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charts/chart4.xml" ContentType="application/vnd.openxmlformats-officedocument.drawingml.chart+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ags/tag9.xml" ContentType="application/vnd.openxmlformats-officedocument.presentationml.tags+xml"/>
  <Override PartName="/ppt/tags/tag10.xml" ContentType="application/vnd.openxmlformats-officedocument.presentationml.tags+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ags/tag11.xml" ContentType="application/vnd.openxmlformats-officedocument.presentationml.tags+xml"/>
  <Override PartName="/ppt/tags/tag12.xml" ContentType="application/vnd.openxmlformats-officedocument.presentationml.tags+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86"/>
  </p:notesMasterIdLst>
  <p:sldIdLst>
    <p:sldId id="303" r:id="rId3"/>
    <p:sldId id="304" r:id="rId4"/>
    <p:sldId id="449" r:id="rId5"/>
    <p:sldId id="274" r:id="rId6"/>
    <p:sldId id="460" r:id="rId7"/>
    <p:sldId id="461" r:id="rId8"/>
    <p:sldId id="462" r:id="rId9"/>
    <p:sldId id="463" r:id="rId10"/>
    <p:sldId id="464" r:id="rId11"/>
    <p:sldId id="275" r:id="rId12"/>
    <p:sldId id="276" r:id="rId13"/>
    <p:sldId id="277" r:id="rId14"/>
    <p:sldId id="278" r:id="rId15"/>
    <p:sldId id="279" r:id="rId16"/>
    <p:sldId id="280" r:id="rId17"/>
    <p:sldId id="281" r:id="rId18"/>
    <p:sldId id="282" r:id="rId19"/>
    <p:sldId id="283" r:id="rId20"/>
    <p:sldId id="284" r:id="rId21"/>
    <p:sldId id="285" r:id="rId22"/>
    <p:sldId id="269"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256" r:id="rId41"/>
    <p:sldId id="465" r:id="rId42"/>
    <p:sldId id="466" r:id="rId43"/>
    <p:sldId id="467" r:id="rId44"/>
    <p:sldId id="468" r:id="rId45"/>
    <p:sldId id="257" r:id="rId46"/>
    <p:sldId id="258" r:id="rId47"/>
    <p:sldId id="259" r:id="rId48"/>
    <p:sldId id="260" r:id="rId49"/>
    <p:sldId id="261" r:id="rId50"/>
    <p:sldId id="262" r:id="rId51"/>
    <p:sldId id="263" r:id="rId52"/>
    <p:sldId id="265" r:id="rId53"/>
    <p:sldId id="264" r:id="rId54"/>
    <p:sldId id="266" r:id="rId55"/>
    <p:sldId id="267" r:id="rId56"/>
    <p:sldId id="469" r:id="rId57"/>
    <p:sldId id="268" r:id="rId58"/>
    <p:sldId id="273" r:id="rId59"/>
    <p:sldId id="270" r:id="rId60"/>
    <p:sldId id="271" r:id="rId61"/>
    <p:sldId id="272" r:id="rId62"/>
    <p:sldId id="452" r:id="rId63"/>
    <p:sldId id="470" r:id="rId64"/>
    <p:sldId id="471" r:id="rId65"/>
    <p:sldId id="472" r:id="rId66"/>
    <p:sldId id="473" r:id="rId67"/>
    <p:sldId id="307" r:id="rId68"/>
    <p:sldId id="308" r:id="rId69"/>
    <p:sldId id="309" r:id="rId70"/>
    <p:sldId id="310" r:id="rId71"/>
    <p:sldId id="311" r:id="rId72"/>
    <p:sldId id="306" r:id="rId73"/>
    <p:sldId id="312" r:id="rId74"/>
    <p:sldId id="313" r:id="rId75"/>
    <p:sldId id="314" r:id="rId76"/>
    <p:sldId id="381" r:id="rId77"/>
    <p:sldId id="453" r:id="rId78"/>
    <p:sldId id="474" r:id="rId79"/>
    <p:sldId id="475" r:id="rId80"/>
    <p:sldId id="476" r:id="rId81"/>
    <p:sldId id="477" r:id="rId82"/>
    <p:sldId id="383" r:id="rId83"/>
    <p:sldId id="384" r:id="rId84"/>
    <p:sldId id="390" r:id="rId85"/>
    <p:sldId id="391" r:id="rId86"/>
    <p:sldId id="385" r:id="rId87"/>
    <p:sldId id="386" r:id="rId88"/>
    <p:sldId id="387" r:id="rId89"/>
    <p:sldId id="388" r:id="rId90"/>
    <p:sldId id="389" r:id="rId91"/>
    <p:sldId id="392" r:id="rId92"/>
    <p:sldId id="393" r:id="rId93"/>
    <p:sldId id="394" r:id="rId94"/>
    <p:sldId id="395" r:id="rId95"/>
    <p:sldId id="396" r:id="rId96"/>
    <p:sldId id="454" r:id="rId97"/>
    <p:sldId id="478" r:id="rId98"/>
    <p:sldId id="479" r:id="rId99"/>
    <p:sldId id="398" r:id="rId100"/>
    <p:sldId id="399" r:id="rId101"/>
    <p:sldId id="400" r:id="rId102"/>
    <p:sldId id="401" r:id="rId103"/>
    <p:sldId id="402" r:id="rId104"/>
    <p:sldId id="403" r:id="rId105"/>
    <p:sldId id="404" r:id="rId106"/>
    <p:sldId id="455" r:id="rId107"/>
    <p:sldId id="480" r:id="rId108"/>
    <p:sldId id="481" r:id="rId109"/>
    <p:sldId id="406" r:id="rId110"/>
    <p:sldId id="407" r:id="rId111"/>
    <p:sldId id="408" r:id="rId112"/>
    <p:sldId id="409" r:id="rId113"/>
    <p:sldId id="410" r:id="rId114"/>
    <p:sldId id="411" r:id="rId115"/>
    <p:sldId id="458" r:id="rId116"/>
    <p:sldId id="456" r:id="rId117"/>
    <p:sldId id="482" r:id="rId118"/>
    <p:sldId id="483" r:id="rId119"/>
    <p:sldId id="413" r:id="rId120"/>
    <p:sldId id="414" r:id="rId121"/>
    <p:sldId id="415" r:id="rId122"/>
    <p:sldId id="438" r:id="rId123"/>
    <p:sldId id="457" r:id="rId124"/>
    <p:sldId id="484" r:id="rId125"/>
    <p:sldId id="485" r:id="rId126"/>
    <p:sldId id="486" r:id="rId127"/>
    <p:sldId id="416" r:id="rId128"/>
    <p:sldId id="417" r:id="rId129"/>
    <p:sldId id="418" r:id="rId130"/>
    <p:sldId id="419" r:id="rId131"/>
    <p:sldId id="420" r:id="rId132"/>
    <p:sldId id="421" r:id="rId133"/>
    <p:sldId id="422" r:id="rId134"/>
    <p:sldId id="423" r:id="rId135"/>
    <p:sldId id="424" r:id="rId136"/>
    <p:sldId id="425" r:id="rId137"/>
    <p:sldId id="426" r:id="rId138"/>
    <p:sldId id="427" r:id="rId139"/>
    <p:sldId id="428" r:id="rId140"/>
    <p:sldId id="429" r:id="rId141"/>
    <p:sldId id="430" r:id="rId142"/>
    <p:sldId id="431" r:id="rId143"/>
    <p:sldId id="432" r:id="rId144"/>
    <p:sldId id="433" r:id="rId145"/>
    <p:sldId id="439" r:id="rId146"/>
    <p:sldId id="725" r:id="rId147"/>
    <p:sldId id="726" r:id="rId148"/>
    <p:sldId id="434" r:id="rId149"/>
    <p:sldId id="727" r:id="rId150"/>
    <p:sldId id="435" r:id="rId151"/>
    <p:sldId id="459" r:id="rId152"/>
    <p:sldId id="440" r:id="rId153"/>
    <p:sldId id="487" r:id="rId154"/>
    <p:sldId id="488" r:id="rId155"/>
    <p:sldId id="441" r:id="rId156"/>
    <p:sldId id="442" r:id="rId157"/>
    <p:sldId id="443" r:id="rId158"/>
    <p:sldId id="444" r:id="rId159"/>
    <p:sldId id="445" r:id="rId160"/>
    <p:sldId id="446" r:id="rId161"/>
    <p:sldId id="447" r:id="rId162"/>
    <p:sldId id="448" r:id="rId163"/>
    <p:sldId id="489" r:id="rId164"/>
    <p:sldId id="490" r:id="rId165"/>
    <p:sldId id="491" r:id="rId166"/>
    <p:sldId id="326" r:id="rId167"/>
    <p:sldId id="327" r:id="rId168"/>
    <p:sldId id="328" r:id="rId169"/>
    <p:sldId id="329" r:id="rId170"/>
    <p:sldId id="330" r:id="rId171"/>
    <p:sldId id="331" r:id="rId172"/>
    <p:sldId id="332" r:id="rId173"/>
    <p:sldId id="333" r:id="rId174"/>
    <p:sldId id="334" r:id="rId175"/>
    <p:sldId id="335" r:id="rId176"/>
    <p:sldId id="336" r:id="rId177"/>
    <p:sldId id="338" r:id="rId178"/>
    <p:sldId id="337" r:id="rId179"/>
    <p:sldId id="339" r:id="rId180"/>
    <p:sldId id="340" r:id="rId181"/>
    <p:sldId id="341" r:id="rId182"/>
    <p:sldId id="342" r:id="rId183"/>
    <p:sldId id="343" r:id="rId184"/>
    <p:sldId id="724" r:id="rId18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nzalo Pozo Melero" initials="GPM" lastIdx="3" clrIdx="0">
    <p:extLst>
      <p:ext uri="{19B8F6BF-5375-455C-9EA6-DF929625EA0E}">
        <p15:presenceInfo xmlns:p15="http://schemas.microsoft.com/office/powerpoint/2012/main" userId="S::gonzalo.delpozo@urjc.es::bd923a79-0206-49b8-926a-a7ad5517b6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2CE"/>
    <a:srgbClr val="FFEDB8"/>
    <a:srgbClr val="D7C5E5"/>
    <a:srgbClr val="53A1CF"/>
    <a:srgbClr val="0000FF"/>
    <a:srgbClr val="D47D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7B2B5D-3C24-4FBF-B8FE-6AFC5A962C0D}" v="193" dt="2022-09-07T10:14:34.88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6" autoAdjust="0"/>
    <p:restoredTop sz="94660"/>
  </p:normalViewPr>
  <p:slideViewPr>
    <p:cSldViewPr snapToGrid="0">
      <p:cViewPr varScale="1">
        <p:scale>
          <a:sx n="114" d="100"/>
          <a:sy n="114" d="100"/>
        </p:scale>
        <p:origin x="163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tableStyles" Target="tableStyles.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microsoft.com/office/2016/11/relationships/changesInfo" Target="changesInfos/changesInfo1.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6" Type="http://schemas.openxmlformats.org/officeDocument/2006/relationships/slide" Target="slides/slide4.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microsoft.com/office/2015/10/relationships/revisionInfo" Target="revisionInfo.xml"/><Relationship Id="rId13" Type="http://schemas.openxmlformats.org/officeDocument/2006/relationships/slide" Target="slides/slide11.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viewProps" Target="viewProp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0" Type="http://schemas.openxmlformats.org/officeDocument/2006/relationships/theme" Target="theme/theme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notesMaster" Target="notesMasters/notesMaster1.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commentAuthors" Target="commentAuthors.xml"/><Relationship Id="rId1" Type="http://schemas.openxmlformats.org/officeDocument/2006/relationships/slideMaster" Target="slideMasters/slideMaster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8" Type="http://schemas.openxmlformats.org/officeDocument/2006/relationships/slide" Target="slides/slide16.xml"/><Relationship Id="rId39"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nzalo Pozo Melero" userId="bd923a79-0206-49b8-926a-a7ad5517b68b" providerId="ADAL" clId="{66C4E58B-E924-467F-8D99-7F95CED4204C}"/>
    <pc:docChg chg="undo redo custSel addSld delSld modSld sldOrd">
      <pc:chgData name="Gonzalo Pozo Melero" userId="bd923a79-0206-49b8-926a-a7ad5517b68b" providerId="ADAL" clId="{66C4E58B-E924-467F-8D99-7F95CED4204C}" dt="2022-09-05T14:27:11.297" v="2861" actId="1076"/>
      <pc:docMkLst>
        <pc:docMk/>
      </pc:docMkLst>
      <pc:sldChg chg="modSp mod">
        <pc:chgData name="Gonzalo Pozo Melero" userId="bd923a79-0206-49b8-926a-a7ad5517b68b" providerId="ADAL" clId="{66C4E58B-E924-467F-8D99-7F95CED4204C}" dt="2022-09-05T10:48:17.997" v="1074" actId="404"/>
        <pc:sldMkLst>
          <pc:docMk/>
          <pc:sldMk cId="646876415" sldId="257"/>
        </pc:sldMkLst>
        <pc:spChg chg="mod">
          <ac:chgData name="Gonzalo Pozo Melero" userId="bd923a79-0206-49b8-926a-a7ad5517b68b" providerId="ADAL" clId="{66C4E58B-E924-467F-8D99-7F95CED4204C}" dt="2022-09-05T10:48:10.403" v="1071" actId="1076"/>
          <ac:spMkLst>
            <pc:docMk/>
            <pc:sldMk cId="646876415" sldId="257"/>
            <ac:spMk id="3" creationId="{8E8360FD-BF96-40CF-BAC3-B8BD49FA1F2C}"/>
          </ac:spMkLst>
        </pc:spChg>
        <pc:spChg chg="mod">
          <ac:chgData name="Gonzalo Pozo Melero" userId="bd923a79-0206-49b8-926a-a7ad5517b68b" providerId="ADAL" clId="{66C4E58B-E924-467F-8D99-7F95CED4204C}" dt="2022-09-05T10:48:04.938" v="1070" actId="1076"/>
          <ac:spMkLst>
            <pc:docMk/>
            <pc:sldMk cId="646876415" sldId="257"/>
            <ac:spMk id="5" creationId="{441A9328-40F8-49D3-B754-385A385786EA}"/>
          </ac:spMkLst>
        </pc:spChg>
        <pc:spChg chg="mod">
          <ac:chgData name="Gonzalo Pozo Melero" userId="bd923a79-0206-49b8-926a-a7ad5517b68b" providerId="ADAL" clId="{66C4E58B-E924-467F-8D99-7F95CED4204C}" dt="2022-09-05T10:48:10.403" v="1071" actId="1076"/>
          <ac:spMkLst>
            <pc:docMk/>
            <pc:sldMk cId="646876415" sldId="257"/>
            <ac:spMk id="7" creationId="{B030FA2D-7C86-42A1-B384-AAFE239AA8E4}"/>
          </ac:spMkLst>
        </pc:spChg>
        <pc:spChg chg="mod">
          <ac:chgData name="Gonzalo Pozo Melero" userId="bd923a79-0206-49b8-926a-a7ad5517b68b" providerId="ADAL" clId="{66C4E58B-E924-467F-8D99-7F95CED4204C}" dt="2022-09-05T10:48:10.403" v="1071" actId="1076"/>
          <ac:spMkLst>
            <pc:docMk/>
            <pc:sldMk cId="646876415" sldId="257"/>
            <ac:spMk id="41" creationId="{03ECBBB2-830A-4D32-A9E7-78E1C98A388D}"/>
          </ac:spMkLst>
        </pc:spChg>
        <pc:spChg chg="mod">
          <ac:chgData name="Gonzalo Pozo Melero" userId="bd923a79-0206-49b8-926a-a7ad5517b68b" providerId="ADAL" clId="{66C4E58B-E924-467F-8D99-7F95CED4204C}" dt="2022-09-05T10:48:10.403" v="1071" actId="1076"/>
          <ac:spMkLst>
            <pc:docMk/>
            <pc:sldMk cId="646876415" sldId="257"/>
            <ac:spMk id="42" creationId="{7B52D00E-53CB-4A0B-BF98-73E9D3C3475C}"/>
          </ac:spMkLst>
        </pc:spChg>
        <pc:spChg chg="mod">
          <ac:chgData name="Gonzalo Pozo Melero" userId="bd923a79-0206-49b8-926a-a7ad5517b68b" providerId="ADAL" clId="{66C4E58B-E924-467F-8D99-7F95CED4204C}" dt="2022-09-05T10:48:17.997" v="1074" actId="404"/>
          <ac:spMkLst>
            <pc:docMk/>
            <pc:sldMk cId="646876415" sldId="257"/>
            <ac:spMk id="46" creationId="{E68F6274-8685-44D0-8492-8E5D60D88ADB}"/>
          </ac:spMkLst>
        </pc:spChg>
        <pc:grpChg chg="mod">
          <ac:chgData name="Gonzalo Pozo Melero" userId="bd923a79-0206-49b8-926a-a7ad5517b68b" providerId="ADAL" clId="{66C4E58B-E924-467F-8D99-7F95CED4204C}" dt="2022-09-05T10:48:14.597" v="1073" actId="14100"/>
          <ac:grpSpMkLst>
            <pc:docMk/>
            <pc:sldMk cId="646876415" sldId="257"/>
            <ac:grpSpMk id="43" creationId="{BB4F4305-BD27-4965-91A3-AC162674F802}"/>
          </ac:grpSpMkLst>
        </pc:grpChg>
        <pc:picChg chg="mod">
          <ac:chgData name="Gonzalo Pozo Melero" userId="bd923a79-0206-49b8-926a-a7ad5517b68b" providerId="ADAL" clId="{66C4E58B-E924-467F-8D99-7F95CED4204C}" dt="2022-09-05T10:48:10.403" v="1071" actId="1076"/>
          <ac:picMkLst>
            <pc:docMk/>
            <pc:sldMk cId="646876415" sldId="257"/>
            <ac:picMk id="2" creationId="{2C2A9F74-FF4D-4AC0-8902-991B5C78C52B}"/>
          </ac:picMkLst>
        </pc:picChg>
      </pc:sldChg>
      <pc:sldChg chg="modSp mod">
        <pc:chgData name="Gonzalo Pozo Melero" userId="bd923a79-0206-49b8-926a-a7ad5517b68b" providerId="ADAL" clId="{66C4E58B-E924-467F-8D99-7F95CED4204C}" dt="2022-09-05T11:04:36.512" v="1291" actId="1076"/>
        <pc:sldMkLst>
          <pc:docMk/>
          <pc:sldMk cId="1847605100" sldId="259"/>
        </pc:sldMkLst>
        <pc:spChg chg="mod">
          <ac:chgData name="Gonzalo Pozo Melero" userId="bd923a79-0206-49b8-926a-a7ad5517b68b" providerId="ADAL" clId="{66C4E58B-E924-467F-8D99-7F95CED4204C}" dt="2022-09-05T11:04:36.512" v="1291" actId="1076"/>
          <ac:spMkLst>
            <pc:docMk/>
            <pc:sldMk cId="1847605100" sldId="259"/>
            <ac:spMk id="5" creationId="{441A9328-40F8-49D3-B754-385A385786EA}"/>
          </ac:spMkLst>
        </pc:spChg>
      </pc:sldChg>
      <pc:sldChg chg="modSp mod">
        <pc:chgData name="Gonzalo Pozo Melero" userId="bd923a79-0206-49b8-926a-a7ad5517b68b" providerId="ADAL" clId="{66C4E58B-E924-467F-8D99-7F95CED4204C}" dt="2022-09-05T11:04:41.445" v="1292" actId="404"/>
        <pc:sldMkLst>
          <pc:docMk/>
          <pc:sldMk cId="2376702365" sldId="261"/>
        </pc:sldMkLst>
        <pc:spChg chg="mod">
          <ac:chgData name="Gonzalo Pozo Melero" userId="bd923a79-0206-49b8-926a-a7ad5517b68b" providerId="ADAL" clId="{66C4E58B-E924-467F-8D99-7F95CED4204C}" dt="2022-09-05T11:04:41.445" v="1292" actId="404"/>
          <ac:spMkLst>
            <pc:docMk/>
            <pc:sldMk cId="2376702365" sldId="261"/>
            <ac:spMk id="4" creationId="{2C5B28AE-E671-4D2B-8C99-33EE6AA0CBE0}"/>
          </ac:spMkLst>
        </pc:spChg>
      </pc:sldChg>
      <pc:sldChg chg="modSp mod">
        <pc:chgData name="Gonzalo Pozo Melero" userId="bd923a79-0206-49b8-926a-a7ad5517b68b" providerId="ADAL" clId="{66C4E58B-E924-467F-8D99-7F95CED4204C}" dt="2022-09-05T11:05:04.729" v="1294" actId="14100"/>
        <pc:sldMkLst>
          <pc:docMk/>
          <pc:sldMk cId="419988105" sldId="262"/>
        </pc:sldMkLst>
        <pc:spChg chg="mod">
          <ac:chgData name="Gonzalo Pozo Melero" userId="bd923a79-0206-49b8-926a-a7ad5517b68b" providerId="ADAL" clId="{66C4E58B-E924-467F-8D99-7F95CED4204C}" dt="2022-09-05T11:05:04.729" v="1294" actId="14100"/>
          <ac:spMkLst>
            <pc:docMk/>
            <pc:sldMk cId="419988105" sldId="262"/>
            <ac:spMk id="4" creationId="{2C5B28AE-E671-4D2B-8C99-33EE6AA0CBE0}"/>
          </ac:spMkLst>
        </pc:spChg>
      </pc:sldChg>
      <pc:sldChg chg="modSp mod">
        <pc:chgData name="Gonzalo Pozo Melero" userId="bd923a79-0206-49b8-926a-a7ad5517b68b" providerId="ADAL" clId="{66C4E58B-E924-467F-8D99-7F95CED4204C}" dt="2022-09-05T11:05:25.569" v="1300" actId="14100"/>
        <pc:sldMkLst>
          <pc:docMk/>
          <pc:sldMk cId="3555733025" sldId="263"/>
        </pc:sldMkLst>
        <pc:spChg chg="mod">
          <ac:chgData name="Gonzalo Pozo Melero" userId="bd923a79-0206-49b8-926a-a7ad5517b68b" providerId="ADAL" clId="{66C4E58B-E924-467F-8D99-7F95CED4204C}" dt="2022-09-05T11:05:25.569" v="1300" actId="14100"/>
          <ac:spMkLst>
            <pc:docMk/>
            <pc:sldMk cId="3555733025" sldId="263"/>
            <ac:spMk id="4" creationId="{2C5B28AE-E671-4D2B-8C99-33EE6AA0CBE0}"/>
          </ac:spMkLst>
        </pc:spChg>
      </pc:sldChg>
      <pc:sldChg chg="modSp mod">
        <pc:chgData name="Gonzalo Pozo Melero" userId="bd923a79-0206-49b8-926a-a7ad5517b68b" providerId="ADAL" clId="{66C4E58B-E924-467F-8D99-7F95CED4204C}" dt="2022-09-05T11:05:47.389" v="1302" actId="404"/>
        <pc:sldMkLst>
          <pc:docMk/>
          <pc:sldMk cId="1085255533" sldId="264"/>
        </pc:sldMkLst>
        <pc:spChg chg="mod">
          <ac:chgData name="Gonzalo Pozo Melero" userId="bd923a79-0206-49b8-926a-a7ad5517b68b" providerId="ADAL" clId="{66C4E58B-E924-467F-8D99-7F95CED4204C}" dt="2022-09-05T11:05:47.389" v="1302" actId="404"/>
          <ac:spMkLst>
            <pc:docMk/>
            <pc:sldMk cId="1085255533" sldId="264"/>
            <ac:spMk id="4" creationId="{2C5B28AE-E671-4D2B-8C99-33EE6AA0CBE0}"/>
          </ac:spMkLst>
        </pc:spChg>
      </pc:sldChg>
      <pc:sldChg chg="modSp mod">
        <pc:chgData name="Gonzalo Pozo Melero" userId="bd923a79-0206-49b8-926a-a7ad5517b68b" providerId="ADAL" clId="{66C4E58B-E924-467F-8D99-7F95CED4204C}" dt="2022-09-05T11:05:34.648" v="1301" actId="404"/>
        <pc:sldMkLst>
          <pc:docMk/>
          <pc:sldMk cId="3379446253" sldId="265"/>
        </pc:sldMkLst>
        <pc:spChg chg="mod">
          <ac:chgData name="Gonzalo Pozo Melero" userId="bd923a79-0206-49b8-926a-a7ad5517b68b" providerId="ADAL" clId="{66C4E58B-E924-467F-8D99-7F95CED4204C}" dt="2022-09-05T11:05:34.648" v="1301" actId="404"/>
          <ac:spMkLst>
            <pc:docMk/>
            <pc:sldMk cId="3379446253" sldId="265"/>
            <ac:spMk id="4" creationId="{2C5B28AE-E671-4D2B-8C99-33EE6AA0CBE0}"/>
          </ac:spMkLst>
        </pc:spChg>
      </pc:sldChg>
      <pc:sldChg chg="modSp mod">
        <pc:chgData name="Gonzalo Pozo Melero" userId="bd923a79-0206-49b8-926a-a7ad5517b68b" providerId="ADAL" clId="{66C4E58B-E924-467F-8D99-7F95CED4204C}" dt="2022-09-05T11:05:56.591" v="1303" actId="404"/>
        <pc:sldMkLst>
          <pc:docMk/>
          <pc:sldMk cId="660809850" sldId="266"/>
        </pc:sldMkLst>
        <pc:spChg chg="mod">
          <ac:chgData name="Gonzalo Pozo Melero" userId="bd923a79-0206-49b8-926a-a7ad5517b68b" providerId="ADAL" clId="{66C4E58B-E924-467F-8D99-7F95CED4204C}" dt="2022-09-05T11:05:56.591" v="1303" actId="404"/>
          <ac:spMkLst>
            <pc:docMk/>
            <pc:sldMk cId="660809850" sldId="266"/>
            <ac:spMk id="4" creationId="{2C5B28AE-E671-4D2B-8C99-33EE6AA0CBE0}"/>
          </ac:spMkLst>
        </pc:spChg>
      </pc:sldChg>
      <pc:sldChg chg="addSp delSp modSp mod delAnim modAnim delCm">
        <pc:chgData name="Gonzalo Pozo Melero" userId="bd923a79-0206-49b8-926a-a7ad5517b68b" providerId="ADAL" clId="{66C4E58B-E924-467F-8D99-7F95CED4204C}" dt="2022-09-05T11:08:08.465" v="1331" actId="1076"/>
        <pc:sldMkLst>
          <pc:docMk/>
          <pc:sldMk cId="2205351218" sldId="267"/>
        </pc:sldMkLst>
        <pc:spChg chg="mod">
          <ac:chgData name="Gonzalo Pozo Melero" userId="bd923a79-0206-49b8-926a-a7ad5517b68b" providerId="ADAL" clId="{66C4E58B-E924-467F-8D99-7F95CED4204C}" dt="2022-09-05T11:06:01.568" v="1304" actId="404"/>
          <ac:spMkLst>
            <pc:docMk/>
            <pc:sldMk cId="2205351218" sldId="267"/>
            <ac:spMk id="4" creationId="{2C5B28AE-E671-4D2B-8C99-33EE6AA0CBE0}"/>
          </ac:spMkLst>
        </pc:spChg>
        <pc:spChg chg="mod">
          <ac:chgData name="Gonzalo Pozo Melero" userId="bd923a79-0206-49b8-926a-a7ad5517b68b" providerId="ADAL" clId="{66C4E58B-E924-467F-8D99-7F95CED4204C}" dt="2022-09-05T11:08:03.664" v="1328" actId="1076"/>
          <ac:spMkLst>
            <pc:docMk/>
            <pc:sldMk cId="2205351218" sldId="267"/>
            <ac:spMk id="11" creationId="{3D50F3B8-209E-4629-BA54-F90D8D4C331A}"/>
          </ac:spMkLst>
        </pc:spChg>
        <pc:spChg chg="mod">
          <ac:chgData name="Gonzalo Pozo Melero" userId="bd923a79-0206-49b8-926a-a7ad5517b68b" providerId="ADAL" clId="{66C4E58B-E924-467F-8D99-7F95CED4204C}" dt="2022-09-05T11:08:03.664" v="1328" actId="1076"/>
          <ac:spMkLst>
            <pc:docMk/>
            <pc:sldMk cId="2205351218" sldId="267"/>
            <ac:spMk id="36" creationId="{3374EA0B-6259-40A7-8D68-8609E9A71640}"/>
          </ac:spMkLst>
        </pc:spChg>
        <pc:spChg chg="mod">
          <ac:chgData name="Gonzalo Pozo Melero" userId="bd923a79-0206-49b8-926a-a7ad5517b68b" providerId="ADAL" clId="{66C4E58B-E924-467F-8D99-7F95CED4204C}" dt="2022-09-05T11:06:49.459" v="1306"/>
          <ac:spMkLst>
            <pc:docMk/>
            <pc:sldMk cId="2205351218" sldId="267"/>
            <ac:spMk id="62" creationId="{4CC887B4-37CA-7AA3-219E-F8AC7E75D61E}"/>
          </ac:spMkLst>
        </pc:spChg>
        <pc:spChg chg="del">
          <ac:chgData name="Gonzalo Pozo Melero" userId="bd923a79-0206-49b8-926a-a7ad5517b68b" providerId="ADAL" clId="{66C4E58B-E924-467F-8D99-7F95CED4204C}" dt="2022-09-05T11:06:59.888" v="1308" actId="478"/>
          <ac:spMkLst>
            <pc:docMk/>
            <pc:sldMk cId="2205351218" sldId="267"/>
            <ac:spMk id="65" creationId="{3F839465-F039-46F3-8B19-F42E58E923D8}"/>
          </ac:spMkLst>
        </pc:spChg>
        <pc:spChg chg="del">
          <ac:chgData name="Gonzalo Pozo Melero" userId="bd923a79-0206-49b8-926a-a7ad5517b68b" providerId="ADAL" clId="{66C4E58B-E924-467F-8D99-7F95CED4204C}" dt="2022-09-05T11:07:08.208" v="1312" actId="478"/>
          <ac:spMkLst>
            <pc:docMk/>
            <pc:sldMk cId="2205351218" sldId="267"/>
            <ac:spMk id="66" creationId="{62A740C6-FCCD-492D-AB2D-0787F6F44E15}"/>
          </ac:spMkLst>
        </pc:spChg>
        <pc:spChg chg="del topLvl">
          <ac:chgData name="Gonzalo Pozo Melero" userId="bd923a79-0206-49b8-926a-a7ad5517b68b" providerId="ADAL" clId="{66C4E58B-E924-467F-8D99-7F95CED4204C}" dt="2022-09-05T11:07:13.288" v="1315" actId="478"/>
          <ac:spMkLst>
            <pc:docMk/>
            <pc:sldMk cId="2205351218" sldId="267"/>
            <ac:spMk id="67" creationId="{2A7D36D9-B636-429E-ACAA-3CB4BECF1B46}"/>
          </ac:spMkLst>
        </pc:spChg>
        <pc:spChg chg="del">
          <ac:chgData name="Gonzalo Pozo Melero" userId="bd923a79-0206-49b8-926a-a7ad5517b68b" providerId="ADAL" clId="{66C4E58B-E924-467F-8D99-7F95CED4204C}" dt="2022-09-05T11:07:05.136" v="1311" actId="478"/>
          <ac:spMkLst>
            <pc:docMk/>
            <pc:sldMk cId="2205351218" sldId="267"/>
            <ac:spMk id="69" creationId="{5441DD1E-B829-462D-BC70-E4475BC0D772}"/>
          </ac:spMkLst>
        </pc:spChg>
        <pc:spChg chg="del">
          <ac:chgData name="Gonzalo Pozo Melero" userId="bd923a79-0206-49b8-926a-a7ad5517b68b" providerId="ADAL" clId="{66C4E58B-E924-467F-8D99-7F95CED4204C}" dt="2022-09-05T11:07:01.337" v="1309" actId="478"/>
          <ac:spMkLst>
            <pc:docMk/>
            <pc:sldMk cId="2205351218" sldId="267"/>
            <ac:spMk id="71" creationId="{02102C51-34DC-45AE-BB14-891B63E46B36}"/>
          </ac:spMkLst>
        </pc:spChg>
        <pc:spChg chg="del">
          <ac:chgData name="Gonzalo Pozo Melero" userId="bd923a79-0206-49b8-926a-a7ad5517b68b" providerId="ADAL" clId="{66C4E58B-E924-467F-8D99-7F95CED4204C}" dt="2022-09-05T11:07:09.672" v="1313" actId="478"/>
          <ac:spMkLst>
            <pc:docMk/>
            <pc:sldMk cId="2205351218" sldId="267"/>
            <ac:spMk id="72" creationId="{97F155AD-136C-4F44-B0C6-669EA41A43BD}"/>
          </ac:spMkLst>
        </pc:spChg>
        <pc:spChg chg="del">
          <ac:chgData name="Gonzalo Pozo Melero" userId="bd923a79-0206-49b8-926a-a7ad5517b68b" providerId="ADAL" clId="{66C4E58B-E924-467F-8D99-7F95CED4204C}" dt="2022-09-05T11:07:11.025" v="1314" actId="478"/>
          <ac:spMkLst>
            <pc:docMk/>
            <pc:sldMk cId="2205351218" sldId="267"/>
            <ac:spMk id="73" creationId="{A92B9D6F-E5F5-499A-89EC-912806C546D9}"/>
          </ac:spMkLst>
        </pc:spChg>
        <pc:spChg chg="del">
          <ac:chgData name="Gonzalo Pozo Melero" userId="bd923a79-0206-49b8-926a-a7ad5517b68b" providerId="ADAL" clId="{66C4E58B-E924-467F-8D99-7F95CED4204C}" dt="2022-09-05T11:07:03.354" v="1310" actId="478"/>
          <ac:spMkLst>
            <pc:docMk/>
            <pc:sldMk cId="2205351218" sldId="267"/>
            <ac:spMk id="75" creationId="{94DBAAB9-83B5-4DB4-9463-90905B58EFD9}"/>
          </ac:spMkLst>
        </pc:spChg>
        <pc:spChg chg="mod">
          <ac:chgData name="Gonzalo Pozo Melero" userId="bd923a79-0206-49b8-926a-a7ad5517b68b" providerId="ADAL" clId="{66C4E58B-E924-467F-8D99-7F95CED4204C}" dt="2022-09-05T11:06:49.459" v="1306"/>
          <ac:spMkLst>
            <pc:docMk/>
            <pc:sldMk cId="2205351218" sldId="267"/>
            <ac:spMk id="92" creationId="{FC27ACC7-D5BE-CC3E-7226-7BDBBFA6586B}"/>
          </ac:spMkLst>
        </pc:spChg>
        <pc:spChg chg="mod">
          <ac:chgData name="Gonzalo Pozo Melero" userId="bd923a79-0206-49b8-926a-a7ad5517b68b" providerId="ADAL" clId="{66C4E58B-E924-467F-8D99-7F95CED4204C}" dt="2022-09-05T11:08:03.664" v="1328" actId="1076"/>
          <ac:spMkLst>
            <pc:docMk/>
            <pc:sldMk cId="2205351218" sldId="267"/>
            <ac:spMk id="93" creationId="{B633ABCE-D50E-4402-A644-66626A4E7651}"/>
          </ac:spMkLst>
        </pc:spChg>
        <pc:spChg chg="mod">
          <ac:chgData name="Gonzalo Pozo Melero" userId="bd923a79-0206-49b8-926a-a7ad5517b68b" providerId="ADAL" clId="{66C4E58B-E924-467F-8D99-7F95CED4204C}" dt="2022-09-05T11:08:03.664" v="1328" actId="1076"/>
          <ac:spMkLst>
            <pc:docMk/>
            <pc:sldMk cId="2205351218" sldId="267"/>
            <ac:spMk id="94" creationId="{C89DEA33-5415-4660-B458-3BC348560296}"/>
          </ac:spMkLst>
        </pc:spChg>
        <pc:spChg chg="mod">
          <ac:chgData name="Gonzalo Pozo Melero" userId="bd923a79-0206-49b8-926a-a7ad5517b68b" providerId="ADAL" clId="{66C4E58B-E924-467F-8D99-7F95CED4204C}" dt="2022-09-05T11:08:03.664" v="1328" actId="1076"/>
          <ac:spMkLst>
            <pc:docMk/>
            <pc:sldMk cId="2205351218" sldId="267"/>
            <ac:spMk id="95" creationId="{1C8F6CB1-AA97-4717-B80D-EB179C3FAA8B}"/>
          </ac:spMkLst>
        </pc:spChg>
        <pc:spChg chg="mod">
          <ac:chgData name="Gonzalo Pozo Melero" userId="bd923a79-0206-49b8-926a-a7ad5517b68b" providerId="ADAL" clId="{66C4E58B-E924-467F-8D99-7F95CED4204C}" dt="2022-09-05T11:08:03.664" v="1328" actId="1076"/>
          <ac:spMkLst>
            <pc:docMk/>
            <pc:sldMk cId="2205351218" sldId="267"/>
            <ac:spMk id="96" creationId="{D8C18FF2-A3DE-4A28-AE30-E442D66CAE35}"/>
          </ac:spMkLst>
        </pc:spChg>
        <pc:spChg chg="mod">
          <ac:chgData name="Gonzalo Pozo Melero" userId="bd923a79-0206-49b8-926a-a7ad5517b68b" providerId="ADAL" clId="{66C4E58B-E924-467F-8D99-7F95CED4204C}" dt="2022-09-05T11:06:49.459" v="1306"/>
          <ac:spMkLst>
            <pc:docMk/>
            <pc:sldMk cId="2205351218" sldId="267"/>
            <ac:spMk id="97" creationId="{E661828D-D1FE-98D2-5D4D-0B7D54475773}"/>
          </ac:spMkLst>
        </pc:spChg>
        <pc:spChg chg="mod">
          <ac:chgData name="Gonzalo Pozo Melero" userId="bd923a79-0206-49b8-926a-a7ad5517b68b" providerId="ADAL" clId="{66C4E58B-E924-467F-8D99-7F95CED4204C}" dt="2022-09-05T11:06:49.459" v="1306"/>
          <ac:spMkLst>
            <pc:docMk/>
            <pc:sldMk cId="2205351218" sldId="267"/>
            <ac:spMk id="100" creationId="{FE561343-5102-B6DC-3337-928F7509FE90}"/>
          </ac:spMkLst>
        </pc:spChg>
        <pc:spChg chg="mod">
          <ac:chgData name="Gonzalo Pozo Melero" userId="bd923a79-0206-49b8-926a-a7ad5517b68b" providerId="ADAL" clId="{66C4E58B-E924-467F-8D99-7F95CED4204C}" dt="2022-09-05T11:06:49.459" v="1306"/>
          <ac:spMkLst>
            <pc:docMk/>
            <pc:sldMk cId="2205351218" sldId="267"/>
            <ac:spMk id="103" creationId="{AB431739-3223-2180-41BD-8D7DD593A2A1}"/>
          </ac:spMkLst>
        </pc:spChg>
        <pc:spChg chg="mod">
          <ac:chgData name="Gonzalo Pozo Melero" userId="bd923a79-0206-49b8-926a-a7ad5517b68b" providerId="ADAL" clId="{66C4E58B-E924-467F-8D99-7F95CED4204C}" dt="2022-09-05T11:06:49.459" v="1306"/>
          <ac:spMkLst>
            <pc:docMk/>
            <pc:sldMk cId="2205351218" sldId="267"/>
            <ac:spMk id="104" creationId="{D8FEB5AB-D770-EF8A-1FD5-FC324CD509E3}"/>
          </ac:spMkLst>
        </pc:spChg>
        <pc:spChg chg="mod">
          <ac:chgData name="Gonzalo Pozo Melero" userId="bd923a79-0206-49b8-926a-a7ad5517b68b" providerId="ADAL" clId="{66C4E58B-E924-467F-8D99-7F95CED4204C}" dt="2022-09-05T11:06:49.459" v="1306"/>
          <ac:spMkLst>
            <pc:docMk/>
            <pc:sldMk cId="2205351218" sldId="267"/>
            <ac:spMk id="105" creationId="{301A498C-B7DE-E811-95BE-0A43ABDB1AD5}"/>
          </ac:spMkLst>
        </pc:spChg>
        <pc:spChg chg="mod">
          <ac:chgData name="Gonzalo Pozo Melero" userId="bd923a79-0206-49b8-926a-a7ad5517b68b" providerId="ADAL" clId="{66C4E58B-E924-467F-8D99-7F95CED4204C}" dt="2022-09-05T11:06:49.459" v="1306"/>
          <ac:spMkLst>
            <pc:docMk/>
            <pc:sldMk cId="2205351218" sldId="267"/>
            <ac:spMk id="107" creationId="{51A06D48-1A2A-A0CC-631F-550C69EF614B}"/>
          </ac:spMkLst>
        </pc:spChg>
        <pc:spChg chg="mod">
          <ac:chgData name="Gonzalo Pozo Melero" userId="bd923a79-0206-49b8-926a-a7ad5517b68b" providerId="ADAL" clId="{66C4E58B-E924-467F-8D99-7F95CED4204C}" dt="2022-09-05T11:06:49.459" v="1306"/>
          <ac:spMkLst>
            <pc:docMk/>
            <pc:sldMk cId="2205351218" sldId="267"/>
            <ac:spMk id="109" creationId="{82253C63-C66E-0ED8-4A0B-F396CDBEC4AF}"/>
          </ac:spMkLst>
        </pc:spChg>
        <pc:spChg chg="mod">
          <ac:chgData name="Gonzalo Pozo Melero" userId="bd923a79-0206-49b8-926a-a7ad5517b68b" providerId="ADAL" clId="{66C4E58B-E924-467F-8D99-7F95CED4204C}" dt="2022-09-05T11:07:38.805" v="1322"/>
          <ac:spMkLst>
            <pc:docMk/>
            <pc:sldMk cId="2205351218" sldId="267"/>
            <ac:spMk id="113" creationId="{D955487E-A584-0C1E-7680-50CBD8D25B11}"/>
          </ac:spMkLst>
        </pc:spChg>
        <pc:spChg chg="mod">
          <ac:chgData name="Gonzalo Pozo Melero" userId="bd923a79-0206-49b8-926a-a7ad5517b68b" providerId="ADAL" clId="{66C4E58B-E924-467F-8D99-7F95CED4204C}" dt="2022-09-05T11:07:38.805" v="1322"/>
          <ac:spMkLst>
            <pc:docMk/>
            <pc:sldMk cId="2205351218" sldId="267"/>
            <ac:spMk id="114" creationId="{A6AED3F8-DC7B-9326-4DA7-0B786734CBC1}"/>
          </ac:spMkLst>
        </pc:spChg>
        <pc:spChg chg="mod">
          <ac:chgData name="Gonzalo Pozo Melero" userId="bd923a79-0206-49b8-926a-a7ad5517b68b" providerId="ADAL" clId="{66C4E58B-E924-467F-8D99-7F95CED4204C}" dt="2022-09-05T11:07:38.805" v="1322"/>
          <ac:spMkLst>
            <pc:docMk/>
            <pc:sldMk cId="2205351218" sldId="267"/>
            <ac:spMk id="115" creationId="{F48863CF-47F5-4357-19C7-7EF88D4BC89E}"/>
          </ac:spMkLst>
        </pc:spChg>
        <pc:spChg chg="mod">
          <ac:chgData name="Gonzalo Pozo Melero" userId="bd923a79-0206-49b8-926a-a7ad5517b68b" providerId="ADAL" clId="{66C4E58B-E924-467F-8D99-7F95CED4204C}" dt="2022-09-05T11:07:38.805" v="1322"/>
          <ac:spMkLst>
            <pc:docMk/>
            <pc:sldMk cId="2205351218" sldId="267"/>
            <ac:spMk id="117" creationId="{D4AE81DA-1505-16E6-7719-89D0086AFFB7}"/>
          </ac:spMkLst>
        </pc:spChg>
        <pc:spChg chg="mod">
          <ac:chgData name="Gonzalo Pozo Melero" userId="bd923a79-0206-49b8-926a-a7ad5517b68b" providerId="ADAL" clId="{66C4E58B-E924-467F-8D99-7F95CED4204C}" dt="2022-09-05T11:07:38.805" v="1322"/>
          <ac:spMkLst>
            <pc:docMk/>
            <pc:sldMk cId="2205351218" sldId="267"/>
            <ac:spMk id="119" creationId="{468C3F8F-03CE-6674-A93A-E6BF28757FA2}"/>
          </ac:spMkLst>
        </pc:spChg>
        <pc:spChg chg="mod">
          <ac:chgData name="Gonzalo Pozo Melero" userId="bd923a79-0206-49b8-926a-a7ad5517b68b" providerId="ADAL" clId="{66C4E58B-E924-467F-8D99-7F95CED4204C}" dt="2022-09-05T11:07:38.805" v="1322"/>
          <ac:spMkLst>
            <pc:docMk/>
            <pc:sldMk cId="2205351218" sldId="267"/>
            <ac:spMk id="120" creationId="{E7883EE4-08B9-2C7F-D38F-826931FF2931}"/>
          </ac:spMkLst>
        </pc:spChg>
        <pc:spChg chg="mod">
          <ac:chgData name="Gonzalo Pozo Melero" userId="bd923a79-0206-49b8-926a-a7ad5517b68b" providerId="ADAL" clId="{66C4E58B-E924-467F-8D99-7F95CED4204C}" dt="2022-09-05T11:07:38.805" v="1322"/>
          <ac:spMkLst>
            <pc:docMk/>
            <pc:sldMk cId="2205351218" sldId="267"/>
            <ac:spMk id="121" creationId="{7CC25556-8870-58AB-7B44-624D9992A9A5}"/>
          </ac:spMkLst>
        </pc:spChg>
        <pc:spChg chg="mod">
          <ac:chgData name="Gonzalo Pozo Melero" userId="bd923a79-0206-49b8-926a-a7ad5517b68b" providerId="ADAL" clId="{66C4E58B-E924-467F-8D99-7F95CED4204C}" dt="2022-09-05T11:07:38.805" v="1322"/>
          <ac:spMkLst>
            <pc:docMk/>
            <pc:sldMk cId="2205351218" sldId="267"/>
            <ac:spMk id="123" creationId="{D3E03A7F-1135-BD10-D539-134F501FADAE}"/>
          </ac:spMkLst>
        </pc:spChg>
        <pc:spChg chg="mod">
          <ac:chgData name="Gonzalo Pozo Melero" userId="bd923a79-0206-49b8-926a-a7ad5517b68b" providerId="ADAL" clId="{66C4E58B-E924-467F-8D99-7F95CED4204C}" dt="2022-09-05T11:07:38.805" v="1322"/>
          <ac:spMkLst>
            <pc:docMk/>
            <pc:sldMk cId="2205351218" sldId="267"/>
            <ac:spMk id="125" creationId="{F1CD49AC-1836-68AA-D09C-EE61DDB5F8CE}"/>
          </ac:spMkLst>
        </pc:spChg>
        <pc:grpChg chg="del">
          <ac:chgData name="Gonzalo Pozo Melero" userId="bd923a79-0206-49b8-926a-a7ad5517b68b" providerId="ADAL" clId="{66C4E58B-E924-467F-8D99-7F95CED4204C}" dt="2022-09-05T11:07:25.386" v="1319" actId="478"/>
          <ac:grpSpMkLst>
            <pc:docMk/>
            <pc:sldMk cId="2205351218" sldId="267"/>
            <ac:grpSpMk id="37" creationId="{048D37D6-2F70-4D28-A20C-35640FCF7F2A}"/>
          </ac:grpSpMkLst>
        </pc:grpChg>
        <pc:grpChg chg="del">
          <ac:chgData name="Gonzalo Pozo Melero" userId="bd923a79-0206-49b8-926a-a7ad5517b68b" providerId="ADAL" clId="{66C4E58B-E924-467F-8D99-7F95CED4204C}" dt="2022-09-05T11:07:24.403" v="1318" actId="478"/>
          <ac:grpSpMkLst>
            <pc:docMk/>
            <pc:sldMk cId="2205351218" sldId="267"/>
            <ac:grpSpMk id="43" creationId="{83898DA1-B05E-402A-8CBE-3A462AB58809}"/>
          </ac:grpSpMkLst>
        </pc:grpChg>
        <pc:grpChg chg="add del mod">
          <ac:chgData name="Gonzalo Pozo Melero" userId="bd923a79-0206-49b8-926a-a7ad5517b68b" providerId="ADAL" clId="{66C4E58B-E924-467F-8D99-7F95CED4204C}" dt="2022-09-05T11:07:42.419" v="1325" actId="478"/>
          <ac:grpSpMkLst>
            <pc:docMk/>
            <pc:sldMk cId="2205351218" sldId="267"/>
            <ac:grpSpMk id="60" creationId="{D5CCF009-F688-2B3B-60D2-5ED46968E508}"/>
          </ac:grpSpMkLst>
        </pc:grpChg>
        <pc:grpChg chg="mod">
          <ac:chgData name="Gonzalo Pozo Melero" userId="bd923a79-0206-49b8-926a-a7ad5517b68b" providerId="ADAL" clId="{66C4E58B-E924-467F-8D99-7F95CED4204C}" dt="2022-09-05T11:06:49.459" v="1306"/>
          <ac:grpSpMkLst>
            <pc:docMk/>
            <pc:sldMk cId="2205351218" sldId="267"/>
            <ac:grpSpMk id="61" creationId="{DD900F52-F7E1-CE4D-5784-264FF4924CDC}"/>
          </ac:grpSpMkLst>
        </pc:grpChg>
        <pc:grpChg chg="del">
          <ac:chgData name="Gonzalo Pozo Melero" userId="bd923a79-0206-49b8-926a-a7ad5517b68b" providerId="ADAL" clId="{66C4E58B-E924-467F-8D99-7F95CED4204C}" dt="2022-09-05T11:07:13.288" v="1315" actId="478"/>
          <ac:grpSpMkLst>
            <pc:docMk/>
            <pc:sldMk cId="2205351218" sldId="267"/>
            <ac:grpSpMk id="63" creationId="{F9D82EB0-1300-4AB8-A354-18A7D62B08A2}"/>
          </ac:grpSpMkLst>
        </pc:grpChg>
        <pc:grpChg chg="del">
          <ac:chgData name="Gonzalo Pozo Melero" userId="bd923a79-0206-49b8-926a-a7ad5517b68b" providerId="ADAL" clId="{66C4E58B-E924-467F-8D99-7F95CED4204C}" dt="2022-09-05T11:07:05.136" v="1311" actId="478"/>
          <ac:grpSpMkLst>
            <pc:docMk/>
            <pc:sldMk cId="2205351218" sldId="267"/>
            <ac:grpSpMk id="64" creationId="{45B423B5-58B5-46CF-9D44-E3D9DB5AFB13}"/>
          </ac:grpSpMkLst>
        </pc:grpChg>
        <pc:grpChg chg="del">
          <ac:chgData name="Gonzalo Pozo Melero" userId="bd923a79-0206-49b8-926a-a7ad5517b68b" providerId="ADAL" clId="{66C4E58B-E924-467F-8D99-7F95CED4204C}" dt="2022-09-05T11:07:11.025" v="1314" actId="478"/>
          <ac:grpSpMkLst>
            <pc:docMk/>
            <pc:sldMk cId="2205351218" sldId="267"/>
            <ac:grpSpMk id="68" creationId="{513B7F1D-B2C6-46E8-BA69-CE8150A36CDC}"/>
          </ac:grpSpMkLst>
        </pc:grpChg>
        <pc:grpChg chg="del">
          <ac:chgData name="Gonzalo Pozo Melero" userId="bd923a79-0206-49b8-926a-a7ad5517b68b" providerId="ADAL" clId="{66C4E58B-E924-467F-8D99-7F95CED4204C}" dt="2022-09-05T11:07:03.354" v="1310" actId="478"/>
          <ac:grpSpMkLst>
            <pc:docMk/>
            <pc:sldMk cId="2205351218" sldId="267"/>
            <ac:grpSpMk id="70" creationId="{73D21860-C1EC-451C-8B8A-ACEE9D16413E}"/>
          </ac:grpSpMkLst>
        </pc:grpChg>
        <pc:grpChg chg="mod topLvl">
          <ac:chgData name="Gonzalo Pozo Melero" userId="bd923a79-0206-49b8-926a-a7ad5517b68b" providerId="ADAL" clId="{66C4E58B-E924-467F-8D99-7F95CED4204C}" dt="2022-09-05T11:07:20.928" v="1316" actId="14100"/>
          <ac:grpSpMkLst>
            <pc:docMk/>
            <pc:sldMk cId="2205351218" sldId="267"/>
            <ac:grpSpMk id="74" creationId="{8F548659-37B5-4B90-9290-F8E090AC92F0}"/>
          </ac:grpSpMkLst>
        </pc:grpChg>
        <pc:grpChg chg="del">
          <ac:chgData name="Gonzalo Pozo Melero" userId="bd923a79-0206-49b8-926a-a7ad5517b68b" providerId="ADAL" clId="{66C4E58B-E924-467F-8D99-7F95CED4204C}" dt="2022-09-05T11:07:23.308" v="1317" actId="478"/>
          <ac:grpSpMkLst>
            <pc:docMk/>
            <pc:sldMk cId="2205351218" sldId="267"/>
            <ac:grpSpMk id="79" creationId="{9FFCE8D0-0CAB-4747-B954-313843211A60}"/>
          </ac:grpSpMkLst>
        </pc:grpChg>
        <pc:grpChg chg="mod">
          <ac:chgData name="Gonzalo Pozo Melero" userId="bd923a79-0206-49b8-926a-a7ad5517b68b" providerId="ADAL" clId="{66C4E58B-E924-467F-8D99-7F95CED4204C}" dt="2022-09-05T11:06:49.459" v="1306"/>
          <ac:grpSpMkLst>
            <pc:docMk/>
            <pc:sldMk cId="2205351218" sldId="267"/>
            <ac:grpSpMk id="98" creationId="{B5AC2B42-0CDC-C83B-451D-6E2B8F86B70B}"/>
          </ac:grpSpMkLst>
        </pc:grpChg>
        <pc:grpChg chg="mod">
          <ac:chgData name="Gonzalo Pozo Melero" userId="bd923a79-0206-49b8-926a-a7ad5517b68b" providerId="ADAL" clId="{66C4E58B-E924-467F-8D99-7F95CED4204C}" dt="2022-09-05T11:06:49.459" v="1306"/>
          <ac:grpSpMkLst>
            <pc:docMk/>
            <pc:sldMk cId="2205351218" sldId="267"/>
            <ac:grpSpMk id="102" creationId="{2C50352F-5BEC-8BBC-C427-DD5AA99DA303}"/>
          </ac:grpSpMkLst>
        </pc:grpChg>
        <pc:grpChg chg="mod">
          <ac:chgData name="Gonzalo Pozo Melero" userId="bd923a79-0206-49b8-926a-a7ad5517b68b" providerId="ADAL" clId="{66C4E58B-E924-467F-8D99-7F95CED4204C}" dt="2022-09-05T11:06:49.459" v="1306"/>
          <ac:grpSpMkLst>
            <pc:docMk/>
            <pc:sldMk cId="2205351218" sldId="267"/>
            <ac:grpSpMk id="106" creationId="{43ED5EC8-E85E-B720-C6FC-7B1DAC76D48A}"/>
          </ac:grpSpMkLst>
        </pc:grpChg>
        <pc:grpChg chg="add del mod">
          <ac:chgData name="Gonzalo Pozo Melero" userId="bd923a79-0206-49b8-926a-a7ad5517b68b" providerId="ADAL" clId="{66C4E58B-E924-467F-8D99-7F95CED4204C}" dt="2022-09-05T11:07:40.641" v="1323"/>
          <ac:grpSpMkLst>
            <pc:docMk/>
            <pc:sldMk cId="2205351218" sldId="267"/>
            <ac:grpSpMk id="111" creationId="{9E49CDD3-3450-C875-F181-66369831C2C1}"/>
          </ac:grpSpMkLst>
        </pc:grpChg>
        <pc:grpChg chg="mod">
          <ac:chgData name="Gonzalo Pozo Melero" userId="bd923a79-0206-49b8-926a-a7ad5517b68b" providerId="ADAL" clId="{66C4E58B-E924-467F-8D99-7F95CED4204C}" dt="2022-09-05T11:07:38.805" v="1322"/>
          <ac:grpSpMkLst>
            <pc:docMk/>
            <pc:sldMk cId="2205351218" sldId="267"/>
            <ac:grpSpMk id="112" creationId="{28A9DBFD-6592-B382-A350-79BE850FF56D}"/>
          </ac:grpSpMkLst>
        </pc:grpChg>
        <pc:grpChg chg="mod">
          <ac:chgData name="Gonzalo Pozo Melero" userId="bd923a79-0206-49b8-926a-a7ad5517b68b" providerId="ADAL" clId="{66C4E58B-E924-467F-8D99-7F95CED4204C}" dt="2022-09-05T11:07:38.805" v="1322"/>
          <ac:grpSpMkLst>
            <pc:docMk/>
            <pc:sldMk cId="2205351218" sldId="267"/>
            <ac:grpSpMk id="116" creationId="{4B9A5753-235E-04CA-12C9-1F2C0E7EAB7B}"/>
          </ac:grpSpMkLst>
        </pc:grpChg>
        <pc:grpChg chg="mod">
          <ac:chgData name="Gonzalo Pozo Melero" userId="bd923a79-0206-49b8-926a-a7ad5517b68b" providerId="ADAL" clId="{66C4E58B-E924-467F-8D99-7F95CED4204C}" dt="2022-09-05T11:07:38.805" v="1322"/>
          <ac:grpSpMkLst>
            <pc:docMk/>
            <pc:sldMk cId="2205351218" sldId="267"/>
            <ac:grpSpMk id="118" creationId="{E7EDC4D2-655F-03A2-764A-8AC36012229C}"/>
          </ac:grpSpMkLst>
        </pc:grpChg>
        <pc:grpChg chg="mod">
          <ac:chgData name="Gonzalo Pozo Melero" userId="bd923a79-0206-49b8-926a-a7ad5517b68b" providerId="ADAL" clId="{66C4E58B-E924-467F-8D99-7F95CED4204C}" dt="2022-09-05T11:07:38.805" v="1322"/>
          <ac:grpSpMkLst>
            <pc:docMk/>
            <pc:sldMk cId="2205351218" sldId="267"/>
            <ac:grpSpMk id="122" creationId="{2A7A322D-7BAF-F546-CCC5-708FBDAD318A}"/>
          </ac:grpSpMkLst>
        </pc:grpChg>
        <pc:picChg chg="add mod modCrop">
          <ac:chgData name="Gonzalo Pozo Melero" userId="bd923a79-0206-49b8-926a-a7ad5517b68b" providerId="ADAL" clId="{66C4E58B-E924-467F-8D99-7F95CED4204C}" dt="2022-09-05T11:08:08.465" v="1331" actId="1076"/>
          <ac:picMkLst>
            <pc:docMk/>
            <pc:sldMk cId="2205351218" sldId="267"/>
            <ac:picMk id="2" creationId="{285F94AB-FCC5-2456-9294-7CE3984018EF}"/>
          </ac:picMkLst>
        </pc:picChg>
        <pc:picChg chg="del">
          <ac:chgData name="Gonzalo Pozo Melero" userId="bd923a79-0206-49b8-926a-a7ad5517b68b" providerId="ADAL" clId="{66C4E58B-E924-467F-8D99-7F95CED4204C}" dt="2022-09-05T11:07:26.408" v="1320" actId="478"/>
          <ac:picMkLst>
            <pc:docMk/>
            <pc:sldMk cId="2205351218" sldId="267"/>
            <ac:picMk id="7" creationId="{BEC73F98-43EC-4093-8691-D8F7AC677EC9}"/>
          </ac:picMkLst>
        </pc:picChg>
        <pc:picChg chg="mod">
          <ac:chgData name="Gonzalo Pozo Melero" userId="bd923a79-0206-49b8-926a-a7ad5517b68b" providerId="ADAL" clId="{66C4E58B-E924-467F-8D99-7F95CED4204C}" dt="2022-09-05T11:06:49.459" v="1306"/>
          <ac:picMkLst>
            <pc:docMk/>
            <pc:sldMk cId="2205351218" sldId="267"/>
            <ac:picMk id="108" creationId="{001A5396-B98D-ED96-229F-435B955D92D4}"/>
          </ac:picMkLst>
        </pc:picChg>
        <pc:picChg chg="mod">
          <ac:chgData name="Gonzalo Pozo Melero" userId="bd923a79-0206-49b8-926a-a7ad5517b68b" providerId="ADAL" clId="{66C4E58B-E924-467F-8D99-7F95CED4204C}" dt="2022-09-05T11:07:38.805" v="1322"/>
          <ac:picMkLst>
            <pc:docMk/>
            <pc:sldMk cId="2205351218" sldId="267"/>
            <ac:picMk id="124" creationId="{F5592EEF-2649-5407-C57E-2EAD149C5758}"/>
          </ac:picMkLst>
        </pc:picChg>
        <pc:cxnChg chg="mod">
          <ac:chgData name="Gonzalo Pozo Melero" userId="bd923a79-0206-49b8-926a-a7ad5517b68b" providerId="ADAL" clId="{66C4E58B-E924-467F-8D99-7F95CED4204C}" dt="2022-09-05T11:06:49.459" v="1306"/>
          <ac:cxnSpMkLst>
            <pc:docMk/>
            <pc:sldMk cId="2205351218" sldId="267"/>
            <ac:cxnSpMk id="110" creationId="{B595A156-69C8-5142-A062-F84E42E4E7A7}"/>
          </ac:cxnSpMkLst>
        </pc:cxnChg>
        <pc:cxnChg chg="mod">
          <ac:chgData name="Gonzalo Pozo Melero" userId="bd923a79-0206-49b8-926a-a7ad5517b68b" providerId="ADAL" clId="{66C4E58B-E924-467F-8D99-7F95CED4204C}" dt="2022-09-05T11:07:38.805" v="1322"/>
          <ac:cxnSpMkLst>
            <pc:docMk/>
            <pc:sldMk cId="2205351218" sldId="267"/>
            <ac:cxnSpMk id="126" creationId="{656CB2CF-09E5-1F51-BA18-463C0B5FD972}"/>
          </ac:cxnSpMkLst>
        </pc:cxnChg>
      </pc:sldChg>
      <pc:sldChg chg="add">
        <pc:chgData name="Gonzalo Pozo Melero" userId="bd923a79-0206-49b8-926a-a7ad5517b68b" providerId="ADAL" clId="{66C4E58B-E924-467F-8D99-7F95CED4204C}" dt="2022-09-02T12:43:15.693" v="0"/>
        <pc:sldMkLst>
          <pc:docMk/>
          <pc:sldMk cId="2982435057" sldId="269"/>
        </pc:sldMkLst>
      </pc:sldChg>
      <pc:sldChg chg="modSp mod">
        <pc:chgData name="Gonzalo Pozo Melero" userId="bd923a79-0206-49b8-926a-a7ad5517b68b" providerId="ADAL" clId="{66C4E58B-E924-467F-8D99-7F95CED4204C}" dt="2022-09-05T11:08:32.961" v="1335" actId="1038"/>
        <pc:sldMkLst>
          <pc:docMk/>
          <pc:sldMk cId="1602474517" sldId="272"/>
        </pc:sldMkLst>
        <pc:picChg chg="mod">
          <ac:chgData name="Gonzalo Pozo Melero" userId="bd923a79-0206-49b8-926a-a7ad5517b68b" providerId="ADAL" clId="{66C4E58B-E924-467F-8D99-7F95CED4204C}" dt="2022-09-05T11:08:32.961" v="1335" actId="1038"/>
          <ac:picMkLst>
            <pc:docMk/>
            <pc:sldMk cId="1602474517" sldId="272"/>
            <ac:picMk id="5" creationId="{6D3F03EB-CDE4-4303-B022-B38E88584BC4}"/>
          </ac:picMkLst>
        </pc:picChg>
      </pc:sldChg>
      <pc:sldChg chg="add">
        <pc:chgData name="Gonzalo Pozo Melero" userId="bd923a79-0206-49b8-926a-a7ad5517b68b" providerId="ADAL" clId="{66C4E58B-E924-467F-8D99-7F95CED4204C}" dt="2022-09-02T12:43:15.693" v="0"/>
        <pc:sldMkLst>
          <pc:docMk/>
          <pc:sldMk cId="0" sldId="274"/>
        </pc:sldMkLst>
      </pc:sldChg>
      <pc:sldChg chg="modSp add mod">
        <pc:chgData name="Gonzalo Pozo Melero" userId="bd923a79-0206-49b8-926a-a7ad5517b68b" providerId="ADAL" clId="{66C4E58B-E924-467F-8D99-7F95CED4204C}" dt="2022-09-05T09:10:37.826" v="733" actId="403"/>
        <pc:sldMkLst>
          <pc:docMk/>
          <pc:sldMk cId="3557428953" sldId="275"/>
        </pc:sldMkLst>
        <pc:spChg chg="mod">
          <ac:chgData name="Gonzalo Pozo Melero" userId="bd923a79-0206-49b8-926a-a7ad5517b68b" providerId="ADAL" clId="{66C4E58B-E924-467F-8D99-7F95CED4204C}" dt="2022-09-05T09:10:37.826" v="733" actId="403"/>
          <ac:spMkLst>
            <pc:docMk/>
            <pc:sldMk cId="3557428953" sldId="275"/>
            <ac:spMk id="5" creationId="{441A9328-40F8-49D3-B754-385A385786EA}"/>
          </ac:spMkLst>
        </pc:spChg>
      </pc:sldChg>
      <pc:sldChg chg="modSp add mod">
        <pc:chgData name="Gonzalo Pozo Melero" userId="bd923a79-0206-49b8-926a-a7ad5517b68b" providerId="ADAL" clId="{66C4E58B-E924-467F-8D99-7F95CED4204C}" dt="2022-09-05T08:58:05.672" v="642" actId="1036"/>
        <pc:sldMkLst>
          <pc:docMk/>
          <pc:sldMk cId="2386133237" sldId="276"/>
        </pc:sldMkLst>
        <pc:grpChg chg="mod">
          <ac:chgData name="Gonzalo Pozo Melero" userId="bd923a79-0206-49b8-926a-a7ad5517b68b" providerId="ADAL" clId="{66C4E58B-E924-467F-8D99-7F95CED4204C}" dt="2022-09-05T08:58:05.672" v="642" actId="1036"/>
          <ac:grpSpMkLst>
            <pc:docMk/>
            <pc:sldMk cId="2386133237" sldId="276"/>
            <ac:grpSpMk id="16" creationId="{403428F3-7279-45DF-9B7A-C134E528486F}"/>
          </ac:grpSpMkLst>
        </pc:grpChg>
      </pc:sldChg>
      <pc:sldChg chg="modSp add mod">
        <pc:chgData name="Gonzalo Pozo Melero" userId="bd923a79-0206-49b8-926a-a7ad5517b68b" providerId="ADAL" clId="{66C4E58B-E924-467F-8D99-7F95CED4204C}" dt="2022-09-05T09:10:43.893" v="734" actId="404"/>
        <pc:sldMkLst>
          <pc:docMk/>
          <pc:sldMk cId="1452167791" sldId="277"/>
        </pc:sldMkLst>
        <pc:spChg chg="mod">
          <ac:chgData name="Gonzalo Pozo Melero" userId="bd923a79-0206-49b8-926a-a7ad5517b68b" providerId="ADAL" clId="{66C4E58B-E924-467F-8D99-7F95CED4204C}" dt="2022-09-05T09:10:43.893" v="734" actId="404"/>
          <ac:spMkLst>
            <pc:docMk/>
            <pc:sldMk cId="1452167791" sldId="277"/>
            <ac:spMk id="5" creationId="{441A9328-40F8-49D3-B754-385A385786EA}"/>
          </ac:spMkLst>
        </pc:spChg>
      </pc:sldChg>
      <pc:sldChg chg="add">
        <pc:chgData name="Gonzalo Pozo Melero" userId="bd923a79-0206-49b8-926a-a7ad5517b68b" providerId="ADAL" clId="{66C4E58B-E924-467F-8D99-7F95CED4204C}" dt="2022-09-02T12:43:15.693" v="0"/>
        <pc:sldMkLst>
          <pc:docMk/>
          <pc:sldMk cId="1448396980" sldId="278"/>
        </pc:sldMkLst>
      </pc:sldChg>
      <pc:sldChg chg="modSp add mod">
        <pc:chgData name="Gonzalo Pozo Melero" userId="bd923a79-0206-49b8-926a-a7ad5517b68b" providerId="ADAL" clId="{66C4E58B-E924-467F-8D99-7F95CED4204C}" dt="2022-09-05T09:10:52.080" v="735" actId="404"/>
        <pc:sldMkLst>
          <pc:docMk/>
          <pc:sldMk cId="1791992262" sldId="279"/>
        </pc:sldMkLst>
        <pc:spChg chg="mod">
          <ac:chgData name="Gonzalo Pozo Melero" userId="bd923a79-0206-49b8-926a-a7ad5517b68b" providerId="ADAL" clId="{66C4E58B-E924-467F-8D99-7F95CED4204C}" dt="2022-09-05T09:10:52.080" v="735" actId="404"/>
          <ac:spMkLst>
            <pc:docMk/>
            <pc:sldMk cId="1791992262" sldId="279"/>
            <ac:spMk id="4" creationId="{415F7BC9-D98A-4B69-8B28-0271D0B298CA}"/>
          </ac:spMkLst>
        </pc:spChg>
      </pc:sldChg>
      <pc:sldChg chg="add">
        <pc:chgData name="Gonzalo Pozo Melero" userId="bd923a79-0206-49b8-926a-a7ad5517b68b" providerId="ADAL" clId="{66C4E58B-E924-467F-8D99-7F95CED4204C}" dt="2022-09-02T12:43:15.693" v="0"/>
        <pc:sldMkLst>
          <pc:docMk/>
          <pc:sldMk cId="55470064" sldId="280"/>
        </pc:sldMkLst>
      </pc:sldChg>
      <pc:sldChg chg="add">
        <pc:chgData name="Gonzalo Pozo Melero" userId="bd923a79-0206-49b8-926a-a7ad5517b68b" providerId="ADAL" clId="{66C4E58B-E924-467F-8D99-7F95CED4204C}" dt="2022-09-02T12:43:15.693" v="0"/>
        <pc:sldMkLst>
          <pc:docMk/>
          <pc:sldMk cId="965730798" sldId="281"/>
        </pc:sldMkLst>
      </pc:sldChg>
      <pc:sldChg chg="modSp add mod">
        <pc:chgData name="Gonzalo Pozo Melero" userId="bd923a79-0206-49b8-926a-a7ad5517b68b" providerId="ADAL" clId="{66C4E58B-E924-467F-8D99-7F95CED4204C}" dt="2022-09-05T09:11:06.509" v="736" actId="404"/>
        <pc:sldMkLst>
          <pc:docMk/>
          <pc:sldMk cId="2134462560" sldId="282"/>
        </pc:sldMkLst>
        <pc:spChg chg="mod">
          <ac:chgData name="Gonzalo Pozo Melero" userId="bd923a79-0206-49b8-926a-a7ad5517b68b" providerId="ADAL" clId="{66C4E58B-E924-467F-8D99-7F95CED4204C}" dt="2022-09-05T09:11:06.509" v="736" actId="404"/>
          <ac:spMkLst>
            <pc:docMk/>
            <pc:sldMk cId="2134462560" sldId="282"/>
            <ac:spMk id="4" creationId="{415F7BC9-D98A-4B69-8B28-0271D0B298CA}"/>
          </ac:spMkLst>
        </pc:spChg>
      </pc:sldChg>
      <pc:sldChg chg="delSp add mod">
        <pc:chgData name="Gonzalo Pozo Melero" userId="bd923a79-0206-49b8-926a-a7ad5517b68b" providerId="ADAL" clId="{66C4E58B-E924-467F-8D99-7F95CED4204C}" dt="2022-09-05T09:11:19.910" v="737" actId="478"/>
        <pc:sldMkLst>
          <pc:docMk/>
          <pc:sldMk cId="807876677" sldId="283"/>
        </pc:sldMkLst>
        <pc:spChg chg="del">
          <ac:chgData name="Gonzalo Pozo Melero" userId="bd923a79-0206-49b8-926a-a7ad5517b68b" providerId="ADAL" clId="{66C4E58B-E924-467F-8D99-7F95CED4204C}" dt="2022-09-05T09:11:19.910" v="737" actId="478"/>
          <ac:spMkLst>
            <pc:docMk/>
            <pc:sldMk cId="807876677" sldId="283"/>
            <ac:spMk id="4" creationId="{415F7BC9-D98A-4B69-8B28-0271D0B298CA}"/>
          </ac:spMkLst>
        </pc:spChg>
      </pc:sldChg>
      <pc:sldChg chg="modSp add mod">
        <pc:chgData name="Gonzalo Pozo Melero" userId="bd923a79-0206-49b8-926a-a7ad5517b68b" providerId="ADAL" clId="{66C4E58B-E924-467F-8D99-7F95CED4204C}" dt="2022-09-05T09:11:24.942" v="738" actId="404"/>
        <pc:sldMkLst>
          <pc:docMk/>
          <pc:sldMk cId="958317093" sldId="284"/>
        </pc:sldMkLst>
        <pc:spChg chg="mod">
          <ac:chgData name="Gonzalo Pozo Melero" userId="bd923a79-0206-49b8-926a-a7ad5517b68b" providerId="ADAL" clId="{66C4E58B-E924-467F-8D99-7F95CED4204C}" dt="2022-09-05T09:11:24.942" v="738" actId="404"/>
          <ac:spMkLst>
            <pc:docMk/>
            <pc:sldMk cId="958317093" sldId="284"/>
            <ac:spMk id="4" creationId="{E3B47B93-EF78-41D7-A440-78BE3E2BB0BD}"/>
          </ac:spMkLst>
        </pc:spChg>
      </pc:sldChg>
      <pc:sldChg chg="add">
        <pc:chgData name="Gonzalo Pozo Melero" userId="bd923a79-0206-49b8-926a-a7ad5517b68b" providerId="ADAL" clId="{66C4E58B-E924-467F-8D99-7F95CED4204C}" dt="2022-09-02T12:43:15.693" v="0"/>
        <pc:sldMkLst>
          <pc:docMk/>
          <pc:sldMk cId="2398811529" sldId="285"/>
        </pc:sldMkLst>
      </pc:sldChg>
      <pc:sldChg chg="modSp add mod">
        <pc:chgData name="Gonzalo Pozo Melero" userId="bd923a79-0206-49b8-926a-a7ad5517b68b" providerId="ADAL" clId="{66C4E58B-E924-467F-8D99-7F95CED4204C}" dt="2022-09-05T09:11:40.433" v="739" actId="404"/>
        <pc:sldMkLst>
          <pc:docMk/>
          <pc:sldMk cId="3015489625" sldId="286"/>
        </pc:sldMkLst>
        <pc:spChg chg="mod">
          <ac:chgData name="Gonzalo Pozo Melero" userId="bd923a79-0206-49b8-926a-a7ad5517b68b" providerId="ADAL" clId="{66C4E58B-E924-467F-8D99-7F95CED4204C}" dt="2022-09-05T09:11:40.433" v="739" actId="404"/>
          <ac:spMkLst>
            <pc:docMk/>
            <pc:sldMk cId="3015489625" sldId="286"/>
            <ac:spMk id="4" creationId="{415F7BC9-D98A-4B69-8B28-0271D0B298CA}"/>
          </ac:spMkLst>
        </pc:spChg>
      </pc:sldChg>
      <pc:sldChg chg="modSp add mod">
        <pc:chgData name="Gonzalo Pozo Melero" userId="bd923a79-0206-49b8-926a-a7ad5517b68b" providerId="ADAL" clId="{66C4E58B-E924-467F-8D99-7F95CED4204C}" dt="2022-09-05T09:11:57.446" v="743" actId="1076"/>
        <pc:sldMkLst>
          <pc:docMk/>
          <pc:sldMk cId="730335541" sldId="287"/>
        </pc:sldMkLst>
        <pc:spChg chg="mod">
          <ac:chgData name="Gonzalo Pozo Melero" userId="bd923a79-0206-49b8-926a-a7ad5517b68b" providerId="ADAL" clId="{66C4E58B-E924-467F-8D99-7F95CED4204C}" dt="2022-09-05T09:11:54.183" v="742" actId="123"/>
          <ac:spMkLst>
            <pc:docMk/>
            <pc:sldMk cId="730335541" sldId="287"/>
            <ac:spMk id="4" creationId="{415F7BC9-D98A-4B69-8B28-0271D0B298CA}"/>
          </ac:spMkLst>
        </pc:spChg>
        <pc:picChg chg="mod">
          <ac:chgData name="Gonzalo Pozo Melero" userId="bd923a79-0206-49b8-926a-a7ad5517b68b" providerId="ADAL" clId="{66C4E58B-E924-467F-8D99-7F95CED4204C}" dt="2022-09-05T09:11:57.446" v="743" actId="1076"/>
          <ac:picMkLst>
            <pc:docMk/>
            <pc:sldMk cId="730335541" sldId="287"/>
            <ac:picMk id="2" creationId="{CEEB602C-A3C9-48B5-988C-8076185FCB44}"/>
          </ac:picMkLst>
        </pc:picChg>
      </pc:sldChg>
      <pc:sldChg chg="delSp modSp add mod">
        <pc:chgData name="Gonzalo Pozo Melero" userId="bd923a79-0206-49b8-926a-a7ad5517b68b" providerId="ADAL" clId="{66C4E58B-E924-467F-8D99-7F95CED4204C}" dt="2022-09-05T09:12:07.158" v="745" actId="1076"/>
        <pc:sldMkLst>
          <pc:docMk/>
          <pc:sldMk cId="4280055076" sldId="288"/>
        </pc:sldMkLst>
        <pc:spChg chg="mod">
          <ac:chgData name="Gonzalo Pozo Melero" userId="bd923a79-0206-49b8-926a-a7ad5517b68b" providerId="ADAL" clId="{66C4E58B-E924-467F-8D99-7F95CED4204C}" dt="2022-09-05T09:12:07.158" v="745" actId="1076"/>
          <ac:spMkLst>
            <pc:docMk/>
            <pc:sldMk cId="4280055076" sldId="288"/>
            <ac:spMk id="3" creationId="{EDBBD62A-38D4-4D6E-83E6-28C8DD14A20F}"/>
          </ac:spMkLst>
        </pc:spChg>
        <pc:spChg chg="del">
          <ac:chgData name="Gonzalo Pozo Melero" userId="bd923a79-0206-49b8-926a-a7ad5517b68b" providerId="ADAL" clId="{66C4E58B-E924-467F-8D99-7F95CED4204C}" dt="2022-09-05T09:12:02.630" v="744" actId="478"/>
          <ac:spMkLst>
            <pc:docMk/>
            <pc:sldMk cId="4280055076" sldId="288"/>
            <ac:spMk id="4" creationId="{415F7BC9-D98A-4B69-8B28-0271D0B298CA}"/>
          </ac:spMkLst>
        </pc:spChg>
        <pc:spChg chg="mod">
          <ac:chgData name="Gonzalo Pozo Melero" userId="bd923a79-0206-49b8-926a-a7ad5517b68b" providerId="ADAL" clId="{66C4E58B-E924-467F-8D99-7F95CED4204C}" dt="2022-09-05T09:12:07.158" v="745" actId="1076"/>
          <ac:spMkLst>
            <pc:docMk/>
            <pc:sldMk cId="4280055076" sldId="288"/>
            <ac:spMk id="10" creationId="{D2DC7666-1B76-441C-9ED3-B10A9ABA8A14}"/>
          </ac:spMkLst>
        </pc:spChg>
        <pc:spChg chg="mod">
          <ac:chgData name="Gonzalo Pozo Melero" userId="bd923a79-0206-49b8-926a-a7ad5517b68b" providerId="ADAL" clId="{66C4E58B-E924-467F-8D99-7F95CED4204C}" dt="2022-09-05T09:12:07.158" v="745" actId="1076"/>
          <ac:spMkLst>
            <pc:docMk/>
            <pc:sldMk cId="4280055076" sldId="288"/>
            <ac:spMk id="19" creationId="{A16B048C-C12A-4EE0-9882-D37BB3E44D0A}"/>
          </ac:spMkLst>
        </pc:spChg>
        <pc:spChg chg="mod">
          <ac:chgData name="Gonzalo Pozo Melero" userId="bd923a79-0206-49b8-926a-a7ad5517b68b" providerId="ADAL" clId="{66C4E58B-E924-467F-8D99-7F95CED4204C}" dt="2022-09-05T09:12:07.158" v="745" actId="1076"/>
          <ac:spMkLst>
            <pc:docMk/>
            <pc:sldMk cId="4280055076" sldId="288"/>
            <ac:spMk id="28" creationId="{73F26847-42E8-4E6B-B72C-DB8978FC85C8}"/>
          </ac:spMkLst>
        </pc:spChg>
        <pc:spChg chg="mod">
          <ac:chgData name="Gonzalo Pozo Melero" userId="bd923a79-0206-49b8-926a-a7ad5517b68b" providerId="ADAL" clId="{66C4E58B-E924-467F-8D99-7F95CED4204C}" dt="2022-09-05T09:12:07.158" v="745" actId="1076"/>
          <ac:spMkLst>
            <pc:docMk/>
            <pc:sldMk cId="4280055076" sldId="288"/>
            <ac:spMk id="29" creationId="{6D3DDA1E-EA05-4489-9DE0-3B00177B35C5}"/>
          </ac:spMkLst>
        </pc:spChg>
        <pc:spChg chg="mod">
          <ac:chgData name="Gonzalo Pozo Melero" userId="bd923a79-0206-49b8-926a-a7ad5517b68b" providerId="ADAL" clId="{66C4E58B-E924-467F-8D99-7F95CED4204C}" dt="2022-09-05T09:12:07.158" v="745" actId="1076"/>
          <ac:spMkLst>
            <pc:docMk/>
            <pc:sldMk cId="4280055076" sldId="288"/>
            <ac:spMk id="30" creationId="{AD061563-4D48-417A-A8E3-0A376D6413B9}"/>
          </ac:spMkLst>
        </pc:spChg>
        <pc:spChg chg="mod">
          <ac:chgData name="Gonzalo Pozo Melero" userId="bd923a79-0206-49b8-926a-a7ad5517b68b" providerId="ADAL" clId="{66C4E58B-E924-467F-8D99-7F95CED4204C}" dt="2022-09-05T09:12:07.158" v="745" actId="1076"/>
          <ac:spMkLst>
            <pc:docMk/>
            <pc:sldMk cId="4280055076" sldId="288"/>
            <ac:spMk id="31" creationId="{5F89BF42-A836-4107-976F-2FFFF73AA0C7}"/>
          </ac:spMkLst>
        </pc:spChg>
        <pc:grpChg chg="mod">
          <ac:chgData name="Gonzalo Pozo Melero" userId="bd923a79-0206-49b8-926a-a7ad5517b68b" providerId="ADAL" clId="{66C4E58B-E924-467F-8D99-7F95CED4204C}" dt="2022-09-05T09:12:07.158" v="745" actId="1076"/>
          <ac:grpSpMkLst>
            <pc:docMk/>
            <pc:sldMk cId="4280055076" sldId="288"/>
            <ac:grpSpMk id="12" creationId="{20BFEE9F-72E1-4D74-989F-DC878AA0B805}"/>
          </ac:grpSpMkLst>
        </pc:grpChg>
        <pc:grpChg chg="mod">
          <ac:chgData name="Gonzalo Pozo Melero" userId="bd923a79-0206-49b8-926a-a7ad5517b68b" providerId="ADAL" clId="{66C4E58B-E924-467F-8D99-7F95CED4204C}" dt="2022-09-05T09:12:07.158" v="745" actId="1076"/>
          <ac:grpSpMkLst>
            <pc:docMk/>
            <pc:sldMk cId="4280055076" sldId="288"/>
            <ac:grpSpMk id="14" creationId="{96C6EF61-01F5-4C74-902B-0BF9AFF2BF8A}"/>
          </ac:grpSpMkLst>
        </pc:grpChg>
      </pc:sldChg>
      <pc:sldChg chg="modSp add mod">
        <pc:chgData name="Gonzalo Pozo Melero" userId="bd923a79-0206-49b8-926a-a7ad5517b68b" providerId="ADAL" clId="{66C4E58B-E924-467F-8D99-7F95CED4204C}" dt="2022-09-05T09:12:26.175" v="746" actId="20577"/>
        <pc:sldMkLst>
          <pc:docMk/>
          <pc:sldMk cId="3089028493" sldId="289"/>
        </pc:sldMkLst>
        <pc:spChg chg="mod">
          <ac:chgData name="Gonzalo Pozo Melero" userId="bd923a79-0206-49b8-926a-a7ad5517b68b" providerId="ADAL" clId="{66C4E58B-E924-467F-8D99-7F95CED4204C}" dt="2022-09-05T09:12:26.175" v="746" actId="20577"/>
          <ac:spMkLst>
            <pc:docMk/>
            <pc:sldMk cId="3089028493" sldId="289"/>
            <ac:spMk id="5" creationId="{F99BEE6A-B173-48A4-A9D7-7ECAE6CBCF91}"/>
          </ac:spMkLst>
        </pc:spChg>
      </pc:sldChg>
      <pc:sldChg chg="delSp add mod">
        <pc:chgData name="Gonzalo Pozo Melero" userId="bd923a79-0206-49b8-926a-a7ad5517b68b" providerId="ADAL" clId="{66C4E58B-E924-467F-8D99-7F95CED4204C}" dt="2022-09-05T09:12:32.158" v="747" actId="478"/>
        <pc:sldMkLst>
          <pc:docMk/>
          <pc:sldMk cId="438750888" sldId="290"/>
        </pc:sldMkLst>
        <pc:spChg chg="del">
          <ac:chgData name="Gonzalo Pozo Melero" userId="bd923a79-0206-49b8-926a-a7ad5517b68b" providerId="ADAL" clId="{66C4E58B-E924-467F-8D99-7F95CED4204C}" dt="2022-09-05T09:12:32.158" v="747" actId="478"/>
          <ac:spMkLst>
            <pc:docMk/>
            <pc:sldMk cId="438750888" sldId="290"/>
            <ac:spMk id="4" creationId="{415F7BC9-D98A-4B69-8B28-0271D0B298CA}"/>
          </ac:spMkLst>
        </pc:spChg>
      </pc:sldChg>
      <pc:sldChg chg="add">
        <pc:chgData name="Gonzalo Pozo Melero" userId="bd923a79-0206-49b8-926a-a7ad5517b68b" providerId="ADAL" clId="{66C4E58B-E924-467F-8D99-7F95CED4204C}" dt="2022-09-02T12:43:15.693" v="0"/>
        <pc:sldMkLst>
          <pc:docMk/>
          <pc:sldMk cId="1392966917" sldId="291"/>
        </pc:sldMkLst>
      </pc:sldChg>
      <pc:sldChg chg="addSp delSp modSp add mod">
        <pc:chgData name="Gonzalo Pozo Melero" userId="bd923a79-0206-49b8-926a-a7ad5517b68b" providerId="ADAL" clId="{66C4E58B-E924-467F-8D99-7F95CED4204C}" dt="2022-09-05T10:46:40.642" v="1063" actId="14100"/>
        <pc:sldMkLst>
          <pc:docMk/>
          <pc:sldMk cId="1494149907" sldId="292"/>
        </pc:sldMkLst>
        <pc:picChg chg="del">
          <ac:chgData name="Gonzalo Pozo Melero" userId="bd923a79-0206-49b8-926a-a7ad5517b68b" providerId="ADAL" clId="{66C4E58B-E924-467F-8D99-7F95CED4204C}" dt="2022-09-05T10:46:32.098" v="1059" actId="478"/>
          <ac:picMkLst>
            <pc:docMk/>
            <pc:sldMk cId="1494149907" sldId="292"/>
            <ac:picMk id="3" creationId="{F0783E95-7B60-4F34-A2DA-61EE9ABD1B4D}"/>
          </ac:picMkLst>
        </pc:picChg>
        <pc:picChg chg="add mod">
          <ac:chgData name="Gonzalo Pozo Melero" userId="bd923a79-0206-49b8-926a-a7ad5517b68b" providerId="ADAL" clId="{66C4E58B-E924-467F-8D99-7F95CED4204C}" dt="2022-09-05T10:46:40.642" v="1063" actId="14100"/>
          <ac:picMkLst>
            <pc:docMk/>
            <pc:sldMk cId="1494149907" sldId="292"/>
            <ac:picMk id="22" creationId="{F475EA62-F762-5C47-63B1-F8B59DD23F3E}"/>
          </ac:picMkLst>
        </pc:picChg>
      </pc:sldChg>
      <pc:sldChg chg="add">
        <pc:chgData name="Gonzalo Pozo Melero" userId="bd923a79-0206-49b8-926a-a7ad5517b68b" providerId="ADAL" clId="{66C4E58B-E924-467F-8D99-7F95CED4204C}" dt="2022-09-02T12:43:15.693" v="0"/>
        <pc:sldMkLst>
          <pc:docMk/>
          <pc:sldMk cId="1375511621" sldId="293"/>
        </pc:sldMkLst>
      </pc:sldChg>
      <pc:sldChg chg="modSp add mod">
        <pc:chgData name="Gonzalo Pozo Melero" userId="bd923a79-0206-49b8-926a-a7ad5517b68b" providerId="ADAL" clId="{66C4E58B-E924-467F-8D99-7F95CED4204C}" dt="2022-09-05T10:47:01.683" v="1064" actId="1076"/>
        <pc:sldMkLst>
          <pc:docMk/>
          <pc:sldMk cId="1769692942" sldId="294"/>
        </pc:sldMkLst>
        <pc:picChg chg="mod">
          <ac:chgData name="Gonzalo Pozo Melero" userId="bd923a79-0206-49b8-926a-a7ad5517b68b" providerId="ADAL" clId="{66C4E58B-E924-467F-8D99-7F95CED4204C}" dt="2022-09-05T10:47:01.683" v="1064" actId="1076"/>
          <ac:picMkLst>
            <pc:docMk/>
            <pc:sldMk cId="1769692942" sldId="294"/>
            <ac:picMk id="6" creationId="{BB9B1632-6468-438B-9D90-86634B4CB946}"/>
          </ac:picMkLst>
        </pc:picChg>
      </pc:sldChg>
      <pc:sldChg chg="add">
        <pc:chgData name="Gonzalo Pozo Melero" userId="bd923a79-0206-49b8-926a-a7ad5517b68b" providerId="ADAL" clId="{66C4E58B-E924-467F-8D99-7F95CED4204C}" dt="2022-09-02T12:43:15.693" v="0"/>
        <pc:sldMkLst>
          <pc:docMk/>
          <pc:sldMk cId="4172173796" sldId="295"/>
        </pc:sldMkLst>
      </pc:sldChg>
      <pc:sldChg chg="add">
        <pc:chgData name="Gonzalo Pozo Melero" userId="bd923a79-0206-49b8-926a-a7ad5517b68b" providerId="ADAL" clId="{66C4E58B-E924-467F-8D99-7F95CED4204C}" dt="2022-09-02T12:43:15.693" v="0"/>
        <pc:sldMkLst>
          <pc:docMk/>
          <pc:sldMk cId="4156901513" sldId="296"/>
        </pc:sldMkLst>
      </pc:sldChg>
      <pc:sldChg chg="add">
        <pc:chgData name="Gonzalo Pozo Melero" userId="bd923a79-0206-49b8-926a-a7ad5517b68b" providerId="ADAL" clId="{66C4E58B-E924-467F-8D99-7F95CED4204C}" dt="2022-09-02T12:43:15.693" v="0"/>
        <pc:sldMkLst>
          <pc:docMk/>
          <pc:sldMk cId="307826494" sldId="297"/>
        </pc:sldMkLst>
      </pc:sldChg>
      <pc:sldChg chg="add">
        <pc:chgData name="Gonzalo Pozo Melero" userId="bd923a79-0206-49b8-926a-a7ad5517b68b" providerId="ADAL" clId="{66C4E58B-E924-467F-8D99-7F95CED4204C}" dt="2022-09-02T12:43:15.693" v="0"/>
        <pc:sldMkLst>
          <pc:docMk/>
          <pc:sldMk cId="708671193" sldId="298"/>
        </pc:sldMkLst>
      </pc:sldChg>
      <pc:sldChg chg="add">
        <pc:chgData name="Gonzalo Pozo Melero" userId="bd923a79-0206-49b8-926a-a7ad5517b68b" providerId="ADAL" clId="{66C4E58B-E924-467F-8D99-7F95CED4204C}" dt="2022-09-02T12:43:15.693" v="0"/>
        <pc:sldMkLst>
          <pc:docMk/>
          <pc:sldMk cId="2200432007" sldId="299"/>
        </pc:sldMkLst>
      </pc:sldChg>
      <pc:sldChg chg="add">
        <pc:chgData name="Gonzalo Pozo Melero" userId="bd923a79-0206-49b8-926a-a7ad5517b68b" providerId="ADAL" clId="{66C4E58B-E924-467F-8D99-7F95CED4204C}" dt="2022-09-02T12:43:15.693" v="0"/>
        <pc:sldMkLst>
          <pc:docMk/>
          <pc:sldMk cId="467082311" sldId="300"/>
        </pc:sldMkLst>
      </pc:sldChg>
      <pc:sldChg chg="add">
        <pc:chgData name="Gonzalo Pozo Melero" userId="bd923a79-0206-49b8-926a-a7ad5517b68b" providerId="ADAL" clId="{66C4E58B-E924-467F-8D99-7F95CED4204C}" dt="2022-09-02T12:43:15.693" v="0"/>
        <pc:sldMkLst>
          <pc:docMk/>
          <pc:sldMk cId="230935221" sldId="301"/>
        </pc:sldMkLst>
      </pc:sldChg>
      <pc:sldChg chg="add">
        <pc:chgData name="Gonzalo Pozo Melero" userId="bd923a79-0206-49b8-926a-a7ad5517b68b" providerId="ADAL" clId="{66C4E58B-E924-467F-8D99-7F95CED4204C}" dt="2022-09-02T12:43:15.693" v="0"/>
        <pc:sldMkLst>
          <pc:docMk/>
          <pc:sldMk cId="324257063" sldId="302"/>
        </pc:sldMkLst>
      </pc:sldChg>
      <pc:sldChg chg="addSp delSp modSp add mod">
        <pc:chgData name="Gonzalo Pozo Melero" userId="bd923a79-0206-49b8-926a-a7ad5517b68b" providerId="ADAL" clId="{66C4E58B-E924-467F-8D99-7F95CED4204C}" dt="2022-09-05T14:27:11.297" v="2861" actId="1076"/>
        <pc:sldMkLst>
          <pc:docMk/>
          <pc:sldMk cId="30226639" sldId="303"/>
        </pc:sldMkLst>
        <pc:spChg chg="del">
          <ac:chgData name="Gonzalo Pozo Melero" userId="bd923a79-0206-49b8-926a-a7ad5517b68b" providerId="ADAL" clId="{66C4E58B-E924-467F-8D99-7F95CED4204C}" dt="2022-09-05T14:27:08.457" v="2860" actId="478"/>
          <ac:spMkLst>
            <pc:docMk/>
            <pc:sldMk cId="30226639" sldId="303"/>
            <ac:spMk id="2" creationId="{C1C93942-03EF-7AF8-C485-7D7922D8B890}"/>
          </ac:spMkLst>
        </pc:spChg>
        <pc:spChg chg="add mod">
          <ac:chgData name="Gonzalo Pozo Melero" userId="bd923a79-0206-49b8-926a-a7ad5517b68b" providerId="ADAL" clId="{66C4E58B-E924-467F-8D99-7F95CED4204C}" dt="2022-09-05T14:27:11.297" v="2861" actId="1076"/>
          <ac:spMkLst>
            <pc:docMk/>
            <pc:sldMk cId="30226639" sldId="303"/>
            <ac:spMk id="11" creationId="{8FE324D2-FFF0-6840-2FA0-C70E7475A2D9}"/>
          </ac:spMkLst>
        </pc:spChg>
        <pc:spChg chg="mod">
          <ac:chgData name="Gonzalo Pozo Melero" userId="bd923a79-0206-49b8-926a-a7ad5517b68b" providerId="ADAL" clId="{66C4E58B-E924-467F-8D99-7F95CED4204C}" dt="2022-09-02T13:08:09.051" v="21" actId="20577"/>
          <ac:spMkLst>
            <pc:docMk/>
            <pc:sldMk cId="30226639" sldId="303"/>
            <ac:spMk id="94" creationId="{00000000-0000-0000-0000-000000000000}"/>
          </ac:spMkLst>
        </pc:spChg>
      </pc:sldChg>
      <pc:sldChg chg="add">
        <pc:chgData name="Gonzalo Pozo Melero" userId="bd923a79-0206-49b8-926a-a7ad5517b68b" providerId="ADAL" clId="{66C4E58B-E924-467F-8D99-7F95CED4204C}" dt="2022-09-02T13:08:15.733" v="22"/>
        <pc:sldMkLst>
          <pc:docMk/>
          <pc:sldMk cId="1414429541" sldId="304"/>
        </pc:sldMkLst>
      </pc:sldChg>
      <pc:sldChg chg="add del">
        <pc:chgData name="Gonzalo Pozo Melero" userId="bd923a79-0206-49b8-926a-a7ad5517b68b" providerId="ADAL" clId="{66C4E58B-E924-467F-8D99-7F95CED4204C}" dt="2022-09-02T13:31:46.247" v="124" actId="47"/>
        <pc:sldMkLst>
          <pc:docMk/>
          <pc:sldMk cId="1173832697" sldId="305"/>
        </pc:sldMkLst>
      </pc:sldChg>
      <pc:sldChg chg="modSp add del">
        <pc:chgData name="Gonzalo Pozo Melero" userId="bd923a79-0206-49b8-926a-a7ad5517b68b" providerId="ADAL" clId="{66C4E58B-E924-467F-8D99-7F95CED4204C}" dt="2022-09-02T13:35:37.129" v="231" actId="2696"/>
        <pc:sldMkLst>
          <pc:docMk/>
          <pc:sldMk cId="383557989" sldId="306"/>
        </pc:sldMkLst>
        <pc:spChg chg="mod">
          <ac:chgData name="Gonzalo Pozo Melero" userId="bd923a79-0206-49b8-926a-a7ad5517b68b" providerId="ADAL" clId="{66C4E58B-E924-467F-8D99-7F95CED4204C}" dt="2022-09-02T13:14:35.754" v="23"/>
          <ac:spMkLst>
            <pc:docMk/>
            <pc:sldMk cId="383557989" sldId="306"/>
            <ac:spMk id="2" creationId="{5A37E50C-A147-4687-96E7-ABB58B502D09}"/>
          </ac:spMkLst>
        </pc:spChg>
        <pc:spChg chg="mod">
          <ac:chgData name="Gonzalo Pozo Melero" userId="bd923a79-0206-49b8-926a-a7ad5517b68b" providerId="ADAL" clId="{66C4E58B-E924-467F-8D99-7F95CED4204C}" dt="2022-09-02T13:14:57.817" v="30" actId="1076"/>
          <ac:spMkLst>
            <pc:docMk/>
            <pc:sldMk cId="383557989" sldId="306"/>
            <ac:spMk id="3" creationId="{3160D162-A210-4D4A-B6E5-2EEAE8191EF7}"/>
          </ac:spMkLst>
        </pc:spChg>
        <pc:picChg chg="mod">
          <ac:chgData name="Gonzalo Pozo Melero" userId="bd923a79-0206-49b8-926a-a7ad5517b68b" providerId="ADAL" clId="{66C4E58B-E924-467F-8D99-7F95CED4204C}" dt="2022-09-02T13:14:54.876" v="28" actId="1076"/>
          <ac:picMkLst>
            <pc:docMk/>
            <pc:sldMk cId="383557989" sldId="306"/>
            <ac:picMk id="4097" creationId="{56506116-BF94-46A4-B617-D5C56A4ABE1E}"/>
          </ac:picMkLst>
        </pc:picChg>
      </pc:sldChg>
      <pc:sldChg chg="delSp modSp add mod delAnim">
        <pc:chgData name="Gonzalo Pozo Melero" userId="bd923a79-0206-49b8-926a-a7ad5517b68b" providerId="ADAL" clId="{66C4E58B-E924-467F-8D99-7F95CED4204C}" dt="2022-09-02T13:39:29.548" v="318" actId="1076"/>
        <pc:sldMkLst>
          <pc:docMk/>
          <pc:sldMk cId="1590773041" sldId="306"/>
        </pc:sldMkLst>
        <pc:spChg chg="mod">
          <ac:chgData name="Gonzalo Pozo Melero" userId="bd923a79-0206-49b8-926a-a7ad5517b68b" providerId="ADAL" clId="{66C4E58B-E924-467F-8D99-7F95CED4204C}" dt="2022-09-02T13:39:07.707" v="309" actId="14100"/>
          <ac:spMkLst>
            <pc:docMk/>
            <pc:sldMk cId="1590773041" sldId="306"/>
            <ac:spMk id="3" creationId="{3160D162-A210-4D4A-B6E5-2EEAE8191EF7}"/>
          </ac:spMkLst>
        </pc:spChg>
        <pc:spChg chg="mod">
          <ac:chgData name="Gonzalo Pozo Melero" userId="bd923a79-0206-49b8-926a-a7ad5517b68b" providerId="ADAL" clId="{66C4E58B-E924-467F-8D99-7F95CED4204C}" dt="2022-09-02T13:39:29.548" v="318" actId="1076"/>
          <ac:spMkLst>
            <pc:docMk/>
            <pc:sldMk cId="1590773041" sldId="306"/>
            <ac:spMk id="5" creationId="{36159A85-7DA9-4194-8088-F7A34F9941D6}"/>
          </ac:spMkLst>
        </pc:spChg>
        <pc:spChg chg="mod">
          <ac:chgData name="Gonzalo Pozo Melero" userId="bd923a79-0206-49b8-926a-a7ad5517b68b" providerId="ADAL" clId="{66C4E58B-E924-467F-8D99-7F95CED4204C}" dt="2022-09-02T13:39:27.683" v="317" actId="1076"/>
          <ac:spMkLst>
            <pc:docMk/>
            <pc:sldMk cId="1590773041" sldId="306"/>
            <ac:spMk id="6" creationId="{FC3F48D3-9194-461D-B5EF-D2A86152C78C}"/>
          </ac:spMkLst>
        </pc:spChg>
        <pc:spChg chg="del mod topLvl">
          <ac:chgData name="Gonzalo Pozo Melero" userId="bd923a79-0206-49b8-926a-a7ad5517b68b" providerId="ADAL" clId="{66C4E58B-E924-467F-8D99-7F95CED4204C}" dt="2022-09-02T13:39:16.886" v="312" actId="478"/>
          <ac:spMkLst>
            <pc:docMk/>
            <pc:sldMk cId="1590773041" sldId="306"/>
            <ac:spMk id="19" creationId="{06CA4763-729B-484D-968D-8D74A4784FD8}"/>
          </ac:spMkLst>
        </pc:spChg>
        <pc:spChg chg="topLvl">
          <ac:chgData name="Gonzalo Pozo Melero" userId="bd923a79-0206-49b8-926a-a7ad5517b68b" providerId="ADAL" clId="{66C4E58B-E924-467F-8D99-7F95CED4204C}" dt="2022-09-02T13:39:16.886" v="312" actId="478"/>
          <ac:spMkLst>
            <pc:docMk/>
            <pc:sldMk cId="1590773041" sldId="306"/>
            <ac:spMk id="20" creationId="{63853370-0AF3-4DBD-8970-11FB262C5A60}"/>
          </ac:spMkLst>
        </pc:spChg>
        <pc:spChg chg="mod">
          <ac:chgData name="Gonzalo Pozo Melero" userId="bd923a79-0206-49b8-926a-a7ad5517b68b" providerId="ADAL" clId="{66C4E58B-E924-467F-8D99-7F95CED4204C}" dt="2022-09-02T13:39:12.931" v="310" actId="1076"/>
          <ac:spMkLst>
            <pc:docMk/>
            <pc:sldMk cId="1590773041" sldId="306"/>
            <ac:spMk id="22" creationId="{13885538-F5F9-439F-94F0-0D6C202CC4FC}"/>
          </ac:spMkLst>
        </pc:spChg>
        <pc:spChg chg="mod">
          <ac:chgData name="Gonzalo Pozo Melero" userId="bd923a79-0206-49b8-926a-a7ad5517b68b" providerId="ADAL" clId="{66C4E58B-E924-467F-8D99-7F95CED4204C}" dt="2022-09-02T13:39:20.915" v="313" actId="1076"/>
          <ac:spMkLst>
            <pc:docMk/>
            <pc:sldMk cId="1590773041" sldId="306"/>
            <ac:spMk id="23" creationId="{4A333935-9797-41F2-AB80-32E2AFDB3FA9}"/>
          </ac:spMkLst>
        </pc:spChg>
        <pc:grpChg chg="del">
          <ac:chgData name="Gonzalo Pozo Melero" userId="bd923a79-0206-49b8-926a-a7ad5517b68b" providerId="ADAL" clId="{66C4E58B-E924-467F-8D99-7F95CED4204C}" dt="2022-09-02T13:39:16.886" v="312" actId="478"/>
          <ac:grpSpMkLst>
            <pc:docMk/>
            <pc:sldMk cId="1590773041" sldId="306"/>
            <ac:grpSpMk id="18" creationId="{582B906F-B5E6-4569-B8B1-B6E119083E76}"/>
          </ac:grpSpMkLst>
        </pc:grpChg>
      </pc:sldChg>
      <pc:sldChg chg="addSp delSp modSp add mod">
        <pc:chgData name="Gonzalo Pozo Melero" userId="bd923a79-0206-49b8-926a-a7ad5517b68b" providerId="ADAL" clId="{66C4E58B-E924-467F-8D99-7F95CED4204C}" dt="2022-09-05T12:38:20.005" v="1540" actId="478"/>
        <pc:sldMkLst>
          <pc:docMk/>
          <pc:sldMk cId="2882028349" sldId="307"/>
        </pc:sldMkLst>
        <pc:spChg chg="mod">
          <ac:chgData name="Gonzalo Pozo Melero" userId="bd923a79-0206-49b8-926a-a7ad5517b68b" providerId="ADAL" clId="{66C4E58B-E924-467F-8D99-7F95CED4204C}" dt="2022-09-02T13:14:35.754" v="23"/>
          <ac:spMkLst>
            <pc:docMk/>
            <pc:sldMk cId="2882028349" sldId="307"/>
            <ac:spMk id="2" creationId="{21253339-A2AF-468A-89B5-BBB6CCB1D62B}"/>
          </ac:spMkLst>
        </pc:spChg>
        <pc:spChg chg="mod">
          <ac:chgData name="Gonzalo Pozo Melero" userId="bd923a79-0206-49b8-926a-a7ad5517b68b" providerId="ADAL" clId="{66C4E58B-E924-467F-8D99-7F95CED4204C}" dt="2022-09-05T12:37:59.460" v="1536" actId="1076"/>
          <ac:spMkLst>
            <pc:docMk/>
            <pc:sldMk cId="2882028349" sldId="307"/>
            <ac:spMk id="4" creationId="{570E84F1-C7EC-4DFA-AC5D-E39884516734}"/>
          </ac:spMkLst>
        </pc:spChg>
        <pc:spChg chg="mod">
          <ac:chgData name="Gonzalo Pozo Melero" userId="bd923a79-0206-49b8-926a-a7ad5517b68b" providerId="ADAL" clId="{66C4E58B-E924-467F-8D99-7F95CED4204C}" dt="2022-09-02T13:36:05.949" v="242" actId="123"/>
          <ac:spMkLst>
            <pc:docMk/>
            <pc:sldMk cId="2882028349" sldId="307"/>
            <ac:spMk id="5" creationId="{E850AEAF-BFAF-43B9-8D9F-C6EE991741A6}"/>
          </ac:spMkLst>
        </pc:spChg>
        <pc:spChg chg="mod">
          <ac:chgData name="Gonzalo Pozo Melero" userId="bd923a79-0206-49b8-926a-a7ad5517b68b" providerId="ADAL" clId="{66C4E58B-E924-467F-8D99-7F95CED4204C}" dt="2022-09-02T13:35:52.045" v="234" actId="403"/>
          <ac:spMkLst>
            <pc:docMk/>
            <pc:sldMk cId="2882028349" sldId="307"/>
            <ac:spMk id="6" creationId="{AD28318C-DB01-4EAC-B8DD-EB3C1DF7D71F}"/>
          </ac:spMkLst>
        </pc:spChg>
        <pc:spChg chg="mod">
          <ac:chgData name="Gonzalo Pozo Melero" userId="bd923a79-0206-49b8-926a-a7ad5517b68b" providerId="ADAL" clId="{66C4E58B-E924-467F-8D99-7F95CED4204C}" dt="2022-09-02T13:35:52.045" v="234" actId="403"/>
          <ac:spMkLst>
            <pc:docMk/>
            <pc:sldMk cId="2882028349" sldId="307"/>
            <ac:spMk id="8" creationId="{2BA3B9FF-16E3-4C80-AA85-1D7B931B5DEF}"/>
          </ac:spMkLst>
        </pc:spChg>
        <pc:spChg chg="mod">
          <ac:chgData name="Gonzalo Pozo Melero" userId="bd923a79-0206-49b8-926a-a7ad5517b68b" providerId="ADAL" clId="{66C4E58B-E924-467F-8D99-7F95CED4204C}" dt="2022-09-02T13:35:52.045" v="234" actId="403"/>
          <ac:spMkLst>
            <pc:docMk/>
            <pc:sldMk cId="2882028349" sldId="307"/>
            <ac:spMk id="10" creationId="{2020D281-FD76-4AB0-9D6F-C31A2FB82458}"/>
          </ac:spMkLst>
        </pc:spChg>
        <pc:spChg chg="mod">
          <ac:chgData name="Gonzalo Pozo Melero" userId="bd923a79-0206-49b8-926a-a7ad5517b68b" providerId="ADAL" clId="{66C4E58B-E924-467F-8D99-7F95CED4204C}" dt="2022-09-02T13:35:52.045" v="234" actId="403"/>
          <ac:spMkLst>
            <pc:docMk/>
            <pc:sldMk cId="2882028349" sldId="307"/>
            <ac:spMk id="12" creationId="{B1BC6964-53E8-405F-99D9-DCEF561E414A}"/>
          </ac:spMkLst>
        </pc:spChg>
        <pc:spChg chg="mod">
          <ac:chgData name="Gonzalo Pozo Melero" userId="bd923a79-0206-49b8-926a-a7ad5517b68b" providerId="ADAL" clId="{66C4E58B-E924-467F-8D99-7F95CED4204C}" dt="2022-09-02T13:35:52.045" v="234" actId="403"/>
          <ac:spMkLst>
            <pc:docMk/>
            <pc:sldMk cId="2882028349" sldId="307"/>
            <ac:spMk id="13" creationId="{3C5CF35D-3C63-47CB-B24D-2BDC6B623A72}"/>
          </ac:spMkLst>
        </pc:spChg>
        <pc:spChg chg="mod">
          <ac:chgData name="Gonzalo Pozo Melero" userId="bd923a79-0206-49b8-926a-a7ad5517b68b" providerId="ADAL" clId="{66C4E58B-E924-467F-8D99-7F95CED4204C}" dt="2022-09-02T13:36:16.180" v="243" actId="1076"/>
          <ac:spMkLst>
            <pc:docMk/>
            <pc:sldMk cId="2882028349" sldId="307"/>
            <ac:spMk id="15" creationId="{0FDF5F87-4D95-4416-9CBE-C560A7E1108D}"/>
          </ac:spMkLst>
        </pc:spChg>
        <pc:spChg chg="mod">
          <ac:chgData name="Gonzalo Pozo Melero" userId="bd923a79-0206-49b8-926a-a7ad5517b68b" providerId="ADAL" clId="{66C4E58B-E924-467F-8D99-7F95CED4204C}" dt="2022-09-02T13:35:52.045" v="234" actId="403"/>
          <ac:spMkLst>
            <pc:docMk/>
            <pc:sldMk cId="2882028349" sldId="307"/>
            <ac:spMk id="16" creationId="{E4C9BC17-AB04-43D5-A001-804C08589F3A}"/>
          </ac:spMkLst>
        </pc:spChg>
        <pc:spChg chg="mod">
          <ac:chgData name="Gonzalo Pozo Melero" userId="bd923a79-0206-49b8-926a-a7ad5517b68b" providerId="ADAL" clId="{66C4E58B-E924-467F-8D99-7F95CED4204C}" dt="2022-09-02T13:35:52.045" v="234" actId="403"/>
          <ac:spMkLst>
            <pc:docMk/>
            <pc:sldMk cId="2882028349" sldId="307"/>
            <ac:spMk id="17" creationId="{E859CFBE-A61C-4CF3-BB5A-183A69042973}"/>
          </ac:spMkLst>
        </pc:spChg>
        <pc:spChg chg="add del mod">
          <ac:chgData name="Gonzalo Pozo Melero" userId="bd923a79-0206-49b8-926a-a7ad5517b68b" providerId="ADAL" clId="{66C4E58B-E924-467F-8D99-7F95CED4204C}" dt="2022-09-05T12:38:18.532" v="1539" actId="478"/>
          <ac:spMkLst>
            <pc:docMk/>
            <pc:sldMk cId="2882028349" sldId="307"/>
            <ac:spMk id="19" creationId="{4E7013A9-3196-8417-9FF0-E4FC43F64825}"/>
          </ac:spMkLst>
        </pc:spChg>
        <pc:picChg chg="add del mod">
          <ac:chgData name="Gonzalo Pozo Melero" userId="bd923a79-0206-49b8-926a-a7ad5517b68b" providerId="ADAL" clId="{66C4E58B-E924-467F-8D99-7F95CED4204C}" dt="2022-09-05T12:38:20.005" v="1540" actId="478"/>
          <ac:picMkLst>
            <pc:docMk/>
            <pc:sldMk cId="2882028349" sldId="307"/>
            <ac:picMk id="18" creationId="{3DBC5306-26B3-A49C-AA6E-C022FDEC1949}"/>
          </ac:picMkLst>
        </pc:picChg>
        <pc:picChg chg="mod">
          <ac:chgData name="Gonzalo Pozo Melero" userId="bd923a79-0206-49b8-926a-a7ad5517b68b" providerId="ADAL" clId="{66C4E58B-E924-467F-8D99-7F95CED4204C}" dt="2022-09-02T13:35:57.355" v="235" actId="1076"/>
          <ac:picMkLst>
            <pc:docMk/>
            <pc:sldMk cId="2882028349" sldId="307"/>
            <ac:picMk id="5122" creationId="{6F2C59C7-BD89-471B-9688-DAA05068B15D}"/>
          </ac:picMkLst>
        </pc:picChg>
        <pc:cxnChg chg="mod">
          <ac:chgData name="Gonzalo Pozo Melero" userId="bd923a79-0206-49b8-926a-a7ad5517b68b" providerId="ADAL" clId="{66C4E58B-E924-467F-8D99-7F95CED4204C}" dt="2022-09-02T13:35:52.045" v="234" actId="403"/>
          <ac:cxnSpMkLst>
            <pc:docMk/>
            <pc:sldMk cId="2882028349" sldId="307"/>
            <ac:cxnSpMk id="9" creationId="{AF70586F-5B1C-4A41-92CF-E4EDDB4692A9}"/>
          </ac:cxnSpMkLst>
        </pc:cxnChg>
        <pc:cxnChg chg="mod">
          <ac:chgData name="Gonzalo Pozo Melero" userId="bd923a79-0206-49b8-926a-a7ad5517b68b" providerId="ADAL" clId="{66C4E58B-E924-467F-8D99-7F95CED4204C}" dt="2022-09-02T13:35:52.045" v="234" actId="403"/>
          <ac:cxnSpMkLst>
            <pc:docMk/>
            <pc:sldMk cId="2882028349" sldId="307"/>
            <ac:cxnSpMk id="11" creationId="{9DD4B0BF-352A-4B02-BA67-2135B4906038}"/>
          </ac:cxnSpMkLst>
        </pc:cxnChg>
      </pc:sldChg>
      <pc:sldChg chg="modSp add mod">
        <pc:chgData name="Gonzalo Pozo Melero" userId="bd923a79-0206-49b8-926a-a7ad5517b68b" providerId="ADAL" clId="{66C4E58B-E924-467F-8D99-7F95CED4204C}" dt="2022-09-02T13:37:00.421" v="267" actId="20577"/>
        <pc:sldMkLst>
          <pc:docMk/>
          <pc:sldMk cId="2877761352" sldId="308"/>
        </pc:sldMkLst>
        <pc:spChg chg="mod">
          <ac:chgData name="Gonzalo Pozo Melero" userId="bd923a79-0206-49b8-926a-a7ad5517b68b" providerId="ADAL" clId="{66C4E58B-E924-467F-8D99-7F95CED4204C}" dt="2022-09-02T13:14:35.754" v="23"/>
          <ac:spMkLst>
            <pc:docMk/>
            <pc:sldMk cId="2877761352" sldId="308"/>
            <ac:spMk id="2" creationId="{21253339-A2AF-468A-89B5-BBB6CCB1D62B}"/>
          </ac:spMkLst>
        </pc:spChg>
        <pc:spChg chg="mod">
          <ac:chgData name="Gonzalo Pozo Melero" userId="bd923a79-0206-49b8-926a-a7ad5517b68b" providerId="ADAL" clId="{66C4E58B-E924-467F-8D99-7F95CED4204C}" dt="2022-09-02T13:37:00.421" v="267" actId="20577"/>
          <ac:spMkLst>
            <pc:docMk/>
            <pc:sldMk cId="2877761352" sldId="308"/>
            <ac:spMk id="3" creationId="{54FB37FB-4959-4B5E-B6B6-B96333C93F93}"/>
          </ac:spMkLst>
        </pc:spChg>
        <pc:spChg chg="mod">
          <ac:chgData name="Gonzalo Pozo Melero" userId="bd923a79-0206-49b8-926a-a7ad5517b68b" providerId="ADAL" clId="{66C4E58B-E924-467F-8D99-7F95CED4204C}" dt="2022-09-02T13:36:38.591" v="249" actId="403"/>
          <ac:spMkLst>
            <pc:docMk/>
            <pc:sldMk cId="2877761352" sldId="308"/>
            <ac:spMk id="4" creationId="{570E84F1-C7EC-4DFA-AC5D-E39884516734}"/>
          </ac:spMkLst>
        </pc:spChg>
      </pc:sldChg>
      <pc:sldChg chg="modSp add mod">
        <pc:chgData name="Gonzalo Pozo Melero" userId="bd923a79-0206-49b8-926a-a7ad5517b68b" providerId="ADAL" clId="{66C4E58B-E924-467F-8D99-7F95CED4204C}" dt="2022-09-02T13:37:50.563" v="286" actId="1076"/>
        <pc:sldMkLst>
          <pc:docMk/>
          <pc:sldMk cId="167186175" sldId="309"/>
        </pc:sldMkLst>
        <pc:spChg chg="mod">
          <ac:chgData name="Gonzalo Pozo Melero" userId="bd923a79-0206-49b8-926a-a7ad5517b68b" providerId="ADAL" clId="{66C4E58B-E924-467F-8D99-7F95CED4204C}" dt="2022-09-02T13:14:35.754" v="23"/>
          <ac:spMkLst>
            <pc:docMk/>
            <pc:sldMk cId="167186175" sldId="309"/>
            <ac:spMk id="2" creationId="{8B90F33B-3998-40CC-B2E7-B1E67AF75991}"/>
          </ac:spMkLst>
        </pc:spChg>
        <pc:spChg chg="mod">
          <ac:chgData name="Gonzalo Pozo Melero" userId="bd923a79-0206-49b8-926a-a7ad5517b68b" providerId="ADAL" clId="{66C4E58B-E924-467F-8D99-7F95CED4204C}" dt="2022-09-02T13:37:50.563" v="286" actId="1076"/>
          <ac:spMkLst>
            <pc:docMk/>
            <pc:sldMk cId="167186175" sldId="309"/>
            <ac:spMk id="3" creationId="{12B5DFF2-B418-40D2-A6B2-A39C04350E84}"/>
          </ac:spMkLst>
        </pc:spChg>
        <pc:spChg chg="mod">
          <ac:chgData name="Gonzalo Pozo Melero" userId="bd923a79-0206-49b8-926a-a7ad5517b68b" providerId="ADAL" clId="{66C4E58B-E924-467F-8D99-7F95CED4204C}" dt="2022-09-02T13:37:18.359" v="271" actId="403"/>
          <ac:spMkLst>
            <pc:docMk/>
            <pc:sldMk cId="167186175" sldId="309"/>
            <ac:spMk id="5" creationId="{E1C5A76A-5918-4DE3-8349-FD7CB992691B}"/>
          </ac:spMkLst>
        </pc:spChg>
        <pc:spChg chg="mod">
          <ac:chgData name="Gonzalo Pozo Melero" userId="bd923a79-0206-49b8-926a-a7ad5517b68b" providerId="ADAL" clId="{66C4E58B-E924-467F-8D99-7F95CED4204C}" dt="2022-09-02T13:37:30.955" v="278" actId="1076"/>
          <ac:spMkLst>
            <pc:docMk/>
            <pc:sldMk cId="167186175" sldId="309"/>
            <ac:spMk id="12" creationId="{E73A8FC5-6499-459A-B23D-3A5E7124DC3E}"/>
          </ac:spMkLst>
        </pc:spChg>
        <pc:graphicFrameChg chg="mod">
          <ac:chgData name="Gonzalo Pozo Melero" userId="bd923a79-0206-49b8-926a-a7ad5517b68b" providerId="ADAL" clId="{66C4E58B-E924-467F-8D99-7F95CED4204C}" dt="2022-09-02T13:37:22.514" v="272" actId="14100"/>
          <ac:graphicFrameMkLst>
            <pc:docMk/>
            <pc:sldMk cId="167186175" sldId="309"/>
            <ac:graphicFrameMk id="7" creationId="{86817857-8463-4E74-9FF9-DA338FFB2AD2}"/>
          </ac:graphicFrameMkLst>
        </pc:graphicFrameChg>
        <pc:picChg chg="mod">
          <ac:chgData name="Gonzalo Pozo Melero" userId="bd923a79-0206-49b8-926a-a7ad5517b68b" providerId="ADAL" clId="{66C4E58B-E924-467F-8D99-7F95CED4204C}" dt="2022-09-02T13:37:24.843" v="273" actId="14100"/>
          <ac:picMkLst>
            <pc:docMk/>
            <pc:sldMk cId="167186175" sldId="309"/>
            <ac:picMk id="4" creationId="{A29D8F24-2053-40B4-A1CC-1FA0BE9487C0}"/>
          </ac:picMkLst>
        </pc:picChg>
        <pc:cxnChg chg="mod">
          <ac:chgData name="Gonzalo Pozo Melero" userId="bd923a79-0206-49b8-926a-a7ad5517b68b" providerId="ADAL" clId="{66C4E58B-E924-467F-8D99-7F95CED4204C}" dt="2022-09-02T13:37:33.211" v="279" actId="1076"/>
          <ac:cxnSpMkLst>
            <pc:docMk/>
            <pc:sldMk cId="167186175" sldId="309"/>
            <ac:cxnSpMk id="9" creationId="{635F7BB9-DE68-43D9-90C7-3153F7CB4606}"/>
          </ac:cxnSpMkLst>
        </pc:cxnChg>
        <pc:cxnChg chg="mod">
          <ac:chgData name="Gonzalo Pozo Melero" userId="bd923a79-0206-49b8-926a-a7ad5517b68b" providerId="ADAL" clId="{66C4E58B-E924-467F-8D99-7F95CED4204C}" dt="2022-09-02T13:37:35.515" v="280" actId="1076"/>
          <ac:cxnSpMkLst>
            <pc:docMk/>
            <pc:sldMk cId="167186175" sldId="309"/>
            <ac:cxnSpMk id="11" creationId="{21454717-E639-44B9-B547-484E3B167DC5}"/>
          </ac:cxnSpMkLst>
        </pc:cxnChg>
      </pc:sldChg>
      <pc:sldChg chg="modSp add mod">
        <pc:chgData name="Gonzalo Pozo Melero" userId="bd923a79-0206-49b8-926a-a7ad5517b68b" providerId="ADAL" clId="{66C4E58B-E924-467F-8D99-7F95CED4204C}" dt="2022-09-02T13:38:29.420" v="298" actId="403"/>
        <pc:sldMkLst>
          <pc:docMk/>
          <pc:sldMk cId="4126646980" sldId="310"/>
        </pc:sldMkLst>
        <pc:spChg chg="mod">
          <ac:chgData name="Gonzalo Pozo Melero" userId="bd923a79-0206-49b8-926a-a7ad5517b68b" providerId="ADAL" clId="{66C4E58B-E924-467F-8D99-7F95CED4204C}" dt="2022-09-02T13:14:35.754" v="23"/>
          <ac:spMkLst>
            <pc:docMk/>
            <pc:sldMk cId="4126646980" sldId="310"/>
            <ac:spMk id="2" creationId="{01BB02FB-938B-4192-9845-82990ACD502E}"/>
          </ac:spMkLst>
        </pc:spChg>
        <pc:spChg chg="mod">
          <ac:chgData name="Gonzalo Pozo Melero" userId="bd923a79-0206-49b8-926a-a7ad5517b68b" providerId="ADAL" clId="{66C4E58B-E924-467F-8D99-7F95CED4204C}" dt="2022-09-02T13:37:54.473" v="287" actId="404"/>
          <ac:spMkLst>
            <pc:docMk/>
            <pc:sldMk cId="4126646980" sldId="310"/>
            <ac:spMk id="3" creationId="{6ED042CF-FE6C-4780-A9D1-3FCBBD06AEE5}"/>
          </ac:spMkLst>
        </pc:spChg>
        <pc:spChg chg="mod">
          <ac:chgData name="Gonzalo Pozo Melero" userId="bd923a79-0206-49b8-926a-a7ad5517b68b" providerId="ADAL" clId="{66C4E58B-E924-467F-8D99-7F95CED4204C}" dt="2022-09-02T13:38:29.420" v="298" actId="403"/>
          <ac:spMkLst>
            <pc:docMk/>
            <pc:sldMk cId="4126646980" sldId="310"/>
            <ac:spMk id="7" creationId="{0F28096C-18B8-4A92-8A3D-86DACFF303C3}"/>
          </ac:spMkLst>
        </pc:spChg>
        <pc:spChg chg="mod">
          <ac:chgData name="Gonzalo Pozo Melero" userId="bd923a79-0206-49b8-926a-a7ad5517b68b" providerId="ADAL" clId="{66C4E58B-E924-467F-8D99-7F95CED4204C}" dt="2022-09-02T13:38:21.186" v="295" actId="403"/>
          <ac:spMkLst>
            <pc:docMk/>
            <pc:sldMk cId="4126646980" sldId="310"/>
            <ac:spMk id="8" creationId="{2A505D93-EFFE-4F46-B60B-C6528EECE99A}"/>
          </ac:spMkLst>
        </pc:spChg>
        <pc:spChg chg="mod">
          <ac:chgData name="Gonzalo Pozo Melero" userId="bd923a79-0206-49b8-926a-a7ad5517b68b" providerId="ADAL" clId="{66C4E58B-E924-467F-8D99-7F95CED4204C}" dt="2022-09-02T13:38:25.952" v="297" actId="403"/>
          <ac:spMkLst>
            <pc:docMk/>
            <pc:sldMk cId="4126646980" sldId="310"/>
            <ac:spMk id="9" creationId="{44074494-4C3D-414B-BAE2-CD4A4F1DB355}"/>
          </ac:spMkLst>
        </pc:spChg>
        <pc:spChg chg="mod">
          <ac:chgData name="Gonzalo Pozo Melero" userId="bd923a79-0206-49b8-926a-a7ad5517b68b" providerId="ADAL" clId="{66C4E58B-E924-467F-8D99-7F95CED4204C}" dt="2022-09-02T13:38:03.788" v="289" actId="1076"/>
          <ac:spMkLst>
            <pc:docMk/>
            <pc:sldMk cId="4126646980" sldId="310"/>
            <ac:spMk id="13" creationId="{40F7587E-2DA0-465C-BDF2-B7A3E6DEFFA5}"/>
          </ac:spMkLst>
        </pc:spChg>
        <pc:picChg chg="mod">
          <ac:chgData name="Gonzalo Pozo Melero" userId="bd923a79-0206-49b8-926a-a7ad5517b68b" providerId="ADAL" clId="{66C4E58B-E924-467F-8D99-7F95CED4204C}" dt="2022-09-02T13:38:09.412" v="293" actId="1038"/>
          <ac:picMkLst>
            <pc:docMk/>
            <pc:sldMk cId="4126646980" sldId="310"/>
            <ac:picMk id="4" creationId="{57250E5E-82AF-4CB8-8789-B67E81F23B82}"/>
          </ac:picMkLst>
        </pc:picChg>
        <pc:cxnChg chg="mod">
          <ac:chgData name="Gonzalo Pozo Melero" userId="bd923a79-0206-49b8-926a-a7ad5517b68b" providerId="ADAL" clId="{66C4E58B-E924-467F-8D99-7F95CED4204C}" dt="2022-09-02T13:38:01.648" v="288" actId="14100"/>
          <ac:cxnSpMkLst>
            <pc:docMk/>
            <pc:sldMk cId="4126646980" sldId="310"/>
            <ac:cxnSpMk id="15" creationId="{EF401667-4AA6-414E-BACC-2CF703EC8F07}"/>
          </ac:cxnSpMkLst>
        </pc:cxnChg>
      </pc:sldChg>
      <pc:sldChg chg="modSp add mod delCm">
        <pc:chgData name="Gonzalo Pozo Melero" userId="bd923a79-0206-49b8-926a-a7ad5517b68b" providerId="ADAL" clId="{66C4E58B-E924-467F-8D99-7F95CED4204C}" dt="2022-09-02T13:38:52.939" v="305" actId="1076"/>
        <pc:sldMkLst>
          <pc:docMk/>
          <pc:sldMk cId="3610259189" sldId="311"/>
        </pc:sldMkLst>
        <pc:spChg chg="mod">
          <ac:chgData name="Gonzalo Pozo Melero" userId="bd923a79-0206-49b8-926a-a7ad5517b68b" providerId="ADAL" clId="{66C4E58B-E924-467F-8D99-7F95CED4204C}" dt="2022-09-02T13:14:35.754" v="23"/>
          <ac:spMkLst>
            <pc:docMk/>
            <pc:sldMk cId="3610259189" sldId="311"/>
            <ac:spMk id="2" creationId="{CB500214-13E3-45F7-AED9-9B286075DE20}"/>
          </ac:spMkLst>
        </pc:spChg>
        <pc:spChg chg="mod">
          <ac:chgData name="Gonzalo Pozo Melero" userId="bd923a79-0206-49b8-926a-a7ad5517b68b" providerId="ADAL" clId="{66C4E58B-E924-467F-8D99-7F95CED4204C}" dt="2022-09-02T13:38:45.319" v="302" actId="14100"/>
          <ac:spMkLst>
            <pc:docMk/>
            <pc:sldMk cId="3610259189" sldId="311"/>
            <ac:spMk id="3" creationId="{25C06EA4-695D-467C-A22A-14B6E443FE16}"/>
          </ac:spMkLst>
        </pc:spChg>
        <pc:spChg chg="mod">
          <ac:chgData name="Gonzalo Pozo Melero" userId="bd923a79-0206-49b8-926a-a7ad5517b68b" providerId="ADAL" clId="{66C4E58B-E924-467F-8D99-7F95CED4204C}" dt="2022-09-02T13:38:52.939" v="305" actId="1076"/>
          <ac:spMkLst>
            <pc:docMk/>
            <pc:sldMk cId="3610259189" sldId="311"/>
            <ac:spMk id="10" creationId="{D5D6EC5C-666F-4BAC-892F-CFDADECFD199}"/>
          </ac:spMkLst>
        </pc:spChg>
        <pc:spChg chg="mod">
          <ac:chgData name="Gonzalo Pozo Melero" userId="bd923a79-0206-49b8-926a-a7ad5517b68b" providerId="ADAL" clId="{66C4E58B-E924-467F-8D99-7F95CED4204C}" dt="2022-09-02T13:38:52.939" v="305" actId="1076"/>
          <ac:spMkLst>
            <pc:docMk/>
            <pc:sldMk cId="3610259189" sldId="311"/>
            <ac:spMk id="11" creationId="{43CC02CB-B2CF-43EE-9906-F98E04D521CC}"/>
          </ac:spMkLst>
        </pc:spChg>
        <pc:spChg chg="mod">
          <ac:chgData name="Gonzalo Pozo Melero" userId="bd923a79-0206-49b8-926a-a7ad5517b68b" providerId="ADAL" clId="{66C4E58B-E924-467F-8D99-7F95CED4204C}" dt="2022-09-02T13:38:52.939" v="305" actId="1076"/>
          <ac:spMkLst>
            <pc:docMk/>
            <pc:sldMk cId="3610259189" sldId="311"/>
            <ac:spMk id="12" creationId="{008C3E35-BFD0-423D-8A25-C2E7358BB783}"/>
          </ac:spMkLst>
        </pc:spChg>
        <pc:picChg chg="mod">
          <ac:chgData name="Gonzalo Pozo Melero" userId="bd923a79-0206-49b8-926a-a7ad5517b68b" providerId="ADAL" clId="{66C4E58B-E924-467F-8D99-7F95CED4204C}" dt="2022-09-02T13:38:49.459" v="304" actId="1076"/>
          <ac:picMkLst>
            <pc:docMk/>
            <pc:sldMk cId="3610259189" sldId="311"/>
            <ac:picMk id="4" creationId="{8AF31DF2-BD12-46F2-84AD-9DF1BB366B8F}"/>
          </ac:picMkLst>
        </pc:picChg>
      </pc:sldChg>
      <pc:sldChg chg="modSp add mod">
        <pc:chgData name="Gonzalo Pozo Melero" userId="bd923a79-0206-49b8-926a-a7ad5517b68b" providerId="ADAL" clId="{66C4E58B-E924-467F-8D99-7F95CED4204C}" dt="2022-09-02T13:39:44.803" v="321" actId="1076"/>
        <pc:sldMkLst>
          <pc:docMk/>
          <pc:sldMk cId="2154530191" sldId="312"/>
        </pc:sldMkLst>
        <pc:spChg chg="mod">
          <ac:chgData name="Gonzalo Pozo Melero" userId="bd923a79-0206-49b8-926a-a7ad5517b68b" providerId="ADAL" clId="{66C4E58B-E924-467F-8D99-7F95CED4204C}" dt="2022-09-02T13:14:35.754" v="23"/>
          <ac:spMkLst>
            <pc:docMk/>
            <pc:sldMk cId="2154530191" sldId="312"/>
            <ac:spMk id="2" creationId="{86D69130-446B-4BB7-B87C-FC741329B7ED}"/>
          </ac:spMkLst>
        </pc:spChg>
        <pc:spChg chg="mod">
          <ac:chgData name="Gonzalo Pozo Melero" userId="bd923a79-0206-49b8-926a-a7ad5517b68b" providerId="ADAL" clId="{66C4E58B-E924-467F-8D99-7F95CED4204C}" dt="2022-09-02T13:39:44.803" v="321" actId="1076"/>
          <ac:spMkLst>
            <pc:docMk/>
            <pc:sldMk cId="2154530191" sldId="312"/>
            <ac:spMk id="3" creationId="{F5744A13-C4DA-46E4-AA8E-6CEE6BEAE43A}"/>
          </ac:spMkLst>
        </pc:spChg>
      </pc:sldChg>
      <pc:sldChg chg="modSp add mod">
        <pc:chgData name="Gonzalo Pozo Melero" userId="bd923a79-0206-49b8-926a-a7ad5517b68b" providerId="ADAL" clId="{66C4E58B-E924-467F-8D99-7F95CED4204C}" dt="2022-09-02T13:40:00.717" v="326" actId="403"/>
        <pc:sldMkLst>
          <pc:docMk/>
          <pc:sldMk cId="2733103408" sldId="313"/>
        </pc:sldMkLst>
        <pc:spChg chg="mod">
          <ac:chgData name="Gonzalo Pozo Melero" userId="bd923a79-0206-49b8-926a-a7ad5517b68b" providerId="ADAL" clId="{66C4E58B-E924-467F-8D99-7F95CED4204C}" dt="2022-09-02T13:14:35.754" v="23"/>
          <ac:spMkLst>
            <pc:docMk/>
            <pc:sldMk cId="2733103408" sldId="313"/>
            <ac:spMk id="2" creationId="{72A3366F-B597-4C1E-8F16-09355A59DE03}"/>
          </ac:spMkLst>
        </pc:spChg>
        <pc:spChg chg="mod">
          <ac:chgData name="Gonzalo Pozo Melero" userId="bd923a79-0206-49b8-926a-a7ad5517b68b" providerId="ADAL" clId="{66C4E58B-E924-467F-8D99-7F95CED4204C}" dt="2022-09-02T13:39:54.859" v="323" actId="1076"/>
          <ac:spMkLst>
            <pc:docMk/>
            <pc:sldMk cId="2733103408" sldId="313"/>
            <ac:spMk id="3" creationId="{1610BB1C-C647-428D-B789-7612093AF534}"/>
          </ac:spMkLst>
        </pc:spChg>
        <pc:spChg chg="mod">
          <ac:chgData name="Gonzalo Pozo Melero" userId="bd923a79-0206-49b8-926a-a7ad5517b68b" providerId="ADAL" clId="{66C4E58B-E924-467F-8D99-7F95CED4204C}" dt="2022-09-02T13:40:00.717" v="326" actId="403"/>
          <ac:spMkLst>
            <pc:docMk/>
            <pc:sldMk cId="2733103408" sldId="313"/>
            <ac:spMk id="17" creationId="{0DCD2008-0FD7-46FB-9EE0-E8C3E9088AE0}"/>
          </ac:spMkLst>
        </pc:spChg>
      </pc:sldChg>
      <pc:sldChg chg="modSp add mod">
        <pc:chgData name="Gonzalo Pozo Melero" userId="bd923a79-0206-49b8-926a-a7ad5517b68b" providerId="ADAL" clId="{66C4E58B-E924-467F-8D99-7F95CED4204C}" dt="2022-09-02T13:41:17.202" v="342" actId="1076"/>
        <pc:sldMkLst>
          <pc:docMk/>
          <pc:sldMk cId="3583820528" sldId="314"/>
        </pc:sldMkLst>
        <pc:spChg chg="mod">
          <ac:chgData name="Gonzalo Pozo Melero" userId="bd923a79-0206-49b8-926a-a7ad5517b68b" providerId="ADAL" clId="{66C4E58B-E924-467F-8D99-7F95CED4204C}" dt="2022-09-02T13:14:35.754" v="23"/>
          <ac:spMkLst>
            <pc:docMk/>
            <pc:sldMk cId="3583820528" sldId="314"/>
            <ac:spMk id="2" creationId="{B9BCB9E7-1510-4DE7-82A7-0BF1CD976824}"/>
          </ac:spMkLst>
        </pc:spChg>
        <pc:spChg chg="mod">
          <ac:chgData name="Gonzalo Pozo Melero" userId="bd923a79-0206-49b8-926a-a7ad5517b68b" providerId="ADAL" clId="{66C4E58B-E924-467F-8D99-7F95CED4204C}" dt="2022-09-02T13:40:20.652" v="329" actId="14100"/>
          <ac:spMkLst>
            <pc:docMk/>
            <pc:sldMk cId="3583820528" sldId="314"/>
            <ac:spMk id="3" creationId="{9EF27970-4338-4E66-85E1-52441F91DBB8}"/>
          </ac:spMkLst>
        </pc:spChg>
        <pc:spChg chg="mod">
          <ac:chgData name="Gonzalo Pozo Melero" userId="bd923a79-0206-49b8-926a-a7ad5517b68b" providerId="ADAL" clId="{66C4E58B-E924-467F-8D99-7F95CED4204C}" dt="2022-09-02T13:41:11.986" v="341" actId="1076"/>
          <ac:spMkLst>
            <pc:docMk/>
            <pc:sldMk cId="3583820528" sldId="314"/>
            <ac:spMk id="8" creationId="{09498757-F308-435F-9533-EAC3CA3B6DC1}"/>
          </ac:spMkLst>
        </pc:spChg>
        <pc:spChg chg="mod">
          <ac:chgData name="Gonzalo Pozo Melero" userId="bd923a79-0206-49b8-926a-a7ad5517b68b" providerId="ADAL" clId="{66C4E58B-E924-467F-8D99-7F95CED4204C}" dt="2022-09-02T13:41:08.402" v="340" actId="1076"/>
          <ac:spMkLst>
            <pc:docMk/>
            <pc:sldMk cId="3583820528" sldId="314"/>
            <ac:spMk id="9" creationId="{2A45961B-4DBD-4F6F-B6D2-2F8FC331E793}"/>
          </ac:spMkLst>
        </pc:spChg>
        <pc:spChg chg="mod">
          <ac:chgData name="Gonzalo Pozo Melero" userId="bd923a79-0206-49b8-926a-a7ad5517b68b" providerId="ADAL" clId="{66C4E58B-E924-467F-8D99-7F95CED4204C}" dt="2022-09-02T13:40:54.661" v="337" actId="255"/>
          <ac:spMkLst>
            <pc:docMk/>
            <pc:sldMk cId="3583820528" sldId="314"/>
            <ac:spMk id="14" creationId="{59816F09-E981-4991-B600-32F28DB8EDA3}"/>
          </ac:spMkLst>
        </pc:spChg>
        <pc:spChg chg="mod">
          <ac:chgData name="Gonzalo Pozo Melero" userId="bd923a79-0206-49b8-926a-a7ad5517b68b" providerId="ADAL" clId="{66C4E58B-E924-467F-8D99-7F95CED4204C}" dt="2022-09-02T13:41:17.202" v="342" actId="1076"/>
          <ac:spMkLst>
            <pc:docMk/>
            <pc:sldMk cId="3583820528" sldId="314"/>
            <ac:spMk id="18" creationId="{094BB36D-860F-44B5-8AE1-EAC84A389DEA}"/>
          </ac:spMkLst>
        </pc:spChg>
        <pc:spChg chg="mod">
          <ac:chgData name="Gonzalo Pozo Melero" userId="bd923a79-0206-49b8-926a-a7ad5517b68b" providerId="ADAL" clId="{66C4E58B-E924-467F-8D99-7F95CED4204C}" dt="2022-09-02T13:40:59.757" v="338" actId="255"/>
          <ac:spMkLst>
            <pc:docMk/>
            <pc:sldMk cId="3583820528" sldId="314"/>
            <ac:spMk id="20" creationId="{05D174C4-C718-4ED9-A3FE-97FE38AB9009}"/>
          </ac:spMkLst>
        </pc:spChg>
        <pc:picChg chg="mod">
          <ac:chgData name="Gonzalo Pozo Melero" userId="bd923a79-0206-49b8-926a-a7ad5517b68b" providerId="ADAL" clId="{66C4E58B-E924-467F-8D99-7F95CED4204C}" dt="2022-09-02T13:41:04.882" v="339" actId="14100"/>
          <ac:picMkLst>
            <pc:docMk/>
            <pc:sldMk cId="3583820528" sldId="314"/>
            <ac:picMk id="7169" creationId="{89B4F25A-0B72-4153-9E50-FA7A89411B4E}"/>
          </ac:picMkLst>
        </pc:picChg>
      </pc:sldChg>
      <pc:sldChg chg="delSp modSp add del mod">
        <pc:chgData name="Gonzalo Pozo Melero" userId="bd923a79-0206-49b8-926a-a7ad5517b68b" providerId="ADAL" clId="{66C4E58B-E924-467F-8D99-7F95CED4204C}" dt="2022-09-02T13:55:52.316" v="606" actId="1076"/>
        <pc:sldMkLst>
          <pc:docMk/>
          <pc:sldMk cId="0" sldId="326"/>
        </pc:sldMkLst>
        <pc:spChg chg="mod">
          <ac:chgData name="Gonzalo Pozo Melero" userId="bd923a79-0206-49b8-926a-a7ad5517b68b" providerId="ADAL" clId="{66C4E58B-E924-467F-8D99-7F95CED4204C}" dt="2022-09-02T13:55:38.820" v="600" actId="20577"/>
          <ac:spMkLst>
            <pc:docMk/>
            <pc:sldMk cId="0" sldId="326"/>
            <ac:spMk id="2" creationId="{48683352-5F20-4CAD-943E-C2B1AEF28ADB}"/>
          </ac:spMkLst>
        </pc:spChg>
        <pc:spChg chg="mod">
          <ac:chgData name="Gonzalo Pozo Melero" userId="bd923a79-0206-49b8-926a-a7ad5517b68b" providerId="ADAL" clId="{66C4E58B-E924-467F-8D99-7F95CED4204C}" dt="2022-09-02T13:55:46.907" v="605" actId="1076"/>
          <ac:spMkLst>
            <pc:docMk/>
            <pc:sldMk cId="0" sldId="326"/>
            <ac:spMk id="3" creationId="{73970409-E5A5-46C3-A589-C7777DBA138A}"/>
          </ac:spMkLst>
        </pc:spChg>
        <pc:spChg chg="del">
          <ac:chgData name="Gonzalo Pozo Melero" userId="bd923a79-0206-49b8-926a-a7ad5517b68b" providerId="ADAL" clId="{66C4E58B-E924-467F-8D99-7F95CED4204C}" dt="2022-09-02T13:51:10.739" v="510" actId="478"/>
          <ac:spMkLst>
            <pc:docMk/>
            <pc:sldMk cId="0" sldId="326"/>
            <ac:spMk id="6" creationId="{15925598-329D-4345-8ADB-B4648B031F8F}"/>
          </ac:spMkLst>
        </pc:spChg>
        <pc:spChg chg="mod">
          <ac:chgData name="Gonzalo Pozo Melero" userId="bd923a79-0206-49b8-926a-a7ad5517b68b" providerId="ADAL" clId="{66C4E58B-E924-467F-8D99-7F95CED4204C}" dt="2022-09-02T13:55:52.316" v="606" actId="1076"/>
          <ac:spMkLst>
            <pc:docMk/>
            <pc:sldMk cId="0" sldId="326"/>
            <ac:spMk id="8" creationId="{597A4428-F390-435D-9586-86C04BBBCA0A}"/>
          </ac:spMkLst>
        </pc:spChg>
        <pc:spChg chg="mod">
          <ac:chgData name="Gonzalo Pozo Melero" userId="bd923a79-0206-49b8-926a-a7ad5517b68b" providerId="ADAL" clId="{66C4E58B-E924-467F-8D99-7F95CED4204C}" dt="2022-09-02T13:55:52.316" v="606" actId="1076"/>
          <ac:spMkLst>
            <pc:docMk/>
            <pc:sldMk cId="0" sldId="326"/>
            <ac:spMk id="9" creationId="{8CE21668-62F4-44F5-8E41-00FCCACF894B}"/>
          </ac:spMkLst>
        </pc:spChg>
        <pc:spChg chg="mod">
          <ac:chgData name="Gonzalo Pozo Melero" userId="bd923a79-0206-49b8-926a-a7ad5517b68b" providerId="ADAL" clId="{66C4E58B-E924-467F-8D99-7F95CED4204C}" dt="2022-09-02T13:55:52.316" v="606" actId="1076"/>
          <ac:spMkLst>
            <pc:docMk/>
            <pc:sldMk cId="0" sldId="326"/>
            <ac:spMk id="10" creationId="{1A76E35E-4F60-4661-81B4-06954641D361}"/>
          </ac:spMkLst>
        </pc:spChg>
        <pc:spChg chg="mod">
          <ac:chgData name="Gonzalo Pozo Melero" userId="bd923a79-0206-49b8-926a-a7ad5517b68b" providerId="ADAL" clId="{66C4E58B-E924-467F-8D99-7F95CED4204C}" dt="2022-09-02T13:55:52.316" v="606" actId="1076"/>
          <ac:spMkLst>
            <pc:docMk/>
            <pc:sldMk cId="0" sldId="326"/>
            <ac:spMk id="11" creationId="{EE96E427-3348-4739-BB5D-1BED8C6E5B7A}"/>
          </ac:spMkLst>
        </pc:spChg>
        <pc:spChg chg="mod">
          <ac:chgData name="Gonzalo Pozo Melero" userId="bd923a79-0206-49b8-926a-a7ad5517b68b" providerId="ADAL" clId="{66C4E58B-E924-467F-8D99-7F95CED4204C}" dt="2022-09-02T13:28:55.021" v="97"/>
          <ac:spMkLst>
            <pc:docMk/>
            <pc:sldMk cId="0" sldId="326"/>
            <ac:spMk id="5122" creationId="{CFCEE5AE-97A1-470B-B65D-45E40D2F0B0F}"/>
          </ac:spMkLst>
        </pc:spChg>
        <pc:spChg chg="del">
          <ac:chgData name="Gonzalo Pozo Melero" userId="bd923a79-0206-49b8-926a-a7ad5517b68b" providerId="ADAL" clId="{66C4E58B-E924-467F-8D99-7F95CED4204C}" dt="2022-09-02T13:51:04.042" v="508" actId="478"/>
          <ac:spMkLst>
            <pc:docMk/>
            <pc:sldMk cId="0" sldId="326"/>
            <ac:spMk id="5123" creationId="{D03BF5EE-B41E-4231-A2F9-0D4A6A9153AB}"/>
          </ac:spMkLst>
        </pc:spChg>
      </pc:sldChg>
      <pc:sldChg chg="delSp modSp add mod">
        <pc:chgData name="Gonzalo Pozo Melero" userId="bd923a79-0206-49b8-926a-a7ad5517b68b" providerId="ADAL" clId="{66C4E58B-E924-467F-8D99-7F95CED4204C}" dt="2022-09-02T13:51:06.186" v="509" actId="478"/>
        <pc:sldMkLst>
          <pc:docMk/>
          <pc:sldMk cId="1075208303" sldId="327"/>
        </pc:sldMkLst>
        <pc:spChg chg="del">
          <ac:chgData name="Gonzalo Pozo Melero" userId="bd923a79-0206-49b8-926a-a7ad5517b68b" providerId="ADAL" clId="{66C4E58B-E924-467F-8D99-7F95CED4204C}" dt="2022-09-02T13:51:06.186" v="509" actId="478"/>
          <ac:spMkLst>
            <pc:docMk/>
            <pc:sldMk cId="1075208303" sldId="327"/>
            <ac:spMk id="6" creationId="{15925598-329D-4345-8ADB-B4648B031F8F}"/>
          </ac:spMkLst>
        </pc:spChg>
        <pc:spChg chg="mod">
          <ac:chgData name="Gonzalo Pozo Melero" userId="bd923a79-0206-49b8-926a-a7ad5517b68b" providerId="ADAL" clId="{66C4E58B-E924-467F-8D99-7F95CED4204C}" dt="2022-09-02T13:28:55.021" v="97"/>
          <ac:spMkLst>
            <pc:docMk/>
            <pc:sldMk cId="1075208303" sldId="327"/>
            <ac:spMk id="5122" creationId="{CFCEE5AE-97A1-470B-B65D-45E40D2F0B0F}"/>
          </ac:spMkLst>
        </pc:spChg>
      </pc:sldChg>
      <pc:sldChg chg="delSp modSp add mod">
        <pc:chgData name="Gonzalo Pozo Melero" userId="bd923a79-0206-49b8-926a-a7ad5517b68b" providerId="ADAL" clId="{66C4E58B-E924-467F-8D99-7F95CED4204C}" dt="2022-09-02T13:55:09.843" v="593" actId="1076"/>
        <pc:sldMkLst>
          <pc:docMk/>
          <pc:sldMk cId="2253188930" sldId="328"/>
        </pc:sldMkLst>
        <pc:spChg chg="mod">
          <ac:chgData name="Gonzalo Pozo Melero" userId="bd923a79-0206-49b8-926a-a7ad5517b68b" providerId="ADAL" clId="{66C4E58B-E924-467F-8D99-7F95CED4204C}" dt="2022-09-02T13:55:09.843" v="593" actId="1076"/>
          <ac:spMkLst>
            <pc:docMk/>
            <pc:sldMk cId="2253188930" sldId="328"/>
            <ac:spMk id="2" creationId="{48683352-5F20-4CAD-943E-C2B1AEF28ADB}"/>
          </ac:spMkLst>
        </pc:spChg>
        <pc:spChg chg="del">
          <ac:chgData name="Gonzalo Pozo Melero" userId="bd923a79-0206-49b8-926a-a7ad5517b68b" providerId="ADAL" clId="{66C4E58B-E924-467F-8D99-7F95CED4204C}" dt="2022-09-02T13:51:13.729" v="511" actId="478"/>
          <ac:spMkLst>
            <pc:docMk/>
            <pc:sldMk cId="2253188930" sldId="328"/>
            <ac:spMk id="6" creationId="{15925598-329D-4345-8ADB-B4648B031F8F}"/>
          </ac:spMkLst>
        </pc:spChg>
        <pc:spChg chg="mod">
          <ac:chgData name="Gonzalo Pozo Melero" userId="bd923a79-0206-49b8-926a-a7ad5517b68b" providerId="ADAL" clId="{66C4E58B-E924-467F-8D99-7F95CED4204C}" dt="2022-09-02T13:28:55.021" v="97"/>
          <ac:spMkLst>
            <pc:docMk/>
            <pc:sldMk cId="2253188930" sldId="328"/>
            <ac:spMk id="5122" creationId="{CFCEE5AE-97A1-470B-B65D-45E40D2F0B0F}"/>
          </ac:spMkLst>
        </pc:spChg>
        <pc:spChg chg="del mod">
          <ac:chgData name="Gonzalo Pozo Melero" userId="bd923a79-0206-49b8-926a-a7ad5517b68b" providerId="ADAL" clId="{66C4E58B-E924-467F-8D99-7F95CED4204C}" dt="2022-09-02T13:55:07.852" v="592" actId="478"/>
          <ac:spMkLst>
            <pc:docMk/>
            <pc:sldMk cId="2253188930" sldId="328"/>
            <ac:spMk id="5123" creationId="{D03BF5EE-B41E-4231-A2F9-0D4A6A9153AB}"/>
          </ac:spMkLst>
        </pc:spChg>
      </pc:sldChg>
      <pc:sldChg chg="delSp modSp add mod">
        <pc:chgData name="Gonzalo Pozo Melero" userId="bd923a79-0206-49b8-926a-a7ad5517b68b" providerId="ADAL" clId="{66C4E58B-E924-467F-8D99-7F95CED4204C}" dt="2022-09-02T13:54:51.363" v="586" actId="1076"/>
        <pc:sldMkLst>
          <pc:docMk/>
          <pc:sldMk cId="3581814653" sldId="329"/>
        </pc:sldMkLst>
        <pc:spChg chg="del">
          <ac:chgData name="Gonzalo Pozo Melero" userId="bd923a79-0206-49b8-926a-a7ad5517b68b" providerId="ADAL" clId="{66C4E58B-E924-467F-8D99-7F95CED4204C}" dt="2022-09-02T13:51:15.410" v="512" actId="478"/>
          <ac:spMkLst>
            <pc:docMk/>
            <pc:sldMk cId="3581814653" sldId="329"/>
            <ac:spMk id="6" creationId="{15925598-329D-4345-8ADB-B4648B031F8F}"/>
          </ac:spMkLst>
        </pc:spChg>
        <pc:spChg chg="mod">
          <ac:chgData name="Gonzalo Pozo Melero" userId="bd923a79-0206-49b8-926a-a7ad5517b68b" providerId="ADAL" clId="{66C4E58B-E924-467F-8D99-7F95CED4204C}" dt="2022-09-02T13:54:43.087" v="581" actId="404"/>
          <ac:spMkLst>
            <pc:docMk/>
            <pc:sldMk cId="3581814653" sldId="329"/>
            <ac:spMk id="30" creationId="{B4668DCC-15C8-4FAA-828B-F9F703D4D661}"/>
          </ac:spMkLst>
        </pc:spChg>
        <pc:spChg chg="mod">
          <ac:chgData name="Gonzalo Pozo Melero" userId="bd923a79-0206-49b8-926a-a7ad5517b68b" providerId="ADAL" clId="{66C4E58B-E924-467F-8D99-7F95CED4204C}" dt="2022-09-02T13:54:51.363" v="586" actId="1076"/>
          <ac:spMkLst>
            <pc:docMk/>
            <pc:sldMk cId="3581814653" sldId="329"/>
            <ac:spMk id="31" creationId="{E9B3626C-B438-4803-93EA-5F3E7680A5F4}"/>
          </ac:spMkLst>
        </pc:spChg>
        <pc:spChg chg="mod">
          <ac:chgData name="Gonzalo Pozo Melero" userId="bd923a79-0206-49b8-926a-a7ad5517b68b" providerId="ADAL" clId="{66C4E58B-E924-467F-8D99-7F95CED4204C}" dt="2022-09-02T13:28:55.021" v="97"/>
          <ac:spMkLst>
            <pc:docMk/>
            <pc:sldMk cId="3581814653" sldId="329"/>
            <ac:spMk id="5122" creationId="{CFCEE5AE-97A1-470B-B65D-45E40D2F0B0F}"/>
          </ac:spMkLst>
        </pc:spChg>
      </pc:sldChg>
      <pc:sldChg chg="delSp modSp add mod">
        <pc:chgData name="Gonzalo Pozo Melero" userId="bd923a79-0206-49b8-926a-a7ad5517b68b" providerId="ADAL" clId="{66C4E58B-E924-467F-8D99-7F95CED4204C}" dt="2022-09-02T13:54:33.847" v="578" actId="404"/>
        <pc:sldMkLst>
          <pc:docMk/>
          <pc:sldMk cId="4184597177" sldId="330"/>
        </pc:sldMkLst>
        <pc:spChg chg="mod">
          <ac:chgData name="Gonzalo Pozo Melero" userId="bd923a79-0206-49b8-926a-a7ad5517b68b" providerId="ADAL" clId="{66C4E58B-E924-467F-8D99-7F95CED4204C}" dt="2022-09-02T13:54:31.147" v="576" actId="1076"/>
          <ac:spMkLst>
            <pc:docMk/>
            <pc:sldMk cId="4184597177" sldId="330"/>
            <ac:spMk id="2" creationId="{48683352-5F20-4CAD-943E-C2B1AEF28ADB}"/>
          </ac:spMkLst>
        </pc:spChg>
        <pc:spChg chg="del">
          <ac:chgData name="Gonzalo Pozo Melero" userId="bd923a79-0206-49b8-926a-a7ad5517b68b" providerId="ADAL" clId="{66C4E58B-E924-467F-8D99-7F95CED4204C}" dt="2022-09-02T13:51:17.290" v="513" actId="478"/>
          <ac:spMkLst>
            <pc:docMk/>
            <pc:sldMk cId="4184597177" sldId="330"/>
            <ac:spMk id="6" creationId="{15925598-329D-4345-8ADB-B4648B031F8F}"/>
          </ac:spMkLst>
        </pc:spChg>
        <pc:spChg chg="mod">
          <ac:chgData name="Gonzalo Pozo Melero" userId="bd923a79-0206-49b8-926a-a7ad5517b68b" providerId="ADAL" clId="{66C4E58B-E924-467F-8D99-7F95CED4204C}" dt="2022-09-02T13:54:33.847" v="578" actId="404"/>
          <ac:spMkLst>
            <pc:docMk/>
            <pc:sldMk cId="4184597177" sldId="330"/>
            <ac:spMk id="9" creationId="{8CE21668-62F4-44F5-8E41-00FCCACF894B}"/>
          </ac:spMkLst>
        </pc:spChg>
        <pc:spChg chg="mod">
          <ac:chgData name="Gonzalo Pozo Melero" userId="bd923a79-0206-49b8-926a-a7ad5517b68b" providerId="ADAL" clId="{66C4E58B-E924-467F-8D99-7F95CED4204C}" dt="2022-09-02T13:28:55.021" v="97"/>
          <ac:spMkLst>
            <pc:docMk/>
            <pc:sldMk cId="4184597177" sldId="330"/>
            <ac:spMk id="5122" creationId="{CFCEE5AE-97A1-470B-B65D-45E40D2F0B0F}"/>
          </ac:spMkLst>
        </pc:spChg>
        <pc:spChg chg="del">
          <ac:chgData name="Gonzalo Pozo Melero" userId="bd923a79-0206-49b8-926a-a7ad5517b68b" providerId="ADAL" clId="{66C4E58B-E924-467F-8D99-7F95CED4204C}" dt="2022-09-02T13:51:25.938" v="514" actId="478"/>
          <ac:spMkLst>
            <pc:docMk/>
            <pc:sldMk cId="4184597177" sldId="330"/>
            <ac:spMk id="5123" creationId="{D03BF5EE-B41E-4231-A2F9-0D4A6A9153AB}"/>
          </ac:spMkLst>
        </pc:spChg>
      </pc:sldChg>
      <pc:sldChg chg="delSp modSp add mod">
        <pc:chgData name="Gonzalo Pozo Melero" userId="bd923a79-0206-49b8-926a-a7ad5517b68b" providerId="ADAL" clId="{66C4E58B-E924-467F-8D99-7F95CED4204C}" dt="2022-09-02T13:51:31.866" v="516" actId="478"/>
        <pc:sldMkLst>
          <pc:docMk/>
          <pc:sldMk cId="405754616" sldId="331"/>
        </pc:sldMkLst>
        <pc:spChg chg="del">
          <ac:chgData name="Gonzalo Pozo Melero" userId="bd923a79-0206-49b8-926a-a7ad5517b68b" providerId="ADAL" clId="{66C4E58B-E924-467F-8D99-7F95CED4204C}" dt="2022-09-02T13:51:29.690" v="515" actId="478"/>
          <ac:spMkLst>
            <pc:docMk/>
            <pc:sldMk cId="405754616" sldId="331"/>
            <ac:spMk id="6" creationId="{15925598-329D-4345-8ADB-B4648B031F8F}"/>
          </ac:spMkLst>
        </pc:spChg>
        <pc:spChg chg="mod">
          <ac:chgData name="Gonzalo Pozo Melero" userId="bd923a79-0206-49b8-926a-a7ad5517b68b" providerId="ADAL" clId="{66C4E58B-E924-467F-8D99-7F95CED4204C}" dt="2022-09-02T13:28:55.021" v="97"/>
          <ac:spMkLst>
            <pc:docMk/>
            <pc:sldMk cId="405754616" sldId="331"/>
            <ac:spMk id="5122" creationId="{CFCEE5AE-97A1-470B-B65D-45E40D2F0B0F}"/>
          </ac:spMkLst>
        </pc:spChg>
        <pc:spChg chg="del">
          <ac:chgData name="Gonzalo Pozo Melero" userId="bd923a79-0206-49b8-926a-a7ad5517b68b" providerId="ADAL" clId="{66C4E58B-E924-467F-8D99-7F95CED4204C}" dt="2022-09-02T13:51:31.866" v="516" actId="478"/>
          <ac:spMkLst>
            <pc:docMk/>
            <pc:sldMk cId="405754616" sldId="331"/>
            <ac:spMk id="5123" creationId="{D03BF5EE-B41E-4231-A2F9-0D4A6A9153AB}"/>
          </ac:spMkLst>
        </pc:spChg>
      </pc:sldChg>
      <pc:sldChg chg="delSp modSp add mod">
        <pc:chgData name="Gonzalo Pozo Melero" userId="bd923a79-0206-49b8-926a-a7ad5517b68b" providerId="ADAL" clId="{66C4E58B-E924-467F-8D99-7F95CED4204C}" dt="2022-09-02T13:51:35.650" v="518" actId="478"/>
        <pc:sldMkLst>
          <pc:docMk/>
          <pc:sldMk cId="2960596199" sldId="332"/>
        </pc:sldMkLst>
        <pc:spChg chg="del">
          <ac:chgData name="Gonzalo Pozo Melero" userId="bd923a79-0206-49b8-926a-a7ad5517b68b" providerId="ADAL" clId="{66C4E58B-E924-467F-8D99-7F95CED4204C}" dt="2022-09-02T13:51:35.650" v="518" actId="478"/>
          <ac:spMkLst>
            <pc:docMk/>
            <pc:sldMk cId="2960596199" sldId="332"/>
            <ac:spMk id="6" creationId="{15925598-329D-4345-8ADB-B4648B031F8F}"/>
          </ac:spMkLst>
        </pc:spChg>
        <pc:spChg chg="mod">
          <ac:chgData name="Gonzalo Pozo Melero" userId="bd923a79-0206-49b8-926a-a7ad5517b68b" providerId="ADAL" clId="{66C4E58B-E924-467F-8D99-7F95CED4204C}" dt="2022-09-02T13:28:55.021" v="97"/>
          <ac:spMkLst>
            <pc:docMk/>
            <pc:sldMk cId="2960596199" sldId="332"/>
            <ac:spMk id="5122" creationId="{CFCEE5AE-97A1-470B-B65D-45E40D2F0B0F}"/>
          </ac:spMkLst>
        </pc:spChg>
        <pc:spChg chg="del">
          <ac:chgData name="Gonzalo Pozo Melero" userId="bd923a79-0206-49b8-926a-a7ad5517b68b" providerId="ADAL" clId="{66C4E58B-E924-467F-8D99-7F95CED4204C}" dt="2022-09-02T13:51:34.770" v="517" actId="478"/>
          <ac:spMkLst>
            <pc:docMk/>
            <pc:sldMk cId="2960596199" sldId="332"/>
            <ac:spMk id="5123" creationId="{D03BF5EE-B41E-4231-A2F9-0D4A6A9153AB}"/>
          </ac:spMkLst>
        </pc:spChg>
      </pc:sldChg>
      <pc:sldChg chg="delSp modSp add mod">
        <pc:chgData name="Gonzalo Pozo Melero" userId="bd923a79-0206-49b8-926a-a7ad5517b68b" providerId="ADAL" clId="{66C4E58B-E924-467F-8D99-7F95CED4204C}" dt="2022-09-02T13:54:14.746" v="570" actId="1076"/>
        <pc:sldMkLst>
          <pc:docMk/>
          <pc:sldMk cId="1876739114" sldId="333"/>
        </pc:sldMkLst>
        <pc:spChg chg="mod">
          <ac:chgData name="Gonzalo Pozo Melero" userId="bd923a79-0206-49b8-926a-a7ad5517b68b" providerId="ADAL" clId="{66C4E58B-E924-467F-8D99-7F95CED4204C}" dt="2022-09-02T13:54:14.746" v="570" actId="1076"/>
          <ac:spMkLst>
            <pc:docMk/>
            <pc:sldMk cId="1876739114" sldId="333"/>
            <ac:spMk id="2" creationId="{48683352-5F20-4CAD-943E-C2B1AEF28ADB}"/>
          </ac:spMkLst>
        </pc:spChg>
        <pc:spChg chg="del">
          <ac:chgData name="Gonzalo Pozo Melero" userId="bd923a79-0206-49b8-926a-a7ad5517b68b" providerId="ADAL" clId="{66C4E58B-E924-467F-8D99-7F95CED4204C}" dt="2022-09-02T13:51:37.794" v="519" actId="478"/>
          <ac:spMkLst>
            <pc:docMk/>
            <pc:sldMk cId="1876739114" sldId="333"/>
            <ac:spMk id="6" creationId="{15925598-329D-4345-8ADB-B4648B031F8F}"/>
          </ac:spMkLst>
        </pc:spChg>
        <pc:spChg chg="mod">
          <ac:chgData name="Gonzalo Pozo Melero" userId="bd923a79-0206-49b8-926a-a7ad5517b68b" providerId="ADAL" clId="{66C4E58B-E924-467F-8D99-7F95CED4204C}" dt="2022-09-02T13:28:55.021" v="97"/>
          <ac:spMkLst>
            <pc:docMk/>
            <pc:sldMk cId="1876739114" sldId="333"/>
            <ac:spMk id="5122" creationId="{CFCEE5AE-97A1-470B-B65D-45E40D2F0B0F}"/>
          </ac:spMkLst>
        </pc:spChg>
        <pc:spChg chg="del">
          <ac:chgData name="Gonzalo Pozo Melero" userId="bd923a79-0206-49b8-926a-a7ad5517b68b" providerId="ADAL" clId="{66C4E58B-E924-467F-8D99-7F95CED4204C}" dt="2022-09-02T13:51:40.882" v="520" actId="478"/>
          <ac:spMkLst>
            <pc:docMk/>
            <pc:sldMk cId="1876739114" sldId="333"/>
            <ac:spMk id="5123" creationId="{D03BF5EE-B41E-4231-A2F9-0D4A6A9153AB}"/>
          </ac:spMkLst>
        </pc:spChg>
      </pc:sldChg>
      <pc:sldChg chg="delSp modSp add mod">
        <pc:chgData name="Gonzalo Pozo Melero" userId="bd923a79-0206-49b8-926a-a7ad5517b68b" providerId="ADAL" clId="{66C4E58B-E924-467F-8D99-7F95CED4204C}" dt="2022-09-02T13:51:44.570" v="522" actId="478"/>
        <pc:sldMkLst>
          <pc:docMk/>
          <pc:sldMk cId="3080776427" sldId="334"/>
        </pc:sldMkLst>
        <pc:spChg chg="del">
          <ac:chgData name="Gonzalo Pozo Melero" userId="bd923a79-0206-49b8-926a-a7ad5517b68b" providerId="ADAL" clId="{66C4E58B-E924-467F-8D99-7F95CED4204C}" dt="2022-09-02T13:51:43.018" v="521" actId="478"/>
          <ac:spMkLst>
            <pc:docMk/>
            <pc:sldMk cId="3080776427" sldId="334"/>
            <ac:spMk id="6" creationId="{15925598-329D-4345-8ADB-B4648B031F8F}"/>
          </ac:spMkLst>
        </pc:spChg>
        <pc:spChg chg="mod">
          <ac:chgData name="Gonzalo Pozo Melero" userId="bd923a79-0206-49b8-926a-a7ad5517b68b" providerId="ADAL" clId="{66C4E58B-E924-467F-8D99-7F95CED4204C}" dt="2022-09-02T13:28:55.021" v="97"/>
          <ac:spMkLst>
            <pc:docMk/>
            <pc:sldMk cId="3080776427" sldId="334"/>
            <ac:spMk id="5122" creationId="{CFCEE5AE-97A1-470B-B65D-45E40D2F0B0F}"/>
          </ac:spMkLst>
        </pc:spChg>
        <pc:spChg chg="del">
          <ac:chgData name="Gonzalo Pozo Melero" userId="bd923a79-0206-49b8-926a-a7ad5517b68b" providerId="ADAL" clId="{66C4E58B-E924-467F-8D99-7F95CED4204C}" dt="2022-09-02T13:51:44.570" v="522" actId="478"/>
          <ac:spMkLst>
            <pc:docMk/>
            <pc:sldMk cId="3080776427" sldId="334"/>
            <ac:spMk id="5123" creationId="{D03BF5EE-B41E-4231-A2F9-0D4A6A9153AB}"/>
          </ac:spMkLst>
        </pc:spChg>
      </pc:sldChg>
      <pc:sldChg chg="delSp modSp add mod">
        <pc:chgData name="Gonzalo Pozo Melero" userId="bd923a79-0206-49b8-926a-a7ad5517b68b" providerId="ADAL" clId="{66C4E58B-E924-467F-8D99-7F95CED4204C}" dt="2022-09-02T13:51:48.274" v="524" actId="478"/>
        <pc:sldMkLst>
          <pc:docMk/>
          <pc:sldMk cId="1688049851" sldId="335"/>
        </pc:sldMkLst>
        <pc:spChg chg="del">
          <ac:chgData name="Gonzalo Pozo Melero" userId="bd923a79-0206-49b8-926a-a7ad5517b68b" providerId="ADAL" clId="{66C4E58B-E924-467F-8D99-7F95CED4204C}" dt="2022-09-02T13:51:46.642" v="523" actId="478"/>
          <ac:spMkLst>
            <pc:docMk/>
            <pc:sldMk cId="1688049851" sldId="335"/>
            <ac:spMk id="6" creationId="{15925598-329D-4345-8ADB-B4648B031F8F}"/>
          </ac:spMkLst>
        </pc:spChg>
        <pc:spChg chg="mod">
          <ac:chgData name="Gonzalo Pozo Melero" userId="bd923a79-0206-49b8-926a-a7ad5517b68b" providerId="ADAL" clId="{66C4E58B-E924-467F-8D99-7F95CED4204C}" dt="2022-09-02T13:28:55.021" v="97"/>
          <ac:spMkLst>
            <pc:docMk/>
            <pc:sldMk cId="1688049851" sldId="335"/>
            <ac:spMk id="5122" creationId="{CFCEE5AE-97A1-470B-B65D-45E40D2F0B0F}"/>
          </ac:spMkLst>
        </pc:spChg>
        <pc:spChg chg="del">
          <ac:chgData name="Gonzalo Pozo Melero" userId="bd923a79-0206-49b8-926a-a7ad5517b68b" providerId="ADAL" clId="{66C4E58B-E924-467F-8D99-7F95CED4204C}" dt="2022-09-02T13:51:48.274" v="524" actId="478"/>
          <ac:spMkLst>
            <pc:docMk/>
            <pc:sldMk cId="1688049851" sldId="335"/>
            <ac:spMk id="5123" creationId="{D03BF5EE-B41E-4231-A2F9-0D4A6A9153AB}"/>
          </ac:spMkLst>
        </pc:spChg>
      </pc:sldChg>
      <pc:sldChg chg="delSp modSp add mod">
        <pc:chgData name="Gonzalo Pozo Melero" userId="bd923a79-0206-49b8-926a-a7ad5517b68b" providerId="ADAL" clId="{66C4E58B-E924-467F-8D99-7F95CED4204C}" dt="2022-09-02T13:54:00.539" v="564" actId="1076"/>
        <pc:sldMkLst>
          <pc:docMk/>
          <pc:sldMk cId="173238891" sldId="336"/>
        </pc:sldMkLst>
        <pc:spChg chg="mod">
          <ac:chgData name="Gonzalo Pozo Melero" userId="bd923a79-0206-49b8-926a-a7ad5517b68b" providerId="ADAL" clId="{66C4E58B-E924-467F-8D99-7F95CED4204C}" dt="2022-09-02T13:54:00.539" v="564" actId="1076"/>
          <ac:spMkLst>
            <pc:docMk/>
            <pc:sldMk cId="173238891" sldId="336"/>
            <ac:spMk id="2" creationId="{48683352-5F20-4CAD-943E-C2B1AEF28ADB}"/>
          </ac:spMkLst>
        </pc:spChg>
        <pc:spChg chg="del">
          <ac:chgData name="Gonzalo Pozo Melero" userId="bd923a79-0206-49b8-926a-a7ad5517b68b" providerId="ADAL" clId="{66C4E58B-E924-467F-8D99-7F95CED4204C}" dt="2022-09-02T13:51:51.586" v="526" actId="478"/>
          <ac:spMkLst>
            <pc:docMk/>
            <pc:sldMk cId="173238891" sldId="336"/>
            <ac:spMk id="6" creationId="{15925598-329D-4345-8ADB-B4648B031F8F}"/>
          </ac:spMkLst>
        </pc:spChg>
        <pc:spChg chg="mod">
          <ac:chgData name="Gonzalo Pozo Melero" userId="bd923a79-0206-49b8-926a-a7ad5517b68b" providerId="ADAL" clId="{66C4E58B-E924-467F-8D99-7F95CED4204C}" dt="2022-09-02T13:28:55.021" v="97"/>
          <ac:spMkLst>
            <pc:docMk/>
            <pc:sldMk cId="173238891" sldId="336"/>
            <ac:spMk id="5122" creationId="{CFCEE5AE-97A1-470B-B65D-45E40D2F0B0F}"/>
          </ac:spMkLst>
        </pc:spChg>
        <pc:spChg chg="del">
          <ac:chgData name="Gonzalo Pozo Melero" userId="bd923a79-0206-49b8-926a-a7ad5517b68b" providerId="ADAL" clId="{66C4E58B-E924-467F-8D99-7F95CED4204C}" dt="2022-09-02T13:51:50.586" v="525" actId="478"/>
          <ac:spMkLst>
            <pc:docMk/>
            <pc:sldMk cId="173238891" sldId="336"/>
            <ac:spMk id="5123" creationId="{D03BF5EE-B41E-4231-A2F9-0D4A6A9153AB}"/>
          </ac:spMkLst>
        </pc:spChg>
      </pc:sldChg>
      <pc:sldChg chg="delSp modSp add mod">
        <pc:chgData name="Gonzalo Pozo Melero" userId="bd923a79-0206-49b8-926a-a7ad5517b68b" providerId="ADAL" clId="{66C4E58B-E924-467F-8D99-7F95CED4204C}" dt="2022-09-02T13:53:49.480" v="560" actId="14100"/>
        <pc:sldMkLst>
          <pc:docMk/>
          <pc:sldMk cId="3799573522" sldId="337"/>
        </pc:sldMkLst>
        <pc:spChg chg="mod">
          <ac:chgData name="Gonzalo Pozo Melero" userId="bd923a79-0206-49b8-926a-a7ad5517b68b" providerId="ADAL" clId="{66C4E58B-E924-467F-8D99-7F95CED4204C}" dt="2022-09-02T13:53:49.480" v="560" actId="14100"/>
          <ac:spMkLst>
            <pc:docMk/>
            <pc:sldMk cId="3799573522" sldId="337"/>
            <ac:spMk id="2" creationId="{48683352-5F20-4CAD-943E-C2B1AEF28ADB}"/>
          </ac:spMkLst>
        </pc:spChg>
        <pc:spChg chg="del">
          <ac:chgData name="Gonzalo Pozo Melero" userId="bd923a79-0206-49b8-926a-a7ad5517b68b" providerId="ADAL" clId="{66C4E58B-E924-467F-8D99-7F95CED4204C}" dt="2022-09-02T13:51:57.482" v="529" actId="478"/>
          <ac:spMkLst>
            <pc:docMk/>
            <pc:sldMk cId="3799573522" sldId="337"/>
            <ac:spMk id="6" creationId="{15925598-329D-4345-8ADB-B4648B031F8F}"/>
          </ac:spMkLst>
        </pc:spChg>
        <pc:spChg chg="mod">
          <ac:chgData name="Gonzalo Pozo Melero" userId="bd923a79-0206-49b8-926a-a7ad5517b68b" providerId="ADAL" clId="{66C4E58B-E924-467F-8D99-7F95CED4204C}" dt="2022-09-02T13:28:55.021" v="97"/>
          <ac:spMkLst>
            <pc:docMk/>
            <pc:sldMk cId="3799573522" sldId="337"/>
            <ac:spMk id="5122" creationId="{CFCEE5AE-97A1-470B-B65D-45E40D2F0B0F}"/>
          </ac:spMkLst>
        </pc:spChg>
        <pc:spChg chg="del">
          <ac:chgData name="Gonzalo Pozo Melero" userId="bd923a79-0206-49b8-926a-a7ad5517b68b" providerId="ADAL" clId="{66C4E58B-E924-467F-8D99-7F95CED4204C}" dt="2022-09-02T13:51:59.162" v="530" actId="478"/>
          <ac:spMkLst>
            <pc:docMk/>
            <pc:sldMk cId="3799573522" sldId="337"/>
            <ac:spMk id="5123" creationId="{D03BF5EE-B41E-4231-A2F9-0D4A6A9153AB}"/>
          </ac:spMkLst>
        </pc:spChg>
      </pc:sldChg>
      <pc:sldChg chg="delSp modSp add mod">
        <pc:chgData name="Gonzalo Pozo Melero" userId="bd923a79-0206-49b8-926a-a7ad5517b68b" providerId="ADAL" clId="{66C4E58B-E924-467F-8D99-7F95CED4204C}" dt="2022-09-02T13:51:55.562" v="528" actId="478"/>
        <pc:sldMkLst>
          <pc:docMk/>
          <pc:sldMk cId="669041679" sldId="338"/>
        </pc:sldMkLst>
        <pc:spChg chg="del">
          <ac:chgData name="Gonzalo Pozo Melero" userId="bd923a79-0206-49b8-926a-a7ad5517b68b" providerId="ADAL" clId="{66C4E58B-E924-467F-8D99-7F95CED4204C}" dt="2022-09-02T13:51:53.946" v="527" actId="478"/>
          <ac:spMkLst>
            <pc:docMk/>
            <pc:sldMk cId="669041679" sldId="338"/>
            <ac:spMk id="6" creationId="{15925598-329D-4345-8ADB-B4648B031F8F}"/>
          </ac:spMkLst>
        </pc:spChg>
        <pc:spChg chg="mod">
          <ac:chgData name="Gonzalo Pozo Melero" userId="bd923a79-0206-49b8-926a-a7ad5517b68b" providerId="ADAL" clId="{66C4E58B-E924-467F-8D99-7F95CED4204C}" dt="2022-09-02T13:28:55.021" v="97"/>
          <ac:spMkLst>
            <pc:docMk/>
            <pc:sldMk cId="669041679" sldId="338"/>
            <ac:spMk id="5122" creationId="{CFCEE5AE-97A1-470B-B65D-45E40D2F0B0F}"/>
          </ac:spMkLst>
        </pc:spChg>
        <pc:spChg chg="del">
          <ac:chgData name="Gonzalo Pozo Melero" userId="bd923a79-0206-49b8-926a-a7ad5517b68b" providerId="ADAL" clId="{66C4E58B-E924-467F-8D99-7F95CED4204C}" dt="2022-09-02T13:51:55.562" v="528" actId="478"/>
          <ac:spMkLst>
            <pc:docMk/>
            <pc:sldMk cId="669041679" sldId="338"/>
            <ac:spMk id="5123" creationId="{D03BF5EE-B41E-4231-A2F9-0D4A6A9153AB}"/>
          </ac:spMkLst>
        </pc:spChg>
      </pc:sldChg>
      <pc:sldChg chg="modSp add">
        <pc:chgData name="Gonzalo Pozo Melero" userId="bd923a79-0206-49b8-926a-a7ad5517b68b" providerId="ADAL" clId="{66C4E58B-E924-467F-8D99-7F95CED4204C}" dt="2022-09-02T13:28:55.021" v="97"/>
        <pc:sldMkLst>
          <pc:docMk/>
          <pc:sldMk cId="1425785213" sldId="339"/>
        </pc:sldMkLst>
        <pc:spChg chg="mod">
          <ac:chgData name="Gonzalo Pozo Melero" userId="bd923a79-0206-49b8-926a-a7ad5517b68b" providerId="ADAL" clId="{66C4E58B-E924-467F-8D99-7F95CED4204C}" dt="2022-09-02T13:28:55.021" v="97"/>
          <ac:spMkLst>
            <pc:docMk/>
            <pc:sldMk cId="1425785213" sldId="339"/>
            <ac:spMk id="2" creationId="{D630294F-CD28-4C06-B347-586562A400D9}"/>
          </ac:spMkLst>
        </pc:spChg>
      </pc:sldChg>
      <pc:sldChg chg="modSp add">
        <pc:chgData name="Gonzalo Pozo Melero" userId="bd923a79-0206-49b8-926a-a7ad5517b68b" providerId="ADAL" clId="{66C4E58B-E924-467F-8D99-7F95CED4204C}" dt="2022-09-02T13:28:55.021" v="97"/>
        <pc:sldMkLst>
          <pc:docMk/>
          <pc:sldMk cId="403926103" sldId="340"/>
        </pc:sldMkLst>
        <pc:spChg chg="mod">
          <ac:chgData name="Gonzalo Pozo Melero" userId="bd923a79-0206-49b8-926a-a7ad5517b68b" providerId="ADAL" clId="{66C4E58B-E924-467F-8D99-7F95CED4204C}" dt="2022-09-02T13:28:55.021" v="97"/>
          <ac:spMkLst>
            <pc:docMk/>
            <pc:sldMk cId="403926103" sldId="340"/>
            <ac:spMk id="2" creationId="{AFDBD7A2-7E73-4D76-9886-37CB50134708}"/>
          </ac:spMkLst>
        </pc:spChg>
      </pc:sldChg>
      <pc:sldChg chg="delSp modSp add mod">
        <pc:chgData name="Gonzalo Pozo Melero" userId="bd923a79-0206-49b8-926a-a7ad5517b68b" providerId="ADAL" clId="{66C4E58B-E924-467F-8D99-7F95CED4204C}" dt="2022-09-02T13:53:30.518" v="559" actId="20577"/>
        <pc:sldMkLst>
          <pc:docMk/>
          <pc:sldMk cId="2113118211" sldId="341"/>
        </pc:sldMkLst>
        <pc:spChg chg="mod">
          <ac:chgData name="Gonzalo Pozo Melero" userId="bd923a79-0206-49b8-926a-a7ad5517b68b" providerId="ADAL" clId="{66C4E58B-E924-467F-8D99-7F95CED4204C}" dt="2022-09-02T13:53:30.518" v="559" actId="20577"/>
          <ac:spMkLst>
            <pc:docMk/>
            <pc:sldMk cId="2113118211" sldId="341"/>
            <ac:spMk id="2" creationId="{48683352-5F20-4CAD-943E-C2B1AEF28ADB}"/>
          </ac:spMkLst>
        </pc:spChg>
        <pc:spChg chg="del">
          <ac:chgData name="Gonzalo Pozo Melero" userId="bd923a79-0206-49b8-926a-a7ad5517b68b" providerId="ADAL" clId="{66C4E58B-E924-467F-8D99-7F95CED4204C}" dt="2022-09-02T13:52:03.250" v="531" actId="478"/>
          <ac:spMkLst>
            <pc:docMk/>
            <pc:sldMk cId="2113118211" sldId="341"/>
            <ac:spMk id="6" creationId="{15925598-329D-4345-8ADB-B4648B031F8F}"/>
          </ac:spMkLst>
        </pc:spChg>
        <pc:spChg chg="mod">
          <ac:chgData name="Gonzalo Pozo Melero" userId="bd923a79-0206-49b8-926a-a7ad5517b68b" providerId="ADAL" clId="{66C4E58B-E924-467F-8D99-7F95CED4204C}" dt="2022-09-02T13:28:55.021" v="97"/>
          <ac:spMkLst>
            <pc:docMk/>
            <pc:sldMk cId="2113118211" sldId="341"/>
            <ac:spMk id="5122" creationId="{CFCEE5AE-97A1-470B-B65D-45E40D2F0B0F}"/>
          </ac:spMkLst>
        </pc:spChg>
        <pc:spChg chg="del">
          <ac:chgData name="Gonzalo Pozo Melero" userId="bd923a79-0206-49b8-926a-a7ad5517b68b" providerId="ADAL" clId="{66C4E58B-E924-467F-8D99-7F95CED4204C}" dt="2022-09-02T13:52:04.362" v="532" actId="478"/>
          <ac:spMkLst>
            <pc:docMk/>
            <pc:sldMk cId="2113118211" sldId="341"/>
            <ac:spMk id="5123" creationId="{D03BF5EE-B41E-4231-A2F9-0D4A6A9153AB}"/>
          </ac:spMkLst>
        </pc:spChg>
      </pc:sldChg>
      <pc:sldChg chg="delSp modSp add mod">
        <pc:chgData name="Gonzalo Pozo Melero" userId="bd923a79-0206-49b8-926a-a7ad5517b68b" providerId="ADAL" clId="{66C4E58B-E924-467F-8D99-7F95CED4204C}" dt="2022-09-02T13:52:15.826" v="536" actId="478"/>
        <pc:sldMkLst>
          <pc:docMk/>
          <pc:sldMk cId="1378853172" sldId="342"/>
        </pc:sldMkLst>
        <pc:spChg chg="del">
          <ac:chgData name="Gonzalo Pozo Melero" userId="bd923a79-0206-49b8-926a-a7ad5517b68b" providerId="ADAL" clId="{66C4E58B-E924-467F-8D99-7F95CED4204C}" dt="2022-09-02T13:52:06.490" v="533" actId="478"/>
          <ac:spMkLst>
            <pc:docMk/>
            <pc:sldMk cId="1378853172" sldId="342"/>
            <ac:spMk id="6" creationId="{15925598-329D-4345-8ADB-B4648B031F8F}"/>
          </ac:spMkLst>
        </pc:spChg>
        <pc:spChg chg="mod">
          <ac:chgData name="Gonzalo Pozo Melero" userId="bd923a79-0206-49b8-926a-a7ad5517b68b" providerId="ADAL" clId="{66C4E58B-E924-467F-8D99-7F95CED4204C}" dt="2022-09-02T13:28:55.021" v="97"/>
          <ac:spMkLst>
            <pc:docMk/>
            <pc:sldMk cId="1378853172" sldId="342"/>
            <ac:spMk id="5122" creationId="{CFCEE5AE-97A1-470B-B65D-45E40D2F0B0F}"/>
          </ac:spMkLst>
        </pc:spChg>
        <pc:spChg chg="del">
          <ac:chgData name="Gonzalo Pozo Melero" userId="bd923a79-0206-49b8-926a-a7ad5517b68b" providerId="ADAL" clId="{66C4E58B-E924-467F-8D99-7F95CED4204C}" dt="2022-09-02T13:52:15.826" v="536" actId="478"/>
          <ac:spMkLst>
            <pc:docMk/>
            <pc:sldMk cId="1378853172" sldId="342"/>
            <ac:spMk id="5123" creationId="{D03BF5EE-B41E-4231-A2F9-0D4A6A9153AB}"/>
          </ac:spMkLst>
        </pc:spChg>
      </pc:sldChg>
      <pc:sldChg chg="delSp modSp add mod">
        <pc:chgData name="Gonzalo Pozo Melero" userId="bd923a79-0206-49b8-926a-a7ad5517b68b" providerId="ADAL" clId="{66C4E58B-E924-467F-8D99-7F95CED4204C}" dt="2022-09-02T13:52:10.050" v="535" actId="478"/>
        <pc:sldMkLst>
          <pc:docMk/>
          <pc:sldMk cId="1914981252" sldId="343"/>
        </pc:sldMkLst>
        <pc:spChg chg="del">
          <ac:chgData name="Gonzalo Pozo Melero" userId="bd923a79-0206-49b8-926a-a7ad5517b68b" providerId="ADAL" clId="{66C4E58B-E924-467F-8D99-7F95CED4204C}" dt="2022-09-02T13:52:08.674" v="534" actId="478"/>
          <ac:spMkLst>
            <pc:docMk/>
            <pc:sldMk cId="1914981252" sldId="343"/>
            <ac:spMk id="6" creationId="{15925598-329D-4345-8ADB-B4648B031F8F}"/>
          </ac:spMkLst>
        </pc:spChg>
        <pc:spChg chg="mod">
          <ac:chgData name="Gonzalo Pozo Melero" userId="bd923a79-0206-49b8-926a-a7ad5517b68b" providerId="ADAL" clId="{66C4E58B-E924-467F-8D99-7F95CED4204C}" dt="2022-09-02T13:28:55.021" v="97"/>
          <ac:spMkLst>
            <pc:docMk/>
            <pc:sldMk cId="1914981252" sldId="343"/>
            <ac:spMk id="5122" creationId="{CFCEE5AE-97A1-470B-B65D-45E40D2F0B0F}"/>
          </ac:spMkLst>
        </pc:spChg>
        <pc:spChg chg="del">
          <ac:chgData name="Gonzalo Pozo Melero" userId="bd923a79-0206-49b8-926a-a7ad5517b68b" providerId="ADAL" clId="{66C4E58B-E924-467F-8D99-7F95CED4204C}" dt="2022-09-02T13:52:10.050" v="535" actId="478"/>
          <ac:spMkLst>
            <pc:docMk/>
            <pc:sldMk cId="1914981252" sldId="343"/>
            <ac:spMk id="5123" creationId="{D03BF5EE-B41E-4231-A2F9-0D4A6A9153AB}"/>
          </ac:spMkLst>
        </pc:spChg>
      </pc:sldChg>
      <pc:sldChg chg="modSp add mod">
        <pc:chgData name="Gonzalo Pozo Melero" userId="bd923a79-0206-49b8-926a-a7ad5517b68b" providerId="ADAL" clId="{66C4E58B-E924-467F-8D99-7F95CED4204C}" dt="2022-09-05T12:45:35.387" v="1698" actId="1076"/>
        <pc:sldMkLst>
          <pc:docMk/>
          <pc:sldMk cId="2762179241" sldId="381"/>
        </pc:sldMkLst>
        <pc:spChg chg="mod">
          <ac:chgData name="Gonzalo Pozo Melero" userId="bd923a79-0206-49b8-926a-a7ad5517b68b" providerId="ADAL" clId="{66C4E58B-E924-467F-8D99-7F95CED4204C}" dt="2022-09-02T13:14:35.754" v="23"/>
          <ac:spMkLst>
            <pc:docMk/>
            <pc:sldMk cId="2762179241" sldId="381"/>
            <ac:spMk id="2" creationId="{984DC9EB-4D33-4CFC-8660-9228A982D0AD}"/>
          </ac:spMkLst>
        </pc:spChg>
        <pc:spChg chg="mod">
          <ac:chgData name="Gonzalo Pozo Melero" userId="bd923a79-0206-49b8-926a-a7ad5517b68b" providerId="ADAL" clId="{66C4E58B-E924-467F-8D99-7F95CED4204C}" dt="2022-09-05T12:45:29.579" v="1697" actId="1076"/>
          <ac:spMkLst>
            <pc:docMk/>
            <pc:sldMk cId="2762179241" sldId="381"/>
            <ac:spMk id="3" creationId="{9C746B6A-755A-4977-9009-B0398A484F09}"/>
          </ac:spMkLst>
        </pc:spChg>
        <pc:spChg chg="mod">
          <ac:chgData name="Gonzalo Pozo Melero" userId="bd923a79-0206-49b8-926a-a7ad5517b68b" providerId="ADAL" clId="{66C4E58B-E924-467F-8D99-7F95CED4204C}" dt="2022-09-05T12:45:35.387" v="1698" actId="1076"/>
          <ac:spMkLst>
            <pc:docMk/>
            <pc:sldMk cId="2762179241" sldId="381"/>
            <ac:spMk id="5" creationId="{402D90F4-CF2D-425C-B2B7-52A67BBF7195}"/>
          </ac:spMkLst>
        </pc:spChg>
      </pc:sldChg>
      <pc:sldChg chg="add del">
        <pc:chgData name="Gonzalo Pozo Melero" userId="bd923a79-0206-49b8-926a-a7ad5517b68b" providerId="ADAL" clId="{66C4E58B-E924-467F-8D99-7F95CED4204C}" dt="2022-09-02T13:32:06.128" v="136" actId="47"/>
        <pc:sldMkLst>
          <pc:docMk/>
          <pc:sldMk cId="4009814908" sldId="382"/>
        </pc:sldMkLst>
      </pc:sldChg>
      <pc:sldChg chg="modSp add mod">
        <pc:chgData name="Gonzalo Pozo Melero" userId="bd923a79-0206-49b8-926a-a7ad5517b68b" providerId="ADAL" clId="{66C4E58B-E924-467F-8D99-7F95CED4204C}" dt="2022-09-02T13:42:03.634" v="353" actId="255"/>
        <pc:sldMkLst>
          <pc:docMk/>
          <pc:sldMk cId="4120987559" sldId="383"/>
        </pc:sldMkLst>
        <pc:spChg chg="mod">
          <ac:chgData name="Gonzalo Pozo Melero" userId="bd923a79-0206-49b8-926a-a7ad5517b68b" providerId="ADAL" clId="{66C4E58B-E924-467F-8D99-7F95CED4204C}" dt="2022-09-02T13:42:03.634" v="353" actId="255"/>
          <ac:spMkLst>
            <pc:docMk/>
            <pc:sldMk cId="4120987559" sldId="383"/>
            <ac:spMk id="4" creationId="{70D32724-1B40-4627-AC81-74C352783D34}"/>
          </ac:spMkLst>
        </pc:spChg>
      </pc:sldChg>
      <pc:sldChg chg="modSp add mod">
        <pc:chgData name="Gonzalo Pozo Melero" userId="bd923a79-0206-49b8-926a-a7ad5517b68b" providerId="ADAL" clId="{66C4E58B-E924-467F-8D99-7F95CED4204C}" dt="2022-09-05T13:05:32.369" v="1935" actId="1035"/>
        <pc:sldMkLst>
          <pc:docMk/>
          <pc:sldMk cId="687017874" sldId="384"/>
        </pc:sldMkLst>
        <pc:spChg chg="mod">
          <ac:chgData name="Gonzalo Pozo Melero" userId="bd923a79-0206-49b8-926a-a7ad5517b68b" providerId="ADAL" clId="{66C4E58B-E924-467F-8D99-7F95CED4204C}" dt="2022-09-02T13:42:10.269" v="355" actId="255"/>
          <ac:spMkLst>
            <pc:docMk/>
            <pc:sldMk cId="687017874" sldId="384"/>
            <ac:spMk id="4" creationId="{61FDADA5-06A4-4B2D-9225-1B4FC8C723AB}"/>
          </ac:spMkLst>
        </pc:spChg>
        <pc:spChg chg="mod">
          <ac:chgData name="Gonzalo Pozo Melero" userId="bd923a79-0206-49b8-926a-a7ad5517b68b" providerId="ADAL" clId="{66C4E58B-E924-467F-8D99-7F95CED4204C}" dt="2022-09-05T13:05:02.850" v="1919" actId="1037"/>
          <ac:spMkLst>
            <pc:docMk/>
            <pc:sldMk cId="687017874" sldId="384"/>
            <ac:spMk id="19" creationId="{835DB3B2-7833-4620-B082-F945A300941A}"/>
          </ac:spMkLst>
        </pc:spChg>
        <pc:spChg chg="mod">
          <ac:chgData name="Gonzalo Pozo Melero" userId="bd923a79-0206-49b8-926a-a7ad5517b68b" providerId="ADAL" clId="{66C4E58B-E924-467F-8D99-7F95CED4204C}" dt="2022-09-05T13:04:56.906" v="1912" actId="1037"/>
          <ac:spMkLst>
            <pc:docMk/>
            <pc:sldMk cId="687017874" sldId="384"/>
            <ac:spMk id="26" creationId="{E82911C4-76A5-4758-8AF3-140CF2CBC87C}"/>
          </ac:spMkLst>
        </pc:spChg>
        <pc:spChg chg="mod">
          <ac:chgData name="Gonzalo Pozo Melero" userId="bd923a79-0206-49b8-926a-a7ad5517b68b" providerId="ADAL" clId="{66C4E58B-E924-467F-8D99-7F95CED4204C}" dt="2022-09-05T13:04:57.994" v="1913" actId="1037"/>
          <ac:spMkLst>
            <pc:docMk/>
            <pc:sldMk cId="687017874" sldId="384"/>
            <ac:spMk id="27" creationId="{BF32E8BB-952B-4BE8-8732-0F9A4EF5D649}"/>
          </ac:spMkLst>
        </pc:spChg>
        <pc:spChg chg="mod">
          <ac:chgData name="Gonzalo Pozo Melero" userId="bd923a79-0206-49b8-926a-a7ad5517b68b" providerId="ADAL" clId="{66C4E58B-E924-467F-8D99-7F95CED4204C}" dt="2022-09-05T13:05:32.369" v="1935" actId="1035"/>
          <ac:spMkLst>
            <pc:docMk/>
            <pc:sldMk cId="687017874" sldId="384"/>
            <ac:spMk id="28" creationId="{B6A9790A-46E3-4435-BBCD-D5970E1EB45F}"/>
          </ac:spMkLst>
        </pc:spChg>
        <pc:picChg chg="mod">
          <ac:chgData name="Gonzalo Pozo Melero" userId="bd923a79-0206-49b8-926a-a7ad5517b68b" providerId="ADAL" clId="{66C4E58B-E924-467F-8D99-7F95CED4204C}" dt="2022-09-02T13:41:45.678" v="350" actId="1036"/>
          <ac:picMkLst>
            <pc:docMk/>
            <pc:sldMk cId="687017874" sldId="384"/>
            <ac:picMk id="11" creationId="{DC6B3E4F-74E6-429F-B629-BB8F93B7D198}"/>
          </ac:picMkLst>
        </pc:picChg>
      </pc:sldChg>
      <pc:sldChg chg="modSp add mod">
        <pc:chgData name="Gonzalo Pozo Melero" userId="bd923a79-0206-49b8-926a-a7ad5517b68b" providerId="ADAL" clId="{66C4E58B-E924-467F-8D99-7F95CED4204C}" dt="2022-09-02T13:42:33.418" v="362" actId="1076"/>
        <pc:sldMkLst>
          <pc:docMk/>
          <pc:sldMk cId="3821357016" sldId="385"/>
        </pc:sldMkLst>
        <pc:spChg chg="mod">
          <ac:chgData name="Gonzalo Pozo Melero" userId="bd923a79-0206-49b8-926a-a7ad5517b68b" providerId="ADAL" clId="{66C4E58B-E924-467F-8D99-7F95CED4204C}" dt="2022-09-02T13:42:33.418" v="362" actId="1076"/>
          <ac:spMkLst>
            <pc:docMk/>
            <pc:sldMk cId="3821357016" sldId="385"/>
            <ac:spMk id="13" creationId="{86750FBC-B7AD-4999-9B93-E3ED1B277ED3}"/>
          </ac:spMkLst>
        </pc:spChg>
      </pc:sldChg>
      <pc:sldChg chg="add">
        <pc:chgData name="Gonzalo Pozo Melero" userId="bd923a79-0206-49b8-926a-a7ad5517b68b" providerId="ADAL" clId="{66C4E58B-E924-467F-8D99-7F95CED4204C}" dt="2022-09-02T13:15:43.758" v="31"/>
        <pc:sldMkLst>
          <pc:docMk/>
          <pc:sldMk cId="2489045717" sldId="386"/>
        </pc:sldMkLst>
      </pc:sldChg>
      <pc:sldChg chg="modSp add mod">
        <pc:chgData name="Gonzalo Pozo Melero" userId="bd923a79-0206-49b8-926a-a7ad5517b68b" providerId="ADAL" clId="{66C4E58B-E924-467F-8D99-7F95CED4204C}" dt="2022-09-02T13:42:47.683" v="369" actId="14100"/>
        <pc:sldMkLst>
          <pc:docMk/>
          <pc:sldMk cId="1493365610" sldId="387"/>
        </pc:sldMkLst>
        <pc:spChg chg="mod">
          <ac:chgData name="Gonzalo Pozo Melero" userId="bd923a79-0206-49b8-926a-a7ad5517b68b" providerId="ADAL" clId="{66C4E58B-E924-467F-8D99-7F95CED4204C}" dt="2022-09-02T13:42:47.683" v="369" actId="14100"/>
          <ac:spMkLst>
            <pc:docMk/>
            <pc:sldMk cId="1493365610" sldId="387"/>
            <ac:spMk id="4" creationId="{3C732579-AE2E-416B-93BE-048BD3A7DD9D}"/>
          </ac:spMkLst>
        </pc:spChg>
      </pc:sldChg>
      <pc:sldChg chg="add">
        <pc:chgData name="Gonzalo Pozo Melero" userId="bd923a79-0206-49b8-926a-a7ad5517b68b" providerId="ADAL" clId="{66C4E58B-E924-467F-8D99-7F95CED4204C}" dt="2022-09-02T13:15:43.758" v="31"/>
        <pc:sldMkLst>
          <pc:docMk/>
          <pc:sldMk cId="338167350" sldId="388"/>
        </pc:sldMkLst>
      </pc:sldChg>
      <pc:sldChg chg="add">
        <pc:chgData name="Gonzalo Pozo Melero" userId="bd923a79-0206-49b8-926a-a7ad5517b68b" providerId="ADAL" clId="{66C4E58B-E924-467F-8D99-7F95CED4204C}" dt="2022-09-02T13:15:43.758" v="31"/>
        <pc:sldMkLst>
          <pc:docMk/>
          <pc:sldMk cId="3836549558" sldId="389"/>
        </pc:sldMkLst>
      </pc:sldChg>
      <pc:sldChg chg="add del">
        <pc:chgData name="Gonzalo Pozo Melero" userId="bd923a79-0206-49b8-926a-a7ad5517b68b" providerId="ADAL" clId="{66C4E58B-E924-467F-8D99-7F95CED4204C}" dt="2022-09-02T13:43:08.994" v="370" actId="2696"/>
        <pc:sldMkLst>
          <pc:docMk/>
          <pc:sldMk cId="406503077" sldId="390"/>
        </pc:sldMkLst>
      </pc:sldChg>
      <pc:sldChg chg="add">
        <pc:chgData name="Gonzalo Pozo Melero" userId="bd923a79-0206-49b8-926a-a7ad5517b68b" providerId="ADAL" clId="{66C4E58B-E924-467F-8D99-7F95CED4204C}" dt="2022-09-02T13:43:17.510" v="371"/>
        <pc:sldMkLst>
          <pc:docMk/>
          <pc:sldMk cId="800632159" sldId="390"/>
        </pc:sldMkLst>
      </pc:sldChg>
      <pc:sldChg chg="add del">
        <pc:chgData name="Gonzalo Pozo Melero" userId="bd923a79-0206-49b8-926a-a7ad5517b68b" providerId="ADAL" clId="{66C4E58B-E924-467F-8D99-7F95CED4204C}" dt="2022-09-02T13:43:08.994" v="370" actId="2696"/>
        <pc:sldMkLst>
          <pc:docMk/>
          <pc:sldMk cId="2287185132" sldId="391"/>
        </pc:sldMkLst>
      </pc:sldChg>
      <pc:sldChg chg="add">
        <pc:chgData name="Gonzalo Pozo Melero" userId="bd923a79-0206-49b8-926a-a7ad5517b68b" providerId="ADAL" clId="{66C4E58B-E924-467F-8D99-7F95CED4204C}" dt="2022-09-02T13:43:17.510" v="371"/>
        <pc:sldMkLst>
          <pc:docMk/>
          <pc:sldMk cId="2297636157" sldId="391"/>
        </pc:sldMkLst>
      </pc:sldChg>
      <pc:sldChg chg="modSp add mod">
        <pc:chgData name="Gonzalo Pozo Melero" userId="bd923a79-0206-49b8-926a-a7ad5517b68b" providerId="ADAL" clId="{66C4E58B-E924-467F-8D99-7F95CED4204C}" dt="2022-09-02T13:44:34.489" v="404" actId="1076"/>
        <pc:sldMkLst>
          <pc:docMk/>
          <pc:sldMk cId="2204130964" sldId="392"/>
        </pc:sldMkLst>
        <pc:spChg chg="mod">
          <ac:chgData name="Gonzalo Pozo Melero" userId="bd923a79-0206-49b8-926a-a7ad5517b68b" providerId="ADAL" clId="{66C4E58B-E924-467F-8D99-7F95CED4204C}" dt="2022-09-02T13:43:40.494" v="375" actId="403"/>
          <ac:spMkLst>
            <pc:docMk/>
            <pc:sldMk cId="2204130964" sldId="392"/>
            <ac:spMk id="4" creationId="{E2557540-1BE7-42CE-B7ED-95AC24D2EFCA}"/>
          </ac:spMkLst>
        </pc:spChg>
        <pc:spChg chg="mod">
          <ac:chgData name="Gonzalo Pozo Melero" userId="bd923a79-0206-49b8-926a-a7ad5517b68b" providerId="ADAL" clId="{66C4E58B-E924-467F-8D99-7F95CED4204C}" dt="2022-09-02T13:43:52.139" v="380" actId="14100"/>
          <ac:spMkLst>
            <pc:docMk/>
            <pc:sldMk cId="2204130964" sldId="392"/>
            <ac:spMk id="6" creationId="{2F3623EC-EB25-4BC4-B84B-59E7DE391ECB}"/>
          </ac:spMkLst>
        </pc:spChg>
        <pc:spChg chg="mod">
          <ac:chgData name="Gonzalo Pozo Melero" userId="bd923a79-0206-49b8-926a-a7ad5517b68b" providerId="ADAL" clId="{66C4E58B-E924-467F-8D99-7F95CED4204C}" dt="2022-09-02T13:44:03.864" v="381" actId="255"/>
          <ac:spMkLst>
            <pc:docMk/>
            <pc:sldMk cId="2204130964" sldId="392"/>
            <ac:spMk id="13" creationId="{F6D991F7-32D1-4163-916F-0E8982E970E4}"/>
          </ac:spMkLst>
        </pc:spChg>
        <pc:spChg chg="mod">
          <ac:chgData name="Gonzalo Pozo Melero" userId="bd923a79-0206-49b8-926a-a7ad5517b68b" providerId="ADAL" clId="{66C4E58B-E924-467F-8D99-7F95CED4204C}" dt="2022-09-02T13:44:10.668" v="383" actId="255"/>
          <ac:spMkLst>
            <pc:docMk/>
            <pc:sldMk cId="2204130964" sldId="392"/>
            <ac:spMk id="14" creationId="{614AEE7F-6F9B-4FE2-BD7C-3073D2B6A390}"/>
          </ac:spMkLst>
        </pc:spChg>
        <pc:spChg chg="mod">
          <ac:chgData name="Gonzalo Pozo Melero" userId="bd923a79-0206-49b8-926a-a7ad5517b68b" providerId="ADAL" clId="{66C4E58B-E924-467F-8D99-7F95CED4204C}" dt="2022-09-02T13:44:07.372" v="382" actId="255"/>
          <ac:spMkLst>
            <pc:docMk/>
            <pc:sldMk cId="2204130964" sldId="392"/>
            <ac:spMk id="21" creationId="{D076655D-2B67-4BBA-AA84-9FE6B325FE0E}"/>
          </ac:spMkLst>
        </pc:spChg>
        <pc:graphicFrameChg chg="mod">
          <ac:chgData name="Gonzalo Pozo Melero" userId="bd923a79-0206-49b8-926a-a7ad5517b68b" providerId="ADAL" clId="{66C4E58B-E924-467F-8D99-7F95CED4204C}" dt="2022-09-02T13:44:34.489" v="404" actId="1076"/>
          <ac:graphicFrameMkLst>
            <pc:docMk/>
            <pc:sldMk cId="2204130964" sldId="392"/>
            <ac:graphicFrameMk id="24" creationId="{CCCE5158-6719-48A8-9BC6-4125FB93A31C}"/>
          </ac:graphicFrameMkLst>
        </pc:graphicFrameChg>
      </pc:sldChg>
      <pc:sldChg chg="modSp add mod">
        <pc:chgData name="Gonzalo Pozo Melero" userId="bd923a79-0206-49b8-926a-a7ad5517b68b" providerId="ADAL" clId="{66C4E58B-E924-467F-8D99-7F95CED4204C}" dt="2022-09-02T13:44:45.792" v="406" actId="255"/>
        <pc:sldMkLst>
          <pc:docMk/>
          <pc:sldMk cId="104179851" sldId="393"/>
        </pc:sldMkLst>
        <pc:spChg chg="mod">
          <ac:chgData name="Gonzalo Pozo Melero" userId="bd923a79-0206-49b8-926a-a7ad5517b68b" providerId="ADAL" clId="{66C4E58B-E924-467F-8D99-7F95CED4204C}" dt="2022-09-02T13:44:45.792" v="406" actId="255"/>
          <ac:spMkLst>
            <pc:docMk/>
            <pc:sldMk cId="104179851" sldId="393"/>
            <ac:spMk id="4" creationId="{5253822D-A041-4F7A-8F56-68B5BD6600BF}"/>
          </ac:spMkLst>
        </pc:spChg>
      </pc:sldChg>
      <pc:sldChg chg="modSp add mod">
        <pc:chgData name="Gonzalo Pozo Melero" userId="bd923a79-0206-49b8-926a-a7ad5517b68b" providerId="ADAL" clId="{66C4E58B-E924-467F-8D99-7F95CED4204C}" dt="2022-09-02T13:45:34.793" v="432" actId="1038"/>
        <pc:sldMkLst>
          <pc:docMk/>
          <pc:sldMk cId="3865104428" sldId="394"/>
        </pc:sldMkLst>
        <pc:graphicFrameChg chg="mod">
          <ac:chgData name="Gonzalo Pozo Melero" userId="bd923a79-0206-49b8-926a-a7ad5517b68b" providerId="ADAL" clId="{66C4E58B-E924-467F-8D99-7F95CED4204C}" dt="2022-09-02T13:45:30.076" v="418" actId="1035"/>
          <ac:graphicFrameMkLst>
            <pc:docMk/>
            <pc:sldMk cId="3865104428" sldId="394"/>
            <ac:graphicFrameMk id="13" creationId="{E1DEB2BB-8675-4983-AEE2-5BDDD9DBC473}"/>
          </ac:graphicFrameMkLst>
        </pc:graphicFrameChg>
        <pc:graphicFrameChg chg="mod">
          <ac:chgData name="Gonzalo Pozo Melero" userId="bd923a79-0206-49b8-926a-a7ad5517b68b" providerId="ADAL" clId="{66C4E58B-E924-467F-8D99-7F95CED4204C}" dt="2022-09-02T13:45:34.793" v="432" actId="1038"/>
          <ac:graphicFrameMkLst>
            <pc:docMk/>
            <pc:sldMk cId="3865104428" sldId="394"/>
            <ac:graphicFrameMk id="14" creationId="{735DC209-4C27-4854-984B-C666CFB58EB3}"/>
          </ac:graphicFrameMkLst>
        </pc:graphicFrameChg>
      </pc:sldChg>
      <pc:sldChg chg="modSp add mod">
        <pc:chgData name="Gonzalo Pozo Melero" userId="bd923a79-0206-49b8-926a-a7ad5517b68b" providerId="ADAL" clId="{66C4E58B-E924-467F-8D99-7F95CED4204C}" dt="2022-09-02T13:45:43.921" v="434" actId="1076"/>
        <pc:sldMkLst>
          <pc:docMk/>
          <pc:sldMk cId="2129975974" sldId="395"/>
        </pc:sldMkLst>
        <pc:spChg chg="mod">
          <ac:chgData name="Gonzalo Pozo Melero" userId="bd923a79-0206-49b8-926a-a7ad5517b68b" providerId="ADAL" clId="{66C4E58B-E924-467F-8D99-7F95CED4204C}" dt="2022-09-02T13:45:43.921" v="434" actId="1076"/>
          <ac:spMkLst>
            <pc:docMk/>
            <pc:sldMk cId="2129975974" sldId="395"/>
            <ac:spMk id="4" creationId="{DDFDEE1C-CC0C-40BF-B9C1-79412A390A0F}"/>
          </ac:spMkLst>
        </pc:spChg>
      </pc:sldChg>
      <pc:sldChg chg="modSp add mod">
        <pc:chgData name="Gonzalo Pozo Melero" userId="bd923a79-0206-49b8-926a-a7ad5517b68b" providerId="ADAL" clId="{66C4E58B-E924-467F-8D99-7F95CED4204C}" dt="2022-09-02T13:45:59.874" v="437" actId="1076"/>
        <pc:sldMkLst>
          <pc:docMk/>
          <pc:sldMk cId="2128812613" sldId="396"/>
        </pc:sldMkLst>
        <pc:graphicFrameChg chg="mod">
          <ac:chgData name="Gonzalo Pozo Melero" userId="bd923a79-0206-49b8-926a-a7ad5517b68b" providerId="ADAL" clId="{66C4E58B-E924-467F-8D99-7F95CED4204C}" dt="2022-09-02T13:45:56.297" v="436" actId="1076"/>
          <ac:graphicFrameMkLst>
            <pc:docMk/>
            <pc:sldMk cId="2128812613" sldId="396"/>
            <ac:graphicFrameMk id="7" creationId="{E38236F2-8670-44D3-BE99-948EECFFBF24}"/>
          </ac:graphicFrameMkLst>
        </pc:graphicFrameChg>
        <pc:graphicFrameChg chg="mod">
          <ac:chgData name="Gonzalo Pozo Melero" userId="bd923a79-0206-49b8-926a-a7ad5517b68b" providerId="ADAL" clId="{66C4E58B-E924-467F-8D99-7F95CED4204C}" dt="2022-09-02T13:45:59.874" v="437" actId="1076"/>
          <ac:graphicFrameMkLst>
            <pc:docMk/>
            <pc:sldMk cId="2128812613" sldId="396"/>
            <ac:graphicFrameMk id="8" creationId="{A6FF7743-B00A-4D38-895A-DA54A9FE0FA1}"/>
          </ac:graphicFrameMkLst>
        </pc:graphicFrameChg>
      </pc:sldChg>
      <pc:sldChg chg="add del">
        <pc:chgData name="Gonzalo Pozo Melero" userId="bd923a79-0206-49b8-926a-a7ad5517b68b" providerId="ADAL" clId="{66C4E58B-E924-467F-8D99-7F95CED4204C}" dt="2022-09-02T13:32:28.428" v="158" actId="47"/>
        <pc:sldMkLst>
          <pc:docMk/>
          <pc:sldMk cId="4246665003" sldId="397"/>
        </pc:sldMkLst>
      </pc:sldChg>
      <pc:sldChg chg="modSp add mod">
        <pc:chgData name="Gonzalo Pozo Melero" userId="bd923a79-0206-49b8-926a-a7ad5517b68b" providerId="ADAL" clId="{66C4E58B-E924-467F-8D99-7F95CED4204C}" dt="2022-09-02T13:46:55.441" v="446" actId="1076"/>
        <pc:sldMkLst>
          <pc:docMk/>
          <pc:sldMk cId="2070819164" sldId="398"/>
        </pc:sldMkLst>
        <pc:spChg chg="mod">
          <ac:chgData name="Gonzalo Pozo Melero" userId="bd923a79-0206-49b8-926a-a7ad5517b68b" providerId="ADAL" clId="{66C4E58B-E924-467F-8D99-7F95CED4204C}" dt="2022-09-02T13:46:34.592" v="442" actId="1076"/>
          <ac:spMkLst>
            <pc:docMk/>
            <pc:sldMk cId="2070819164" sldId="398"/>
            <ac:spMk id="5" creationId="{BFA0181F-940B-49DF-BF9B-4EA7A7AEA3D9}"/>
          </ac:spMkLst>
        </pc:spChg>
        <pc:spChg chg="mod">
          <ac:chgData name="Gonzalo Pozo Melero" userId="bd923a79-0206-49b8-926a-a7ad5517b68b" providerId="ADAL" clId="{66C4E58B-E924-467F-8D99-7F95CED4204C}" dt="2022-09-02T13:46:55.441" v="446" actId="1076"/>
          <ac:spMkLst>
            <pc:docMk/>
            <pc:sldMk cId="2070819164" sldId="398"/>
            <ac:spMk id="32" creationId="{DCCEE606-D32F-414C-8923-541C22BDB841}"/>
          </ac:spMkLst>
        </pc:spChg>
        <pc:grpChg chg="mod">
          <ac:chgData name="Gonzalo Pozo Melero" userId="bd923a79-0206-49b8-926a-a7ad5517b68b" providerId="ADAL" clId="{66C4E58B-E924-467F-8D99-7F95CED4204C}" dt="2022-09-02T13:46:49.656" v="445" actId="14100"/>
          <ac:grpSpMkLst>
            <pc:docMk/>
            <pc:sldMk cId="2070819164" sldId="398"/>
            <ac:grpSpMk id="33" creationId="{F1A0A904-A560-4447-8B7C-5B2DD36901EA}"/>
          </ac:grpSpMkLst>
        </pc:grpChg>
        <pc:picChg chg="mod">
          <ac:chgData name="Gonzalo Pozo Melero" userId="bd923a79-0206-49b8-926a-a7ad5517b68b" providerId="ADAL" clId="{66C4E58B-E924-467F-8D99-7F95CED4204C}" dt="2022-09-02T13:46:42.914" v="443" actId="14100"/>
          <ac:picMkLst>
            <pc:docMk/>
            <pc:sldMk cId="2070819164" sldId="398"/>
            <ac:picMk id="34" creationId="{87B35924-CAB4-4D14-A8E8-598AF52D3D32}"/>
          </ac:picMkLst>
        </pc:picChg>
      </pc:sldChg>
      <pc:sldChg chg="modSp add mod">
        <pc:chgData name="Gonzalo Pozo Melero" userId="bd923a79-0206-49b8-926a-a7ad5517b68b" providerId="ADAL" clId="{66C4E58B-E924-467F-8D99-7F95CED4204C}" dt="2022-09-05T13:10:32.199" v="1946" actId="1076"/>
        <pc:sldMkLst>
          <pc:docMk/>
          <pc:sldMk cId="4228856462" sldId="399"/>
        </pc:sldMkLst>
        <pc:spChg chg="mod">
          <ac:chgData name="Gonzalo Pozo Melero" userId="bd923a79-0206-49b8-926a-a7ad5517b68b" providerId="ADAL" clId="{66C4E58B-E924-467F-8D99-7F95CED4204C}" dt="2022-09-02T13:47:08.019" v="450" actId="403"/>
          <ac:spMkLst>
            <pc:docMk/>
            <pc:sldMk cId="4228856462" sldId="399"/>
            <ac:spMk id="5" creationId="{BFA0181F-940B-49DF-BF9B-4EA7A7AEA3D9}"/>
          </ac:spMkLst>
        </pc:spChg>
        <pc:spChg chg="mod">
          <ac:chgData name="Gonzalo Pozo Melero" userId="bd923a79-0206-49b8-926a-a7ad5517b68b" providerId="ADAL" clId="{66C4E58B-E924-467F-8D99-7F95CED4204C}" dt="2022-09-05T13:10:32.199" v="1946" actId="1076"/>
          <ac:spMkLst>
            <pc:docMk/>
            <pc:sldMk cId="4228856462" sldId="399"/>
            <ac:spMk id="8" creationId="{B210A8CB-8F9C-4A51-926A-99E2A38BEFA5}"/>
          </ac:spMkLst>
        </pc:spChg>
      </pc:sldChg>
      <pc:sldChg chg="modSp add mod">
        <pc:chgData name="Gonzalo Pozo Melero" userId="bd923a79-0206-49b8-926a-a7ad5517b68b" providerId="ADAL" clId="{66C4E58B-E924-467F-8D99-7F95CED4204C}" dt="2022-09-02T13:47:19.436" v="454" actId="403"/>
        <pc:sldMkLst>
          <pc:docMk/>
          <pc:sldMk cId="1819700000" sldId="400"/>
        </pc:sldMkLst>
        <pc:spChg chg="mod">
          <ac:chgData name="Gonzalo Pozo Melero" userId="bd923a79-0206-49b8-926a-a7ad5517b68b" providerId="ADAL" clId="{66C4E58B-E924-467F-8D99-7F95CED4204C}" dt="2022-09-02T13:47:19.436" v="454" actId="403"/>
          <ac:spMkLst>
            <pc:docMk/>
            <pc:sldMk cId="1819700000" sldId="400"/>
            <ac:spMk id="4" creationId="{4BE35DEA-38F7-4E0E-BAA6-888E98C58F06}"/>
          </ac:spMkLst>
        </pc:spChg>
      </pc:sldChg>
      <pc:sldChg chg="modSp add mod">
        <pc:chgData name="Gonzalo Pozo Melero" userId="bd923a79-0206-49b8-926a-a7ad5517b68b" providerId="ADAL" clId="{66C4E58B-E924-467F-8D99-7F95CED4204C}" dt="2022-09-02T13:47:34.744" v="461" actId="1035"/>
        <pc:sldMkLst>
          <pc:docMk/>
          <pc:sldMk cId="167343452" sldId="401"/>
        </pc:sldMkLst>
        <pc:spChg chg="mod">
          <ac:chgData name="Gonzalo Pozo Melero" userId="bd923a79-0206-49b8-926a-a7ad5517b68b" providerId="ADAL" clId="{66C4E58B-E924-467F-8D99-7F95CED4204C}" dt="2022-09-02T13:47:34.744" v="461" actId="1035"/>
          <ac:spMkLst>
            <pc:docMk/>
            <pc:sldMk cId="167343452" sldId="401"/>
            <ac:spMk id="4" creationId="{0B913B0C-67E1-4426-95A4-BF023802AE8E}"/>
          </ac:spMkLst>
        </pc:spChg>
      </pc:sldChg>
      <pc:sldChg chg="modSp add mod">
        <pc:chgData name="Gonzalo Pozo Melero" userId="bd923a79-0206-49b8-926a-a7ad5517b68b" providerId="ADAL" clId="{66C4E58B-E924-467F-8D99-7F95CED4204C}" dt="2022-09-02T13:47:44.580" v="465" actId="403"/>
        <pc:sldMkLst>
          <pc:docMk/>
          <pc:sldMk cId="4010661907" sldId="402"/>
        </pc:sldMkLst>
        <pc:spChg chg="mod">
          <ac:chgData name="Gonzalo Pozo Melero" userId="bd923a79-0206-49b8-926a-a7ad5517b68b" providerId="ADAL" clId="{66C4E58B-E924-467F-8D99-7F95CED4204C}" dt="2022-09-02T13:47:44.580" v="465" actId="403"/>
          <ac:spMkLst>
            <pc:docMk/>
            <pc:sldMk cId="4010661907" sldId="402"/>
            <ac:spMk id="4" creationId="{802C7EF8-4B83-4D6C-B3EE-6680504252E5}"/>
          </ac:spMkLst>
        </pc:spChg>
      </pc:sldChg>
      <pc:sldChg chg="modSp add mod">
        <pc:chgData name="Gonzalo Pozo Melero" userId="bd923a79-0206-49b8-926a-a7ad5517b68b" providerId="ADAL" clId="{66C4E58B-E924-467F-8D99-7F95CED4204C}" dt="2022-09-02T13:47:57.056" v="469" actId="1076"/>
        <pc:sldMkLst>
          <pc:docMk/>
          <pc:sldMk cId="619581195" sldId="403"/>
        </pc:sldMkLst>
        <pc:spChg chg="mod">
          <ac:chgData name="Gonzalo Pozo Melero" userId="bd923a79-0206-49b8-926a-a7ad5517b68b" providerId="ADAL" clId="{66C4E58B-E924-467F-8D99-7F95CED4204C}" dt="2022-09-02T13:47:57.056" v="469" actId="1076"/>
          <ac:spMkLst>
            <pc:docMk/>
            <pc:sldMk cId="619581195" sldId="403"/>
            <ac:spMk id="5" creationId="{F8B86802-0346-4EFD-AFD6-2DCA6D6307A7}"/>
          </ac:spMkLst>
        </pc:spChg>
      </pc:sldChg>
      <pc:sldChg chg="modSp add mod">
        <pc:chgData name="Gonzalo Pozo Melero" userId="bd923a79-0206-49b8-926a-a7ad5517b68b" providerId="ADAL" clId="{66C4E58B-E924-467F-8D99-7F95CED4204C}" dt="2022-09-02T13:48:21.936" v="475" actId="1076"/>
        <pc:sldMkLst>
          <pc:docMk/>
          <pc:sldMk cId="3042723513" sldId="404"/>
        </pc:sldMkLst>
        <pc:spChg chg="mod">
          <ac:chgData name="Gonzalo Pozo Melero" userId="bd923a79-0206-49b8-926a-a7ad5517b68b" providerId="ADAL" clId="{66C4E58B-E924-467F-8D99-7F95CED4204C}" dt="2022-09-02T13:48:04.896" v="471" actId="1076"/>
          <ac:spMkLst>
            <pc:docMk/>
            <pc:sldMk cId="3042723513" sldId="404"/>
            <ac:spMk id="2" creationId="{5D7ABA7E-E2E9-4C25-BBC6-3CB57E8A1A35}"/>
          </ac:spMkLst>
        </pc:spChg>
        <pc:spChg chg="mod">
          <ac:chgData name="Gonzalo Pozo Melero" userId="bd923a79-0206-49b8-926a-a7ad5517b68b" providerId="ADAL" clId="{66C4E58B-E924-467F-8D99-7F95CED4204C}" dt="2022-09-02T13:48:21.936" v="475" actId="1076"/>
          <ac:spMkLst>
            <pc:docMk/>
            <pc:sldMk cId="3042723513" sldId="404"/>
            <ac:spMk id="5" creationId="{B2BCB8E9-FD25-414A-AB8B-F3BEADD7F378}"/>
          </ac:spMkLst>
        </pc:spChg>
        <pc:spChg chg="mod">
          <ac:chgData name="Gonzalo Pozo Melero" userId="bd923a79-0206-49b8-926a-a7ad5517b68b" providerId="ADAL" clId="{66C4E58B-E924-467F-8D99-7F95CED4204C}" dt="2022-09-02T13:48:17.456" v="474" actId="1076"/>
          <ac:spMkLst>
            <pc:docMk/>
            <pc:sldMk cId="3042723513" sldId="404"/>
            <ac:spMk id="12" creationId="{B6818B39-04AB-47F9-8180-044D17F43E2E}"/>
          </ac:spMkLst>
        </pc:spChg>
      </pc:sldChg>
      <pc:sldChg chg="add del">
        <pc:chgData name="Gonzalo Pozo Melero" userId="bd923a79-0206-49b8-926a-a7ad5517b68b" providerId="ADAL" clId="{66C4E58B-E924-467F-8D99-7F95CED4204C}" dt="2022-09-02T13:32:40.532" v="165" actId="47"/>
        <pc:sldMkLst>
          <pc:docMk/>
          <pc:sldMk cId="4294712245" sldId="405"/>
        </pc:sldMkLst>
      </pc:sldChg>
      <pc:sldChg chg="modSp add mod">
        <pc:chgData name="Gonzalo Pozo Melero" userId="bd923a79-0206-49b8-926a-a7ad5517b68b" providerId="ADAL" clId="{66C4E58B-E924-467F-8D99-7F95CED4204C}" dt="2022-09-02T13:48:42.256" v="478" actId="1076"/>
        <pc:sldMkLst>
          <pc:docMk/>
          <pc:sldMk cId="3910624449" sldId="406"/>
        </pc:sldMkLst>
        <pc:spChg chg="mod">
          <ac:chgData name="Gonzalo Pozo Melero" userId="bd923a79-0206-49b8-926a-a7ad5517b68b" providerId="ADAL" clId="{66C4E58B-E924-467F-8D99-7F95CED4204C}" dt="2022-09-02T13:48:42.256" v="478" actId="1076"/>
          <ac:spMkLst>
            <pc:docMk/>
            <pc:sldMk cId="3910624449" sldId="406"/>
            <ac:spMk id="2" creationId="{635453AE-43EC-4A55-9C27-DA8CB979548A}"/>
          </ac:spMkLst>
        </pc:spChg>
      </pc:sldChg>
      <pc:sldChg chg="modSp add mod">
        <pc:chgData name="Gonzalo Pozo Melero" userId="bd923a79-0206-49b8-926a-a7ad5517b68b" providerId="ADAL" clId="{66C4E58B-E924-467F-8D99-7F95CED4204C}" dt="2022-09-02T13:48:53.556" v="482" actId="403"/>
        <pc:sldMkLst>
          <pc:docMk/>
          <pc:sldMk cId="244042529" sldId="407"/>
        </pc:sldMkLst>
        <pc:spChg chg="mod">
          <ac:chgData name="Gonzalo Pozo Melero" userId="bd923a79-0206-49b8-926a-a7ad5517b68b" providerId="ADAL" clId="{66C4E58B-E924-467F-8D99-7F95CED4204C}" dt="2022-09-02T13:48:53.556" v="482" actId="403"/>
          <ac:spMkLst>
            <pc:docMk/>
            <pc:sldMk cId="244042529" sldId="407"/>
            <ac:spMk id="2" creationId="{635453AE-43EC-4A55-9C27-DA8CB979548A}"/>
          </ac:spMkLst>
        </pc:spChg>
      </pc:sldChg>
      <pc:sldChg chg="modSp add mod">
        <pc:chgData name="Gonzalo Pozo Melero" userId="bd923a79-0206-49b8-926a-a7ad5517b68b" providerId="ADAL" clId="{66C4E58B-E924-467F-8D99-7F95CED4204C}" dt="2022-09-02T13:49:05.360" v="486" actId="1076"/>
        <pc:sldMkLst>
          <pc:docMk/>
          <pc:sldMk cId="4123971154" sldId="408"/>
        </pc:sldMkLst>
        <pc:spChg chg="mod">
          <ac:chgData name="Gonzalo Pozo Melero" userId="bd923a79-0206-49b8-926a-a7ad5517b68b" providerId="ADAL" clId="{66C4E58B-E924-467F-8D99-7F95CED4204C}" dt="2022-09-02T13:49:05.360" v="486" actId="1076"/>
          <ac:spMkLst>
            <pc:docMk/>
            <pc:sldMk cId="4123971154" sldId="408"/>
            <ac:spMk id="2" creationId="{635453AE-43EC-4A55-9C27-DA8CB979548A}"/>
          </ac:spMkLst>
        </pc:spChg>
      </pc:sldChg>
      <pc:sldChg chg="modSp add mod">
        <pc:chgData name="Gonzalo Pozo Melero" userId="bd923a79-0206-49b8-926a-a7ad5517b68b" providerId="ADAL" clId="{66C4E58B-E924-467F-8D99-7F95CED4204C}" dt="2022-09-02T13:50:17.777" v="494" actId="1035"/>
        <pc:sldMkLst>
          <pc:docMk/>
          <pc:sldMk cId="3864621146" sldId="409"/>
        </pc:sldMkLst>
        <pc:spChg chg="mod">
          <ac:chgData name="Gonzalo Pozo Melero" userId="bd923a79-0206-49b8-926a-a7ad5517b68b" providerId="ADAL" clId="{66C4E58B-E924-467F-8D99-7F95CED4204C}" dt="2022-09-02T13:50:17.777" v="494" actId="1035"/>
          <ac:spMkLst>
            <pc:docMk/>
            <pc:sldMk cId="3864621146" sldId="409"/>
            <ac:spMk id="2" creationId="{0819E77E-CA8C-47C5-BFD0-52BF7045CA59}"/>
          </ac:spMkLst>
        </pc:spChg>
      </pc:sldChg>
      <pc:sldChg chg="modSp add mod">
        <pc:chgData name="Gonzalo Pozo Melero" userId="bd923a79-0206-49b8-926a-a7ad5517b68b" providerId="ADAL" clId="{66C4E58B-E924-467F-8D99-7F95CED4204C}" dt="2022-09-02T13:50:27.825" v="503" actId="1035"/>
        <pc:sldMkLst>
          <pc:docMk/>
          <pc:sldMk cId="217356139" sldId="410"/>
        </pc:sldMkLst>
        <pc:spChg chg="mod">
          <ac:chgData name="Gonzalo Pozo Melero" userId="bd923a79-0206-49b8-926a-a7ad5517b68b" providerId="ADAL" clId="{66C4E58B-E924-467F-8D99-7F95CED4204C}" dt="2022-09-02T13:50:27.825" v="503" actId="1035"/>
          <ac:spMkLst>
            <pc:docMk/>
            <pc:sldMk cId="217356139" sldId="410"/>
            <ac:spMk id="2" creationId="{E786248D-D4BB-45BE-A379-58F6F288FB3B}"/>
          </ac:spMkLst>
        </pc:spChg>
      </pc:sldChg>
      <pc:sldChg chg="modSp add mod">
        <pc:chgData name="Gonzalo Pozo Melero" userId="bd923a79-0206-49b8-926a-a7ad5517b68b" providerId="ADAL" clId="{66C4E58B-E924-467F-8D99-7F95CED4204C}" dt="2022-09-02T13:50:36.977" v="507" actId="1076"/>
        <pc:sldMkLst>
          <pc:docMk/>
          <pc:sldMk cId="282557853" sldId="411"/>
        </pc:sldMkLst>
        <pc:spChg chg="mod">
          <ac:chgData name="Gonzalo Pozo Melero" userId="bd923a79-0206-49b8-926a-a7ad5517b68b" providerId="ADAL" clId="{66C4E58B-E924-467F-8D99-7F95CED4204C}" dt="2022-09-02T13:50:36.977" v="507" actId="1076"/>
          <ac:spMkLst>
            <pc:docMk/>
            <pc:sldMk cId="282557853" sldId="411"/>
            <ac:spMk id="4" creationId="{9B383614-E7C6-42AE-9AA4-28AD82C85D48}"/>
          </ac:spMkLst>
        </pc:spChg>
      </pc:sldChg>
      <pc:sldChg chg="modSp add del mod">
        <pc:chgData name="Gonzalo Pozo Melero" userId="bd923a79-0206-49b8-926a-a7ad5517b68b" providerId="ADAL" clId="{66C4E58B-E924-467F-8D99-7F95CED4204C}" dt="2022-09-02T13:33:01.196" v="190" actId="47"/>
        <pc:sldMkLst>
          <pc:docMk/>
          <pc:sldMk cId="3903265459" sldId="412"/>
        </pc:sldMkLst>
        <pc:spChg chg="mod">
          <ac:chgData name="Gonzalo Pozo Melero" userId="bd923a79-0206-49b8-926a-a7ad5517b68b" providerId="ADAL" clId="{66C4E58B-E924-467F-8D99-7F95CED4204C}" dt="2022-09-02T13:23:08.152" v="47"/>
          <ac:spMkLst>
            <pc:docMk/>
            <pc:sldMk cId="3903265459" sldId="412"/>
            <ac:spMk id="2" creationId="{4460B3C9-0C9C-400C-8213-D91EC0373F36}"/>
          </ac:spMkLst>
        </pc:spChg>
      </pc:sldChg>
      <pc:sldChg chg="modSp add del mod">
        <pc:chgData name="Gonzalo Pozo Melero" userId="bd923a79-0206-49b8-926a-a7ad5517b68b" providerId="ADAL" clId="{66C4E58B-E924-467F-8D99-7F95CED4204C}" dt="2022-09-05T13:32:50.814" v="2253" actId="1076"/>
        <pc:sldMkLst>
          <pc:docMk/>
          <pc:sldMk cId="1900549159" sldId="413"/>
        </pc:sldMkLst>
        <pc:spChg chg="mod">
          <ac:chgData name="Gonzalo Pozo Melero" userId="bd923a79-0206-49b8-926a-a7ad5517b68b" providerId="ADAL" clId="{66C4E58B-E924-467F-8D99-7F95CED4204C}" dt="2022-09-05T13:32:50.814" v="2253" actId="1076"/>
          <ac:spMkLst>
            <pc:docMk/>
            <pc:sldMk cId="1900549159" sldId="413"/>
            <ac:spMk id="5" creationId="{921B5FA3-B84B-4261-B429-C0DE7174200C}"/>
          </ac:spMkLst>
        </pc:spChg>
      </pc:sldChg>
      <pc:sldChg chg="add del">
        <pc:chgData name="Gonzalo Pozo Melero" userId="bd923a79-0206-49b8-926a-a7ad5517b68b" providerId="ADAL" clId="{66C4E58B-E924-467F-8D99-7F95CED4204C}" dt="2022-09-02T13:21:03.875" v="39"/>
        <pc:sldMkLst>
          <pc:docMk/>
          <pc:sldMk cId="2709928724" sldId="414"/>
        </pc:sldMkLst>
      </pc:sldChg>
      <pc:sldChg chg="delSp modSp add del mod delAnim">
        <pc:chgData name="Gonzalo Pozo Melero" userId="bd923a79-0206-49b8-926a-a7ad5517b68b" providerId="ADAL" clId="{66C4E58B-E924-467F-8D99-7F95CED4204C}" dt="2022-09-05T13:33:53.806" v="2268" actId="1076"/>
        <pc:sldMkLst>
          <pc:docMk/>
          <pc:sldMk cId="395779754" sldId="415"/>
        </pc:sldMkLst>
        <pc:spChg chg="mod">
          <ac:chgData name="Gonzalo Pozo Melero" userId="bd923a79-0206-49b8-926a-a7ad5517b68b" providerId="ADAL" clId="{66C4E58B-E924-467F-8D99-7F95CED4204C}" dt="2022-09-05T13:33:09.443" v="2257" actId="255"/>
          <ac:spMkLst>
            <pc:docMk/>
            <pc:sldMk cId="395779754" sldId="415"/>
            <ac:spMk id="7" creationId="{490F7C08-3D61-4B79-85AD-C8CD3CCB7669}"/>
          </ac:spMkLst>
        </pc:spChg>
        <pc:spChg chg="mod">
          <ac:chgData name="Gonzalo Pozo Melero" userId="bd923a79-0206-49b8-926a-a7ad5517b68b" providerId="ADAL" clId="{66C4E58B-E924-467F-8D99-7F95CED4204C}" dt="2022-09-05T13:33:09.443" v="2257" actId="255"/>
          <ac:spMkLst>
            <pc:docMk/>
            <pc:sldMk cId="395779754" sldId="415"/>
            <ac:spMk id="8" creationId="{70F2E5AE-8B1B-4C84-BAAD-B462040B2981}"/>
          </ac:spMkLst>
        </pc:spChg>
        <pc:graphicFrameChg chg="mod">
          <ac:chgData name="Gonzalo Pozo Melero" userId="bd923a79-0206-49b8-926a-a7ad5517b68b" providerId="ADAL" clId="{66C4E58B-E924-467F-8D99-7F95CED4204C}" dt="2022-09-05T13:33:53.806" v="2268" actId="1076"/>
          <ac:graphicFrameMkLst>
            <pc:docMk/>
            <pc:sldMk cId="395779754" sldId="415"/>
            <ac:graphicFrameMk id="5" creationId="{AD9701E2-FDBA-40A2-9571-E362374B044A}"/>
          </ac:graphicFrameMkLst>
        </pc:graphicFrameChg>
        <pc:graphicFrameChg chg="del">
          <ac:chgData name="Gonzalo Pozo Melero" userId="bd923a79-0206-49b8-926a-a7ad5517b68b" providerId="ADAL" clId="{66C4E58B-E924-467F-8D99-7F95CED4204C}" dt="2022-09-05T13:33:29.018" v="2261" actId="21"/>
          <ac:graphicFrameMkLst>
            <pc:docMk/>
            <pc:sldMk cId="395779754" sldId="415"/>
            <ac:graphicFrameMk id="9" creationId="{A6610AFA-3231-4AF6-8CDE-851FCF8C3BFD}"/>
          </ac:graphicFrameMkLst>
        </pc:graphicFrameChg>
        <pc:graphicFrameChg chg="del">
          <ac:chgData name="Gonzalo Pozo Melero" userId="bd923a79-0206-49b8-926a-a7ad5517b68b" providerId="ADAL" clId="{66C4E58B-E924-467F-8D99-7F95CED4204C}" dt="2022-09-05T13:33:25.639" v="2260" actId="478"/>
          <ac:graphicFrameMkLst>
            <pc:docMk/>
            <pc:sldMk cId="395779754" sldId="415"/>
            <ac:graphicFrameMk id="10" creationId="{41D96EA2-F8FE-43CF-B91D-3AB09CA0851F}"/>
          </ac:graphicFrameMkLst>
        </pc:graphicFrameChg>
      </pc:sldChg>
      <pc:sldChg chg="modSp add del mod">
        <pc:chgData name="Gonzalo Pozo Melero" userId="bd923a79-0206-49b8-926a-a7ad5517b68b" providerId="ADAL" clId="{66C4E58B-E924-467F-8D99-7F95CED4204C}" dt="2022-09-02T13:24:55.847" v="61" actId="20577"/>
        <pc:sldMkLst>
          <pc:docMk/>
          <pc:sldMk cId="2246362419" sldId="416"/>
        </pc:sldMkLst>
        <pc:spChg chg="mod">
          <ac:chgData name="Gonzalo Pozo Melero" userId="bd923a79-0206-49b8-926a-a7ad5517b68b" providerId="ADAL" clId="{66C4E58B-E924-467F-8D99-7F95CED4204C}" dt="2022-09-02T13:24:55.847" v="61" actId="20577"/>
          <ac:spMkLst>
            <pc:docMk/>
            <pc:sldMk cId="2246362419" sldId="416"/>
            <ac:spMk id="4" creationId="{4CA79FCB-26D9-4692-940C-5F244F2C2268}"/>
          </ac:spMkLst>
        </pc:spChg>
      </pc:sldChg>
      <pc:sldChg chg="add del">
        <pc:chgData name="Gonzalo Pozo Melero" userId="bd923a79-0206-49b8-926a-a7ad5517b68b" providerId="ADAL" clId="{66C4E58B-E924-467F-8D99-7F95CED4204C}" dt="2022-09-02T13:21:03.875" v="39"/>
        <pc:sldMkLst>
          <pc:docMk/>
          <pc:sldMk cId="1746204797" sldId="417"/>
        </pc:sldMkLst>
      </pc:sldChg>
      <pc:sldChg chg="add del">
        <pc:chgData name="Gonzalo Pozo Melero" userId="bd923a79-0206-49b8-926a-a7ad5517b68b" providerId="ADAL" clId="{66C4E58B-E924-467F-8D99-7F95CED4204C}" dt="2022-09-02T13:21:03.875" v="39"/>
        <pc:sldMkLst>
          <pc:docMk/>
          <pc:sldMk cId="1819475915" sldId="418"/>
        </pc:sldMkLst>
      </pc:sldChg>
      <pc:sldChg chg="add del">
        <pc:chgData name="Gonzalo Pozo Melero" userId="bd923a79-0206-49b8-926a-a7ad5517b68b" providerId="ADAL" clId="{66C4E58B-E924-467F-8D99-7F95CED4204C}" dt="2022-09-02T13:21:03.875" v="39"/>
        <pc:sldMkLst>
          <pc:docMk/>
          <pc:sldMk cId="126364527" sldId="419"/>
        </pc:sldMkLst>
      </pc:sldChg>
      <pc:sldChg chg="modSp add del mod">
        <pc:chgData name="Gonzalo Pozo Melero" userId="bd923a79-0206-49b8-926a-a7ad5517b68b" providerId="ADAL" clId="{66C4E58B-E924-467F-8D99-7F95CED4204C}" dt="2022-09-02T13:25:13.580" v="62" actId="20577"/>
        <pc:sldMkLst>
          <pc:docMk/>
          <pc:sldMk cId="4061539632" sldId="420"/>
        </pc:sldMkLst>
        <pc:spChg chg="mod">
          <ac:chgData name="Gonzalo Pozo Melero" userId="bd923a79-0206-49b8-926a-a7ad5517b68b" providerId="ADAL" clId="{66C4E58B-E924-467F-8D99-7F95CED4204C}" dt="2022-09-02T13:25:13.580" v="62" actId="20577"/>
          <ac:spMkLst>
            <pc:docMk/>
            <pc:sldMk cId="4061539632" sldId="420"/>
            <ac:spMk id="4" creationId="{F3C52638-F2E2-4992-9DB9-24C66E19FED8}"/>
          </ac:spMkLst>
        </pc:spChg>
      </pc:sldChg>
      <pc:sldChg chg="addSp modSp add del">
        <pc:chgData name="Gonzalo Pozo Melero" userId="bd923a79-0206-49b8-926a-a7ad5517b68b" providerId="ADAL" clId="{66C4E58B-E924-467F-8D99-7F95CED4204C}" dt="2022-09-05T13:50:43.432" v="2498"/>
        <pc:sldMkLst>
          <pc:docMk/>
          <pc:sldMk cId="3779279218" sldId="421"/>
        </pc:sldMkLst>
        <pc:picChg chg="add mod">
          <ac:chgData name="Gonzalo Pozo Melero" userId="bd923a79-0206-49b8-926a-a7ad5517b68b" providerId="ADAL" clId="{66C4E58B-E924-467F-8D99-7F95CED4204C}" dt="2022-09-05T13:50:43.432" v="2498"/>
          <ac:picMkLst>
            <pc:docMk/>
            <pc:sldMk cId="3779279218" sldId="421"/>
            <ac:picMk id="4" creationId="{9C60B775-4944-5602-1A9D-93C232EF9401}"/>
          </ac:picMkLst>
        </pc:picChg>
      </pc:sldChg>
      <pc:sldChg chg="addSp modSp add del">
        <pc:chgData name="Gonzalo Pozo Melero" userId="bd923a79-0206-49b8-926a-a7ad5517b68b" providerId="ADAL" clId="{66C4E58B-E924-467F-8D99-7F95CED4204C}" dt="2022-09-05T13:50:49.399" v="2499"/>
        <pc:sldMkLst>
          <pc:docMk/>
          <pc:sldMk cId="465576133" sldId="422"/>
        </pc:sldMkLst>
        <pc:picChg chg="add mod">
          <ac:chgData name="Gonzalo Pozo Melero" userId="bd923a79-0206-49b8-926a-a7ad5517b68b" providerId="ADAL" clId="{66C4E58B-E924-467F-8D99-7F95CED4204C}" dt="2022-09-05T13:50:49.399" v="2499"/>
          <ac:picMkLst>
            <pc:docMk/>
            <pc:sldMk cId="465576133" sldId="422"/>
            <ac:picMk id="4" creationId="{DD36628A-9951-7182-1D85-2826CBD6BC98}"/>
          </ac:picMkLst>
        </pc:picChg>
        <pc:picChg chg="add mod">
          <ac:chgData name="Gonzalo Pozo Melero" userId="bd923a79-0206-49b8-926a-a7ad5517b68b" providerId="ADAL" clId="{66C4E58B-E924-467F-8D99-7F95CED4204C}" dt="2022-09-05T13:50:49.399" v="2499"/>
          <ac:picMkLst>
            <pc:docMk/>
            <pc:sldMk cId="465576133" sldId="422"/>
            <ac:picMk id="5" creationId="{0A8252FB-E887-8A7B-BB2D-6799E3750FF6}"/>
          </ac:picMkLst>
        </pc:picChg>
      </pc:sldChg>
      <pc:sldChg chg="modSp add del mod">
        <pc:chgData name="Gonzalo Pozo Melero" userId="bd923a79-0206-49b8-926a-a7ad5517b68b" providerId="ADAL" clId="{66C4E58B-E924-467F-8D99-7F95CED4204C}" dt="2022-09-02T13:25:22.724" v="63" actId="20577"/>
        <pc:sldMkLst>
          <pc:docMk/>
          <pc:sldMk cId="392188008" sldId="423"/>
        </pc:sldMkLst>
        <pc:spChg chg="mod">
          <ac:chgData name="Gonzalo Pozo Melero" userId="bd923a79-0206-49b8-926a-a7ad5517b68b" providerId="ADAL" clId="{66C4E58B-E924-467F-8D99-7F95CED4204C}" dt="2022-09-02T13:25:22.724" v="63" actId="20577"/>
          <ac:spMkLst>
            <pc:docMk/>
            <pc:sldMk cId="392188008" sldId="423"/>
            <ac:spMk id="4" creationId="{DC1316DB-5FEE-45B3-87E1-E88C9B72DC33}"/>
          </ac:spMkLst>
        </pc:spChg>
      </pc:sldChg>
      <pc:sldChg chg="add del">
        <pc:chgData name="Gonzalo Pozo Melero" userId="bd923a79-0206-49b8-926a-a7ad5517b68b" providerId="ADAL" clId="{66C4E58B-E924-467F-8D99-7F95CED4204C}" dt="2022-09-02T13:21:03.875" v="39"/>
        <pc:sldMkLst>
          <pc:docMk/>
          <pc:sldMk cId="3176935530" sldId="424"/>
        </pc:sldMkLst>
      </pc:sldChg>
      <pc:sldChg chg="add del">
        <pc:chgData name="Gonzalo Pozo Melero" userId="bd923a79-0206-49b8-926a-a7ad5517b68b" providerId="ADAL" clId="{66C4E58B-E924-467F-8D99-7F95CED4204C}" dt="2022-09-02T13:21:03.875" v="39"/>
        <pc:sldMkLst>
          <pc:docMk/>
          <pc:sldMk cId="212123918" sldId="425"/>
        </pc:sldMkLst>
      </pc:sldChg>
      <pc:sldChg chg="add del">
        <pc:chgData name="Gonzalo Pozo Melero" userId="bd923a79-0206-49b8-926a-a7ad5517b68b" providerId="ADAL" clId="{66C4E58B-E924-467F-8D99-7F95CED4204C}" dt="2022-09-02T13:21:03.875" v="39"/>
        <pc:sldMkLst>
          <pc:docMk/>
          <pc:sldMk cId="1193256317" sldId="426"/>
        </pc:sldMkLst>
      </pc:sldChg>
      <pc:sldChg chg="modSp add del mod">
        <pc:chgData name="Gonzalo Pozo Melero" userId="bd923a79-0206-49b8-926a-a7ad5517b68b" providerId="ADAL" clId="{66C4E58B-E924-467F-8D99-7F95CED4204C}" dt="2022-09-02T13:25:29.158" v="64" actId="20577"/>
        <pc:sldMkLst>
          <pc:docMk/>
          <pc:sldMk cId="3982545001" sldId="427"/>
        </pc:sldMkLst>
        <pc:spChg chg="mod">
          <ac:chgData name="Gonzalo Pozo Melero" userId="bd923a79-0206-49b8-926a-a7ad5517b68b" providerId="ADAL" clId="{66C4E58B-E924-467F-8D99-7F95CED4204C}" dt="2022-09-02T13:25:29.158" v="64" actId="20577"/>
          <ac:spMkLst>
            <pc:docMk/>
            <pc:sldMk cId="3982545001" sldId="427"/>
            <ac:spMk id="4" creationId="{27D723C2-956C-4B45-AC05-B65745446829}"/>
          </ac:spMkLst>
        </pc:spChg>
      </pc:sldChg>
      <pc:sldChg chg="add del">
        <pc:chgData name="Gonzalo Pozo Melero" userId="bd923a79-0206-49b8-926a-a7ad5517b68b" providerId="ADAL" clId="{66C4E58B-E924-467F-8D99-7F95CED4204C}" dt="2022-09-02T13:21:03.875" v="39"/>
        <pc:sldMkLst>
          <pc:docMk/>
          <pc:sldMk cId="509481839" sldId="428"/>
        </pc:sldMkLst>
      </pc:sldChg>
      <pc:sldChg chg="add del">
        <pc:chgData name="Gonzalo Pozo Melero" userId="bd923a79-0206-49b8-926a-a7ad5517b68b" providerId="ADAL" clId="{66C4E58B-E924-467F-8D99-7F95CED4204C}" dt="2022-09-02T13:21:03.875" v="39"/>
        <pc:sldMkLst>
          <pc:docMk/>
          <pc:sldMk cId="4181270814" sldId="429"/>
        </pc:sldMkLst>
      </pc:sldChg>
      <pc:sldChg chg="add del">
        <pc:chgData name="Gonzalo Pozo Melero" userId="bd923a79-0206-49b8-926a-a7ad5517b68b" providerId="ADAL" clId="{66C4E58B-E924-467F-8D99-7F95CED4204C}" dt="2022-09-02T13:21:03.875" v="39"/>
        <pc:sldMkLst>
          <pc:docMk/>
          <pc:sldMk cId="3196295278" sldId="430"/>
        </pc:sldMkLst>
      </pc:sldChg>
      <pc:sldChg chg="modSp add del mod">
        <pc:chgData name="Gonzalo Pozo Melero" userId="bd923a79-0206-49b8-926a-a7ad5517b68b" providerId="ADAL" clId="{66C4E58B-E924-467F-8D99-7F95CED4204C}" dt="2022-09-05T13:55:56.717" v="2600" actId="1076"/>
        <pc:sldMkLst>
          <pc:docMk/>
          <pc:sldMk cId="3418300694" sldId="431"/>
        </pc:sldMkLst>
        <pc:spChg chg="mod">
          <ac:chgData name="Gonzalo Pozo Melero" userId="bd923a79-0206-49b8-926a-a7ad5517b68b" providerId="ADAL" clId="{66C4E58B-E924-467F-8D99-7F95CED4204C}" dt="2022-09-02T13:25:35.228" v="65" actId="20577"/>
          <ac:spMkLst>
            <pc:docMk/>
            <pc:sldMk cId="3418300694" sldId="431"/>
            <ac:spMk id="4" creationId="{A1DAA5E1-6E63-4251-B366-DD950021D2E3}"/>
          </ac:spMkLst>
        </pc:spChg>
        <pc:graphicFrameChg chg="mod">
          <ac:chgData name="Gonzalo Pozo Melero" userId="bd923a79-0206-49b8-926a-a7ad5517b68b" providerId="ADAL" clId="{66C4E58B-E924-467F-8D99-7F95CED4204C}" dt="2022-09-05T13:55:56.717" v="2600" actId="1076"/>
          <ac:graphicFrameMkLst>
            <pc:docMk/>
            <pc:sldMk cId="3418300694" sldId="431"/>
            <ac:graphicFrameMk id="10" creationId="{359AEC3F-54AE-42D7-8DB4-C9442595B809}"/>
          </ac:graphicFrameMkLst>
        </pc:graphicFrameChg>
        <pc:graphicFrameChg chg="mod">
          <ac:chgData name="Gonzalo Pozo Melero" userId="bd923a79-0206-49b8-926a-a7ad5517b68b" providerId="ADAL" clId="{66C4E58B-E924-467F-8D99-7F95CED4204C}" dt="2022-09-05T13:55:56.717" v="2600" actId="1076"/>
          <ac:graphicFrameMkLst>
            <pc:docMk/>
            <pc:sldMk cId="3418300694" sldId="431"/>
            <ac:graphicFrameMk id="11" creationId="{17251A5E-7F7C-46AB-85D9-B7FBBC19FC0B}"/>
          </ac:graphicFrameMkLst>
        </pc:graphicFrameChg>
        <pc:picChg chg="mod">
          <ac:chgData name="Gonzalo Pozo Melero" userId="bd923a79-0206-49b8-926a-a7ad5517b68b" providerId="ADAL" clId="{66C4E58B-E924-467F-8D99-7F95CED4204C}" dt="2022-09-05T13:55:56.717" v="2600" actId="1076"/>
          <ac:picMkLst>
            <pc:docMk/>
            <pc:sldMk cId="3418300694" sldId="431"/>
            <ac:picMk id="5" creationId="{C4A0A24E-1184-4BCF-8A71-2DCE8F7D2BAC}"/>
          </ac:picMkLst>
        </pc:picChg>
      </pc:sldChg>
      <pc:sldChg chg="add del">
        <pc:chgData name="Gonzalo Pozo Melero" userId="bd923a79-0206-49b8-926a-a7ad5517b68b" providerId="ADAL" clId="{66C4E58B-E924-467F-8D99-7F95CED4204C}" dt="2022-09-02T13:21:03.875" v="39"/>
        <pc:sldMkLst>
          <pc:docMk/>
          <pc:sldMk cId="1373337651" sldId="432"/>
        </pc:sldMkLst>
      </pc:sldChg>
      <pc:sldChg chg="addSp delSp add del mod">
        <pc:chgData name="Gonzalo Pozo Melero" userId="bd923a79-0206-49b8-926a-a7ad5517b68b" providerId="ADAL" clId="{66C4E58B-E924-467F-8D99-7F95CED4204C}" dt="2022-09-02T13:25:52.313" v="67" actId="22"/>
        <pc:sldMkLst>
          <pc:docMk/>
          <pc:sldMk cId="1171845805" sldId="433"/>
        </pc:sldMkLst>
        <pc:picChg chg="add del">
          <ac:chgData name="Gonzalo Pozo Melero" userId="bd923a79-0206-49b8-926a-a7ad5517b68b" providerId="ADAL" clId="{66C4E58B-E924-467F-8D99-7F95CED4204C}" dt="2022-09-02T13:25:52.313" v="67" actId="22"/>
          <ac:picMkLst>
            <pc:docMk/>
            <pc:sldMk cId="1171845805" sldId="433"/>
            <ac:picMk id="14" creationId="{FAB9178E-FA0E-FC89-15F2-7DA0156E089A}"/>
          </ac:picMkLst>
        </pc:picChg>
      </pc:sldChg>
      <pc:sldChg chg="modSp add del mod">
        <pc:chgData name="Gonzalo Pozo Melero" userId="bd923a79-0206-49b8-926a-a7ad5517b68b" providerId="ADAL" clId="{66C4E58B-E924-467F-8D99-7F95CED4204C}" dt="2022-09-02T13:26:50.666" v="84" actId="20577"/>
        <pc:sldMkLst>
          <pc:docMk/>
          <pc:sldMk cId="1655782033" sldId="434"/>
        </pc:sldMkLst>
        <pc:spChg chg="mod">
          <ac:chgData name="Gonzalo Pozo Melero" userId="bd923a79-0206-49b8-926a-a7ad5517b68b" providerId="ADAL" clId="{66C4E58B-E924-467F-8D99-7F95CED4204C}" dt="2022-09-02T13:26:50.666" v="84" actId="20577"/>
          <ac:spMkLst>
            <pc:docMk/>
            <pc:sldMk cId="1655782033" sldId="434"/>
            <ac:spMk id="4" creationId="{5494FBCA-B4A0-4A6C-A246-1B5F1F047542}"/>
          </ac:spMkLst>
        </pc:spChg>
      </pc:sldChg>
      <pc:sldChg chg="add del">
        <pc:chgData name="Gonzalo Pozo Melero" userId="bd923a79-0206-49b8-926a-a7ad5517b68b" providerId="ADAL" clId="{66C4E58B-E924-467F-8D99-7F95CED4204C}" dt="2022-09-02T13:21:03.875" v="39"/>
        <pc:sldMkLst>
          <pc:docMk/>
          <pc:sldMk cId="531508831" sldId="435"/>
        </pc:sldMkLst>
      </pc:sldChg>
      <pc:sldChg chg="add del">
        <pc:chgData name="Gonzalo Pozo Melero" userId="bd923a79-0206-49b8-926a-a7ad5517b68b" providerId="ADAL" clId="{66C4E58B-E924-467F-8D99-7F95CED4204C}" dt="2022-09-02T13:21:03.875" v="39"/>
        <pc:sldMkLst>
          <pc:docMk/>
          <pc:sldMk cId="3720499397" sldId="436"/>
        </pc:sldMkLst>
      </pc:sldChg>
      <pc:sldChg chg="modSp add del mod">
        <pc:chgData name="Gonzalo Pozo Melero" userId="bd923a79-0206-49b8-926a-a7ad5517b68b" providerId="ADAL" clId="{66C4E58B-E924-467F-8D99-7F95CED4204C}" dt="2022-09-02T13:33:16.756" v="200" actId="47"/>
        <pc:sldMkLst>
          <pc:docMk/>
          <pc:sldMk cId="1041434367" sldId="437"/>
        </pc:sldMkLst>
        <pc:spChg chg="mod">
          <ac:chgData name="Gonzalo Pozo Melero" userId="bd923a79-0206-49b8-926a-a7ad5517b68b" providerId="ADAL" clId="{66C4E58B-E924-467F-8D99-7F95CED4204C}" dt="2022-09-02T13:22:36.702" v="44" actId="20577"/>
          <ac:spMkLst>
            <pc:docMk/>
            <pc:sldMk cId="1041434367" sldId="437"/>
            <ac:spMk id="2" creationId="{4460B3C9-0C9C-400C-8213-D91EC0373F36}"/>
          </ac:spMkLst>
        </pc:spChg>
      </pc:sldChg>
      <pc:sldChg chg="addSp delSp modSp add mod delAnim">
        <pc:chgData name="Gonzalo Pozo Melero" userId="bd923a79-0206-49b8-926a-a7ad5517b68b" providerId="ADAL" clId="{66C4E58B-E924-467F-8D99-7F95CED4204C}" dt="2022-09-05T13:48:00.761" v="2483" actId="20577"/>
        <pc:sldMkLst>
          <pc:docMk/>
          <pc:sldMk cId="970262681" sldId="438"/>
        </pc:sldMkLst>
        <pc:spChg chg="mod">
          <ac:chgData name="Gonzalo Pozo Melero" userId="bd923a79-0206-49b8-926a-a7ad5517b68b" providerId="ADAL" clId="{66C4E58B-E924-467F-8D99-7F95CED4204C}" dt="2022-09-02T13:24:20.016" v="52"/>
          <ac:spMkLst>
            <pc:docMk/>
            <pc:sldMk cId="970262681" sldId="438"/>
            <ac:spMk id="4" creationId="{B32F7F79-1F1C-4EFB-B72C-7A36A9C6FB76}"/>
          </ac:spMkLst>
        </pc:spChg>
        <pc:spChg chg="add mod">
          <ac:chgData name="Gonzalo Pozo Melero" userId="bd923a79-0206-49b8-926a-a7ad5517b68b" providerId="ADAL" clId="{66C4E58B-E924-467F-8D99-7F95CED4204C}" dt="2022-09-05T13:48:00.761" v="2483" actId="20577"/>
          <ac:spMkLst>
            <pc:docMk/>
            <pc:sldMk cId="970262681" sldId="438"/>
            <ac:spMk id="5" creationId="{4C5C0C8C-4720-8311-8926-864DAAEA6D93}"/>
          </ac:spMkLst>
        </pc:spChg>
        <pc:spChg chg="del">
          <ac:chgData name="Gonzalo Pozo Melero" userId="bd923a79-0206-49b8-926a-a7ad5517b68b" providerId="ADAL" clId="{66C4E58B-E924-467F-8D99-7F95CED4204C}" dt="2022-09-02T13:24:27.288" v="56" actId="478"/>
          <ac:spMkLst>
            <pc:docMk/>
            <pc:sldMk cId="970262681" sldId="438"/>
            <ac:spMk id="7" creationId="{490F7C08-3D61-4B79-85AD-C8CD3CCB7669}"/>
          </ac:spMkLst>
        </pc:spChg>
        <pc:spChg chg="del">
          <ac:chgData name="Gonzalo Pozo Melero" userId="bd923a79-0206-49b8-926a-a7ad5517b68b" providerId="ADAL" clId="{66C4E58B-E924-467F-8D99-7F95CED4204C}" dt="2022-09-02T13:24:28.608" v="57" actId="478"/>
          <ac:spMkLst>
            <pc:docMk/>
            <pc:sldMk cId="970262681" sldId="438"/>
            <ac:spMk id="8" creationId="{70F2E5AE-8B1B-4C84-BAAD-B462040B2981}"/>
          </ac:spMkLst>
        </pc:spChg>
        <pc:graphicFrameChg chg="del">
          <ac:chgData name="Gonzalo Pozo Melero" userId="bd923a79-0206-49b8-926a-a7ad5517b68b" providerId="ADAL" clId="{66C4E58B-E924-467F-8D99-7F95CED4204C}" dt="2022-09-02T13:24:23.079" v="53" actId="478"/>
          <ac:graphicFrameMkLst>
            <pc:docMk/>
            <pc:sldMk cId="970262681" sldId="438"/>
            <ac:graphicFrameMk id="5" creationId="{AD9701E2-FDBA-40A2-9571-E362374B044A}"/>
          </ac:graphicFrameMkLst>
        </pc:graphicFrameChg>
        <pc:graphicFrameChg chg="del">
          <ac:chgData name="Gonzalo Pozo Melero" userId="bd923a79-0206-49b8-926a-a7ad5517b68b" providerId="ADAL" clId="{66C4E58B-E924-467F-8D99-7F95CED4204C}" dt="2022-09-02T13:24:25.905" v="55" actId="478"/>
          <ac:graphicFrameMkLst>
            <pc:docMk/>
            <pc:sldMk cId="970262681" sldId="438"/>
            <ac:graphicFrameMk id="9" creationId="{A6610AFA-3231-4AF6-8CDE-851FCF8C3BFD}"/>
          </ac:graphicFrameMkLst>
        </pc:graphicFrameChg>
        <pc:graphicFrameChg chg="del">
          <ac:chgData name="Gonzalo Pozo Melero" userId="bd923a79-0206-49b8-926a-a7ad5517b68b" providerId="ADAL" clId="{66C4E58B-E924-467F-8D99-7F95CED4204C}" dt="2022-09-02T13:24:24.346" v="54" actId="478"/>
          <ac:graphicFrameMkLst>
            <pc:docMk/>
            <pc:sldMk cId="970262681" sldId="438"/>
            <ac:graphicFrameMk id="10" creationId="{41D96EA2-F8FE-43CF-B91D-3AB09CA0851F}"/>
          </ac:graphicFrameMkLst>
        </pc:graphicFrameChg>
        <pc:picChg chg="add del mod">
          <ac:chgData name="Gonzalo Pozo Melero" userId="bd923a79-0206-49b8-926a-a7ad5517b68b" providerId="ADAL" clId="{66C4E58B-E924-467F-8D99-7F95CED4204C}" dt="2022-09-05T13:34:34.451" v="2270" actId="478"/>
          <ac:picMkLst>
            <pc:docMk/>
            <pc:sldMk cId="970262681" sldId="438"/>
            <ac:picMk id="3" creationId="{AD55B67B-C0C6-699C-6941-53FDFEA3ACC4}"/>
          </ac:picMkLst>
        </pc:picChg>
      </pc:sldChg>
      <pc:sldChg chg="delSp modSp add mod delAnim">
        <pc:chgData name="Gonzalo Pozo Melero" userId="bd923a79-0206-49b8-926a-a7ad5517b68b" providerId="ADAL" clId="{66C4E58B-E924-467F-8D99-7F95CED4204C}" dt="2022-09-02T13:26:39.318" v="81" actId="404"/>
        <pc:sldMkLst>
          <pc:docMk/>
          <pc:sldMk cId="1294123356" sldId="439"/>
        </pc:sldMkLst>
        <pc:spChg chg="mod">
          <ac:chgData name="Gonzalo Pozo Melero" userId="bd923a79-0206-49b8-926a-a7ad5517b68b" providerId="ADAL" clId="{66C4E58B-E924-467F-8D99-7F95CED4204C}" dt="2022-09-02T13:26:39.318" v="81" actId="404"/>
          <ac:spMkLst>
            <pc:docMk/>
            <pc:sldMk cId="1294123356" sldId="439"/>
            <ac:spMk id="4" creationId="{5494FBCA-B4A0-4A6C-A246-1B5F1F047542}"/>
          </ac:spMkLst>
        </pc:spChg>
        <pc:spChg chg="del">
          <ac:chgData name="Gonzalo Pozo Melero" userId="bd923a79-0206-49b8-926a-a7ad5517b68b" providerId="ADAL" clId="{66C4E58B-E924-467F-8D99-7F95CED4204C}" dt="2022-09-02T13:26:22.790" v="74" actId="478"/>
          <ac:spMkLst>
            <pc:docMk/>
            <pc:sldMk cId="1294123356" sldId="439"/>
            <ac:spMk id="5" creationId="{BB3D4F9C-6D88-4153-9A61-BA0BD5AD7763}"/>
          </ac:spMkLst>
        </pc:spChg>
        <pc:spChg chg="del">
          <ac:chgData name="Gonzalo Pozo Melero" userId="bd923a79-0206-49b8-926a-a7ad5517b68b" providerId="ADAL" clId="{66C4E58B-E924-467F-8D99-7F95CED4204C}" dt="2022-09-02T13:26:24.350" v="75" actId="478"/>
          <ac:spMkLst>
            <pc:docMk/>
            <pc:sldMk cId="1294123356" sldId="439"/>
            <ac:spMk id="6" creationId="{FD81ADCE-751C-442A-99B4-72521175B9D0}"/>
          </ac:spMkLst>
        </pc:spChg>
        <pc:spChg chg="del">
          <ac:chgData name="Gonzalo Pozo Melero" userId="bd923a79-0206-49b8-926a-a7ad5517b68b" providerId="ADAL" clId="{66C4E58B-E924-467F-8D99-7F95CED4204C}" dt="2022-09-02T13:26:33.289" v="79" actId="478"/>
          <ac:spMkLst>
            <pc:docMk/>
            <pc:sldMk cId="1294123356" sldId="439"/>
            <ac:spMk id="8" creationId="{800E51A1-E904-4118-8D14-E0332658D3C5}"/>
          </ac:spMkLst>
        </pc:spChg>
        <pc:graphicFrameChg chg="del mod">
          <ac:chgData name="Gonzalo Pozo Melero" userId="bd923a79-0206-49b8-926a-a7ad5517b68b" providerId="ADAL" clId="{66C4E58B-E924-467F-8D99-7F95CED4204C}" dt="2022-09-02T13:26:26.551" v="77" actId="478"/>
          <ac:graphicFrameMkLst>
            <pc:docMk/>
            <pc:sldMk cId="1294123356" sldId="439"/>
            <ac:graphicFrameMk id="7" creationId="{6F82BDA6-7CF7-408A-B7A8-72CE07D6E618}"/>
          </ac:graphicFrameMkLst>
        </pc:graphicFrameChg>
      </pc:sldChg>
      <pc:sldChg chg="modSp add mod">
        <pc:chgData name="Gonzalo Pozo Melero" userId="bd923a79-0206-49b8-926a-a7ad5517b68b" providerId="ADAL" clId="{66C4E58B-E924-467F-8D99-7F95CED4204C}" dt="2022-09-02T13:27:33.087" v="94" actId="6549"/>
        <pc:sldMkLst>
          <pc:docMk/>
          <pc:sldMk cId="0" sldId="440"/>
        </pc:sldMkLst>
        <pc:spChg chg="mod">
          <ac:chgData name="Gonzalo Pozo Melero" userId="bd923a79-0206-49b8-926a-a7ad5517b68b" providerId="ADAL" clId="{66C4E58B-E924-467F-8D99-7F95CED4204C}" dt="2022-09-02T13:27:33.087" v="94" actId="6549"/>
          <ac:spMkLst>
            <pc:docMk/>
            <pc:sldMk cId="0" sldId="440"/>
            <ac:spMk id="15364" creationId="{00000000-0000-0000-0000-000000000000}"/>
          </ac:spMkLst>
        </pc:spChg>
        <pc:spChg chg="mod">
          <ac:chgData name="Gonzalo Pozo Melero" userId="bd923a79-0206-49b8-926a-a7ad5517b68b" providerId="ADAL" clId="{66C4E58B-E924-467F-8D99-7F95CED4204C}" dt="2022-09-02T13:27:25.047" v="85"/>
          <ac:spMkLst>
            <pc:docMk/>
            <pc:sldMk cId="0" sldId="440"/>
            <ac:spMk id="15367" creationId="{00000000-0000-0000-0000-000000000000}"/>
          </ac:spMkLst>
        </pc:spChg>
      </pc:sldChg>
      <pc:sldChg chg="modSp add mod">
        <pc:chgData name="Gonzalo Pozo Melero" userId="bd923a79-0206-49b8-926a-a7ad5517b68b" providerId="ADAL" clId="{66C4E58B-E924-467F-8D99-7F95CED4204C}" dt="2022-09-05T14:08:31.150" v="2733" actId="20577"/>
        <pc:sldMkLst>
          <pc:docMk/>
          <pc:sldMk cId="2698440346" sldId="441"/>
        </pc:sldMkLst>
        <pc:spChg chg="mod">
          <ac:chgData name="Gonzalo Pozo Melero" userId="bd923a79-0206-49b8-926a-a7ad5517b68b" providerId="ADAL" clId="{66C4E58B-E924-467F-8D99-7F95CED4204C}" dt="2022-09-02T13:27:25.047" v="85"/>
          <ac:spMkLst>
            <pc:docMk/>
            <pc:sldMk cId="2698440346" sldId="441"/>
            <ac:spMk id="2" creationId="{ACB48FB3-A833-48DF-8DBD-23ED13FA6905}"/>
          </ac:spMkLst>
        </pc:spChg>
        <pc:spChg chg="mod">
          <ac:chgData name="Gonzalo Pozo Melero" userId="bd923a79-0206-49b8-926a-a7ad5517b68b" providerId="ADAL" clId="{66C4E58B-E924-467F-8D99-7F95CED4204C}" dt="2022-09-05T14:08:31.150" v="2733" actId="20577"/>
          <ac:spMkLst>
            <pc:docMk/>
            <pc:sldMk cId="2698440346" sldId="441"/>
            <ac:spMk id="7" creationId="{4ECF8E95-569C-41BE-8552-501F3FF1BC5E}"/>
          </ac:spMkLst>
        </pc:spChg>
      </pc:sldChg>
      <pc:sldChg chg="modSp add">
        <pc:chgData name="Gonzalo Pozo Melero" userId="bd923a79-0206-49b8-926a-a7ad5517b68b" providerId="ADAL" clId="{66C4E58B-E924-467F-8D99-7F95CED4204C}" dt="2022-09-02T13:27:25.047" v="85"/>
        <pc:sldMkLst>
          <pc:docMk/>
          <pc:sldMk cId="3149217432" sldId="442"/>
        </pc:sldMkLst>
        <pc:spChg chg="mod">
          <ac:chgData name="Gonzalo Pozo Melero" userId="bd923a79-0206-49b8-926a-a7ad5517b68b" providerId="ADAL" clId="{66C4E58B-E924-467F-8D99-7F95CED4204C}" dt="2022-09-02T13:27:25.047" v="85"/>
          <ac:spMkLst>
            <pc:docMk/>
            <pc:sldMk cId="3149217432" sldId="442"/>
            <ac:spMk id="2" creationId="{ACB48FB3-A833-48DF-8DBD-23ED13FA6905}"/>
          </ac:spMkLst>
        </pc:spChg>
      </pc:sldChg>
      <pc:sldChg chg="modSp add">
        <pc:chgData name="Gonzalo Pozo Melero" userId="bd923a79-0206-49b8-926a-a7ad5517b68b" providerId="ADAL" clId="{66C4E58B-E924-467F-8D99-7F95CED4204C}" dt="2022-09-02T13:27:25.047" v="85"/>
        <pc:sldMkLst>
          <pc:docMk/>
          <pc:sldMk cId="2783301787" sldId="443"/>
        </pc:sldMkLst>
        <pc:spChg chg="mod">
          <ac:chgData name="Gonzalo Pozo Melero" userId="bd923a79-0206-49b8-926a-a7ad5517b68b" providerId="ADAL" clId="{66C4E58B-E924-467F-8D99-7F95CED4204C}" dt="2022-09-02T13:27:25.047" v="85"/>
          <ac:spMkLst>
            <pc:docMk/>
            <pc:sldMk cId="2783301787" sldId="443"/>
            <ac:spMk id="2" creationId="{B786E359-C113-44B8-A07E-534BA3F0976B}"/>
          </ac:spMkLst>
        </pc:spChg>
      </pc:sldChg>
      <pc:sldChg chg="modSp add">
        <pc:chgData name="Gonzalo Pozo Melero" userId="bd923a79-0206-49b8-926a-a7ad5517b68b" providerId="ADAL" clId="{66C4E58B-E924-467F-8D99-7F95CED4204C}" dt="2022-09-02T13:27:25.047" v="85"/>
        <pc:sldMkLst>
          <pc:docMk/>
          <pc:sldMk cId="3582520205" sldId="444"/>
        </pc:sldMkLst>
        <pc:spChg chg="mod">
          <ac:chgData name="Gonzalo Pozo Melero" userId="bd923a79-0206-49b8-926a-a7ad5517b68b" providerId="ADAL" clId="{66C4E58B-E924-467F-8D99-7F95CED4204C}" dt="2022-09-02T13:27:25.047" v="85"/>
          <ac:spMkLst>
            <pc:docMk/>
            <pc:sldMk cId="3582520205" sldId="444"/>
            <ac:spMk id="2" creationId="{30A895DF-09D3-464A-A718-496E171E8B59}"/>
          </ac:spMkLst>
        </pc:spChg>
      </pc:sldChg>
      <pc:sldChg chg="modSp add mod">
        <pc:chgData name="Gonzalo Pozo Melero" userId="bd923a79-0206-49b8-926a-a7ad5517b68b" providerId="ADAL" clId="{66C4E58B-E924-467F-8D99-7F95CED4204C}" dt="2022-09-05T14:08:45.025" v="2738" actId="404"/>
        <pc:sldMkLst>
          <pc:docMk/>
          <pc:sldMk cId="1953701538" sldId="445"/>
        </pc:sldMkLst>
        <pc:spChg chg="mod">
          <ac:chgData name="Gonzalo Pozo Melero" userId="bd923a79-0206-49b8-926a-a7ad5517b68b" providerId="ADAL" clId="{66C4E58B-E924-467F-8D99-7F95CED4204C}" dt="2022-09-02T13:27:25.047" v="85"/>
          <ac:spMkLst>
            <pc:docMk/>
            <pc:sldMk cId="1953701538" sldId="445"/>
            <ac:spMk id="2" creationId="{ACB48FB3-A833-48DF-8DBD-23ED13FA6905}"/>
          </ac:spMkLst>
        </pc:spChg>
        <pc:spChg chg="mod">
          <ac:chgData name="Gonzalo Pozo Melero" userId="bd923a79-0206-49b8-926a-a7ad5517b68b" providerId="ADAL" clId="{66C4E58B-E924-467F-8D99-7F95CED4204C}" dt="2022-09-05T14:08:45.025" v="2738" actId="404"/>
          <ac:spMkLst>
            <pc:docMk/>
            <pc:sldMk cId="1953701538" sldId="445"/>
            <ac:spMk id="7" creationId="{4ECF8E95-569C-41BE-8552-501F3FF1BC5E}"/>
          </ac:spMkLst>
        </pc:spChg>
      </pc:sldChg>
      <pc:sldChg chg="modSp add mod">
        <pc:chgData name="Gonzalo Pozo Melero" userId="bd923a79-0206-49b8-926a-a7ad5517b68b" providerId="ADAL" clId="{66C4E58B-E924-467F-8D99-7F95CED4204C}" dt="2022-09-05T14:09:00.846" v="2746" actId="114"/>
        <pc:sldMkLst>
          <pc:docMk/>
          <pc:sldMk cId="3645583065" sldId="446"/>
        </pc:sldMkLst>
        <pc:spChg chg="mod">
          <ac:chgData name="Gonzalo Pozo Melero" userId="bd923a79-0206-49b8-926a-a7ad5517b68b" providerId="ADAL" clId="{66C4E58B-E924-467F-8D99-7F95CED4204C}" dt="2022-09-02T13:27:25.047" v="85"/>
          <ac:spMkLst>
            <pc:docMk/>
            <pc:sldMk cId="3645583065" sldId="446"/>
            <ac:spMk id="2" creationId="{ACB48FB3-A833-48DF-8DBD-23ED13FA6905}"/>
          </ac:spMkLst>
        </pc:spChg>
        <pc:spChg chg="mod">
          <ac:chgData name="Gonzalo Pozo Melero" userId="bd923a79-0206-49b8-926a-a7ad5517b68b" providerId="ADAL" clId="{66C4E58B-E924-467F-8D99-7F95CED4204C}" dt="2022-09-05T14:09:00.846" v="2746" actId="114"/>
          <ac:spMkLst>
            <pc:docMk/>
            <pc:sldMk cId="3645583065" sldId="446"/>
            <ac:spMk id="7" creationId="{4ECF8E95-569C-41BE-8552-501F3FF1BC5E}"/>
          </ac:spMkLst>
        </pc:spChg>
      </pc:sldChg>
      <pc:sldChg chg="modSp add mod">
        <pc:chgData name="Gonzalo Pozo Melero" userId="bd923a79-0206-49b8-926a-a7ad5517b68b" providerId="ADAL" clId="{66C4E58B-E924-467F-8D99-7F95CED4204C}" dt="2022-09-05T14:09:14.730" v="2751" actId="404"/>
        <pc:sldMkLst>
          <pc:docMk/>
          <pc:sldMk cId="3997062514" sldId="447"/>
        </pc:sldMkLst>
        <pc:spChg chg="mod">
          <ac:chgData name="Gonzalo Pozo Melero" userId="bd923a79-0206-49b8-926a-a7ad5517b68b" providerId="ADAL" clId="{66C4E58B-E924-467F-8D99-7F95CED4204C}" dt="2022-09-02T13:27:25.047" v="85"/>
          <ac:spMkLst>
            <pc:docMk/>
            <pc:sldMk cId="3997062514" sldId="447"/>
            <ac:spMk id="2" creationId="{ACB48FB3-A833-48DF-8DBD-23ED13FA6905}"/>
          </ac:spMkLst>
        </pc:spChg>
        <pc:spChg chg="mod">
          <ac:chgData name="Gonzalo Pozo Melero" userId="bd923a79-0206-49b8-926a-a7ad5517b68b" providerId="ADAL" clId="{66C4E58B-E924-467F-8D99-7F95CED4204C}" dt="2022-09-05T14:09:14.730" v="2751" actId="404"/>
          <ac:spMkLst>
            <pc:docMk/>
            <pc:sldMk cId="3997062514" sldId="447"/>
            <ac:spMk id="7" creationId="{4ECF8E95-569C-41BE-8552-501F3FF1BC5E}"/>
          </ac:spMkLst>
        </pc:spChg>
      </pc:sldChg>
      <pc:sldChg chg="modSp add del">
        <pc:chgData name="Gonzalo Pozo Melero" userId="bd923a79-0206-49b8-926a-a7ad5517b68b" providerId="ADAL" clId="{66C4E58B-E924-467F-8D99-7F95CED4204C}" dt="2022-09-02T13:33:49.229" v="212" actId="1038"/>
        <pc:sldMkLst>
          <pc:docMk/>
          <pc:sldMk cId="0" sldId="448"/>
        </pc:sldMkLst>
        <pc:spChg chg="mod">
          <ac:chgData name="Gonzalo Pozo Melero" userId="bd923a79-0206-49b8-926a-a7ad5517b68b" providerId="ADAL" clId="{66C4E58B-E924-467F-8D99-7F95CED4204C}" dt="2022-09-02T13:33:49.229" v="212" actId="1038"/>
          <ac:spMkLst>
            <pc:docMk/>
            <pc:sldMk cId="0" sldId="448"/>
            <ac:spMk id="4101" creationId="{10AD3741-1842-44B2-95C4-90C1C7FC5BDD}"/>
          </ac:spMkLst>
        </pc:spChg>
        <pc:spChg chg="mod">
          <ac:chgData name="Gonzalo Pozo Melero" userId="bd923a79-0206-49b8-926a-a7ad5517b68b" providerId="ADAL" clId="{66C4E58B-E924-467F-8D99-7F95CED4204C}" dt="2022-09-02T13:28:55.021" v="97"/>
          <ac:spMkLst>
            <pc:docMk/>
            <pc:sldMk cId="0" sldId="448"/>
            <ac:spMk id="4103" creationId="{D1A15E4B-3284-417C-A0E9-9B24E3EA66E3}"/>
          </ac:spMkLst>
        </pc:spChg>
      </pc:sldChg>
      <pc:sldChg chg="modSp add mod">
        <pc:chgData name="Gonzalo Pozo Melero" userId="bd923a79-0206-49b8-926a-a7ad5517b68b" providerId="ADAL" clId="{66C4E58B-E924-467F-8D99-7F95CED4204C}" dt="2022-09-05T08:56:39.401" v="609" actId="20577"/>
        <pc:sldMkLst>
          <pc:docMk/>
          <pc:sldMk cId="2779147932" sldId="449"/>
        </pc:sldMkLst>
        <pc:spChg chg="mod">
          <ac:chgData name="Gonzalo Pozo Melero" userId="bd923a79-0206-49b8-926a-a7ad5517b68b" providerId="ADAL" clId="{66C4E58B-E924-467F-8D99-7F95CED4204C}" dt="2022-09-05T08:56:34.069" v="607" actId="14100"/>
          <ac:spMkLst>
            <pc:docMk/>
            <pc:sldMk cId="2779147932" sldId="449"/>
            <ac:spMk id="92" creationId="{00000000-0000-0000-0000-000000000000}"/>
          </ac:spMkLst>
        </pc:spChg>
        <pc:spChg chg="mod">
          <ac:chgData name="Gonzalo Pozo Melero" userId="bd923a79-0206-49b8-926a-a7ad5517b68b" providerId="ADAL" clId="{66C4E58B-E924-467F-8D99-7F95CED4204C}" dt="2022-09-05T08:56:37.464" v="608" actId="14100"/>
          <ac:spMkLst>
            <pc:docMk/>
            <pc:sldMk cId="2779147932" sldId="449"/>
            <ac:spMk id="93" creationId="{00000000-0000-0000-0000-000000000000}"/>
          </ac:spMkLst>
        </pc:spChg>
        <pc:spChg chg="mod">
          <ac:chgData name="Gonzalo Pozo Melero" userId="bd923a79-0206-49b8-926a-a7ad5517b68b" providerId="ADAL" clId="{66C4E58B-E924-467F-8D99-7F95CED4204C}" dt="2022-09-05T08:56:39.401" v="609" actId="20577"/>
          <ac:spMkLst>
            <pc:docMk/>
            <pc:sldMk cId="2779147932" sldId="449"/>
            <ac:spMk id="94" creationId="{00000000-0000-0000-0000-000000000000}"/>
          </ac:spMkLst>
        </pc:spChg>
      </pc:sldChg>
      <pc:sldChg chg="modSp add del mod">
        <pc:chgData name="Gonzalo Pozo Melero" userId="bd923a79-0206-49b8-926a-a7ad5517b68b" providerId="ADAL" clId="{66C4E58B-E924-467F-8D99-7F95CED4204C}" dt="2022-09-05T08:57:24.100" v="613" actId="47"/>
        <pc:sldMkLst>
          <pc:docMk/>
          <pc:sldMk cId="719864244" sldId="450"/>
        </pc:sldMkLst>
        <pc:spChg chg="mod">
          <ac:chgData name="Gonzalo Pozo Melero" userId="bd923a79-0206-49b8-926a-a7ad5517b68b" providerId="ADAL" clId="{66C4E58B-E924-467F-8D99-7F95CED4204C}" dt="2022-09-02T13:30:34.595" v="107" actId="20577"/>
          <ac:spMkLst>
            <pc:docMk/>
            <pc:sldMk cId="719864244" sldId="450"/>
            <ac:spMk id="94" creationId="{00000000-0000-0000-0000-000000000000}"/>
          </ac:spMkLst>
        </pc:spChg>
      </pc:sldChg>
      <pc:sldChg chg="modSp add del mod">
        <pc:chgData name="Gonzalo Pozo Melero" userId="bd923a79-0206-49b8-926a-a7ad5517b68b" providerId="ADAL" clId="{66C4E58B-E924-467F-8D99-7F95CED4204C}" dt="2022-09-05T08:57:44.915" v="617" actId="47"/>
        <pc:sldMkLst>
          <pc:docMk/>
          <pc:sldMk cId="1548564255" sldId="451"/>
        </pc:sldMkLst>
        <pc:spChg chg="mod">
          <ac:chgData name="Gonzalo Pozo Melero" userId="bd923a79-0206-49b8-926a-a7ad5517b68b" providerId="ADAL" clId="{66C4E58B-E924-467F-8D99-7F95CED4204C}" dt="2022-09-02T13:34:29.886" v="230" actId="14100"/>
          <ac:spMkLst>
            <pc:docMk/>
            <pc:sldMk cId="1548564255" sldId="451"/>
            <ac:spMk id="92" creationId="{00000000-0000-0000-0000-000000000000}"/>
          </ac:spMkLst>
        </pc:spChg>
        <pc:spChg chg="mod">
          <ac:chgData name="Gonzalo Pozo Melero" userId="bd923a79-0206-49b8-926a-a7ad5517b68b" providerId="ADAL" clId="{66C4E58B-E924-467F-8D99-7F95CED4204C}" dt="2022-09-02T13:34:29.024" v="229" actId="20577"/>
          <ac:spMkLst>
            <pc:docMk/>
            <pc:sldMk cId="1548564255" sldId="451"/>
            <ac:spMk id="94" creationId="{00000000-0000-0000-0000-000000000000}"/>
          </ac:spMkLst>
        </pc:spChg>
      </pc:sldChg>
      <pc:sldChg chg="modSp add del mod">
        <pc:chgData name="Gonzalo Pozo Melero" userId="bd923a79-0206-49b8-926a-a7ad5517b68b" providerId="ADAL" clId="{66C4E58B-E924-467F-8D99-7F95CED4204C}" dt="2022-09-02T13:33:52.821" v="214" actId="2696"/>
        <pc:sldMkLst>
          <pc:docMk/>
          <pc:sldMk cId="1948630784" sldId="451"/>
        </pc:sldMkLst>
        <pc:spChg chg="mod">
          <ac:chgData name="Gonzalo Pozo Melero" userId="bd923a79-0206-49b8-926a-a7ad5517b68b" providerId="ADAL" clId="{66C4E58B-E924-467F-8D99-7F95CED4204C}" dt="2022-09-02T13:31:00.774" v="119" actId="20577"/>
          <ac:spMkLst>
            <pc:docMk/>
            <pc:sldMk cId="1948630784" sldId="451"/>
            <ac:spMk id="94" creationId="{00000000-0000-0000-0000-000000000000}"/>
          </ac:spMkLst>
        </pc:spChg>
      </pc:sldChg>
      <pc:sldChg chg="addSp delSp modSp add mod">
        <pc:chgData name="Gonzalo Pozo Melero" userId="bd923a79-0206-49b8-926a-a7ad5517b68b" providerId="ADAL" clId="{66C4E58B-E924-467F-8D99-7F95CED4204C}" dt="2022-09-05T11:16:36.910" v="1526" actId="478"/>
        <pc:sldMkLst>
          <pc:docMk/>
          <pc:sldMk cId="2406674669" sldId="452"/>
        </pc:sldMkLst>
        <pc:spChg chg="mod">
          <ac:chgData name="Gonzalo Pozo Melero" userId="bd923a79-0206-49b8-926a-a7ad5517b68b" providerId="ADAL" clId="{66C4E58B-E924-467F-8D99-7F95CED4204C}" dt="2022-09-02T13:31:43.582" v="123" actId="20577"/>
          <ac:spMkLst>
            <pc:docMk/>
            <pc:sldMk cId="2406674669" sldId="452"/>
            <ac:spMk id="94" creationId="{00000000-0000-0000-0000-000000000000}"/>
          </ac:spMkLst>
        </pc:spChg>
        <pc:graphicFrameChg chg="add del mod">
          <ac:chgData name="Gonzalo Pozo Melero" userId="bd923a79-0206-49b8-926a-a7ad5517b68b" providerId="ADAL" clId="{66C4E58B-E924-467F-8D99-7F95CED4204C}" dt="2022-09-05T11:16:36.910" v="1526" actId="478"/>
          <ac:graphicFrameMkLst>
            <pc:docMk/>
            <pc:sldMk cId="2406674669" sldId="452"/>
            <ac:graphicFrameMk id="2" creationId="{D8409B55-730C-A5A7-A2CF-3A27A5A88821}"/>
          </ac:graphicFrameMkLst>
        </pc:graphicFrameChg>
      </pc:sldChg>
      <pc:sldChg chg="modSp add mod">
        <pc:chgData name="Gonzalo Pozo Melero" userId="bd923a79-0206-49b8-926a-a7ad5517b68b" providerId="ADAL" clId="{66C4E58B-E924-467F-8D99-7F95CED4204C}" dt="2022-09-02T13:32:02.366" v="135" actId="20577"/>
        <pc:sldMkLst>
          <pc:docMk/>
          <pc:sldMk cId="1233996258" sldId="453"/>
        </pc:sldMkLst>
        <pc:spChg chg="mod">
          <ac:chgData name="Gonzalo Pozo Melero" userId="bd923a79-0206-49b8-926a-a7ad5517b68b" providerId="ADAL" clId="{66C4E58B-E924-467F-8D99-7F95CED4204C}" dt="2022-09-02T13:32:02.366" v="135" actId="20577"/>
          <ac:spMkLst>
            <pc:docMk/>
            <pc:sldMk cId="1233996258" sldId="453"/>
            <ac:spMk id="94" creationId="{00000000-0000-0000-0000-000000000000}"/>
          </ac:spMkLst>
        </pc:spChg>
      </pc:sldChg>
      <pc:sldChg chg="modSp add mod">
        <pc:chgData name="Gonzalo Pozo Melero" userId="bd923a79-0206-49b8-926a-a7ad5517b68b" providerId="ADAL" clId="{66C4E58B-E924-467F-8D99-7F95CED4204C}" dt="2022-09-02T13:32:23.405" v="157" actId="20577"/>
        <pc:sldMkLst>
          <pc:docMk/>
          <pc:sldMk cId="2359114844" sldId="454"/>
        </pc:sldMkLst>
        <pc:spChg chg="mod">
          <ac:chgData name="Gonzalo Pozo Melero" userId="bd923a79-0206-49b8-926a-a7ad5517b68b" providerId="ADAL" clId="{66C4E58B-E924-467F-8D99-7F95CED4204C}" dt="2022-09-02T13:32:23.405" v="157" actId="20577"/>
          <ac:spMkLst>
            <pc:docMk/>
            <pc:sldMk cId="2359114844" sldId="454"/>
            <ac:spMk id="94" creationId="{00000000-0000-0000-0000-000000000000}"/>
          </ac:spMkLst>
        </pc:spChg>
      </pc:sldChg>
      <pc:sldChg chg="modSp add mod">
        <pc:chgData name="Gonzalo Pozo Melero" userId="bd923a79-0206-49b8-926a-a7ad5517b68b" providerId="ADAL" clId="{66C4E58B-E924-467F-8D99-7F95CED4204C}" dt="2022-09-02T13:32:37.667" v="164" actId="20577"/>
        <pc:sldMkLst>
          <pc:docMk/>
          <pc:sldMk cId="2469653208" sldId="455"/>
        </pc:sldMkLst>
        <pc:spChg chg="mod">
          <ac:chgData name="Gonzalo Pozo Melero" userId="bd923a79-0206-49b8-926a-a7ad5517b68b" providerId="ADAL" clId="{66C4E58B-E924-467F-8D99-7F95CED4204C}" dt="2022-09-02T13:32:37.667" v="164" actId="20577"/>
          <ac:spMkLst>
            <pc:docMk/>
            <pc:sldMk cId="2469653208" sldId="455"/>
            <ac:spMk id="94" creationId="{00000000-0000-0000-0000-000000000000}"/>
          </ac:spMkLst>
        </pc:spChg>
      </pc:sldChg>
      <pc:sldChg chg="modSp add mod">
        <pc:chgData name="Gonzalo Pozo Melero" userId="bd923a79-0206-49b8-926a-a7ad5517b68b" providerId="ADAL" clId="{66C4E58B-E924-467F-8D99-7F95CED4204C}" dt="2022-09-02T13:32:57.952" v="189" actId="20577"/>
        <pc:sldMkLst>
          <pc:docMk/>
          <pc:sldMk cId="2034703130" sldId="456"/>
        </pc:sldMkLst>
        <pc:spChg chg="mod">
          <ac:chgData name="Gonzalo Pozo Melero" userId="bd923a79-0206-49b8-926a-a7ad5517b68b" providerId="ADAL" clId="{66C4E58B-E924-467F-8D99-7F95CED4204C}" dt="2022-09-02T13:32:57.952" v="189" actId="20577"/>
          <ac:spMkLst>
            <pc:docMk/>
            <pc:sldMk cId="2034703130" sldId="456"/>
            <ac:spMk id="94" creationId="{00000000-0000-0000-0000-000000000000}"/>
          </ac:spMkLst>
        </pc:spChg>
      </pc:sldChg>
      <pc:sldChg chg="modSp add mod">
        <pc:chgData name="Gonzalo Pozo Melero" userId="bd923a79-0206-49b8-926a-a7ad5517b68b" providerId="ADAL" clId="{66C4E58B-E924-467F-8D99-7F95CED4204C}" dt="2022-09-02T13:33:14.061" v="199" actId="20577"/>
        <pc:sldMkLst>
          <pc:docMk/>
          <pc:sldMk cId="3717750332" sldId="457"/>
        </pc:sldMkLst>
        <pc:spChg chg="mod">
          <ac:chgData name="Gonzalo Pozo Melero" userId="bd923a79-0206-49b8-926a-a7ad5517b68b" providerId="ADAL" clId="{66C4E58B-E924-467F-8D99-7F95CED4204C}" dt="2022-09-02T13:33:14.061" v="199" actId="20577"/>
          <ac:spMkLst>
            <pc:docMk/>
            <pc:sldMk cId="3717750332" sldId="457"/>
            <ac:spMk id="94" creationId="{00000000-0000-0000-0000-000000000000}"/>
          </ac:spMkLst>
        </pc:spChg>
      </pc:sldChg>
      <pc:sldChg chg="add del">
        <pc:chgData name="Gonzalo Pozo Melero" userId="bd923a79-0206-49b8-926a-a7ad5517b68b" providerId="ADAL" clId="{66C4E58B-E924-467F-8D99-7F95CED4204C}" dt="2022-09-02T13:33:29.396" v="202" actId="47"/>
        <pc:sldMkLst>
          <pc:docMk/>
          <pc:sldMk cId="1139963261" sldId="458"/>
        </pc:sldMkLst>
      </pc:sldChg>
      <pc:sldChg chg="modSp add mod">
        <pc:chgData name="Gonzalo Pozo Melero" userId="bd923a79-0206-49b8-926a-a7ad5517b68b" providerId="ADAL" clId="{66C4E58B-E924-467F-8D99-7F95CED4204C}" dt="2022-09-05T08:57:19.348" v="612" actId="20577"/>
        <pc:sldMkLst>
          <pc:docMk/>
          <pc:sldMk cId="2210655928" sldId="458"/>
        </pc:sldMkLst>
        <pc:spChg chg="mod">
          <ac:chgData name="Gonzalo Pozo Melero" userId="bd923a79-0206-49b8-926a-a7ad5517b68b" providerId="ADAL" clId="{66C4E58B-E924-467F-8D99-7F95CED4204C}" dt="2022-09-05T08:57:19.348" v="612" actId="20577"/>
          <ac:spMkLst>
            <pc:docMk/>
            <pc:sldMk cId="2210655928" sldId="458"/>
            <ac:spMk id="94" creationId="{00000000-0000-0000-0000-000000000000}"/>
          </ac:spMkLst>
        </pc:spChg>
      </pc:sldChg>
      <pc:sldChg chg="add del">
        <pc:chgData name="Gonzalo Pozo Melero" userId="bd923a79-0206-49b8-926a-a7ad5517b68b" providerId="ADAL" clId="{66C4E58B-E924-467F-8D99-7F95CED4204C}" dt="2022-09-02T13:33:50.670" v="213" actId="47"/>
        <pc:sldMkLst>
          <pc:docMk/>
          <pc:sldMk cId="3802923183" sldId="458"/>
        </pc:sldMkLst>
      </pc:sldChg>
      <pc:sldChg chg="modSp add mod">
        <pc:chgData name="Gonzalo Pozo Melero" userId="bd923a79-0206-49b8-926a-a7ad5517b68b" providerId="ADAL" clId="{66C4E58B-E924-467F-8D99-7F95CED4204C}" dt="2022-09-05T08:57:42.440" v="616" actId="20577"/>
        <pc:sldMkLst>
          <pc:docMk/>
          <pc:sldMk cId="329296939" sldId="459"/>
        </pc:sldMkLst>
        <pc:spChg chg="mod">
          <ac:chgData name="Gonzalo Pozo Melero" userId="bd923a79-0206-49b8-926a-a7ad5517b68b" providerId="ADAL" clId="{66C4E58B-E924-467F-8D99-7F95CED4204C}" dt="2022-09-05T08:57:42.440" v="616" actId="20577"/>
          <ac:spMkLst>
            <pc:docMk/>
            <pc:sldMk cId="329296939" sldId="459"/>
            <ac:spMk id="94" creationId="{00000000-0000-0000-0000-000000000000}"/>
          </ac:spMkLst>
        </pc:spChg>
      </pc:sldChg>
      <pc:sldChg chg="addSp delSp modSp new mod">
        <pc:chgData name="Gonzalo Pozo Melero" userId="bd923a79-0206-49b8-926a-a7ad5517b68b" providerId="ADAL" clId="{66C4E58B-E924-467F-8D99-7F95CED4204C}" dt="2022-09-05T09:04:26.534" v="703" actId="1076"/>
        <pc:sldMkLst>
          <pc:docMk/>
          <pc:sldMk cId="3270026355" sldId="460"/>
        </pc:sldMkLst>
        <pc:spChg chg="del">
          <ac:chgData name="Gonzalo Pozo Melero" userId="bd923a79-0206-49b8-926a-a7ad5517b68b" providerId="ADAL" clId="{66C4E58B-E924-467F-8D99-7F95CED4204C}" dt="2022-09-05T09:02:05.295" v="660" actId="478"/>
          <ac:spMkLst>
            <pc:docMk/>
            <pc:sldMk cId="3270026355" sldId="460"/>
            <ac:spMk id="2" creationId="{31264C0D-4F37-B68C-B049-620208460FB9}"/>
          </ac:spMkLst>
        </pc:spChg>
        <pc:spChg chg="del mod">
          <ac:chgData name="Gonzalo Pozo Melero" userId="bd923a79-0206-49b8-926a-a7ad5517b68b" providerId="ADAL" clId="{66C4E58B-E924-467F-8D99-7F95CED4204C}" dt="2022-09-05T09:01:59.599" v="657" actId="478"/>
          <ac:spMkLst>
            <pc:docMk/>
            <pc:sldMk cId="3270026355" sldId="460"/>
            <ac:spMk id="3" creationId="{945FC8D2-7F55-B5E4-A888-1337EC94DD28}"/>
          </ac:spMkLst>
        </pc:spChg>
        <pc:spChg chg="add del">
          <ac:chgData name="Gonzalo Pozo Melero" userId="bd923a79-0206-49b8-926a-a7ad5517b68b" providerId="ADAL" clId="{66C4E58B-E924-467F-8D99-7F95CED4204C}" dt="2022-09-05T09:00:37.820" v="646"/>
          <ac:spMkLst>
            <pc:docMk/>
            <pc:sldMk cId="3270026355" sldId="460"/>
            <ac:spMk id="20" creationId="{142210C3-B201-582A-91F9-FFFF90E9313E}"/>
          </ac:spMkLst>
        </pc:spChg>
        <pc:spChg chg="add del">
          <ac:chgData name="Gonzalo Pozo Melero" userId="bd923a79-0206-49b8-926a-a7ad5517b68b" providerId="ADAL" clId="{66C4E58B-E924-467F-8D99-7F95CED4204C}" dt="2022-09-05T09:00:37.820" v="646"/>
          <ac:spMkLst>
            <pc:docMk/>
            <pc:sldMk cId="3270026355" sldId="460"/>
            <ac:spMk id="21" creationId="{1A99C410-0160-87D6-E2AE-E184020431EF}"/>
          </ac:spMkLst>
        </pc:spChg>
        <pc:spChg chg="add del">
          <ac:chgData name="Gonzalo Pozo Melero" userId="bd923a79-0206-49b8-926a-a7ad5517b68b" providerId="ADAL" clId="{66C4E58B-E924-467F-8D99-7F95CED4204C}" dt="2022-09-05T09:00:37.820" v="646"/>
          <ac:spMkLst>
            <pc:docMk/>
            <pc:sldMk cId="3270026355" sldId="460"/>
            <ac:spMk id="22" creationId="{444FAE44-1AF6-CBB0-D338-75E38CB7E31A}"/>
          </ac:spMkLst>
        </pc:spChg>
        <pc:spChg chg="add del">
          <ac:chgData name="Gonzalo Pozo Melero" userId="bd923a79-0206-49b8-926a-a7ad5517b68b" providerId="ADAL" clId="{66C4E58B-E924-467F-8D99-7F95CED4204C}" dt="2022-09-05T09:00:37.820" v="646"/>
          <ac:spMkLst>
            <pc:docMk/>
            <pc:sldMk cId="3270026355" sldId="460"/>
            <ac:spMk id="23" creationId="{03BD0953-C744-BBC3-5BE2-F43655081D4A}"/>
          </ac:spMkLst>
        </pc:spChg>
        <pc:spChg chg="add del">
          <ac:chgData name="Gonzalo Pozo Melero" userId="bd923a79-0206-49b8-926a-a7ad5517b68b" providerId="ADAL" clId="{66C4E58B-E924-467F-8D99-7F95CED4204C}" dt="2022-09-05T09:00:37.820" v="646"/>
          <ac:spMkLst>
            <pc:docMk/>
            <pc:sldMk cId="3270026355" sldId="460"/>
            <ac:spMk id="24" creationId="{71B2EC40-C92D-76BD-C0CD-C855CB24833E}"/>
          </ac:spMkLst>
        </pc:spChg>
        <pc:spChg chg="add del">
          <ac:chgData name="Gonzalo Pozo Melero" userId="bd923a79-0206-49b8-926a-a7ad5517b68b" providerId="ADAL" clId="{66C4E58B-E924-467F-8D99-7F95CED4204C}" dt="2022-09-05T09:00:37.820" v="646"/>
          <ac:spMkLst>
            <pc:docMk/>
            <pc:sldMk cId="3270026355" sldId="460"/>
            <ac:spMk id="25" creationId="{8D977134-A460-A930-E630-F2356B177CDB}"/>
          </ac:spMkLst>
        </pc:spChg>
        <pc:spChg chg="add del">
          <ac:chgData name="Gonzalo Pozo Melero" userId="bd923a79-0206-49b8-926a-a7ad5517b68b" providerId="ADAL" clId="{66C4E58B-E924-467F-8D99-7F95CED4204C}" dt="2022-09-05T09:00:37.820" v="646"/>
          <ac:spMkLst>
            <pc:docMk/>
            <pc:sldMk cId="3270026355" sldId="460"/>
            <ac:spMk id="26" creationId="{48972490-E22E-EE33-E3E6-ACFC066754E3}"/>
          </ac:spMkLst>
        </pc:spChg>
        <pc:spChg chg="add del">
          <ac:chgData name="Gonzalo Pozo Melero" userId="bd923a79-0206-49b8-926a-a7ad5517b68b" providerId="ADAL" clId="{66C4E58B-E924-467F-8D99-7F95CED4204C}" dt="2022-09-05T09:00:37.820" v="646"/>
          <ac:spMkLst>
            <pc:docMk/>
            <pc:sldMk cId="3270026355" sldId="460"/>
            <ac:spMk id="27" creationId="{C3E9D53A-3049-F672-3CB4-FEDA89A8275C}"/>
          </ac:spMkLst>
        </pc:spChg>
        <pc:spChg chg="add del">
          <ac:chgData name="Gonzalo Pozo Melero" userId="bd923a79-0206-49b8-926a-a7ad5517b68b" providerId="ADAL" clId="{66C4E58B-E924-467F-8D99-7F95CED4204C}" dt="2022-09-05T09:00:37.820" v="646"/>
          <ac:spMkLst>
            <pc:docMk/>
            <pc:sldMk cId="3270026355" sldId="460"/>
            <ac:spMk id="28" creationId="{E3D2F5A1-0EFB-4D8D-8B6D-F22C78F38C33}"/>
          </ac:spMkLst>
        </pc:spChg>
        <pc:spChg chg="add del">
          <ac:chgData name="Gonzalo Pozo Melero" userId="bd923a79-0206-49b8-926a-a7ad5517b68b" providerId="ADAL" clId="{66C4E58B-E924-467F-8D99-7F95CED4204C}" dt="2022-09-05T09:00:37.820" v="646"/>
          <ac:spMkLst>
            <pc:docMk/>
            <pc:sldMk cId="3270026355" sldId="460"/>
            <ac:spMk id="29" creationId="{DCA613D8-805F-F134-441C-EB8EB447C976}"/>
          </ac:spMkLst>
        </pc:spChg>
        <pc:spChg chg="add del">
          <ac:chgData name="Gonzalo Pozo Melero" userId="bd923a79-0206-49b8-926a-a7ad5517b68b" providerId="ADAL" clId="{66C4E58B-E924-467F-8D99-7F95CED4204C}" dt="2022-09-05T09:00:37.820" v="646"/>
          <ac:spMkLst>
            <pc:docMk/>
            <pc:sldMk cId="3270026355" sldId="460"/>
            <ac:spMk id="30" creationId="{37E34A3B-8877-AACA-44E5-4ACAD9052C17}"/>
          </ac:spMkLst>
        </pc:spChg>
        <pc:spChg chg="add del">
          <ac:chgData name="Gonzalo Pozo Melero" userId="bd923a79-0206-49b8-926a-a7ad5517b68b" providerId="ADAL" clId="{66C4E58B-E924-467F-8D99-7F95CED4204C}" dt="2022-09-05T09:00:37.820" v="646"/>
          <ac:spMkLst>
            <pc:docMk/>
            <pc:sldMk cId="3270026355" sldId="460"/>
            <ac:spMk id="31" creationId="{9A980770-E0F5-7B06-C85C-7F9945591409}"/>
          </ac:spMkLst>
        </pc:spChg>
        <pc:spChg chg="add del">
          <ac:chgData name="Gonzalo Pozo Melero" userId="bd923a79-0206-49b8-926a-a7ad5517b68b" providerId="ADAL" clId="{66C4E58B-E924-467F-8D99-7F95CED4204C}" dt="2022-09-05T09:00:37.820" v="646"/>
          <ac:spMkLst>
            <pc:docMk/>
            <pc:sldMk cId="3270026355" sldId="460"/>
            <ac:spMk id="32" creationId="{C8C47C5A-AA7B-CB51-2300-8BFC4ED8C4BA}"/>
          </ac:spMkLst>
        </pc:spChg>
        <pc:spChg chg="add del">
          <ac:chgData name="Gonzalo Pozo Melero" userId="bd923a79-0206-49b8-926a-a7ad5517b68b" providerId="ADAL" clId="{66C4E58B-E924-467F-8D99-7F95CED4204C}" dt="2022-09-05T09:00:37.820" v="646"/>
          <ac:spMkLst>
            <pc:docMk/>
            <pc:sldMk cId="3270026355" sldId="460"/>
            <ac:spMk id="33" creationId="{515F44B5-ADB5-FAEF-3CE4-ACB4FB6386E9}"/>
          </ac:spMkLst>
        </pc:spChg>
        <pc:spChg chg="add del">
          <ac:chgData name="Gonzalo Pozo Melero" userId="bd923a79-0206-49b8-926a-a7ad5517b68b" providerId="ADAL" clId="{66C4E58B-E924-467F-8D99-7F95CED4204C}" dt="2022-09-05T09:00:37.820" v="646"/>
          <ac:spMkLst>
            <pc:docMk/>
            <pc:sldMk cId="3270026355" sldId="460"/>
            <ac:spMk id="34" creationId="{2806F4D0-E79C-4602-1062-A1331D940415}"/>
          </ac:spMkLst>
        </pc:spChg>
        <pc:spChg chg="add del">
          <ac:chgData name="Gonzalo Pozo Melero" userId="bd923a79-0206-49b8-926a-a7ad5517b68b" providerId="ADAL" clId="{66C4E58B-E924-467F-8D99-7F95CED4204C}" dt="2022-09-05T09:00:37.820" v="646"/>
          <ac:spMkLst>
            <pc:docMk/>
            <pc:sldMk cId="3270026355" sldId="460"/>
            <ac:spMk id="35" creationId="{46344E35-200F-D992-F9B5-6AF0F9EACE52}"/>
          </ac:spMkLst>
        </pc:spChg>
        <pc:spChg chg="add del">
          <ac:chgData name="Gonzalo Pozo Melero" userId="bd923a79-0206-49b8-926a-a7ad5517b68b" providerId="ADAL" clId="{66C4E58B-E924-467F-8D99-7F95CED4204C}" dt="2022-09-05T09:00:37.820" v="646"/>
          <ac:spMkLst>
            <pc:docMk/>
            <pc:sldMk cId="3270026355" sldId="460"/>
            <ac:spMk id="36" creationId="{E806AA53-A77E-786F-F202-280AF843ACE1}"/>
          </ac:spMkLst>
        </pc:spChg>
        <pc:spChg chg="add del">
          <ac:chgData name="Gonzalo Pozo Melero" userId="bd923a79-0206-49b8-926a-a7ad5517b68b" providerId="ADAL" clId="{66C4E58B-E924-467F-8D99-7F95CED4204C}" dt="2022-09-05T09:00:37.820" v="646"/>
          <ac:spMkLst>
            <pc:docMk/>
            <pc:sldMk cId="3270026355" sldId="460"/>
            <ac:spMk id="37" creationId="{114F8B92-68DB-A48B-D806-C387B4B83DD5}"/>
          </ac:spMkLst>
        </pc:spChg>
        <pc:spChg chg="add del">
          <ac:chgData name="Gonzalo Pozo Melero" userId="bd923a79-0206-49b8-926a-a7ad5517b68b" providerId="ADAL" clId="{66C4E58B-E924-467F-8D99-7F95CED4204C}" dt="2022-09-05T09:00:37.820" v="646"/>
          <ac:spMkLst>
            <pc:docMk/>
            <pc:sldMk cId="3270026355" sldId="460"/>
            <ac:spMk id="38" creationId="{D67AB22C-9A1E-345D-9493-678D52C0EDAC}"/>
          </ac:spMkLst>
        </pc:spChg>
        <pc:spChg chg="add del">
          <ac:chgData name="Gonzalo Pozo Melero" userId="bd923a79-0206-49b8-926a-a7ad5517b68b" providerId="ADAL" clId="{66C4E58B-E924-467F-8D99-7F95CED4204C}" dt="2022-09-05T09:00:37.820" v="646"/>
          <ac:spMkLst>
            <pc:docMk/>
            <pc:sldMk cId="3270026355" sldId="460"/>
            <ac:spMk id="39" creationId="{E895A533-8BC8-A7F9-4CA9-154AC82A36E5}"/>
          </ac:spMkLst>
        </pc:spChg>
        <pc:spChg chg="add del">
          <ac:chgData name="Gonzalo Pozo Melero" userId="bd923a79-0206-49b8-926a-a7ad5517b68b" providerId="ADAL" clId="{66C4E58B-E924-467F-8D99-7F95CED4204C}" dt="2022-09-05T09:00:37.820" v="646"/>
          <ac:spMkLst>
            <pc:docMk/>
            <pc:sldMk cId="3270026355" sldId="460"/>
            <ac:spMk id="40" creationId="{BBC027D8-F5E3-268F-59A7-B6939B4F933E}"/>
          </ac:spMkLst>
        </pc:spChg>
        <pc:spChg chg="add del">
          <ac:chgData name="Gonzalo Pozo Melero" userId="bd923a79-0206-49b8-926a-a7ad5517b68b" providerId="ADAL" clId="{66C4E58B-E924-467F-8D99-7F95CED4204C}" dt="2022-09-05T09:00:37.820" v="646"/>
          <ac:spMkLst>
            <pc:docMk/>
            <pc:sldMk cId="3270026355" sldId="460"/>
            <ac:spMk id="41" creationId="{C9691E12-108F-C11C-EC67-8044A1E88823}"/>
          </ac:spMkLst>
        </pc:spChg>
        <pc:spChg chg="add del">
          <ac:chgData name="Gonzalo Pozo Melero" userId="bd923a79-0206-49b8-926a-a7ad5517b68b" providerId="ADAL" clId="{66C4E58B-E924-467F-8D99-7F95CED4204C}" dt="2022-09-05T09:00:37.820" v="646"/>
          <ac:spMkLst>
            <pc:docMk/>
            <pc:sldMk cId="3270026355" sldId="460"/>
            <ac:spMk id="42" creationId="{06375672-3438-D334-2EF6-57A44CA5848F}"/>
          </ac:spMkLst>
        </pc:spChg>
        <pc:spChg chg="add del">
          <ac:chgData name="Gonzalo Pozo Melero" userId="bd923a79-0206-49b8-926a-a7ad5517b68b" providerId="ADAL" clId="{66C4E58B-E924-467F-8D99-7F95CED4204C}" dt="2022-09-05T09:00:37.820" v="646"/>
          <ac:spMkLst>
            <pc:docMk/>
            <pc:sldMk cId="3270026355" sldId="460"/>
            <ac:spMk id="43" creationId="{E327F16B-16FF-5DB5-00A0-F3CE5EAD6DD0}"/>
          </ac:spMkLst>
        </pc:spChg>
        <pc:spChg chg="add mod">
          <ac:chgData name="Gonzalo Pozo Melero" userId="bd923a79-0206-49b8-926a-a7ad5517b68b" providerId="ADAL" clId="{66C4E58B-E924-467F-8D99-7F95CED4204C}" dt="2022-09-05T09:04:01.308" v="696" actId="403"/>
          <ac:spMkLst>
            <pc:docMk/>
            <pc:sldMk cId="3270026355" sldId="460"/>
            <ac:spMk id="44" creationId="{618A316F-5EB2-CBF8-D218-690B5A18E07E}"/>
          </ac:spMkLst>
        </pc:spChg>
        <pc:spChg chg="add mod">
          <ac:chgData name="Gonzalo Pozo Melero" userId="bd923a79-0206-49b8-926a-a7ad5517b68b" providerId="ADAL" clId="{66C4E58B-E924-467F-8D99-7F95CED4204C}" dt="2022-09-05T09:04:19.689" v="701" actId="255"/>
          <ac:spMkLst>
            <pc:docMk/>
            <pc:sldMk cId="3270026355" sldId="460"/>
            <ac:spMk id="45" creationId="{E8148EB7-37AB-A640-30D7-A6ED35FCBED6}"/>
          </ac:spMkLst>
        </pc:spChg>
        <pc:spChg chg="add mod">
          <ac:chgData name="Gonzalo Pozo Melero" userId="bd923a79-0206-49b8-926a-a7ad5517b68b" providerId="ADAL" clId="{66C4E58B-E924-467F-8D99-7F95CED4204C}" dt="2022-09-05T09:04:24.437" v="702" actId="255"/>
          <ac:spMkLst>
            <pc:docMk/>
            <pc:sldMk cId="3270026355" sldId="460"/>
            <ac:spMk id="46" creationId="{00D61B5A-2558-1C82-AE1E-0725BBFEAB7D}"/>
          </ac:spMkLst>
        </pc:spChg>
        <pc:spChg chg="add del">
          <ac:chgData name="Gonzalo Pozo Melero" userId="bd923a79-0206-49b8-926a-a7ad5517b68b" providerId="ADAL" clId="{66C4E58B-E924-467F-8D99-7F95CED4204C}" dt="2022-09-05T09:01:54.478" v="654" actId="478"/>
          <ac:spMkLst>
            <pc:docMk/>
            <pc:sldMk cId="3270026355" sldId="460"/>
            <ac:spMk id="47" creationId="{900177D7-191C-C172-CA05-7559602E7010}"/>
          </ac:spMkLst>
        </pc:spChg>
        <pc:spChg chg="add del">
          <ac:chgData name="Gonzalo Pozo Melero" userId="bd923a79-0206-49b8-926a-a7ad5517b68b" providerId="ADAL" clId="{66C4E58B-E924-467F-8D99-7F95CED4204C}" dt="2022-09-05T09:01:49.527" v="652" actId="478"/>
          <ac:spMkLst>
            <pc:docMk/>
            <pc:sldMk cId="3270026355" sldId="460"/>
            <ac:spMk id="48" creationId="{E357DC2C-7B0A-8CF0-B6EC-394A1AAA2561}"/>
          </ac:spMkLst>
        </pc:spChg>
        <pc:spChg chg="add del">
          <ac:chgData name="Gonzalo Pozo Melero" userId="bd923a79-0206-49b8-926a-a7ad5517b68b" providerId="ADAL" clId="{66C4E58B-E924-467F-8D99-7F95CED4204C}" dt="2022-09-05T09:01:45.632" v="649" actId="478"/>
          <ac:spMkLst>
            <pc:docMk/>
            <pc:sldMk cId="3270026355" sldId="460"/>
            <ac:spMk id="49" creationId="{14717582-4B86-46CA-EB65-12C1E2A677CF}"/>
          </ac:spMkLst>
        </pc:spChg>
        <pc:spChg chg="mod">
          <ac:chgData name="Gonzalo Pozo Melero" userId="bd923a79-0206-49b8-926a-a7ad5517b68b" providerId="ADAL" clId="{66C4E58B-E924-467F-8D99-7F95CED4204C}" dt="2022-09-02T13:28:18.219" v="95"/>
          <ac:spMkLst>
            <pc:docMk/>
            <pc:sldMk cId="3270026355" sldId="460"/>
            <ac:spMk id="7170" creationId="{421E1DCC-8AED-4CB5-96CF-6B79111EE6EA}"/>
          </ac:spMkLst>
        </pc:spChg>
        <pc:graphicFrameChg chg="add del">
          <ac:chgData name="Gonzalo Pozo Melero" userId="bd923a79-0206-49b8-926a-a7ad5517b68b" providerId="ADAL" clId="{66C4E58B-E924-467F-8D99-7F95CED4204C}" dt="2022-09-05T09:00:37.820" v="646"/>
          <ac:graphicFrameMkLst>
            <pc:docMk/>
            <pc:sldMk cId="3270026355" sldId="460"/>
            <ac:graphicFrameMk id="4" creationId="{3011CFA0-B2A6-6A0B-2923-527149102BEF}"/>
          </ac:graphicFrameMkLst>
        </pc:graphicFrameChg>
        <pc:graphicFrameChg chg="add del">
          <ac:chgData name="Gonzalo Pozo Melero" userId="bd923a79-0206-49b8-926a-a7ad5517b68b" providerId="ADAL" clId="{66C4E58B-E924-467F-8D99-7F95CED4204C}" dt="2022-09-05T09:00:37.820" v="646"/>
          <ac:graphicFrameMkLst>
            <pc:docMk/>
            <pc:sldMk cId="3270026355" sldId="460"/>
            <ac:graphicFrameMk id="5" creationId="{BC06A551-0AC5-FFEC-A9AE-B59DDFC16EAE}"/>
          </ac:graphicFrameMkLst>
        </pc:graphicFrameChg>
        <pc:graphicFrameChg chg="add del">
          <ac:chgData name="Gonzalo Pozo Melero" userId="bd923a79-0206-49b8-926a-a7ad5517b68b" providerId="ADAL" clId="{66C4E58B-E924-467F-8D99-7F95CED4204C}" dt="2022-09-05T09:00:37.820" v="646"/>
          <ac:graphicFrameMkLst>
            <pc:docMk/>
            <pc:sldMk cId="3270026355" sldId="460"/>
            <ac:graphicFrameMk id="6" creationId="{8C9D608F-10B7-2268-B227-1F22F8A9211E}"/>
          </ac:graphicFrameMkLst>
        </pc:graphicFrameChg>
        <pc:graphicFrameChg chg="add del">
          <ac:chgData name="Gonzalo Pozo Melero" userId="bd923a79-0206-49b8-926a-a7ad5517b68b" providerId="ADAL" clId="{66C4E58B-E924-467F-8D99-7F95CED4204C}" dt="2022-09-05T09:00:37.820" v="646"/>
          <ac:graphicFrameMkLst>
            <pc:docMk/>
            <pc:sldMk cId="3270026355" sldId="460"/>
            <ac:graphicFrameMk id="7" creationId="{A874DA82-A4E6-2AC5-9360-81985BB6409D}"/>
          </ac:graphicFrameMkLst>
        </pc:graphicFrameChg>
        <pc:graphicFrameChg chg="add del">
          <ac:chgData name="Gonzalo Pozo Melero" userId="bd923a79-0206-49b8-926a-a7ad5517b68b" providerId="ADAL" clId="{66C4E58B-E924-467F-8D99-7F95CED4204C}" dt="2022-09-05T09:00:37.820" v="646"/>
          <ac:graphicFrameMkLst>
            <pc:docMk/>
            <pc:sldMk cId="3270026355" sldId="460"/>
            <ac:graphicFrameMk id="8" creationId="{C1E36CD0-73E6-CB51-B3D3-77BDCFF6752A}"/>
          </ac:graphicFrameMkLst>
        </pc:graphicFrameChg>
        <pc:graphicFrameChg chg="add del">
          <ac:chgData name="Gonzalo Pozo Melero" userId="bd923a79-0206-49b8-926a-a7ad5517b68b" providerId="ADAL" clId="{66C4E58B-E924-467F-8D99-7F95CED4204C}" dt="2022-09-05T09:00:37.820" v="646"/>
          <ac:graphicFrameMkLst>
            <pc:docMk/>
            <pc:sldMk cId="3270026355" sldId="460"/>
            <ac:graphicFrameMk id="9" creationId="{F07BDD3B-4FD0-2D51-77C5-4015D5335642}"/>
          </ac:graphicFrameMkLst>
        </pc:graphicFrameChg>
        <pc:graphicFrameChg chg="add del">
          <ac:chgData name="Gonzalo Pozo Melero" userId="bd923a79-0206-49b8-926a-a7ad5517b68b" providerId="ADAL" clId="{66C4E58B-E924-467F-8D99-7F95CED4204C}" dt="2022-09-05T09:00:37.820" v="646"/>
          <ac:graphicFrameMkLst>
            <pc:docMk/>
            <pc:sldMk cId="3270026355" sldId="460"/>
            <ac:graphicFrameMk id="10" creationId="{E074CBF2-3CCE-9D74-771F-15D59BF55723}"/>
          </ac:graphicFrameMkLst>
        </pc:graphicFrameChg>
        <pc:graphicFrameChg chg="add del">
          <ac:chgData name="Gonzalo Pozo Melero" userId="bd923a79-0206-49b8-926a-a7ad5517b68b" providerId="ADAL" clId="{66C4E58B-E924-467F-8D99-7F95CED4204C}" dt="2022-09-05T09:00:37.820" v="646"/>
          <ac:graphicFrameMkLst>
            <pc:docMk/>
            <pc:sldMk cId="3270026355" sldId="460"/>
            <ac:graphicFrameMk id="11" creationId="{2E94ECDB-3C51-78EA-CDF6-6021814FC0EE}"/>
          </ac:graphicFrameMkLst>
        </pc:graphicFrameChg>
        <pc:graphicFrameChg chg="add del">
          <ac:chgData name="Gonzalo Pozo Melero" userId="bd923a79-0206-49b8-926a-a7ad5517b68b" providerId="ADAL" clId="{66C4E58B-E924-467F-8D99-7F95CED4204C}" dt="2022-09-05T09:00:37.820" v="646"/>
          <ac:graphicFrameMkLst>
            <pc:docMk/>
            <pc:sldMk cId="3270026355" sldId="460"/>
            <ac:graphicFrameMk id="12" creationId="{D97542CD-40D0-0D01-D288-A4880C8478EB}"/>
          </ac:graphicFrameMkLst>
        </pc:graphicFrameChg>
        <pc:graphicFrameChg chg="add del">
          <ac:chgData name="Gonzalo Pozo Melero" userId="bd923a79-0206-49b8-926a-a7ad5517b68b" providerId="ADAL" clId="{66C4E58B-E924-467F-8D99-7F95CED4204C}" dt="2022-09-05T09:00:37.820" v="646"/>
          <ac:graphicFrameMkLst>
            <pc:docMk/>
            <pc:sldMk cId="3270026355" sldId="460"/>
            <ac:graphicFrameMk id="13" creationId="{8CDF3ECC-E69C-AA5B-3CA6-06ED0E3D1B59}"/>
          </ac:graphicFrameMkLst>
        </pc:graphicFrameChg>
        <pc:graphicFrameChg chg="add del">
          <ac:chgData name="Gonzalo Pozo Melero" userId="bd923a79-0206-49b8-926a-a7ad5517b68b" providerId="ADAL" clId="{66C4E58B-E924-467F-8D99-7F95CED4204C}" dt="2022-09-05T09:00:37.820" v="646"/>
          <ac:graphicFrameMkLst>
            <pc:docMk/>
            <pc:sldMk cId="3270026355" sldId="460"/>
            <ac:graphicFrameMk id="14" creationId="{54948266-EF3A-8389-00A3-6E4C43606439}"/>
          </ac:graphicFrameMkLst>
        </pc:graphicFrameChg>
        <pc:graphicFrameChg chg="add del">
          <ac:chgData name="Gonzalo Pozo Melero" userId="bd923a79-0206-49b8-926a-a7ad5517b68b" providerId="ADAL" clId="{66C4E58B-E924-467F-8D99-7F95CED4204C}" dt="2022-09-05T09:00:37.820" v="646"/>
          <ac:graphicFrameMkLst>
            <pc:docMk/>
            <pc:sldMk cId="3270026355" sldId="460"/>
            <ac:graphicFrameMk id="15" creationId="{890020AC-8D81-6F55-9D8A-98DA1AFF3EF0}"/>
          </ac:graphicFrameMkLst>
        </pc:graphicFrameChg>
        <pc:graphicFrameChg chg="add del">
          <ac:chgData name="Gonzalo Pozo Melero" userId="bd923a79-0206-49b8-926a-a7ad5517b68b" providerId="ADAL" clId="{66C4E58B-E924-467F-8D99-7F95CED4204C}" dt="2022-09-05T09:00:37.820" v="646"/>
          <ac:graphicFrameMkLst>
            <pc:docMk/>
            <pc:sldMk cId="3270026355" sldId="460"/>
            <ac:graphicFrameMk id="16" creationId="{D5FD28F7-AAEF-20CA-F58D-8EFE99D7E5A5}"/>
          </ac:graphicFrameMkLst>
        </pc:graphicFrameChg>
        <pc:graphicFrameChg chg="add del">
          <ac:chgData name="Gonzalo Pozo Melero" userId="bd923a79-0206-49b8-926a-a7ad5517b68b" providerId="ADAL" clId="{66C4E58B-E924-467F-8D99-7F95CED4204C}" dt="2022-09-05T09:00:37.820" v="646"/>
          <ac:graphicFrameMkLst>
            <pc:docMk/>
            <pc:sldMk cId="3270026355" sldId="460"/>
            <ac:graphicFrameMk id="17" creationId="{98C256C0-CBA6-7266-6CCD-CEB0C959FCB3}"/>
          </ac:graphicFrameMkLst>
        </pc:graphicFrameChg>
        <pc:graphicFrameChg chg="add del">
          <ac:chgData name="Gonzalo Pozo Melero" userId="bd923a79-0206-49b8-926a-a7ad5517b68b" providerId="ADAL" clId="{66C4E58B-E924-467F-8D99-7F95CED4204C}" dt="2022-09-05T09:00:37.820" v="646"/>
          <ac:graphicFrameMkLst>
            <pc:docMk/>
            <pc:sldMk cId="3270026355" sldId="460"/>
            <ac:graphicFrameMk id="18" creationId="{E2CA5844-8081-A83A-90BB-FD65B1BD8DED}"/>
          </ac:graphicFrameMkLst>
        </pc:graphicFrameChg>
        <pc:graphicFrameChg chg="add del">
          <ac:chgData name="Gonzalo Pozo Melero" userId="bd923a79-0206-49b8-926a-a7ad5517b68b" providerId="ADAL" clId="{66C4E58B-E924-467F-8D99-7F95CED4204C}" dt="2022-09-05T09:00:37.820" v="646"/>
          <ac:graphicFrameMkLst>
            <pc:docMk/>
            <pc:sldMk cId="3270026355" sldId="460"/>
            <ac:graphicFrameMk id="19" creationId="{593E3963-79E9-5D13-824E-67E3C2D3FA63}"/>
          </ac:graphicFrameMkLst>
        </pc:graphicFrameChg>
        <pc:picChg chg="add del">
          <ac:chgData name="Gonzalo Pozo Melero" userId="bd923a79-0206-49b8-926a-a7ad5517b68b" providerId="ADAL" clId="{66C4E58B-E924-467F-8D99-7F95CED4204C}" dt="2022-09-05T09:00:37.820" v="646"/>
          <ac:picMkLst>
            <pc:docMk/>
            <pc:sldMk cId="3270026355" sldId="460"/>
            <ac:picMk id="1025" creationId="{F976B166-E18B-704D-F922-7C359D09A746}"/>
          </ac:picMkLst>
        </pc:picChg>
        <pc:picChg chg="add del">
          <ac:chgData name="Gonzalo Pozo Melero" userId="bd923a79-0206-49b8-926a-a7ad5517b68b" providerId="ADAL" clId="{66C4E58B-E924-467F-8D99-7F95CED4204C}" dt="2022-09-05T09:00:37.820" v="646"/>
          <ac:picMkLst>
            <pc:docMk/>
            <pc:sldMk cId="3270026355" sldId="460"/>
            <ac:picMk id="1028" creationId="{91F74D69-4B9A-6BEA-1714-4479D81FD45D}"/>
          </ac:picMkLst>
        </pc:picChg>
        <pc:picChg chg="add del">
          <ac:chgData name="Gonzalo Pozo Melero" userId="bd923a79-0206-49b8-926a-a7ad5517b68b" providerId="ADAL" clId="{66C4E58B-E924-467F-8D99-7F95CED4204C}" dt="2022-09-05T09:00:37.820" v="646"/>
          <ac:picMkLst>
            <pc:docMk/>
            <pc:sldMk cId="3270026355" sldId="460"/>
            <ac:picMk id="1033" creationId="{3237AB5C-1BDC-79FF-A472-7D328CEF605A}"/>
          </ac:picMkLst>
        </pc:picChg>
        <pc:picChg chg="add del">
          <ac:chgData name="Gonzalo Pozo Melero" userId="bd923a79-0206-49b8-926a-a7ad5517b68b" providerId="ADAL" clId="{66C4E58B-E924-467F-8D99-7F95CED4204C}" dt="2022-09-05T09:00:37.820" v="646"/>
          <ac:picMkLst>
            <pc:docMk/>
            <pc:sldMk cId="3270026355" sldId="460"/>
            <ac:picMk id="1036" creationId="{A0740C0A-AA5C-F065-D9ED-5885DCF5D463}"/>
          </ac:picMkLst>
        </pc:picChg>
        <pc:picChg chg="add del">
          <ac:chgData name="Gonzalo Pozo Melero" userId="bd923a79-0206-49b8-926a-a7ad5517b68b" providerId="ADAL" clId="{66C4E58B-E924-467F-8D99-7F95CED4204C}" dt="2022-09-05T09:00:37.820" v="646"/>
          <ac:picMkLst>
            <pc:docMk/>
            <pc:sldMk cId="3270026355" sldId="460"/>
            <ac:picMk id="1038" creationId="{2D5BE17F-BA5F-C70E-BE4A-8917855A146B}"/>
          </ac:picMkLst>
        </pc:picChg>
        <pc:picChg chg="add del">
          <ac:chgData name="Gonzalo Pozo Melero" userId="bd923a79-0206-49b8-926a-a7ad5517b68b" providerId="ADAL" clId="{66C4E58B-E924-467F-8D99-7F95CED4204C}" dt="2022-09-05T09:00:37.820" v="646"/>
          <ac:picMkLst>
            <pc:docMk/>
            <pc:sldMk cId="3270026355" sldId="460"/>
            <ac:picMk id="1039" creationId="{D65EF79D-FDD9-F136-551A-7C76C6AAAB6B}"/>
          </ac:picMkLst>
        </pc:picChg>
        <pc:picChg chg="add del">
          <ac:chgData name="Gonzalo Pozo Melero" userId="bd923a79-0206-49b8-926a-a7ad5517b68b" providerId="ADAL" clId="{66C4E58B-E924-467F-8D99-7F95CED4204C}" dt="2022-09-05T09:00:37.820" v="646"/>
          <ac:picMkLst>
            <pc:docMk/>
            <pc:sldMk cId="3270026355" sldId="460"/>
            <ac:picMk id="1045" creationId="{B246EDE0-41EE-A227-B8DF-B7FAD70AD575}"/>
          </ac:picMkLst>
        </pc:picChg>
        <pc:picChg chg="add del">
          <ac:chgData name="Gonzalo Pozo Melero" userId="bd923a79-0206-49b8-926a-a7ad5517b68b" providerId="ADAL" clId="{66C4E58B-E924-467F-8D99-7F95CED4204C}" dt="2022-09-05T09:00:37.820" v="646"/>
          <ac:picMkLst>
            <pc:docMk/>
            <pc:sldMk cId="3270026355" sldId="460"/>
            <ac:picMk id="1048" creationId="{79D59C6A-5A60-1E4A-8FEB-1A034995F569}"/>
          </ac:picMkLst>
        </pc:picChg>
        <pc:picChg chg="add del">
          <ac:chgData name="Gonzalo Pozo Melero" userId="bd923a79-0206-49b8-926a-a7ad5517b68b" providerId="ADAL" clId="{66C4E58B-E924-467F-8D99-7F95CED4204C}" dt="2022-09-05T09:01:46.391" v="650" actId="478"/>
          <ac:picMkLst>
            <pc:docMk/>
            <pc:sldMk cId="3270026355" sldId="460"/>
            <ac:picMk id="1073" creationId="{B5B624B1-2142-10D2-C419-7B45FBD4CA87}"/>
          </ac:picMkLst>
        </pc:picChg>
        <pc:picChg chg="add del">
          <ac:chgData name="Gonzalo Pozo Melero" userId="bd923a79-0206-49b8-926a-a7ad5517b68b" providerId="ADAL" clId="{66C4E58B-E924-467F-8D99-7F95CED4204C}" dt="2022-09-05T09:01:47.062" v="651" actId="478"/>
          <ac:picMkLst>
            <pc:docMk/>
            <pc:sldMk cId="3270026355" sldId="460"/>
            <ac:picMk id="1074" creationId="{DE3AADCF-93D6-0E8D-4349-5F8A390BA786}"/>
          </ac:picMkLst>
        </pc:picChg>
        <pc:picChg chg="add del">
          <ac:chgData name="Gonzalo Pozo Melero" userId="bd923a79-0206-49b8-926a-a7ad5517b68b" providerId="ADAL" clId="{66C4E58B-E924-467F-8D99-7F95CED4204C}" dt="2022-09-05T09:01:52.942" v="653" actId="478"/>
          <ac:picMkLst>
            <pc:docMk/>
            <pc:sldMk cId="3270026355" sldId="460"/>
            <ac:picMk id="1075" creationId="{B55ED96E-6BAA-5879-2973-353CCF0DD772}"/>
          </ac:picMkLst>
        </pc:picChg>
        <pc:picChg chg="add mod">
          <ac:chgData name="Gonzalo Pozo Melero" userId="bd923a79-0206-49b8-926a-a7ad5517b68b" providerId="ADAL" clId="{66C4E58B-E924-467F-8D99-7F95CED4204C}" dt="2022-09-05T09:03:52.166" v="691" actId="1076"/>
          <ac:picMkLst>
            <pc:docMk/>
            <pc:sldMk cId="3270026355" sldId="460"/>
            <ac:picMk id="1076" creationId="{D5B8DD05-45E5-9BF0-3ADA-A8F960D6E910}"/>
          </ac:picMkLst>
        </pc:picChg>
        <pc:picChg chg="add mod">
          <ac:chgData name="Gonzalo Pozo Melero" userId="bd923a79-0206-49b8-926a-a7ad5517b68b" providerId="ADAL" clId="{66C4E58B-E924-467F-8D99-7F95CED4204C}" dt="2022-09-05T09:04:26.534" v="703" actId="1076"/>
          <ac:picMkLst>
            <pc:docMk/>
            <pc:sldMk cId="3270026355" sldId="460"/>
            <ac:picMk id="1077" creationId="{B63755EF-BC61-F664-DC74-835DC8B16C9F}"/>
          </ac:picMkLst>
        </pc:picChg>
        <pc:picChg chg="add mod">
          <ac:chgData name="Gonzalo Pozo Melero" userId="bd923a79-0206-49b8-926a-a7ad5517b68b" providerId="ADAL" clId="{66C4E58B-E924-467F-8D99-7F95CED4204C}" dt="2022-09-05T09:04:15.694" v="700" actId="1076"/>
          <ac:picMkLst>
            <pc:docMk/>
            <pc:sldMk cId="3270026355" sldId="460"/>
            <ac:picMk id="1078" creationId="{A508EE92-FB12-15E1-FDE3-D5CD3F7F4081}"/>
          </ac:picMkLst>
        </pc:picChg>
      </pc:sldChg>
      <pc:sldChg chg="modSp add del">
        <pc:chgData name="Gonzalo Pozo Melero" userId="bd923a79-0206-49b8-926a-a7ad5517b68b" providerId="ADAL" clId="{66C4E58B-E924-467F-8D99-7F95CED4204C}" dt="2022-09-02T13:28:32.204" v="96"/>
        <pc:sldMkLst>
          <pc:docMk/>
          <pc:sldMk cId="2170128684" sldId="461"/>
        </pc:sldMkLst>
        <pc:spChg chg="del">
          <ac:chgData name="Gonzalo Pozo Melero" userId="bd923a79-0206-49b8-926a-a7ad5517b68b" providerId="ADAL" clId="{66C4E58B-E924-467F-8D99-7F95CED4204C}" dt="2022-09-05T09:02:31.838" v="672" actId="478"/>
          <ac:spMkLst>
            <pc:docMk/>
            <pc:sldMk cId="2170128684" sldId="461"/>
            <ac:spMk id="2" creationId="{31264C0D-4F37-B68C-B049-620208460FB9}"/>
          </ac:spMkLst>
        </pc:spChg>
        <pc:spChg chg="del">
          <ac:chgData name="Gonzalo Pozo Melero" userId="bd923a79-0206-49b8-926a-a7ad5517b68b" providerId="ADAL" clId="{66C4E58B-E924-467F-8D99-7F95CED4204C}" dt="2022-09-05T09:02:31.838" v="672" actId="478"/>
          <ac:spMkLst>
            <pc:docMk/>
            <pc:sldMk cId="2170128684" sldId="461"/>
            <ac:spMk id="3" creationId="{945FC8D2-7F55-B5E4-A888-1337EC94DD28}"/>
          </ac:spMkLst>
        </pc:spChg>
        <pc:spChg chg="add mod">
          <ac:chgData name="Gonzalo Pozo Melero" userId="bd923a79-0206-49b8-926a-a7ad5517b68b" providerId="ADAL" clId="{66C4E58B-E924-467F-8D99-7F95CED4204C}" dt="2022-09-05T09:10:17.238" v="728" actId="1076"/>
          <ac:spMkLst>
            <pc:docMk/>
            <pc:sldMk cId="2170128684" sldId="461"/>
            <ac:spMk id="19" creationId="{CFA5AC76-4DAB-2460-7748-95388C6492FD}"/>
          </ac:spMkLst>
        </pc:spChg>
        <pc:spChg chg="del">
          <ac:chgData name="Gonzalo Pozo Melero" userId="bd923a79-0206-49b8-926a-a7ad5517b68b" providerId="ADAL" clId="{66C4E58B-E924-467F-8D99-7F95CED4204C}" dt="2022-09-05T09:02:28.134" v="670" actId="478"/>
          <ac:spMkLst>
            <pc:docMk/>
            <pc:sldMk cId="2170128684" sldId="461"/>
            <ac:spMk id="44" creationId="{618A316F-5EB2-CBF8-D218-690B5A18E07E}"/>
          </ac:spMkLst>
        </pc:spChg>
        <pc:spChg chg="del">
          <ac:chgData name="Gonzalo Pozo Melero" userId="bd923a79-0206-49b8-926a-a7ad5517b68b" providerId="ADAL" clId="{66C4E58B-E924-467F-8D99-7F95CED4204C}" dt="2022-09-05T09:02:31.838" v="672" actId="478"/>
          <ac:spMkLst>
            <pc:docMk/>
            <pc:sldMk cId="2170128684" sldId="461"/>
            <ac:spMk id="45" creationId="{E8148EB7-37AB-A640-30D7-A6ED35FCBED6}"/>
          </ac:spMkLst>
        </pc:spChg>
        <pc:spChg chg="del">
          <ac:chgData name="Gonzalo Pozo Melero" userId="bd923a79-0206-49b8-926a-a7ad5517b68b" providerId="ADAL" clId="{66C4E58B-E924-467F-8D99-7F95CED4204C}" dt="2022-09-05T09:02:33.550" v="673" actId="478"/>
          <ac:spMkLst>
            <pc:docMk/>
            <pc:sldMk cId="2170128684" sldId="461"/>
            <ac:spMk id="46" creationId="{00D61B5A-2558-1C82-AE1E-0725BBFEAB7D}"/>
          </ac:spMkLst>
        </pc:spChg>
        <pc:spChg chg="add del mod">
          <ac:chgData name="Gonzalo Pozo Melero" userId="bd923a79-0206-49b8-926a-a7ad5517b68b" providerId="ADAL" clId="{66C4E58B-E924-467F-8D99-7F95CED4204C}" dt="2022-09-05T09:10:17.238" v="728" actId="1076"/>
          <ac:spMkLst>
            <pc:docMk/>
            <pc:sldMk cId="2170128684" sldId="461"/>
            <ac:spMk id="47" creationId="{900177D7-191C-C172-CA05-7559602E7010}"/>
          </ac:spMkLst>
        </pc:spChg>
        <pc:spChg chg="mod">
          <ac:chgData name="Gonzalo Pozo Melero" userId="bd923a79-0206-49b8-926a-a7ad5517b68b" providerId="ADAL" clId="{66C4E58B-E924-467F-8D99-7F95CED4204C}" dt="2022-09-05T09:10:22.109" v="729" actId="1076"/>
          <ac:spMkLst>
            <pc:docMk/>
            <pc:sldMk cId="2170128684" sldId="461"/>
            <ac:spMk id="48" creationId="{E357DC2C-7B0A-8CF0-B6EC-394A1AAA2561}"/>
          </ac:spMkLst>
        </pc:spChg>
        <pc:spChg chg="mod">
          <ac:chgData name="Gonzalo Pozo Melero" userId="bd923a79-0206-49b8-926a-a7ad5517b68b" providerId="ADAL" clId="{66C4E58B-E924-467F-8D99-7F95CED4204C}" dt="2022-09-05T09:10:24.597" v="730" actId="1076"/>
          <ac:spMkLst>
            <pc:docMk/>
            <pc:sldMk cId="2170128684" sldId="461"/>
            <ac:spMk id="49" creationId="{14717582-4B86-46CA-EB65-12C1E2A677CF}"/>
          </ac:spMkLst>
        </pc:spChg>
        <pc:spChg chg="mod">
          <ac:chgData name="Gonzalo Pozo Melero" userId="bd923a79-0206-49b8-926a-a7ad5517b68b" providerId="ADAL" clId="{66C4E58B-E924-467F-8D99-7F95CED4204C}" dt="2022-09-02T13:28:18.219" v="95"/>
          <ac:spMkLst>
            <pc:docMk/>
            <pc:sldMk cId="2170128684" sldId="461"/>
            <ac:spMk id="1028" creationId="{236E4EB7-9D4E-443A-A01F-D5E0B1CF4B0C}"/>
          </ac:spMkLst>
        </pc:spChg>
        <pc:picChg chg="add mod">
          <ac:chgData name="Gonzalo Pozo Melero" userId="bd923a79-0206-49b8-926a-a7ad5517b68b" providerId="ADAL" clId="{66C4E58B-E924-467F-8D99-7F95CED4204C}" dt="2022-09-05T09:10:17.238" v="728" actId="1076"/>
          <ac:picMkLst>
            <pc:docMk/>
            <pc:sldMk cId="2170128684" sldId="461"/>
            <ac:picMk id="5" creationId="{F1A985AB-7175-BF0C-7083-909FF0295252}"/>
          </ac:picMkLst>
        </pc:picChg>
        <pc:picChg chg="mod">
          <ac:chgData name="Gonzalo Pozo Melero" userId="bd923a79-0206-49b8-926a-a7ad5517b68b" providerId="ADAL" clId="{66C4E58B-E924-467F-8D99-7F95CED4204C}" dt="2022-09-05T09:06:24.238" v="725" actId="1076"/>
          <ac:picMkLst>
            <pc:docMk/>
            <pc:sldMk cId="2170128684" sldId="461"/>
            <ac:picMk id="1073" creationId="{B5B624B1-2142-10D2-C419-7B45FBD4CA87}"/>
          </ac:picMkLst>
        </pc:picChg>
        <pc:picChg chg="mod">
          <ac:chgData name="Gonzalo Pozo Melero" userId="bd923a79-0206-49b8-926a-a7ad5517b68b" providerId="ADAL" clId="{66C4E58B-E924-467F-8D99-7F95CED4204C}" dt="2022-09-05T09:10:17.238" v="728" actId="1076"/>
          <ac:picMkLst>
            <pc:docMk/>
            <pc:sldMk cId="2170128684" sldId="461"/>
            <ac:picMk id="1074" creationId="{DE3AADCF-93D6-0E8D-4349-5F8A390BA786}"/>
          </ac:picMkLst>
        </pc:picChg>
        <pc:picChg chg="mod">
          <ac:chgData name="Gonzalo Pozo Melero" userId="bd923a79-0206-49b8-926a-a7ad5517b68b" providerId="ADAL" clId="{66C4E58B-E924-467F-8D99-7F95CED4204C}" dt="2022-09-05T09:10:17.238" v="728" actId="1076"/>
          <ac:picMkLst>
            <pc:docMk/>
            <pc:sldMk cId="2170128684" sldId="461"/>
            <ac:picMk id="1075" creationId="{B55ED96E-6BAA-5879-2973-353CCF0DD772}"/>
          </ac:picMkLst>
        </pc:picChg>
        <pc:picChg chg="del">
          <ac:chgData name="Gonzalo Pozo Melero" userId="bd923a79-0206-49b8-926a-a7ad5517b68b" providerId="ADAL" clId="{66C4E58B-E924-467F-8D99-7F95CED4204C}" dt="2022-09-05T09:02:34.174" v="674" actId="478"/>
          <ac:picMkLst>
            <pc:docMk/>
            <pc:sldMk cId="2170128684" sldId="461"/>
            <ac:picMk id="1076" creationId="{D5B8DD05-45E5-9BF0-3ADA-A8F960D6E910}"/>
          </ac:picMkLst>
        </pc:picChg>
        <pc:picChg chg="del">
          <ac:chgData name="Gonzalo Pozo Melero" userId="bd923a79-0206-49b8-926a-a7ad5517b68b" providerId="ADAL" clId="{66C4E58B-E924-467F-8D99-7F95CED4204C}" dt="2022-09-05T09:02:29.767" v="671" actId="478"/>
          <ac:picMkLst>
            <pc:docMk/>
            <pc:sldMk cId="2170128684" sldId="461"/>
            <ac:picMk id="1077" creationId="{B63755EF-BC61-F664-DC74-835DC8B16C9F}"/>
          </ac:picMkLst>
        </pc:picChg>
        <pc:picChg chg="del">
          <ac:chgData name="Gonzalo Pozo Melero" userId="bd923a79-0206-49b8-926a-a7ad5517b68b" providerId="ADAL" clId="{66C4E58B-E924-467F-8D99-7F95CED4204C}" dt="2022-09-05T09:02:29.767" v="671" actId="478"/>
          <ac:picMkLst>
            <pc:docMk/>
            <pc:sldMk cId="2170128684" sldId="461"/>
            <ac:picMk id="1078" creationId="{A508EE92-FB12-15E1-FDE3-D5CD3F7F4081}"/>
          </ac:picMkLst>
        </pc:picChg>
      </pc:sldChg>
      <pc:sldChg chg="addSp delSp modSp new mod">
        <pc:chgData name="Gonzalo Pozo Melero" userId="bd923a79-0206-49b8-926a-a7ad5517b68b" providerId="ADAL" clId="{66C4E58B-E924-467F-8D99-7F95CED4204C}" dt="2022-09-05T10:45:38.443" v="1056" actId="1076"/>
        <pc:sldMkLst>
          <pc:docMk/>
          <pc:sldMk cId="3591803717" sldId="462"/>
        </pc:sldMkLst>
        <pc:spChg chg="del">
          <ac:chgData name="Gonzalo Pozo Melero" userId="bd923a79-0206-49b8-926a-a7ad5517b68b" providerId="ADAL" clId="{66C4E58B-E924-467F-8D99-7F95CED4204C}" dt="2022-09-05T09:14:11.670" v="776" actId="478"/>
          <ac:spMkLst>
            <pc:docMk/>
            <pc:sldMk cId="3591803717" sldId="462"/>
            <ac:spMk id="2" creationId="{4D9BF513-C3F9-F8C0-B4F9-E9F61DBB3046}"/>
          </ac:spMkLst>
        </pc:spChg>
        <pc:spChg chg="mod">
          <ac:chgData name="Gonzalo Pozo Melero" userId="bd923a79-0206-49b8-926a-a7ad5517b68b" providerId="ADAL" clId="{66C4E58B-E924-467F-8D99-7F95CED4204C}" dt="2022-09-05T09:16:30.582" v="822" actId="14100"/>
          <ac:spMkLst>
            <pc:docMk/>
            <pc:sldMk cId="3591803717" sldId="462"/>
            <ac:spMk id="3" creationId="{7342087E-3E27-0456-245F-C3A0E60E2B63}"/>
          </ac:spMkLst>
        </pc:spChg>
        <pc:picChg chg="add mod">
          <ac:chgData name="Gonzalo Pozo Melero" userId="bd923a79-0206-49b8-926a-a7ad5517b68b" providerId="ADAL" clId="{66C4E58B-E924-467F-8D99-7F95CED4204C}" dt="2022-09-05T10:45:38.443" v="1056" actId="1076"/>
          <ac:picMkLst>
            <pc:docMk/>
            <pc:sldMk cId="3591803717" sldId="462"/>
            <ac:picMk id="5" creationId="{B02857A2-414E-DC4A-9533-EDD8979F10A7}"/>
          </ac:picMkLst>
        </pc:picChg>
        <pc:picChg chg="add mod">
          <ac:chgData name="Gonzalo Pozo Melero" userId="bd923a79-0206-49b8-926a-a7ad5517b68b" providerId="ADAL" clId="{66C4E58B-E924-467F-8D99-7F95CED4204C}" dt="2022-09-05T09:16:36.149" v="824" actId="1076"/>
          <ac:picMkLst>
            <pc:docMk/>
            <pc:sldMk cId="3591803717" sldId="462"/>
            <ac:picMk id="7" creationId="{BC4FA1E3-6635-3075-C1E2-62220DD4C7E2}"/>
          </ac:picMkLst>
        </pc:picChg>
      </pc:sldChg>
      <pc:sldChg chg="addSp delSp modSp new mod">
        <pc:chgData name="Gonzalo Pozo Melero" userId="bd923a79-0206-49b8-926a-a7ad5517b68b" providerId="ADAL" clId="{66C4E58B-E924-467F-8D99-7F95CED4204C}" dt="2022-09-05T10:37:28.516" v="908" actId="14100"/>
        <pc:sldMkLst>
          <pc:docMk/>
          <pc:sldMk cId="1600985453" sldId="463"/>
        </pc:sldMkLst>
        <pc:spChg chg="del">
          <ac:chgData name="Gonzalo Pozo Melero" userId="bd923a79-0206-49b8-926a-a7ad5517b68b" providerId="ADAL" clId="{66C4E58B-E924-467F-8D99-7F95CED4204C}" dt="2022-09-05T09:18:12.733" v="854" actId="478"/>
          <ac:spMkLst>
            <pc:docMk/>
            <pc:sldMk cId="1600985453" sldId="463"/>
            <ac:spMk id="2" creationId="{587F7C5E-8038-D0C1-FD2D-D0D8830A2A98}"/>
          </ac:spMkLst>
        </pc:spChg>
        <pc:spChg chg="mod">
          <ac:chgData name="Gonzalo Pozo Melero" userId="bd923a79-0206-49b8-926a-a7ad5517b68b" providerId="ADAL" clId="{66C4E58B-E924-467F-8D99-7F95CED4204C}" dt="2022-09-05T09:18:16.277" v="855" actId="1076"/>
          <ac:spMkLst>
            <pc:docMk/>
            <pc:sldMk cId="1600985453" sldId="463"/>
            <ac:spMk id="3" creationId="{89E71A4B-0DC0-811D-AC86-491F095C88C3}"/>
          </ac:spMkLst>
        </pc:spChg>
        <pc:spChg chg="add mod">
          <ac:chgData name="Gonzalo Pozo Melero" userId="bd923a79-0206-49b8-926a-a7ad5517b68b" providerId="ADAL" clId="{66C4E58B-E924-467F-8D99-7F95CED4204C}" dt="2022-09-05T09:19:37.549" v="887" actId="1076"/>
          <ac:spMkLst>
            <pc:docMk/>
            <pc:sldMk cId="1600985453" sldId="463"/>
            <ac:spMk id="7" creationId="{E7EEAE25-F5BB-E1B0-A06C-05D6E6EDA3EF}"/>
          </ac:spMkLst>
        </pc:spChg>
        <pc:spChg chg="add mod">
          <ac:chgData name="Gonzalo Pozo Melero" userId="bd923a79-0206-49b8-926a-a7ad5517b68b" providerId="ADAL" clId="{66C4E58B-E924-467F-8D99-7F95CED4204C}" dt="2022-09-05T09:20:19.859" v="895" actId="2711"/>
          <ac:spMkLst>
            <pc:docMk/>
            <pc:sldMk cId="1600985453" sldId="463"/>
            <ac:spMk id="11" creationId="{058471F0-4506-CEFD-E4A4-CFF1E6126C9C}"/>
          </ac:spMkLst>
        </pc:spChg>
        <pc:spChg chg="mod">
          <ac:chgData name="Gonzalo Pozo Melero" userId="bd923a79-0206-49b8-926a-a7ad5517b68b" providerId="ADAL" clId="{66C4E58B-E924-467F-8D99-7F95CED4204C}" dt="2022-09-02T13:28:18.219" v="95"/>
          <ac:spMkLst>
            <pc:docMk/>
            <pc:sldMk cId="1600985453" sldId="463"/>
            <ac:spMk id="6146" creationId="{F4E12CA0-BB2C-427B-A9F2-B97BD55BFDBE}"/>
          </ac:spMkLst>
        </pc:spChg>
        <pc:picChg chg="add del mod">
          <ac:chgData name="Gonzalo Pozo Melero" userId="bd923a79-0206-49b8-926a-a7ad5517b68b" providerId="ADAL" clId="{66C4E58B-E924-467F-8D99-7F95CED4204C}" dt="2022-09-05T10:37:22.676" v="905" actId="478"/>
          <ac:picMkLst>
            <pc:docMk/>
            <pc:sldMk cId="1600985453" sldId="463"/>
            <ac:picMk id="5" creationId="{B8E3AE21-03B3-B00F-B4CF-9E5A66DEC388}"/>
          </ac:picMkLst>
        </pc:picChg>
        <pc:picChg chg="add mod">
          <ac:chgData name="Gonzalo Pozo Melero" userId="bd923a79-0206-49b8-926a-a7ad5517b68b" providerId="ADAL" clId="{66C4E58B-E924-467F-8D99-7F95CED4204C}" dt="2022-09-05T09:18:57.557" v="869" actId="14100"/>
          <ac:picMkLst>
            <pc:docMk/>
            <pc:sldMk cId="1600985453" sldId="463"/>
            <ac:picMk id="9" creationId="{178723AC-4E1C-C6D2-8AF3-E0CA76012B93}"/>
          </ac:picMkLst>
        </pc:picChg>
        <pc:picChg chg="add mod">
          <ac:chgData name="Gonzalo Pozo Melero" userId="bd923a79-0206-49b8-926a-a7ad5517b68b" providerId="ADAL" clId="{66C4E58B-E924-467F-8D99-7F95CED4204C}" dt="2022-09-05T09:19:14.442" v="878" actId="1076"/>
          <ac:picMkLst>
            <pc:docMk/>
            <pc:sldMk cId="1600985453" sldId="463"/>
            <ac:picMk id="13" creationId="{4631AE7F-F482-33E5-A0F3-FEEDC4DCE28C}"/>
          </ac:picMkLst>
        </pc:picChg>
        <pc:picChg chg="add mod">
          <ac:chgData name="Gonzalo Pozo Melero" userId="bd923a79-0206-49b8-926a-a7ad5517b68b" providerId="ADAL" clId="{66C4E58B-E924-467F-8D99-7F95CED4204C}" dt="2022-09-05T10:37:28.516" v="908" actId="14100"/>
          <ac:picMkLst>
            <pc:docMk/>
            <pc:sldMk cId="1600985453" sldId="463"/>
            <ac:picMk id="14" creationId="{87BB7728-B4AA-1B70-7210-0E5F915393A5}"/>
          </ac:picMkLst>
        </pc:picChg>
      </pc:sldChg>
      <pc:sldChg chg="addSp delSp modSp new mod ord">
        <pc:chgData name="Gonzalo Pozo Melero" userId="bd923a79-0206-49b8-926a-a7ad5517b68b" providerId="ADAL" clId="{66C4E58B-E924-467F-8D99-7F95CED4204C}" dt="2022-09-05T10:45:31.082" v="1055" actId="1076"/>
        <pc:sldMkLst>
          <pc:docMk/>
          <pc:sldMk cId="4061203234" sldId="464"/>
        </pc:sldMkLst>
        <pc:spChg chg="del">
          <ac:chgData name="Gonzalo Pozo Melero" userId="bd923a79-0206-49b8-926a-a7ad5517b68b" providerId="ADAL" clId="{66C4E58B-E924-467F-8D99-7F95CED4204C}" dt="2022-09-05T10:38:13.188" v="920" actId="478"/>
          <ac:spMkLst>
            <pc:docMk/>
            <pc:sldMk cId="4061203234" sldId="464"/>
            <ac:spMk id="2" creationId="{32122C06-F950-7494-F0D9-583F6E4BC9DE}"/>
          </ac:spMkLst>
        </pc:spChg>
        <pc:spChg chg="mod">
          <ac:chgData name="Gonzalo Pozo Melero" userId="bd923a79-0206-49b8-926a-a7ad5517b68b" providerId="ADAL" clId="{66C4E58B-E924-467F-8D99-7F95CED4204C}" dt="2022-09-05T10:45:31.082" v="1055" actId="1076"/>
          <ac:spMkLst>
            <pc:docMk/>
            <pc:sldMk cId="4061203234" sldId="464"/>
            <ac:spMk id="3" creationId="{A26533A9-10D1-9BF5-4C2E-7D99973BD5B2}"/>
          </ac:spMkLst>
        </pc:spChg>
        <pc:spChg chg="add mod">
          <ac:chgData name="Gonzalo Pozo Melero" userId="bd923a79-0206-49b8-926a-a7ad5517b68b" providerId="ADAL" clId="{66C4E58B-E924-467F-8D99-7F95CED4204C}" dt="2022-09-05T10:45:09.618" v="1048" actId="164"/>
          <ac:spMkLst>
            <pc:docMk/>
            <pc:sldMk cId="4061203234" sldId="464"/>
            <ac:spMk id="10" creationId="{56F5414F-0253-37BB-63EE-61B895D6561D}"/>
          </ac:spMkLst>
        </pc:spChg>
        <pc:spChg chg="add mod">
          <ac:chgData name="Gonzalo Pozo Melero" userId="bd923a79-0206-49b8-926a-a7ad5517b68b" providerId="ADAL" clId="{66C4E58B-E924-467F-8D99-7F95CED4204C}" dt="2022-09-05T10:45:09.618" v="1048" actId="164"/>
          <ac:spMkLst>
            <pc:docMk/>
            <pc:sldMk cId="4061203234" sldId="464"/>
            <ac:spMk id="11" creationId="{7C47A58C-EC79-1BBB-4935-AC4285BB8B69}"/>
          </ac:spMkLst>
        </pc:spChg>
        <pc:spChg chg="add mod">
          <ac:chgData name="Gonzalo Pozo Melero" userId="bd923a79-0206-49b8-926a-a7ad5517b68b" providerId="ADAL" clId="{66C4E58B-E924-467F-8D99-7F95CED4204C}" dt="2022-09-05T10:45:09.618" v="1048" actId="164"/>
          <ac:spMkLst>
            <pc:docMk/>
            <pc:sldMk cId="4061203234" sldId="464"/>
            <ac:spMk id="12" creationId="{151CEE6D-550A-AEE9-13FF-21059CF9CD88}"/>
          </ac:spMkLst>
        </pc:spChg>
        <pc:spChg chg="add mod">
          <ac:chgData name="Gonzalo Pozo Melero" userId="bd923a79-0206-49b8-926a-a7ad5517b68b" providerId="ADAL" clId="{66C4E58B-E924-467F-8D99-7F95CED4204C}" dt="2022-09-05T10:45:09.618" v="1048" actId="164"/>
          <ac:spMkLst>
            <pc:docMk/>
            <pc:sldMk cId="4061203234" sldId="464"/>
            <ac:spMk id="13" creationId="{0F7BC9C1-F85A-E1F6-A190-34F9BEEDE154}"/>
          </ac:spMkLst>
        </pc:spChg>
        <pc:spChg chg="add mod">
          <ac:chgData name="Gonzalo Pozo Melero" userId="bd923a79-0206-49b8-926a-a7ad5517b68b" providerId="ADAL" clId="{66C4E58B-E924-467F-8D99-7F95CED4204C}" dt="2022-09-05T10:45:09.618" v="1048" actId="164"/>
          <ac:spMkLst>
            <pc:docMk/>
            <pc:sldMk cId="4061203234" sldId="464"/>
            <ac:spMk id="14" creationId="{42D9D1E2-9C98-FD5D-BDF6-A2D5B8F07234}"/>
          </ac:spMkLst>
        </pc:spChg>
        <pc:spChg chg="add mod">
          <ac:chgData name="Gonzalo Pozo Melero" userId="bd923a79-0206-49b8-926a-a7ad5517b68b" providerId="ADAL" clId="{66C4E58B-E924-467F-8D99-7F95CED4204C}" dt="2022-09-05T10:45:09.618" v="1048" actId="164"/>
          <ac:spMkLst>
            <pc:docMk/>
            <pc:sldMk cId="4061203234" sldId="464"/>
            <ac:spMk id="15" creationId="{4BD1E7FA-200F-32FE-0FE0-968598312E21}"/>
          </ac:spMkLst>
        </pc:spChg>
        <pc:spChg chg="add mod">
          <ac:chgData name="Gonzalo Pozo Melero" userId="bd923a79-0206-49b8-926a-a7ad5517b68b" providerId="ADAL" clId="{66C4E58B-E924-467F-8D99-7F95CED4204C}" dt="2022-09-05T10:45:09.618" v="1048" actId="164"/>
          <ac:spMkLst>
            <pc:docMk/>
            <pc:sldMk cId="4061203234" sldId="464"/>
            <ac:spMk id="16" creationId="{AB4AD5DE-3CF4-3BD6-325E-3B5458E721A1}"/>
          </ac:spMkLst>
        </pc:spChg>
        <pc:spChg chg="add mod">
          <ac:chgData name="Gonzalo Pozo Melero" userId="bd923a79-0206-49b8-926a-a7ad5517b68b" providerId="ADAL" clId="{66C4E58B-E924-467F-8D99-7F95CED4204C}" dt="2022-09-05T10:45:09.618" v="1048" actId="164"/>
          <ac:spMkLst>
            <pc:docMk/>
            <pc:sldMk cId="4061203234" sldId="464"/>
            <ac:spMk id="19" creationId="{168780AE-F41D-F424-D5DF-F82E3479ABBC}"/>
          </ac:spMkLst>
        </pc:spChg>
        <pc:spChg chg="add del mod">
          <ac:chgData name="Gonzalo Pozo Melero" userId="bd923a79-0206-49b8-926a-a7ad5517b68b" providerId="ADAL" clId="{66C4E58B-E924-467F-8D99-7F95CED4204C}" dt="2022-09-05T10:44:20.485" v="1021"/>
          <ac:spMkLst>
            <pc:docMk/>
            <pc:sldMk cId="4061203234" sldId="464"/>
            <ac:spMk id="20" creationId="{DBF3D9BF-535D-D74F-4938-A62069377031}"/>
          </ac:spMkLst>
        </pc:spChg>
        <pc:spChg chg="add mod">
          <ac:chgData name="Gonzalo Pozo Melero" userId="bd923a79-0206-49b8-926a-a7ad5517b68b" providerId="ADAL" clId="{66C4E58B-E924-467F-8D99-7F95CED4204C}" dt="2022-09-05T10:45:09.618" v="1048" actId="164"/>
          <ac:spMkLst>
            <pc:docMk/>
            <pc:sldMk cId="4061203234" sldId="464"/>
            <ac:spMk id="21" creationId="{411209F6-3495-620D-73D1-9086A268FFBD}"/>
          </ac:spMkLst>
        </pc:spChg>
        <pc:spChg chg="add mod">
          <ac:chgData name="Gonzalo Pozo Melero" userId="bd923a79-0206-49b8-926a-a7ad5517b68b" providerId="ADAL" clId="{66C4E58B-E924-467F-8D99-7F95CED4204C}" dt="2022-09-05T10:45:09.618" v="1048" actId="164"/>
          <ac:spMkLst>
            <pc:docMk/>
            <pc:sldMk cId="4061203234" sldId="464"/>
            <ac:spMk id="22" creationId="{1C5C6AE2-433E-8B69-5416-221E7B3ECF7D}"/>
          </ac:spMkLst>
        </pc:spChg>
        <pc:grpChg chg="add del mod">
          <ac:chgData name="Gonzalo Pozo Melero" userId="bd923a79-0206-49b8-926a-a7ad5517b68b" providerId="ADAL" clId="{66C4E58B-E924-467F-8D99-7F95CED4204C}" dt="2022-09-05T10:45:17.849" v="1051" actId="478"/>
          <ac:grpSpMkLst>
            <pc:docMk/>
            <pc:sldMk cId="4061203234" sldId="464"/>
            <ac:grpSpMk id="23" creationId="{2CD2D5F0-8CB5-32FF-A71B-DE4CAAAA2B34}"/>
          </ac:grpSpMkLst>
        </pc:grpChg>
        <pc:picChg chg="add del mod modCrop">
          <ac:chgData name="Gonzalo Pozo Melero" userId="bd923a79-0206-49b8-926a-a7ad5517b68b" providerId="ADAL" clId="{66C4E58B-E924-467F-8D99-7F95CED4204C}" dt="2022-09-05T10:37:49.708" v="911" actId="478"/>
          <ac:picMkLst>
            <pc:docMk/>
            <pc:sldMk cId="4061203234" sldId="464"/>
            <ac:picMk id="5" creationId="{AC693BF7-E83A-B4D5-3035-07CE71539892}"/>
          </ac:picMkLst>
        </pc:picChg>
        <pc:picChg chg="add del mod">
          <ac:chgData name="Gonzalo Pozo Melero" userId="bd923a79-0206-49b8-926a-a7ad5517b68b" providerId="ADAL" clId="{66C4E58B-E924-467F-8D99-7F95CED4204C}" dt="2022-09-05T10:45:18.874" v="1052" actId="478"/>
          <ac:picMkLst>
            <pc:docMk/>
            <pc:sldMk cId="4061203234" sldId="464"/>
            <ac:picMk id="7" creationId="{32ABC49A-B7D2-997C-95C9-AAC255EB4836}"/>
          </ac:picMkLst>
        </pc:picChg>
        <pc:picChg chg="add mod">
          <ac:chgData name="Gonzalo Pozo Melero" userId="bd923a79-0206-49b8-926a-a7ad5517b68b" providerId="ADAL" clId="{66C4E58B-E924-467F-8D99-7F95CED4204C}" dt="2022-09-05T10:45:09.618" v="1048" actId="164"/>
          <ac:picMkLst>
            <pc:docMk/>
            <pc:sldMk cId="4061203234" sldId="464"/>
            <ac:picMk id="9" creationId="{E01E6EB9-01CD-2C0C-9F0B-799415BFFDAD}"/>
          </ac:picMkLst>
        </pc:picChg>
        <pc:cxnChg chg="add mod">
          <ac:chgData name="Gonzalo Pozo Melero" userId="bd923a79-0206-49b8-926a-a7ad5517b68b" providerId="ADAL" clId="{66C4E58B-E924-467F-8D99-7F95CED4204C}" dt="2022-09-05T10:45:09.618" v="1048" actId="164"/>
          <ac:cxnSpMkLst>
            <pc:docMk/>
            <pc:sldMk cId="4061203234" sldId="464"/>
            <ac:cxnSpMk id="18" creationId="{051C1EC7-D62E-83FE-882F-FD7966923512}"/>
          </ac:cxnSpMkLst>
        </pc:cxnChg>
      </pc:sldChg>
      <pc:sldChg chg="addSp delSp modSp new mod">
        <pc:chgData name="Gonzalo Pozo Melero" userId="bd923a79-0206-49b8-926a-a7ad5517b68b" providerId="ADAL" clId="{66C4E58B-E924-467F-8D99-7F95CED4204C}" dt="2022-09-05T10:59:40.035" v="1171" actId="14100"/>
        <pc:sldMkLst>
          <pc:docMk/>
          <pc:sldMk cId="2182820932" sldId="465"/>
        </pc:sldMkLst>
        <pc:spChg chg="del">
          <ac:chgData name="Gonzalo Pozo Melero" userId="bd923a79-0206-49b8-926a-a7ad5517b68b" providerId="ADAL" clId="{66C4E58B-E924-467F-8D99-7F95CED4204C}" dt="2022-09-05T10:49:38.346" v="1087" actId="478"/>
          <ac:spMkLst>
            <pc:docMk/>
            <pc:sldMk cId="2182820932" sldId="465"/>
            <ac:spMk id="2" creationId="{FA5F8D52-EB00-F875-5377-6C5F6131F101}"/>
          </ac:spMkLst>
        </pc:spChg>
        <pc:spChg chg="mod">
          <ac:chgData name="Gonzalo Pozo Melero" userId="bd923a79-0206-49b8-926a-a7ad5517b68b" providerId="ADAL" clId="{66C4E58B-E924-467F-8D99-7F95CED4204C}" dt="2022-09-05T10:59:35.225" v="1167" actId="1076"/>
          <ac:spMkLst>
            <pc:docMk/>
            <pc:sldMk cId="2182820932" sldId="465"/>
            <ac:spMk id="3" creationId="{6D9EC5B5-57A0-71DA-7A26-384786469B78}"/>
          </ac:spMkLst>
        </pc:spChg>
        <pc:picChg chg="add mod">
          <ac:chgData name="Gonzalo Pozo Melero" userId="bd923a79-0206-49b8-926a-a7ad5517b68b" providerId="ADAL" clId="{66C4E58B-E924-467F-8D99-7F95CED4204C}" dt="2022-09-05T10:59:36.890" v="1168" actId="1076"/>
          <ac:picMkLst>
            <pc:docMk/>
            <pc:sldMk cId="2182820932" sldId="465"/>
            <ac:picMk id="4" creationId="{BB57008D-AB20-2333-2451-0F9A1A9A9B1C}"/>
          </ac:picMkLst>
        </pc:picChg>
        <pc:picChg chg="add mod">
          <ac:chgData name="Gonzalo Pozo Melero" userId="bd923a79-0206-49b8-926a-a7ad5517b68b" providerId="ADAL" clId="{66C4E58B-E924-467F-8D99-7F95CED4204C}" dt="2022-09-05T10:59:40.035" v="1171" actId="14100"/>
          <ac:picMkLst>
            <pc:docMk/>
            <pc:sldMk cId="2182820932" sldId="465"/>
            <ac:picMk id="5" creationId="{BF112E3F-0650-B560-8C23-A29CF6CFA352}"/>
          </ac:picMkLst>
        </pc:picChg>
      </pc:sldChg>
      <pc:sldChg chg="addSp modSp add mod">
        <pc:chgData name="Gonzalo Pozo Melero" userId="bd923a79-0206-49b8-926a-a7ad5517b68b" providerId="ADAL" clId="{66C4E58B-E924-467F-8D99-7F95CED4204C}" dt="2022-09-05T11:01:08.441" v="1205" actId="20577"/>
        <pc:sldMkLst>
          <pc:docMk/>
          <pc:sldMk cId="3911573297" sldId="466"/>
        </pc:sldMkLst>
        <pc:spChg chg="mod">
          <ac:chgData name="Gonzalo Pozo Melero" userId="bd923a79-0206-49b8-926a-a7ad5517b68b" providerId="ADAL" clId="{66C4E58B-E924-467F-8D99-7F95CED4204C}" dt="2022-09-05T11:01:08.441" v="1205" actId="20577"/>
          <ac:spMkLst>
            <pc:docMk/>
            <pc:sldMk cId="3911573297" sldId="466"/>
            <ac:spMk id="3" creationId="{6D9EC5B5-57A0-71DA-7A26-384786469B78}"/>
          </ac:spMkLst>
        </pc:spChg>
        <pc:spChg chg="mod">
          <ac:chgData name="Gonzalo Pozo Melero" userId="bd923a79-0206-49b8-926a-a7ad5517b68b" providerId="ADAL" clId="{66C4E58B-E924-467F-8D99-7F95CED4204C}" dt="2022-09-02T13:28:18.219" v="95"/>
          <ac:spMkLst>
            <pc:docMk/>
            <pc:sldMk cId="3911573297" sldId="466"/>
            <ac:spMk id="8194" creationId="{30448EB1-70B0-4C3A-9A29-BA5285F4BD2B}"/>
          </ac:spMkLst>
        </pc:spChg>
        <pc:picChg chg="add mod">
          <ac:chgData name="Gonzalo Pozo Melero" userId="bd923a79-0206-49b8-926a-a7ad5517b68b" providerId="ADAL" clId="{66C4E58B-E924-467F-8D99-7F95CED4204C}" dt="2022-09-05T11:01:05.296" v="1202" actId="1076"/>
          <ac:picMkLst>
            <pc:docMk/>
            <pc:sldMk cId="3911573297" sldId="466"/>
            <ac:picMk id="4" creationId="{8D649A69-ADAC-CCD0-7D0C-F97B036461F1}"/>
          </ac:picMkLst>
        </pc:picChg>
        <pc:picChg chg="add mod">
          <ac:chgData name="Gonzalo Pozo Melero" userId="bd923a79-0206-49b8-926a-a7ad5517b68b" providerId="ADAL" clId="{66C4E58B-E924-467F-8D99-7F95CED4204C}" dt="2022-09-05T11:01:06.657" v="1203" actId="1076"/>
          <ac:picMkLst>
            <pc:docMk/>
            <pc:sldMk cId="3911573297" sldId="466"/>
            <ac:picMk id="6" creationId="{3B9DC63F-A338-E615-EFBE-261F021A9436}"/>
          </ac:picMkLst>
        </pc:picChg>
      </pc:sldChg>
      <pc:sldChg chg="addSp delSp modSp add mod">
        <pc:chgData name="Gonzalo Pozo Melero" userId="bd923a79-0206-49b8-926a-a7ad5517b68b" providerId="ADAL" clId="{66C4E58B-E924-467F-8D99-7F95CED4204C}" dt="2022-09-05T11:03:54.472" v="1267" actId="14100"/>
        <pc:sldMkLst>
          <pc:docMk/>
          <pc:sldMk cId="2718375582" sldId="467"/>
        </pc:sldMkLst>
        <pc:spChg chg="mod">
          <ac:chgData name="Gonzalo Pozo Melero" userId="bd923a79-0206-49b8-926a-a7ad5517b68b" providerId="ADAL" clId="{66C4E58B-E924-467F-8D99-7F95CED4204C}" dt="2022-09-05T11:03:49.457" v="1265" actId="20577"/>
          <ac:spMkLst>
            <pc:docMk/>
            <pc:sldMk cId="2718375582" sldId="467"/>
            <ac:spMk id="3" creationId="{6D9EC5B5-57A0-71DA-7A26-384786469B78}"/>
          </ac:spMkLst>
        </pc:spChg>
        <pc:picChg chg="add mod modCrop">
          <ac:chgData name="Gonzalo Pozo Melero" userId="bd923a79-0206-49b8-926a-a7ad5517b68b" providerId="ADAL" clId="{66C4E58B-E924-467F-8D99-7F95CED4204C}" dt="2022-09-05T11:03:48.328" v="1264" actId="1076"/>
          <ac:picMkLst>
            <pc:docMk/>
            <pc:sldMk cId="2718375582" sldId="467"/>
            <ac:picMk id="4" creationId="{04A89980-3631-626C-8D44-E227A970AF23}"/>
          </ac:picMkLst>
        </pc:picChg>
        <pc:picChg chg="add mod modCrop">
          <ac:chgData name="Gonzalo Pozo Melero" userId="bd923a79-0206-49b8-926a-a7ad5517b68b" providerId="ADAL" clId="{66C4E58B-E924-467F-8D99-7F95CED4204C}" dt="2022-09-05T11:03:54.472" v="1267" actId="14100"/>
          <ac:picMkLst>
            <pc:docMk/>
            <pc:sldMk cId="2718375582" sldId="467"/>
            <ac:picMk id="6" creationId="{CBC4D65D-AF0B-C26D-656B-8908E18EB3B7}"/>
          </ac:picMkLst>
        </pc:picChg>
        <pc:picChg chg="add del mod modCrop">
          <ac:chgData name="Gonzalo Pozo Melero" userId="bd923a79-0206-49b8-926a-a7ad5517b68b" providerId="ADAL" clId="{66C4E58B-E924-467F-8D99-7F95CED4204C}" dt="2022-09-05T11:03:36.112" v="1260" actId="478"/>
          <ac:picMkLst>
            <pc:docMk/>
            <pc:sldMk cId="2718375582" sldId="467"/>
            <ac:picMk id="8" creationId="{51EBE971-007F-48FB-24E6-BF027BA54438}"/>
          </ac:picMkLst>
        </pc:picChg>
      </pc:sldChg>
      <pc:sldChg chg="delSp modSp add mod">
        <pc:chgData name="Gonzalo Pozo Melero" userId="bd923a79-0206-49b8-926a-a7ad5517b68b" providerId="ADAL" clId="{66C4E58B-E924-467F-8D99-7F95CED4204C}" dt="2022-09-05T11:04:25.480" v="1288" actId="1035"/>
        <pc:sldMkLst>
          <pc:docMk/>
          <pc:sldMk cId="2089511656" sldId="468"/>
        </pc:sldMkLst>
        <pc:spChg chg="mod">
          <ac:chgData name="Gonzalo Pozo Melero" userId="bd923a79-0206-49b8-926a-a7ad5517b68b" providerId="ADAL" clId="{66C4E58B-E924-467F-8D99-7F95CED4204C}" dt="2022-09-05T11:04:25.480" v="1288" actId="1035"/>
          <ac:spMkLst>
            <pc:docMk/>
            <pc:sldMk cId="2089511656" sldId="468"/>
            <ac:spMk id="3" creationId="{6D9EC5B5-57A0-71DA-7A26-384786469B78}"/>
          </ac:spMkLst>
        </pc:spChg>
        <pc:picChg chg="del">
          <ac:chgData name="Gonzalo Pozo Melero" userId="bd923a79-0206-49b8-926a-a7ad5517b68b" providerId="ADAL" clId="{66C4E58B-E924-467F-8D99-7F95CED4204C}" dt="2022-09-05T11:04:04.536" v="1277" actId="478"/>
          <ac:picMkLst>
            <pc:docMk/>
            <pc:sldMk cId="2089511656" sldId="468"/>
            <ac:picMk id="4" creationId="{04A89980-3631-626C-8D44-E227A970AF23}"/>
          </ac:picMkLst>
        </pc:picChg>
        <pc:picChg chg="del">
          <ac:chgData name="Gonzalo Pozo Melero" userId="bd923a79-0206-49b8-926a-a7ad5517b68b" providerId="ADAL" clId="{66C4E58B-E924-467F-8D99-7F95CED4204C}" dt="2022-09-05T11:03:58.280" v="1268" actId="478"/>
          <ac:picMkLst>
            <pc:docMk/>
            <pc:sldMk cId="2089511656" sldId="468"/>
            <ac:picMk id="6" creationId="{CBC4D65D-AF0B-C26D-656B-8908E18EB3B7}"/>
          </ac:picMkLst>
        </pc:picChg>
        <pc:picChg chg="mod">
          <ac:chgData name="Gonzalo Pozo Melero" userId="bd923a79-0206-49b8-926a-a7ad5517b68b" providerId="ADAL" clId="{66C4E58B-E924-467F-8D99-7F95CED4204C}" dt="2022-09-05T11:04:13.720" v="1281" actId="14100"/>
          <ac:picMkLst>
            <pc:docMk/>
            <pc:sldMk cId="2089511656" sldId="468"/>
            <ac:picMk id="8" creationId="{51EBE971-007F-48FB-24E6-BF027BA54438}"/>
          </ac:picMkLst>
        </pc:picChg>
      </pc:sldChg>
      <pc:sldChg chg="modSp add del">
        <pc:chgData name="Gonzalo Pozo Melero" userId="bd923a79-0206-49b8-926a-a7ad5517b68b" providerId="ADAL" clId="{66C4E58B-E924-467F-8D99-7F95CED4204C}" dt="2022-09-02T13:28:32.204" v="96"/>
        <pc:sldMkLst>
          <pc:docMk/>
          <pc:sldMk cId="3467812984" sldId="469"/>
        </pc:sldMkLst>
        <pc:spChg chg="del">
          <ac:chgData name="Gonzalo Pozo Melero" userId="bd923a79-0206-49b8-926a-a7ad5517b68b" providerId="ADAL" clId="{66C4E58B-E924-467F-8D99-7F95CED4204C}" dt="2022-09-05T11:09:22.192" v="1342" actId="478"/>
          <ac:spMkLst>
            <pc:docMk/>
            <pc:sldMk cId="3467812984" sldId="469"/>
            <ac:spMk id="2" creationId="{E0389F73-FB61-055D-2B8E-4A68215931DE}"/>
          </ac:spMkLst>
        </pc:spChg>
        <pc:spChg chg="mod">
          <ac:chgData name="Gonzalo Pozo Melero" userId="bd923a79-0206-49b8-926a-a7ad5517b68b" providerId="ADAL" clId="{66C4E58B-E924-467F-8D99-7F95CED4204C}" dt="2022-09-05T11:15:31.143" v="1524" actId="1076"/>
          <ac:spMkLst>
            <pc:docMk/>
            <pc:sldMk cId="3467812984" sldId="469"/>
            <ac:spMk id="3" creationId="{8A4CB9DD-9BA4-557A-3C98-EBD86845A8A1}"/>
          </ac:spMkLst>
        </pc:spChg>
        <pc:spChg chg="add mod">
          <ac:chgData name="Gonzalo Pozo Melero" userId="bd923a79-0206-49b8-926a-a7ad5517b68b" providerId="ADAL" clId="{66C4E58B-E924-467F-8D99-7F95CED4204C}" dt="2022-09-05T11:15:27.172" v="1523" actId="404"/>
          <ac:spMkLst>
            <pc:docMk/>
            <pc:sldMk cId="3467812984" sldId="469"/>
            <ac:spMk id="5" creationId="{E744C095-98C3-5076-2FBC-56C81E297B29}"/>
          </ac:spMkLst>
        </pc:spChg>
        <pc:spChg chg="add mod">
          <ac:chgData name="Gonzalo Pozo Melero" userId="bd923a79-0206-49b8-926a-a7ad5517b68b" providerId="ADAL" clId="{66C4E58B-E924-467F-8D99-7F95CED4204C}" dt="2022-09-05T11:11:46.727" v="1366" actId="1076"/>
          <ac:spMkLst>
            <pc:docMk/>
            <pc:sldMk cId="3467812984" sldId="469"/>
            <ac:spMk id="6" creationId="{792B1539-98D7-157D-94A6-D9E7B91FDE13}"/>
          </ac:spMkLst>
        </pc:spChg>
        <pc:spChg chg="add mod">
          <ac:chgData name="Gonzalo Pozo Melero" userId="bd923a79-0206-49b8-926a-a7ad5517b68b" providerId="ADAL" clId="{66C4E58B-E924-467F-8D99-7F95CED4204C}" dt="2022-09-05T11:13:00.983" v="1453" actId="1076"/>
          <ac:spMkLst>
            <pc:docMk/>
            <pc:sldMk cId="3467812984" sldId="469"/>
            <ac:spMk id="7" creationId="{631001F3-5F5B-FAA4-E01D-04B778DA8550}"/>
          </ac:spMkLst>
        </pc:spChg>
        <pc:spChg chg="add mod">
          <ac:chgData name="Gonzalo Pozo Melero" userId="bd923a79-0206-49b8-926a-a7ad5517b68b" providerId="ADAL" clId="{66C4E58B-E924-467F-8D99-7F95CED4204C}" dt="2022-09-05T11:13:10.322" v="1456" actId="14100"/>
          <ac:spMkLst>
            <pc:docMk/>
            <pc:sldMk cId="3467812984" sldId="469"/>
            <ac:spMk id="9" creationId="{3BEFC787-4835-B0D9-683A-3CC855FB48A7}"/>
          </ac:spMkLst>
        </pc:spChg>
        <pc:spChg chg="add mod">
          <ac:chgData name="Gonzalo Pozo Melero" userId="bd923a79-0206-49b8-926a-a7ad5517b68b" providerId="ADAL" clId="{66C4E58B-E924-467F-8D99-7F95CED4204C}" dt="2022-09-05T11:14:33.383" v="1487" actId="1076"/>
          <ac:spMkLst>
            <pc:docMk/>
            <pc:sldMk cId="3467812984" sldId="469"/>
            <ac:spMk id="10" creationId="{CB74663B-EE55-0C23-425A-E024FDCFD1F4}"/>
          </ac:spMkLst>
        </pc:spChg>
        <pc:spChg chg="add mod">
          <ac:chgData name="Gonzalo Pozo Melero" userId="bd923a79-0206-49b8-926a-a7ad5517b68b" providerId="ADAL" clId="{66C4E58B-E924-467F-8D99-7F95CED4204C}" dt="2022-09-05T11:15:17.745" v="1522" actId="20577"/>
          <ac:spMkLst>
            <pc:docMk/>
            <pc:sldMk cId="3467812984" sldId="469"/>
            <ac:spMk id="11" creationId="{F97394A0-8C75-8D69-A741-863ACB2D5678}"/>
          </ac:spMkLst>
        </pc:spChg>
        <pc:spChg chg="mod">
          <ac:chgData name="Gonzalo Pozo Melero" userId="bd923a79-0206-49b8-926a-a7ad5517b68b" providerId="ADAL" clId="{66C4E58B-E924-467F-8D99-7F95CED4204C}" dt="2022-09-02T13:28:18.219" v="95"/>
          <ac:spMkLst>
            <pc:docMk/>
            <pc:sldMk cId="3467812984" sldId="469"/>
            <ac:spMk id="10242" creationId="{53B43E69-0B1C-4B7A-85AC-11F154ECC797}"/>
          </ac:spMkLst>
        </pc:spChg>
      </pc:sldChg>
      <pc:sldChg chg="addSp delSp modSp new mod">
        <pc:chgData name="Gonzalo Pozo Melero" userId="bd923a79-0206-49b8-926a-a7ad5517b68b" providerId="ADAL" clId="{66C4E58B-E924-467F-8D99-7F95CED4204C}" dt="2022-09-05T12:43:23.356" v="1664" actId="1076"/>
        <pc:sldMkLst>
          <pc:docMk/>
          <pc:sldMk cId="3679795515" sldId="470"/>
        </pc:sldMkLst>
        <pc:spChg chg="del">
          <ac:chgData name="Gonzalo Pozo Melero" userId="bd923a79-0206-49b8-926a-a7ad5517b68b" providerId="ADAL" clId="{66C4E58B-E924-467F-8D99-7F95CED4204C}" dt="2022-09-05T12:37:39.765" v="1529" actId="478"/>
          <ac:spMkLst>
            <pc:docMk/>
            <pc:sldMk cId="3679795515" sldId="470"/>
            <ac:spMk id="2" creationId="{A8EADBEF-273D-F0EF-330A-332B2B207777}"/>
          </ac:spMkLst>
        </pc:spChg>
        <pc:spChg chg="del">
          <ac:chgData name="Gonzalo Pozo Melero" userId="bd923a79-0206-49b8-926a-a7ad5517b68b" providerId="ADAL" clId="{66C4E58B-E924-467F-8D99-7F95CED4204C}" dt="2022-09-05T12:37:41.085" v="1530" actId="478"/>
          <ac:spMkLst>
            <pc:docMk/>
            <pc:sldMk cId="3679795515" sldId="470"/>
            <ac:spMk id="3" creationId="{6F9DB994-547E-22F9-D1A7-710FCAC450A8}"/>
          </ac:spMkLst>
        </pc:spChg>
        <pc:spChg chg="add mod">
          <ac:chgData name="Gonzalo Pozo Melero" userId="bd923a79-0206-49b8-926a-a7ad5517b68b" providerId="ADAL" clId="{66C4E58B-E924-467F-8D99-7F95CED4204C}" dt="2022-09-05T12:43:15.643" v="1660" actId="404"/>
          <ac:spMkLst>
            <pc:docMk/>
            <pc:sldMk cId="3679795515" sldId="470"/>
            <ac:spMk id="5" creationId="{50351128-CD01-D14C-4004-C19DDF52D560}"/>
          </ac:spMkLst>
        </pc:spChg>
        <pc:spChg chg="add mod">
          <ac:chgData name="Gonzalo Pozo Melero" userId="bd923a79-0206-49b8-926a-a7ad5517b68b" providerId="ADAL" clId="{66C4E58B-E924-467F-8D99-7F95CED4204C}" dt="2022-09-05T12:43:19.993" v="1663" actId="404"/>
          <ac:spMkLst>
            <pc:docMk/>
            <pc:sldMk cId="3679795515" sldId="470"/>
            <ac:spMk id="7" creationId="{267F73DB-D16E-DBDC-BD33-D91D4D13010A}"/>
          </ac:spMkLst>
        </pc:spChg>
        <pc:spChg chg="mod">
          <ac:chgData name="Gonzalo Pozo Melero" userId="bd923a79-0206-49b8-926a-a7ad5517b68b" providerId="ADAL" clId="{66C4E58B-E924-467F-8D99-7F95CED4204C}" dt="2022-09-02T13:28:18.219" v="95"/>
          <ac:spMkLst>
            <pc:docMk/>
            <pc:sldMk cId="3679795515" sldId="470"/>
            <ac:spMk id="11266" creationId="{F6FC84F3-5F0C-4229-8046-5A212ED841CA}"/>
          </ac:spMkLst>
        </pc:spChg>
        <pc:picChg chg="add mod">
          <ac:chgData name="Gonzalo Pozo Melero" userId="bd923a79-0206-49b8-926a-a7ad5517b68b" providerId="ADAL" clId="{66C4E58B-E924-467F-8D99-7F95CED4204C}" dt="2022-09-05T12:43:17.044" v="1661" actId="1076"/>
          <ac:picMkLst>
            <pc:docMk/>
            <pc:sldMk cId="3679795515" sldId="470"/>
            <ac:picMk id="4" creationId="{1589855E-2E9A-85D2-A851-71A647A1397A}"/>
          </ac:picMkLst>
        </pc:picChg>
        <pc:picChg chg="add mod">
          <ac:chgData name="Gonzalo Pozo Melero" userId="bd923a79-0206-49b8-926a-a7ad5517b68b" providerId="ADAL" clId="{66C4E58B-E924-467F-8D99-7F95CED4204C}" dt="2022-09-05T12:43:23.356" v="1664" actId="1076"/>
          <ac:picMkLst>
            <pc:docMk/>
            <pc:sldMk cId="3679795515" sldId="470"/>
            <ac:picMk id="6" creationId="{89A884AD-7443-9304-CD09-5DB2F528EF16}"/>
          </ac:picMkLst>
        </pc:picChg>
      </pc:sldChg>
      <pc:sldChg chg="addSp delSp modSp new mod">
        <pc:chgData name="Gonzalo Pozo Melero" userId="bd923a79-0206-49b8-926a-a7ad5517b68b" providerId="ADAL" clId="{66C4E58B-E924-467F-8D99-7F95CED4204C}" dt="2022-09-05T12:43:31.324" v="1669" actId="1076"/>
        <pc:sldMkLst>
          <pc:docMk/>
          <pc:sldMk cId="1980016653" sldId="471"/>
        </pc:sldMkLst>
        <pc:spChg chg="del">
          <ac:chgData name="Gonzalo Pozo Melero" userId="bd923a79-0206-49b8-926a-a7ad5517b68b" providerId="ADAL" clId="{66C4E58B-E924-467F-8D99-7F95CED4204C}" dt="2022-09-05T12:38:40.628" v="1544" actId="478"/>
          <ac:spMkLst>
            <pc:docMk/>
            <pc:sldMk cId="1980016653" sldId="471"/>
            <ac:spMk id="2" creationId="{15DC8FB9-771F-713A-C541-E26F64AFB620}"/>
          </ac:spMkLst>
        </pc:spChg>
        <pc:spChg chg="del">
          <ac:chgData name="Gonzalo Pozo Melero" userId="bd923a79-0206-49b8-926a-a7ad5517b68b" providerId="ADAL" clId="{66C4E58B-E924-467F-8D99-7F95CED4204C}" dt="2022-09-05T12:38:38.341" v="1543" actId="478"/>
          <ac:spMkLst>
            <pc:docMk/>
            <pc:sldMk cId="1980016653" sldId="471"/>
            <ac:spMk id="3" creationId="{DEC096D8-36CF-E44E-7EE2-E8A290E98A4E}"/>
          </ac:spMkLst>
        </pc:spChg>
        <pc:spChg chg="add mod">
          <ac:chgData name="Gonzalo Pozo Melero" userId="bd923a79-0206-49b8-926a-a7ad5517b68b" providerId="ADAL" clId="{66C4E58B-E924-467F-8D99-7F95CED4204C}" dt="2022-09-05T12:43:27.097" v="1666" actId="404"/>
          <ac:spMkLst>
            <pc:docMk/>
            <pc:sldMk cId="1980016653" sldId="471"/>
            <ac:spMk id="4" creationId="{1AAD0A41-036A-061E-01C8-2F83D2AB4559}"/>
          </ac:spMkLst>
        </pc:spChg>
        <pc:spChg chg="add del mod">
          <ac:chgData name="Gonzalo Pozo Melero" userId="bd923a79-0206-49b8-926a-a7ad5517b68b" providerId="ADAL" clId="{66C4E58B-E924-467F-8D99-7F95CED4204C}" dt="2022-09-05T12:38:42.509" v="1545" actId="478"/>
          <ac:spMkLst>
            <pc:docMk/>
            <pc:sldMk cId="1980016653" sldId="471"/>
            <ac:spMk id="6" creationId="{A10D063D-E3E3-8630-AEAE-1C3BB479FCC3}"/>
          </ac:spMkLst>
        </pc:spChg>
        <pc:spChg chg="add mod">
          <ac:chgData name="Gonzalo Pozo Melero" userId="bd923a79-0206-49b8-926a-a7ad5517b68b" providerId="ADAL" clId="{66C4E58B-E924-467F-8D99-7F95CED4204C}" dt="2022-09-05T12:38:35.865" v="1542"/>
          <ac:spMkLst>
            <pc:docMk/>
            <pc:sldMk cId="1980016653" sldId="471"/>
            <ac:spMk id="10" creationId="{012B7519-C813-1E3D-6195-936986692966}"/>
          </ac:spMkLst>
        </pc:spChg>
        <pc:spChg chg="add mod">
          <ac:chgData name="Gonzalo Pozo Melero" userId="bd923a79-0206-49b8-926a-a7ad5517b68b" providerId="ADAL" clId="{66C4E58B-E924-467F-8D99-7F95CED4204C}" dt="2022-09-05T12:43:29.570" v="1668" actId="404"/>
          <ac:spMkLst>
            <pc:docMk/>
            <pc:sldMk cId="1980016653" sldId="471"/>
            <ac:spMk id="11" creationId="{45C677B0-C01F-2DF1-E64E-C310B48E773F}"/>
          </ac:spMkLst>
        </pc:spChg>
        <pc:graphicFrameChg chg="add del mod">
          <ac:chgData name="Gonzalo Pozo Melero" userId="bd923a79-0206-49b8-926a-a7ad5517b68b" providerId="ADAL" clId="{66C4E58B-E924-467F-8D99-7F95CED4204C}" dt="2022-09-05T12:38:44.415" v="1546" actId="478"/>
          <ac:graphicFrameMkLst>
            <pc:docMk/>
            <pc:sldMk cId="1980016653" sldId="471"/>
            <ac:graphicFrameMk id="7" creationId="{75127265-7F70-90B7-0EC5-91FE38968579}"/>
          </ac:graphicFrameMkLst>
        </pc:graphicFrameChg>
        <pc:picChg chg="add mod">
          <ac:chgData name="Gonzalo Pozo Melero" userId="bd923a79-0206-49b8-926a-a7ad5517b68b" providerId="ADAL" clId="{66C4E58B-E924-467F-8D99-7F95CED4204C}" dt="2022-09-05T12:38:50.117" v="1549" actId="1076"/>
          <ac:picMkLst>
            <pc:docMk/>
            <pc:sldMk cId="1980016653" sldId="471"/>
            <ac:picMk id="5" creationId="{DBFA7E8E-9251-0340-2CB8-ABC6855621B6}"/>
          </ac:picMkLst>
        </pc:picChg>
        <pc:picChg chg="add mod">
          <ac:chgData name="Gonzalo Pozo Melero" userId="bd923a79-0206-49b8-926a-a7ad5517b68b" providerId="ADAL" clId="{66C4E58B-E924-467F-8D99-7F95CED4204C}" dt="2022-09-05T12:43:31.324" v="1669" actId="1076"/>
          <ac:picMkLst>
            <pc:docMk/>
            <pc:sldMk cId="1980016653" sldId="471"/>
            <ac:picMk id="12" creationId="{AFEB7BAC-1A84-A301-63E9-3B345A53217D}"/>
          </ac:picMkLst>
        </pc:picChg>
        <pc:cxnChg chg="add del mod">
          <ac:chgData name="Gonzalo Pozo Melero" userId="bd923a79-0206-49b8-926a-a7ad5517b68b" providerId="ADAL" clId="{66C4E58B-E924-467F-8D99-7F95CED4204C}" dt="2022-09-05T12:38:59.413" v="1552" actId="478"/>
          <ac:cxnSpMkLst>
            <pc:docMk/>
            <pc:sldMk cId="1980016653" sldId="471"/>
            <ac:cxnSpMk id="8" creationId="{01E6FF14-3099-3AEB-C823-3D844B5B576F}"/>
          </ac:cxnSpMkLst>
        </pc:cxnChg>
        <pc:cxnChg chg="add del mod">
          <ac:chgData name="Gonzalo Pozo Melero" userId="bd923a79-0206-49b8-926a-a7ad5517b68b" providerId="ADAL" clId="{66C4E58B-E924-467F-8D99-7F95CED4204C}" dt="2022-09-05T12:38:52.060" v="1550" actId="478"/>
          <ac:cxnSpMkLst>
            <pc:docMk/>
            <pc:sldMk cId="1980016653" sldId="471"/>
            <ac:cxnSpMk id="9" creationId="{0E977A33-B239-8697-D479-656F0BFD8CBC}"/>
          </ac:cxnSpMkLst>
        </pc:cxnChg>
      </pc:sldChg>
      <pc:sldChg chg="addSp delSp modSp new mod">
        <pc:chgData name="Gonzalo Pozo Melero" userId="bd923a79-0206-49b8-926a-a7ad5517b68b" providerId="ADAL" clId="{66C4E58B-E924-467F-8D99-7F95CED4204C}" dt="2022-09-05T12:44:13.814" v="1682" actId="14100"/>
        <pc:sldMkLst>
          <pc:docMk/>
          <pc:sldMk cId="1630628863" sldId="472"/>
        </pc:sldMkLst>
        <pc:spChg chg="del">
          <ac:chgData name="Gonzalo Pozo Melero" userId="bd923a79-0206-49b8-926a-a7ad5517b68b" providerId="ADAL" clId="{66C4E58B-E924-467F-8D99-7F95CED4204C}" dt="2022-09-05T12:40:05.693" v="1562" actId="478"/>
          <ac:spMkLst>
            <pc:docMk/>
            <pc:sldMk cId="1630628863" sldId="472"/>
            <ac:spMk id="2" creationId="{823662E3-E93A-84DE-05FC-39D0F45B3D77}"/>
          </ac:spMkLst>
        </pc:spChg>
        <pc:spChg chg="del">
          <ac:chgData name="Gonzalo Pozo Melero" userId="bd923a79-0206-49b8-926a-a7ad5517b68b" providerId="ADAL" clId="{66C4E58B-E924-467F-8D99-7F95CED4204C}" dt="2022-09-05T12:40:07.396" v="1563" actId="478"/>
          <ac:spMkLst>
            <pc:docMk/>
            <pc:sldMk cId="1630628863" sldId="472"/>
            <ac:spMk id="3" creationId="{A4E10B1E-5DF2-331D-806E-7937E5492383}"/>
          </ac:spMkLst>
        </pc:spChg>
        <pc:spChg chg="add mod">
          <ac:chgData name="Gonzalo Pozo Melero" userId="bd923a79-0206-49b8-926a-a7ad5517b68b" providerId="ADAL" clId="{66C4E58B-E924-467F-8D99-7F95CED4204C}" dt="2022-09-05T12:43:35.694" v="1670" actId="404"/>
          <ac:spMkLst>
            <pc:docMk/>
            <pc:sldMk cId="1630628863" sldId="472"/>
            <ac:spMk id="4" creationId="{5970060A-7F49-1825-82B7-C6A81097FA0C}"/>
          </ac:spMkLst>
        </pc:spChg>
        <pc:spChg chg="add mod">
          <ac:chgData name="Gonzalo Pozo Melero" userId="bd923a79-0206-49b8-926a-a7ad5517b68b" providerId="ADAL" clId="{66C4E58B-E924-467F-8D99-7F95CED4204C}" dt="2022-09-05T12:43:37.673" v="1671" actId="404"/>
          <ac:spMkLst>
            <pc:docMk/>
            <pc:sldMk cId="1630628863" sldId="472"/>
            <ac:spMk id="6" creationId="{0C846EEF-C925-98A3-F2EF-8093F544B86E}"/>
          </ac:spMkLst>
        </pc:spChg>
        <pc:spChg chg="add del mod">
          <ac:chgData name="Gonzalo Pozo Melero" userId="bd923a79-0206-49b8-926a-a7ad5517b68b" providerId="ADAL" clId="{66C4E58B-E924-467F-8D99-7F95CED4204C}" dt="2022-09-05T12:40:38.293" v="1568" actId="478"/>
          <ac:spMkLst>
            <pc:docMk/>
            <pc:sldMk cId="1630628863" sldId="472"/>
            <ac:spMk id="8" creationId="{3293ABBA-0990-823F-C19F-1FCF02143A1E}"/>
          </ac:spMkLst>
        </pc:spChg>
        <pc:spChg chg="add mod">
          <ac:chgData name="Gonzalo Pozo Melero" userId="bd923a79-0206-49b8-926a-a7ad5517b68b" providerId="ADAL" clId="{66C4E58B-E924-467F-8D99-7F95CED4204C}" dt="2022-09-05T12:44:03.244" v="1675" actId="1076"/>
          <ac:spMkLst>
            <pc:docMk/>
            <pc:sldMk cId="1630628863" sldId="472"/>
            <ac:spMk id="9" creationId="{CCD597BA-2911-72C2-BAED-884CECD888B0}"/>
          </ac:spMkLst>
        </pc:spChg>
        <pc:picChg chg="add mod">
          <ac:chgData name="Gonzalo Pozo Melero" userId="bd923a79-0206-49b8-926a-a7ad5517b68b" providerId="ADAL" clId="{66C4E58B-E924-467F-8D99-7F95CED4204C}" dt="2022-09-05T12:42:18.193" v="1621" actId="14100"/>
          <ac:picMkLst>
            <pc:docMk/>
            <pc:sldMk cId="1630628863" sldId="472"/>
            <ac:picMk id="5" creationId="{A238A145-A021-3376-1761-5A90B88CA308}"/>
          </ac:picMkLst>
        </pc:picChg>
        <pc:picChg chg="add mod">
          <ac:chgData name="Gonzalo Pozo Melero" userId="bd923a79-0206-49b8-926a-a7ad5517b68b" providerId="ADAL" clId="{66C4E58B-E924-467F-8D99-7F95CED4204C}" dt="2022-09-05T12:43:56.515" v="1674" actId="1076"/>
          <ac:picMkLst>
            <pc:docMk/>
            <pc:sldMk cId="1630628863" sldId="472"/>
            <ac:picMk id="7" creationId="{F3C0C22C-BF5B-8C4C-F7B2-06DC3A12FA97}"/>
          </ac:picMkLst>
        </pc:picChg>
        <pc:picChg chg="add mod">
          <ac:chgData name="Gonzalo Pozo Melero" userId="bd923a79-0206-49b8-926a-a7ad5517b68b" providerId="ADAL" clId="{66C4E58B-E924-467F-8D99-7F95CED4204C}" dt="2022-09-05T12:44:13.814" v="1682" actId="14100"/>
          <ac:picMkLst>
            <pc:docMk/>
            <pc:sldMk cId="1630628863" sldId="472"/>
            <ac:picMk id="10" creationId="{70D42A67-CAD9-7A3F-FE3E-74D7D9911780}"/>
          </ac:picMkLst>
        </pc:picChg>
      </pc:sldChg>
      <pc:sldChg chg="addSp delSp modSp new mod">
        <pc:chgData name="Gonzalo Pozo Melero" userId="bd923a79-0206-49b8-926a-a7ad5517b68b" providerId="ADAL" clId="{66C4E58B-E924-467F-8D99-7F95CED4204C}" dt="2022-09-05T12:47:17.964" v="1742" actId="1076"/>
        <pc:sldMkLst>
          <pc:docMk/>
          <pc:sldMk cId="1837791776" sldId="473"/>
        </pc:sldMkLst>
        <pc:spChg chg="del">
          <ac:chgData name="Gonzalo Pozo Melero" userId="bd923a79-0206-49b8-926a-a7ad5517b68b" providerId="ADAL" clId="{66C4E58B-E924-467F-8D99-7F95CED4204C}" dt="2022-09-05T12:44:47.557" v="1685" actId="478"/>
          <ac:spMkLst>
            <pc:docMk/>
            <pc:sldMk cId="1837791776" sldId="473"/>
            <ac:spMk id="2" creationId="{85B37189-4C62-5CFB-E452-DDEBFE1D32FC}"/>
          </ac:spMkLst>
        </pc:spChg>
        <pc:spChg chg="del">
          <ac:chgData name="Gonzalo Pozo Melero" userId="bd923a79-0206-49b8-926a-a7ad5517b68b" providerId="ADAL" clId="{66C4E58B-E924-467F-8D99-7F95CED4204C}" dt="2022-09-05T12:44:49.380" v="1686" actId="478"/>
          <ac:spMkLst>
            <pc:docMk/>
            <pc:sldMk cId="1837791776" sldId="473"/>
            <ac:spMk id="3" creationId="{536A279A-15C1-42F0-1F8E-4365B7915C56}"/>
          </ac:spMkLst>
        </pc:spChg>
        <pc:spChg chg="add mod">
          <ac:chgData name="Gonzalo Pozo Melero" userId="bd923a79-0206-49b8-926a-a7ad5517b68b" providerId="ADAL" clId="{66C4E58B-E924-467F-8D99-7F95CED4204C}" dt="2022-09-05T12:46:28.733" v="1732" actId="20577"/>
          <ac:spMkLst>
            <pc:docMk/>
            <pc:sldMk cId="1837791776" sldId="473"/>
            <ac:spMk id="4" creationId="{2E1A6A94-DAAC-4FFA-004B-E22504D0B310}"/>
          </ac:spMkLst>
        </pc:spChg>
        <pc:spChg chg="add mod">
          <ac:chgData name="Gonzalo Pozo Melero" userId="bd923a79-0206-49b8-926a-a7ad5517b68b" providerId="ADAL" clId="{66C4E58B-E924-467F-8D99-7F95CED4204C}" dt="2022-09-05T12:46:44.925" v="1736" actId="6549"/>
          <ac:spMkLst>
            <pc:docMk/>
            <pc:sldMk cId="1837791776" sldId="473"/>
            <ac:spMk id="6" creationId="{759D0FC6-8500-655D-E37F-8FF0DE228F42}"/>
          </ac:spMkLst>
        </pc:spChg>
        <pc:spChg chg="add mod">
          <ac:chgData name="Gonzalo Pozo Melero" userId="bd923a79-0206-49b8-926a-a7ad5517b68b" providerId="ADAL" clId="{66C4E58B-E924-467F-8D99-7F95CED4204C}" dt="2022-09-05T12:46:09.471" v="1708" actId="404"/>
          <ac:spMkLst>
            <pc:docMk/>
            <pc:sldMk cId="1837791776" sldId="473"/>
            <ac:spMk id="8" creationId="{5381F524-55FB-F653-9685-1A5E7DB1721E}"/>
          </ac:spMkLst>
        </pc:spChg>
        <pc:picChg chg="add mod">
          <ac:chgData name="Gonzalo Pozo Melero" userId="bd923a79-0206-49b8-926a-a7ad5517b68b" providerId="ADAL" clId="{66C4E58B-E924-467F-8D99-7F95CED4204C}" dt="2022-09-05T12:46:04.235" v="1705" actId="1076"/>
          <ac:picMkLst>
            <pc:docMk/>
            <pc:sldMk cId="1837791776" sldId="473"/>
            <ac:picMk id="5" creationId="{0A9BB7D2-FA81-44FB-FD67-8DB34AB29473}"/>
          </ac:picMkLst>
        </pc:picChg>
        <pc:picChg chg="add mod">
          <ac:chgData name="Gonzalo Pozo Melero" userId="bd923a79-0206-49b8-926a-a7ad5517b68b" providerId="ADAL" clId="{66C4E58B-E924-467F-8D99-7F95CED4204C}" dt="2022-09-05T12:46:47.931" v="1738" actId="1076"/>
          <ac:picMkLst>
            <pc:docMk/>
            <pc:sldMk cId="1837791776" sldId="473"/>
            <ac:picMk id="7" creationId="{3386FC63-61A7-2CA4-7AC2-442532AEA5A3}"/>
          </ac:picMkLst>
        </pc:picChg>
        <pc:picChg chg="add mod modCrop">
          <ac:chgData name="Gonzalo Pozo Melero" userId="bd923a79-0206-49b8-926a-a7ad5517b68b" providerId="ADAL" clId="{66C4E58B-E924-467F-8D99-7F95CED4204C}" dt="2022-09-05T12:47:17.964" v="1742" actId="1076"/>
          <ac:picMkLst>
            <pc:docMk/>
            <pc:sldMk cId="1837791776" sldId="473"/>
            <ac:picMk id="9" creationId="{9C07F99F-5A7C-7FF9-DF93-575A898DB476}"/>
          </ac:picMkLst>
        </pc:picChg>
      </pc:sldChg>
      <pc:sldChg chg="addSp delSp modSp new mod">
        <pc:chgData name="Gonzalo Pozo Melero" userId="bd923a79-0206-49b8-926a-a7ad5517b68b" providerId="ADAL" clId="{66C4E58B-E924-467F-8D99-7F95CED4204C}" dt="2022-09-05T13:00:32.899" v="1865" actId="2711"/>
        <pc:sldMkLst>
          <pc:docMk/>
          <pc:sldMk cId="213149568" sldId="474"/>
        </pc:sldMkLst>
        <pc:spChg chg="del">
          <ac:chgData name="Gonzalo Pozo Melero" userId="bd923a79-0206-49b8-926a-a7ad5517b68b" providerId="ADAL" clId="{66C4E58B-E924-467F-8D99-7F95CED4204C}" dt="2022-09-05T12:48:57.260" v="1745" actId="478"/>
          <ac:spMkLst>
            <pc:docMk/>
            <pc:sldMk cId="213149568" sldId="474"/>
            <ac:spMk id="2" creationId="{B8492B23-9E98-CEE8-99A6-FFBF13A41517}"/>
          </ac:spMkLst>
        </pc:spChg>
        <pc:spChg chg="del">
          <ac:chgData name="Gonzalo Pozo Melero" userId="bd923a79-0206-49b8-926a-a7ad5517b68b" providerId="ADAL" clId="{66C4E58B-E924-467F-8D99-7F95CED4204C}" dt="2022-09-05T12:48:59.835" v="1746" actId="478"/>
          <ac:spMkLst>
            <pc:docMk/>
            <pc:sldMk cId="213149568" sldId="474"/>
            <ac:spMk id="3" creationId="{300FFBB1-A28B-7EF1-4C96-75C913E5CD2C}"/>
          </ac:spMkLst>
        </pc:spChg>
        <pc:spChg chg="add mod">
          <ac:chgData name="Gonzalo Pozo Melero" userId="bd923a79-0206-49b8-926a-a7ad5517b68b" providerId="ADAL" clId="{66C4E58B-E924-467F-8D99-7F95CED4204C}" dt="2022-09-05T12:56:32.365" v="1797" actId="20577"/>
          <ac:spMkLst>
            <pc:docMk/>
            <pc:sldMk cId="213149568" sldId="474"/>
            <ac:spMk id="9" creationId="{088901F0-E487-2B72-A270-F3D9CE6BCD96}"/>
          </ac:spMkLst>
        </pc:spChg>
        <pc:spChg chg="add del mod">
          <ac:chgData name="Gonzalo Pozo Melero" userId="bd923a79-0206-49b8-926a-a7ad5517b68b" providerId="ADAL" clId="{66C4E58B-E924-467F-8D99-7F95CED4204C}" dt="2022-09-05T12:50:07.325" v="1752"/>
          <ac:spMkLst>
            <pc:docMk/>
            <pc:sldMk cId="213149568" sldId="474"/>
            <ac:spMk id="10" creationId="{082A5418-F00B-F135-5CC6-398EFD02B109}"/>
          </ac:spMkLst>
        </pc:spChg>
        <pc:spChg chg="add del">
          <ac:chgData name="Gonzalo Pozo Melero" userId="bd923a79-0206-49b8-926a-a7ad5517b68b" providerId="ADAL" clId="{66C4E58B-E924-467F-8D99-7F95CED4204C}" dt="2022-09-05T12:50:12.627" v="1756" actId="478"/>
          <ac:spMkLst>
            <pc:docMk/>
            <pc:sldMk cId="213149568" sldId="474"/>
            <ac:spMk id="11" creationId="{7F435652-7B8C-ADAC-19EA-1B375EDD1683}"/>
          </ac:spMkLst>
        </pc:spChg>
        <pc:spChg chg="add del mod">
          <ac:chgData name="Gonzalo Pozo Melero" userId="bd923a79-0206-49b8-926a-a7ad5517b68b" providerId="ADAL" clId="{66C4E58B-E924-467F-8D99-7F95CED4204C}" dt="2022-09-05T12:50:10.082" v="1754" actId="478"/>
          <ac:spMkLst>
            <pc:docMk/>
            <pc:sldMk cId="213149568" sldId="474"/>
            <ac:spMk id="12" creationId="{6A679562-A3DE-D640-611F-2387937E7A38}"/>
          </ac:spMkLst>
        </pc:spChg>
        <pc:spChg chg="add mod">
          <ac:chgData name="Gonzalo Pozo Melero" userId="bd923a79-0206-49b8-926a-a7ad5517b68b" providerId="ADAL" clId="{66C4E58B-E924-467F-8D99-7F95CED4204C}" dt="2022-09-05T12:56:37.061" v="1799" actId="20577"/>
          <ac:spMkLst>
            <pc:docMk/>
            <pc:sldMk cId="213149568" sldId="474"/>
            <ac:spMk id="13" creationId="{E503D9CD-4B13-C942-628E-3DC53F3EA3F8}"/>
          </ac:spMkLst>
        </pc:spChg>
        <pc:spChg chg="add del">
          <ac:chgData name="Gonzalo Pozo Melero" userId="bd923a79-0206-49b8-926a-a7ad5517b68b" providerId="ADAL" clId="{66C4E58B-E924-467F-8D99-7F95CED4204C}" dt="2022-09-05T12:55:18.599" v="1775" actId="478"/>
          <ac:spMkLst>
            <pc:docMk/>
            <pc:sldMk cId="213149568" sldId="474"/>
            <ac:spMk id="14" creationId="{91EDE934-C3F5-DEED-2D9B-5394B9F22398}"/>
          </ac:spMkLst>
        </pc:spChg>
        <pc:spChg chg="add del mod">
          <ac:chgData name="Gonzalo Pozo Melero" userId="bd923a79-0206-49b8-926a-a7ad5517b68b" providerId="ADAL" clId="{66C4E58B-E924-467F-8D99-7F95CED4204C}" dt="2022-09-05T12:55:22.865" v="1779" actId="478"/>
          <ac:spMkLst>
            <pc:docMk/>
            <pc:sldMk cId="213149568" sldId="474"/>
            <ac:spMk id="15" creationId="{6818C09E-57B1-D473-49EF-71D2C4F5C8F2}"/>
          </ac:spMkLst>
        </pc:spChg>
        <pc:spChg chg="add mod">
          <ac:chgData name="Gonzalo Pozo Melero" userId="bd923a79-0206-49b8-926a-a7ad5517b68b" providerId="ADAL" clId="{66C4E58B-E924-467F-8D99-7F95CED4204C}" dt="2022-09-05T13:00:32.899" v="1865" actId="2711"/>
          <ac:spMkLst>
            <pc:docMk/>
            <pc:sldMk cId="213149568" sldId="474"/>
            <ac:spMk id="16" creationId="{90927C90-275E-BBB4-A5C0-137B255674BA}"/>
          </ac:spMkLst>
        </pc:spChg>
        <pc:spChg chg="add">
          <ac:chgData name="Gonzalo Pozo Melero" userId="bd923a79-0206-49b8-926a-a7ad5517b68b" providerId="ADAL" clId="{66C4E58B-E924-467F-8D99-7F95CED4204C}" dt="2022-09-05T12:48:51.153" v="1744"/>
          <ac:spMkLst>
            <pc:docMk/>
            <pc:sldMk cId="213149568" sldId="474"/>
            <ac:spMk id="17" creationId="{BED93EAD-F885-E11A-1D74-4FE5E21E683F}"/>
          </ac:spMkLst>
        </pc:spChg>
        <pc:graphicFrameChg chg="add del">
          <ac:chgData name="Gonzalo Pozo Melero" userId="bd923a79-0206-49b8-926a-a7ad5517b68b" providerId="ADAL" clId="{66C4E58B-E924-467F-8D99-7F95CED4204C}" dt="2022-09-05T12:50:13.461" v="1757" actId="478"/>
          <ac:graphicFrameMkLst>
            <pc:docMk/>
            <pc:sldMk cId="213149568" sldId="474"/>
            <ac:graphicFrameMk id="4" creationId="{0236B44C-AFEE-4AA8-BA02-5F45EE852D69}"/>
          </ac:graphicFrameMkLst>
        </pc:graphicFrameChg>
        <pc:graphicFrameChg chg="add del">
          <ac:chgData name="Gonzalo Pozo Melero" userId="bd923a79-0206-49b8-926a-a7ad5517b68b" providerId="ADAL" clId="{66C4E58B-E924-467F-8D99-7F95CED4204C}" dt="2022-09-05T12:50:10.866" v="1755" actId="478"/>
          <ac:graphicFrameMkLst>
            <pc:docMk/>
            <pc:sldMk cId="213149568" sldId="474"/>
            <ac:graphicFrameMk id="5" creationId="{F085EB49-EB56-0E51-2830-17382A6F871C}"/>
          </ac:graphicFrameMkLst>
        </pc:graphicFrameChg>
        <pc:graphicFrameChg chg="add del">
          <ac:chgData name="Gonzalo Pozo Melero" userId="bd923a79-0206-49b8-926a-a7ad5517b68b" providerId="ADAL" clId="{66C4E58B-E924-467F-8D99-7F95CED4204C}" dt="2022-09-05T12:50:07.323" v="1750" actId="478"/>
          <ac:graphicFrameMkLst>
            <pc:docMk/>
            <pc:sldMk cId="213149568" sldId="474"/>
            <ac:graphicFrameMk id="6" creationId="{A59E2241-5597-EE68-D95B-60C3305D7955}"/>
          </ac:graphicFrameMkLst>
        </pc:graphicFrameChg>
        <pc:graphicFrameChg chg="add del">
          <ac:chgData name="Gonzalo Pozo Melero" userId="bd923a79-0206-49b8-926a-a7ad5517b68b" providerId="ADAL" clId="{66C4E58B-E924-467F-8D99-7F95CED4204C}" dt="2022-09-05T12:55:19.867" v="1776" actId="478"/>
          <ac:graphicFrameMkLst>
            <pc:docMk/>
            <pc:sldMk cId="213149568" sldId="474"/>
            <ac:graphicFrameMk id="7" creationId="{D8966385-42D5-4B7C-8913-9B982B1C173B}"/>
          </ac:graphicFrameMkLst>
        </pc:graphicFrameChg>
        <pc:graphicFrameChg chg="add del">
          <ac:chgData name="Gonzalo Pozo Melero" userId="bd923a79-0206-49b8-926a-a7ad5517b68b" providerId="ADAL" clId="{66C4E58B-E924-467F-8D99-7F95CED4204C}" dt="2022-09-05T12:55:21.451" v="1778" actId="478"/>
          <ac:graphicFrameMkLst>
            <pc:docMk/>
            <pc:sldMk cId="213149568" sldId="474"/>
            <ac:graphicFrameMk id="8" creationId="{84F691F3-AD9C-1E84-2867-9E92F1B8D0FF}"/>
          </ac:graphicFrameMkLst>
        </pc:graphicFrameChg>
        <pc:picChg chg="add mod">
          <ac:chgData name="Gonzalo Pozo Melero" userId="bd923a79-0206-49b8-926a-a7ad5517b68b" providerId="ADAL" clId="{66C4E58B-E924-467F-8D99-7F95CED4204C}" dt="2022-09-05T12:56:14.946" v="1792" actId="1076"/>
          <ac:picMkLst>
            <pc:docMk/>
            <pc:sldMk cId="213149568" sldId="474"/>
            <ac:picMk id="21" creationId="{D8C01D59-3D5D-A8BD-5B29-65139C1D34B5}"/>
          </ac:picMkLst>
        </pc:picChg>
        <pc:picChg chg="add mod">
          <ac:chgData name="Gonzalo Pozo Melero" userId="bd923a79-0206-49b8-926a-a7ad5517b68b" providerId="ADAL" clId="{66C4E58B-E924-467F-8D99-7F95CED4204C}" dt="2022-09-05T12:56:13.386" v="1791" actId="1076"/>
          <ac:picMkLst>
            <pc:docMk/>
            <pc:sldMk cId="213149568" sldId="474"/>
            <ac:picMk id="2049" creationId="{CE784363-494A-E756-CEC1-FBDD00A9EBFF}"/>
          </ac:picMkLst>
        </pc:picChg>
        <pc:picChg chg="add del">
          <ac:chgData name="Gonzalo Pozo Melero" userId="bd923a79-0206-49b8-926a-a7ad5517b68b" providerId="ADAL" clId="{66C4E58B-E924-467F-8D99-7F95CED4204C}" dt="2022-09-05T12:55:16.370" v="1774" actId="478"/>
          <ac:picMkLst>
            <pc:docMk/>
            <pc:sldMk cId="213149568" sldId="474"/>
            <ac:picMk id="2052" creationId="{A191BC02-5191-E145-84AB-C1B59BD69C6E}"/>
          </ac:picMkLst>
        </pc:picChg>
        <pc:picChg chg="add mod">
          <ac:chgData name="Gonzalo Pozo Melero" userId="bd923a79-0206-49b8-926a-a7ad5517b68b" providerId="ADAL" clId="{66C4E58B-E924-467F-8D99-7F95CED4204C}" dt="2022-09-05T12:55:50.514" v="1788" actId="1076"/>
          <ac:picMkLst>
            <pc:docMk/>
            <pc:sldMk cId="213149568" sldId="474"/>
            <ac:picMk id="2056" creationId="{83E0659F-85C8-20C5-CE5E-60E3974749F4}"/>
          </ac:picMkLst>
        </pc:picChg>
      </pc:sldChg>
      <pc:sldChg chg="addSp delSp modSp new mod">
        <pc:chgData name="Gonzalo Pozo Melero" userId="bd923a79-0206-49b8-926a-a7ad5517b68b" providerId="ADAL" clId="{66C4E58B-E924-467F-8D99-7F95CED4204C}" dt="2022-09-05T13:00:42.571" v="1867" actId="255"/>
        <pc:sldMkLst>
          <pc:docMk/>
          <pc:sldMk cId="553443191" sldId="475"/>
        </pc:sldMkLst>
        <pc:spChg chg="del">
          <ac:chgData name="Gonzalo Pozo Melero" userId="bd923a79-0206-49b8-926a-a7ad5517b68b" providerId="ADAL" clId="{66C4E58B-E924-467F-8D99-7F95CED4204C}" dt="2022-09-05T12:56:58.420" v="1808" actId="478"/>
          <ac:spMkLst>
            <pc:docMk/>
            <pc:sldMk cId="553443191" sldId="475"/>
            <ac:spMk id="2" creationId="{F6DC0AE6-D65E-AE21-EC2F-19AF93F5D995}"/>
          </ac:spMkLst>
        </pc:spChg>
        <pc:spChg chg="del">
          <ac:chgData name="Gonzalo Pozo Melero" userId="bd923a79-0206-49b8-926a-a7ad5517b68b" providerId="ADAL" clId="{66C4E58B-E924-467F-8D99-7F95CED4204C}" dt="2022-09-05T12:56:59.810" v="1809" actId="478"/>
          <ac:spMkLst>
            <pc:docMk/>
            <pc:sldMk cId="553443191" sldId="475"/>
            <ac:spMk id="3" creationId="{5B7FDD9D-CBBC-0FF9-D62F-F7BFB10CE686}"/>
          </ac:spMkLst>
        </pc:spChg>
        <pc:spChg chg="add mod">
          <ac:chgData name="Gonzalo Pozo Melero" userId="bd923a79-0206-49b8-926a-a7ad5517b68b" providerId="ADAL" clId="{66C4E58B-E924-467F-8D99-7F95CED4204C}" dt="2022-09-05T13:00:42.571" v="1867" actId="255"/>
          <ac:spMkLst>
            <pc:docMk/>
            <pc:sldMk cId="553443191" sldId="475"/>
            <ac:spMk id="4" creationId="{08F76481-7C36-D1CD-A931-A223BCBA7AF3}"/>
          </ac:spMkLst>
        </pc:spChg>
        <pc:spChg chg="add del mod">
          <ac:chgData name="Gonzalo Pozo Melero" userId="bd923a79-0206-49b8-926a-a7ad5517b68b" providerId="ADAL" clId="{66C4E58B-E924-467F-8D99-7F95CED4204C}" dt="2022-09-05T12:57:15.825" v="1812" actId="478"/>
          <ac:spMkLst>
            <pc:docMk/>
            <pc:sldMk cId="553443191" sldId="475"/>
            <ac:spMk id="5" creationId="{CD30E2C6-5D0C-A2B0-9336-BC13C9645788}"/>
          </ac:spMkLst>
        </pc:spChg>
        <pc:spChg chg="add mod">
          <ac:chgData name="Gonzalo Pozo Melero" userId="bd923a79-0206-49b8-926a-a7ad5517b68b" providerId="ADAL" clId="{66C4E58B-E924-467F-8D99-7F95CED4204C}" dt="2022-09-05T13:00:42.571" v="1867" actId="255"/>
          <ac:spMkLst>
            <pc:docMk/>
            <pc:sldMk cId="553443191" sldId="475"/>
            <ac:spMk id="6" creationId="{841A8974-0C66-AD7B-D5B2-102C3B5A5362}"/>
          </ac:spMkLst>
        </pc:spChg>
        <pc:spChg chg="add del mod">
          <ac:chgData name="Gonzalo Pozo Melero" userId="bd923a79-0206-49b8-926a-a7ad5517b68b" providerId="ADAL" clId="{66C4E58B-E924-467F-8D99-7F95CED4204C}" dt="2022-09-05T12:57:31.681" v="1816" actId="478"/>
          <ac:spMkLst>
            <pc:docMk/>
            <pc:sldMk cId="553443191" sldId="475"/>
            <ac:spMk id="7" creationId="{3E6375D4-CFA9-2218-02DE-85AD545A1D8C}"/>
          </ac:spMkLst>
        </pc:spChg>
        <pc:spChg chg="add mod">
          <ac:chgData name="Gonzalo Pozo Melero" userId="bd923a79-0206-49b8-926a-a7ad5517b68b" providerId="ADAL" clId="{66C4E58B-E924-467F-8D99-7F95CED4204C}" dt="2022-09-05T13:00:42.571" v="1867" actId="255"/>
          <ac:spMkLst>
            <pc:docMk/>
            <pc:sldMk cId="553443191" sldId="475"/>
            <ac:spMk id="8" creationId="{75AC5290-35B8-8433-1186-4E7780B663E5}"/>
          </ac:spMkLst>
        </pc:spChg>
        <pc:spChg chg="add del mod">
          <ac:chgData name="Gonzalo Pozo Melero" userId="bd923a79-0206-49b8-926a-a7ad5517b68b" providerId="ADAL" clId="{66C4E58B-E924-467F-8D99-7F95CED4204C}" dt="2022-09-05T12:57:46.394" v="1820" actId="478"/>
          <ac:spMkLst>
            <pc:docMk/>
            <pc:sldMk cId="553443191" sldId="475"/>
            <ac:spMk id="9" creationId="{37EC1DF5-4F95-D833-E75F-6356EB27090B}"/>
          </ac:spMkLst>
        </pc:spChg>
        <pc:picChg chg="add mod">
          <ac:chgData name="Gonzalo Pozo Melero" userId="bd923a79-0206-49b8-926a-a7ad5517b68b" providerId="ADAL" clId="{66C4E58B-E924-467F-8D99-7F95CED4204C}" dt="2022-09-05T12:57:16.802" v="1813" actId="1076"/>
          <ac:picMkLst>
            <pc:docMk/>
            <pc:sldMk cId="553443191" sldId="475"/>
            <ac:picMk id="4097" creationId="{D2F1B0CB-88EB-97DA-6D4F-4E06F43BE2F6}"/>
          </ac:picMkLst>
        </pc:picChg>
        <pc:picChg chg="add mod">
          <ac:chgData name="Gonzalo Pozo Melero" userId="bd923a79-0206-49b8-926a-a7ad5517b68b" providerId="ADAL" clId="{66C4E58B-E924-467F-8D99-7F95CED4204C}" dt="2022-09-05T12:57:33.179" v="1817" actId="1076"/>
          <ac:picMkLst>
            <pc:docMk/>
            <pc:sldMk cId="553443191" sldId="475"/>
            <ac:picMk id="4100" creationId="{2942A3D1-A262-C227-02CD-179A928F0571}"/>
          </ac:picMkLst>
        </pc:picChg>
        <pc:picChg chg="add mod">
          <ac:chgData name="Gonzalo Pozo Melero" userId="bd923a79-0206-49b8-926a-a7ad5517b68b" providerId="ADAL" clId="{66C4E58B-E924-467F-8D99-7F95CED4204C}" dt="2022-09-05T12:57:47.763" v="1821" actId="1076"/>
          <ac:picMkLst>
            <pc:docMk/>
            <pc:sldMk cId="553443191" sldId="475"/>
            <ac:picMk id="4103" creationId="{89492B6C-ED47-0DEC-9B2B-9B8881D26A39}"/>
          </ac:picMkLst>
        </pc:picChg>
      </pc:sldChg>
      <pc:sldChg chg="modSp add del">
        <pc:chgData name="Gonzalo Pozo Melero" userId="bd923a79-0206-49b8-926a-a7ad5517b68b" providerId="ADAL" clId="{66C4E58B-E924-467F-8D99-7F95CED4204C}" dt="2022-09-02T13:28:32.204" v="96"/>
        <pc:sldMkLst>
          <pc:docMk/>
          <pc:sldMk cId="3491817133" sldId="475"/>
        </pc:sldMkLst>
        <pc:spChg chg="mod">
          <ac:chgData name="Gonzalo Pozo Melero" userId="bd923a79-0206-49b8-926a-a7ad5517b68b" providerId="ADAL" clId="{66C4E58B-E924-467F-8D99-7F95CED4204C}" dt="2022-09-02T13:28:18.219" v="95"/>
          <ac:spMkLst>
            <pc:docMk/>
            <pc:sldMk cId="3491817133" sldId="475"/>
            <ac:spMk id="2" creationId="{DBB74054-A7BB-439F-9240-E2CC01BD8B1A}"/>
          </ac:spMkLst>
        </pc:spChg>
      </pc:sldChg>
      <pc:sldChg chg="addSp delSp modSp new mod">
        <pc:chgData name="Gonzalo Pozo Melero" userId="bd923a79-0206-49b8-926a-a7ad5517b68b" providerId="ADAL" clId="{66C4E58B-E924-467F-8D99-7F95CED4204C}" dt="2022-09-05T13:01:32.861" v="1879" actId="20577"/>
        <pc:sldMkLst>
          <pc:docMk/>
          <pc:sldMk cId="1031283553" sldId="476"/>
        </pc:sldMkLst>
        <pc:spChg chg="del">
          <ac:chgData name="Gonzalo Pozo Melero" userId="bd923a79-0206-49b8-926a-a7ad5517b68b" providerId="ADAL" clId="{66C4E58B-E924-467F-8D99-7F95CED4204C}" dt="2022-09-05T12:58:18.755" v="1826" actId="478"/>
          <ac:spMkLst>
            <pc:docMk/>
            <pc:sldMk cId="1031283553" sldId="476"/>
            <ac:spMk id="2" creationId="{505D1508-69AF-884A-4FF6-43C99E383E2A}"/>
          </ac:spMkLst>
        </pc:spChg>
        <pc:spChg chg="del">
          <ac:chgData name="Gonzalo Pozo Melero" userId="bd923a79-0206-49b8-926a-a7ad5517b68b" providerId="ADAL" clId="{66C4E58B-E924-467F-8D99-7F95CED4204C}" dt="2022-09-05T12:58:21.762" v="1828" actId="478"/>
          <ac:spMkLst>
            <pc:docMk/>
            <pc:sldMk cId="1031283553" sldId="476"/>
            <ac:spMk id="3" creationId="{A6384DCE-47D0-8966-41A7-A285CF4AA09C}"/>
          </ac:spMkLst>
        </pc:spChg>
        <pc:spChg chg="add mod">
          <ac:chgData name="Gonzalo Pozo Melero" userId="bd923a79-0206-49b8-926a-a7ad5517b68b" providerId="ADAL" clId="{66C4E58B-E924-467F-8D99-7F95CED4204C}" dt="2022-09-05T13:01:24.154" v="1877" actId="1076"/>
          <ac:spMkLst>
            <pc:docMk/>
            <pc:sldMk cId="1031283553" sldId="476"/>
            <ac:spMk id="4" creationId="{AC07C9B6-6AA6-6F4E-4298-18978795DA9A}"/>
          </ac:spMkLst>
        </pc:spChg>
        <pc:spChg chg="add del">
          <ac:chgData name="Gonzalo Pozo Melero" userId="bd923a79-0206-49b8-926a-a7ad5517b68b" providerId="ADAL" clId="{66C4E58B-E924-467F-8D99-7F95CED4204C}" dt="2022-09-05T12:58:19.633" v="1827" actId="478"/>
          <ac:spMkLst>
            <pc:docMk/>
            <pc:sldMk cId="1031283553" sldId="476"/>
            <ac:spMk id="5" creationId="{7A9A8551-0A94-4EEF-121C-4F5CDF53AAA8}"/>
          </ac:spMkLst>
        </pc:spChg>
        <pc:spChg chg="add mod">
          <ac:chgData name="Gonzalo Pozo Melero" userId="bd923a79-0206-49b8-926a-a7ad5517b68b" providerId="ADAL" clId="{66C4E58B-E924-467F-8D99-7F95CED4204C}" dt="2022-09-05T13:00:55.300" v="1869" actId="255"/>
          <ac:spMkLst>
            <pc:docMk/>
            <pc:sldMk cId="1031283553" sldId="476"/>
            <ac:spMk id="6" creationId="{B782223C-D6F2-CABE-469B-C9EE9FE87CC0}"/>
          </ac:spMkLst>
        </pc:spChg>
        <pc:spChg chg="add del mod">
          <ac:chgData name="Gonzalo Pozo Melero" userId="bd923a79-0206-49b8-926a-a7ad5517b68b" providerId="ADAL" clId="{66C4E58B-E924-467F-8D99-7F95CED4204C}" dt="2022-09-05T12:58:55.801" v="1845" actId="478"/>
          <ac:spMkLst>
            <pc:docMk/>
            <pc:sldMk cId="1031283553" sldId="476"/>
            <ac:spMk id="7" creationId="{18B0F7BF-FC30-1714-03CF-193FEC1E1593}"/>
          </ac:spMkLst>
        </pc:spChg>
        <pc:spChg chg="add mod">
          <ac:chgData name="Gonzalo Pozo Melero" userId="bd923a79-0206-49b8-926a-a7ad5517b68b" providerId="ADAL" clId="{66C4E58B-E924-467F-8D99-7F95CED4204C}" dt="2022-09-05T13:01:32.861" v="1879" actId="20577"/>
          <ac:spMkLst>
            <pc:docMk/>
            <pc:sldMk cId="1031283553" sldId="476"/>
            <ac:spMk id="8" creationId="{4121AF90-4F87-C6C8-755F-2AD9320138EF}"/>
          </ac:spMkLst>
        </pc:spChg>
        <pc:spChg chg="add del mod">
          <ac:chgData name="Gonzalo Pozo Melero" userId="bd923a79-0206-49b8-926a-a7ad5517b68b" providerId="ADAL" clId="{66C4E58B-E924-467F-8D99-7F95CED4204C}" dt="2022-09-05T12:59:19.078" v="1850" actId="478"/>
          <ac:spMkLst>
            <pc:docMk/>
            <pc:sldMk cId="1031283553" sldId="476"/>
            <ac:spMk id="9" creationId="{78DA7249-6A6B-CC68-50D6-49311EF82CF7}"/>
          </ac:spMkLst>
        </pc:spChg>
        <pc:picChg chg="add mod">
          <ac:chgData name="Gonzalo Pozo Melero" userId="bd923a79-0206-49b8-926a-a7ad5517b68b" providerId="ADAL" clId="{66C4E58B-E924-467F-8D99-7F95CED4204C}" dt="2022-09-05T12:58:40.770" v="1842" actId="1076"/>
          <ac:picMkLst>
            <pc:docMk/>
            <pc:sldMk cId="1031283553" sldId="476"/>
            <ac:picMk id="5121" creationId="{F07B22F3-ED4D-DBD8-E8A9-E7202D0204BC}"/>
          </ac:picMkLst>
        </pc:picChg>
        <pc:picChg chg="add mod">
          <ac:chgData name="Gonzalo Pozo Melero" userId="bd923a79-0206-49b8-926a-a7ad5517b68b" providerId="ADAL" clId="{66C4E58B-E924-467F-8D99-7F95CED4204C}" dt="2022-09-05T12:58:57.754" v="1846" actId="1076"/>
          <ac:picMkLst>
            <pc:docMk/>
            <pc:sldMk cId="1031283553" sldId="476"/>
            <ac:picMk id="5124" creationId="{ED2C0349-16EA-39E7-F328-37EA88448A02}"/>
          </ac:picMkLst>
        </pc:picChg>
        <pc:picChg chg="add mod">
          <ac:chgData name="Gonzalo Pozo Melero" userId="bd923a79-0206-49b8-926a-a7ad5517b68b" providerId="ADAL" clId="{66C4E58B-E924-467F-8D99-7F95CED4204C}" dt="2022-09-05T12:59:21.562" v="1851" actId="1076"/>
          <ac:picMkLst>
            <pc:docMk/>
            <pc:sldMk cId="1031283553" sldId="476"/>
            <ac:picMk id="5127" creationId="{3959F4D3-C93F-BE32-D816-D6064B0A13DD}"/>
          </ac:picMkLst>
        </pc:picChg>
      </pc:sldChg>
      <pc:sldChg chg="modSp add del">
        <pc:chgData name="Gonzalo Pozo Melero" userId="bd923a79-0206-49b8-926a-a7ad5517b68b" providerId="ADAL" clId="{66C4E58B-E924-467F-8D99-7F95CED4204C}" dt="2022-09-02T13:28:32.204" v="96"/>
        <pc:sldMkLst>
          <pc:docMk/>
          <pc:sldMk cId="2157279371" sldId="476"/>
        </pc:sldMkLst>
        <pc:spChg chg="mod">
          <ac:chgData name="Gonzalo Pozo Melero" userId="bd923a79-0206-49b8-926a-a7ad5517b68b" providerId="ADAL" clId="{66C4E58B-E924-467F-8D99-7F95CED4204C}" dt="2022-09-02T13:28:18.219" v="95"/>
          <ac:spMkLst>
            <pc:docMk/>
            <pc:sldMk cId="2157279371" sldId="476"/>
            <ac:spMk id="2" creationId="{A13A1F2A-1CDC-4C1C-8CF1-E1BB6B8A8E6D}"/>
          </ac:spMkLst>
        </pc:spChg>
      </pc:sldChg>
      <pc:sldChg chg="addSp delSp modSp new mod">
        <pc:chgData name="Gonzalo Pozo Melero" userId="bd923a79-0206-49b8-926a-a7ad5517b68b" providerId="ADAL" clId="{66C4E58B-E924-467F-8D99-7F95CED4204C}" dt="2022-09-05T13:04:23.314" v="1899" actId="14100"/>
        <pc:sldMkLst>
          <pc:docMk/>
          <pc:sldMk cId="639659737" sldId="477"/>
        </pc:sldMkLst>
        <pc:spChg chg="del">
          <ac:chgData name="Gonzalo Pozo Melero" userId="bd923a79-0206-49b8-926a-a7ad5517b68b" providerId="ADAL" clId="{66C4E58B-E924-467F-8D99-7F95CED4204C}" dt="2022-09-05T12:59:50.994" v="1857" actId="478"/>
          <ac:spMkLst>
            <pc:docMk/>
            <pc:sldMk cId="639659737" sldId="477"/>
            <ac:spMk id="2" creationId="{8F23AE59-36AB-BD0E-447C-35E3FD8DBC8D}"/>
          </ac:spMkLst>
        </pc:spChg>
        <pc:spChg chg="del">
          <ac:chgData name="Gonzalo Pozo Melero" userId="bd923a79-0206-49b8-926a-a7ad5517b68b" providerId="ADAL" clId="{66C4E58B-E924-467F-8D99-7F95CED4204C}" dt="2022-09-05T12:59:49.616" v="1856" actId="478"/>
          <ac:spMkLst>
            <pc:docMk/>
            <pc:sldMk cId="639659737" sldId="477"/>
            <ac:spMk id="3" creationId="{F994EAFC-ED4B-700D-A409-577B1278656D}"/>
          </ac:spMkLst>
        </pc:spChg>
        <pc:spChg chg="add mod">
          <ac:chgData name="Gonzalo Pozo Melero" userId="bd923a79-0206-49b8-926a-a7ad5517b68b" providerId="ADAL" clId="{66C4E58B-E924-467F-8D99-7F95CED4204C}" dt="2022-09-05T13:01:42.266" v="1882" actId="1076"/>
          <ac:spMkLst>
            <pc:docMk/>
            <pc:sldMk cId="639659737" sldId="477"/>
            <ac:spMk id="4" creationId="{8687829F-DC93-A90D-BA0E-EFCC0788932A}"/>
          </ac:spMkLst>
        </pc:spChg>
        <pc:spChg chg="add del">
          <ac:chgData name="Gonzalo Pozo Melero" userId="bd923a79-0206-49b8-926a-a7ad5517b68b" providerId="ADAL" clId="{66C4E58B-E924-467F-8D99-7F95CED4204C}" dt="2022-09-05T12:59:48.019" v="1855" actId="478"/>
          <ac:spMkLst>
            <pc:docMk/>
            <pc:sldMk cId="639659737" sldId="477"/>
            <ac:spMk id="5" creationId="{0C181AA4-A4B4-8D8D-924B-EE8FE7744D7F}"/>
          </ac:spMkLst>
        </pc:spChg>
        <pc:spChg chg="add">
          <ac:chgData name="Gonzalo Pozo Melero" userId="bd923a79-0206-49b8-926a-a7ad5517b68b" providerId="ADAL" clId="{66C4E58B-E924-467F-8D99-7F95CED4204C}" dt="2022-09-05T12:59:45.406" v="1854"/>
          <ac:spMkLst>
            <pc:docMk/>
            <pc:sldMk cId="639659737" sldId="477"/>
            <ac:spMk id="6" creationId="{8FA1CFDE-98F4-64D7-E529-8D9B9E7E0AA3}"/>
          </ac:spMkLst>
        </pc:spChg>
        <pc:spChg chg="add del mod">
          <ac:chgData name="Gonzalo Pozo Melero" userId="bd923a79-0206-49b8-926a-a7ad5517b68b" providerId="ADAL" clId="{66C4E58B-E924-467F-8D99-7F95CED4204C}" dt="2022-09-05T13:00:00.073" v="1861" actId="478"/>
          <ac:spMkLst>
            <pc:docMk/>
            <pc:sldMk cId="639659737" sldId="477"/>
            <ac:spMk id="7" creationId="{66049F26-EBD8-2656-3A0A-D34A2EB13E29}"/>
          </ac:spMkLst>
        </pc:spChg>
        <pc:spChg chg="add mod">
          <ac:chgData name="Gonzalo Pozo Melero" userId="bd923a79-0206-49b8-926a-a7ad5517b68b" providerId="ADAL" clId="{66C4E58B-E924-467F-8D99-7F95CED4204C}" dt="2022-09-05T13:04:20.347" v="1898" actId="164"/>
          <ac:spMkLst>
            <pc:docMk/>
            <pc:sldMk cId="639659737" sldId="477"/>
            <ac:spMk id="10" creationId="{16C318F2-2A57-4392-6CFE-E9C0C63798DF}"/>
          </ac:spMkLst>
        </pc:spChg>
        <pc:spChg chg="add mod">
          <ac:chgData name="Gonzalo Pozo Melero" userId="bd923a79-0206-49b8-926a-a7ad5517b68b" providerId="ADAL" clId="{66C4E58B-E924-467F-8D99-7F95CED4204C}" dt="2022-09-05T13:04:20.347" v="1898" actId="164"/>
          <ac:spMkLst>
            <pc:docMk/>
            <pc:sldMk cId="639659737" sldId="477"/>
            <ac:spMk id="12" creationId="{59FC63E7-1355-8AB1-C21C-D096496FF377}"/>
          </ac:spMkLst>
        </pc:spChg>
        <pc:spChg chg="add mod">
          <ac:chgData name="Gonzalo Pozo Melero" userId="bd923a79-0206-49b8-926a-a7ad5517b68b" providerId="ADAL" clId="{66C4E58B-E924-467F-8D99-7F95CED4204C}" dt="2022-09-05T13:04:20.347" v="1898" actId="164"/>
          <ac:spMkLst>
            <pc:docMk/>
            <pc:sldMk cId="639659737" sldId="477"/>
            <ac:spMk id="13" creationId="{835C0222-9CEE-1D79-1C45-5CA540BB622E}"/>
          </ac:spMkLst>
        </pc:spChg>
        <pc:spChg chg="add mod">
          <ac:chgData name="Gonzalo Pozo Melero" userId="bd923a79-0206-49b8-926a-a7ad5517b68b" providerId="ADAL" clId="{66C4E58B-E924-467F-8D99-7F95CED4204C}" dt="2022-09-05T13:04:20.347" v="1898" actId="164"/>
          <ac:spMkLst>
            <pc:docMk/>
            <pc:sldMk cId="639659737" sldId="477"/>
            <ac:spMk id="14" creationId="{54FAE523-23F3-D0AA-86A9-40D6E50ABCB0}"/>
          </ac:spMkLst>
        </pc:spChg>
        <pc:grpChg chg="add mod">
          <ac:chgData name="Gonzalo Pozo Melero" userId="bd923a79-0206-49b8-926a-a7ad5517b68b" providerId="ADAL" clId="{66C4E58B-E924-467F-8D99-7F95CED4204C}" dt="2022-09-05T13:04:23.314" v="1899" actId="14100"/>
          <ac:grpSpMkLst>
            <pc:docMk/>
            <pc:sldMk cId="639659737" sldId="477"/>
            <ac:grpSpMk id="11" creationId="{9D431665-512A-E916-B365-A56C4A821119}"/>
          </ac:grpSpMkLst>
        </pc:grpChg>
        <pc:picChg chg="add mod">
          <ac:chgData name="Gonzalo Pozo Melero" userId="bd923a79-0206-49b8-926a-a7ad5517b68b" providerId="ADAL" clId="{66C4E58B-E924-467F-8D99-7F95CED4204C}" dt="2022-09-05T13:04:20.347" v="1898" actId="164"/>
          <ac:picMkLst>
            <pc:docMk/>
            <pc:sldMk cId="639659737" sldId="477"/>
            <ac:picMk id="9" creationId="{F3F417ED-234F-11C3-B40B-46049318ABC9}"/>
          </ac:picMkLst>
        </pc:picChg>
        <pc:picChg chg="add del mod">
          <ac:chgData name="Gonzalo Pozo Melero" userId="bd923a79-0206-49b8-926a-a7ad5517b68b" providerId="ADAL" clId="{66C4E58B-E924-467F-8D99-7F95CED4204C}" dt="2022-09-05T13:03:49.258" v="1886" actId="478"/>
          <ac:picMkLst>
            <pc:docMk/>
            <pc:sldMk cId="639659737" sldId="477"/>
            <ac:picMk id="6145" creationId="{C5BEB744-39C5-9BB5-E052-28550BA281DB}"/>
          </ac:picMkLst>
        </pc:picChg>
      </pc:sldChg>
      <pc:sldChg chg="modSp add del">
        <pc:chgData name="Gonzalo Pozo Melero" userId="bd923a79-0206-49b8-926a-a7ad5517b68b" providerId="ADAL" clId="{66C4E58B-E924-467F-8D99-7F95CED4204C}" dt="2022-09-02T13:28:32.204" v="96"/>
        <pc:sldMkLst>
          <pc:docMk/>
          <pc:sldMk cId="4171010658" sldId="477"/>
        </pc:sldMkLst>
        <pc:spChg chg="mod">
          <ac:chgData name="Gonzalo Pozo Melero" userId="bd923a79-0206-49b8-926a-a7ad5517b68b" providerId="ADAL" clId="{66C4E58B-E924-467F-8D99-7F95CED4204C}" dt="2022-09-02T13:28:18.219" v="95"/>
          <ac:spMkLst>
            <pc:docMk/>
            <pc:sldMk cId="4171010658" sldId="477"/>
            <ac:spMk id="2" creationId="{DBB74054-A7BB-439F-9240-E2CC01BD8B1A}"/>
          </ac:spMkLst>
        </pc:spChg>
      </pc:sldChg>
      <pc:sldChg chg="modSp add del">
        <pc:chgData name="Gonzalo Pozo Melero" userId="bd923a79-0206-49b8-926a-a7ad5517b68b" providerId="ADAL" clId="{66C4E58B-E924-467F-8D99-7F95CED4204C}" dt="2022-09-02T13:28:32.204" v="96"/>
        <pc:sldMkLst>
          <pc:docMk/>
          <pc:sldMk cId="1632685077" sldId="478"/>
        </pc:sldMkLst>
        <pc:spChg chg="mod">
          <ac:chgData name="Gonzalo Pozo Melero" userId="bd923a79-0206-49b8-926a-a7ad5517b68b" providerId="ADAL" clId="{66C4E58B-E924-467F-8D99-7F95CED4204C}" dt="2022-09-02T13:28:18.219" v="95"/>
          <ac:spMkLst>
            <pc:docMk/>
            <pc:sldMk cId="1632685077" sldId="478"/>
            <ac:spMk id="2" creationId="{DBB74054-A7BB-439F-9240-E2CC01BD8B1A}"/>
          </ac:spMkLst>
        </pc:spChg>
      </pc:sldChg>
      <pc:sldChg chg="addSp delSp modSp new mod">
        <pc:chgData name="Gonzalo Pozo Melero" userId="bd923a79-0206-49b8-926a-a7ad5517b68b" providerId="ADAL" clId="{66C4E58B-E924-467F-8D99-7F95CED4204C}" dt="2022-09-05T13:16:14.044" v="2041" actId="20577"/>
        <pc:sldMkLst>
          <pc:docMk/>
          <pc:sldMk cId="3500452887" sldId="478"/>
        </pc:sldMkLst>
        <pc:spChg chg="del">
          <ac:chgData name="Gonzalo Pozo Melero" userId="bd923a79-0206-49b8-926a-a7ad5517b68b" providerId="ADAL" clId="{66C4E58B-E924-467F-8D99-7F95CED4204C}" dt="2022-09-05T13:10:38.169" v="1948" actId="478"/>
          <ac:spMkLst>
            <pc:docMk/>
            <pc:sldMk cId="3500452887" sldId="478"/>
            <ac:spMk id="2" creationId="{04BF14F1-C107-5063-97E4-61C6B96C2586}"/>
          </ac:spMkLst>
        </pc:spChg>
        <pc:spChg chg="del">
          <ac:chgData name="Gonzalo Pozo Melero" userId="bd923a79-0206-49b8-926a-a7ad5517b68b" providerId="ADAL" clId="{66C4E58B-E924-467F-8D99-7F95CED4204C}" dt="2022-09-05T13:10:36.705" v="1947" actId="478"/>
          <ac:spMkLst>
            <pc:docMk/>
            <pc:sldMk cId="3500452887" sldId="478"/>
            <ac:spMk id="3" creationId="{2FA74D8D-BCC9-D301-18C2-772304901297}"/>
          </ac:spMkLst>
        </pc:spChg>
        <pc:spChg chg="add mod">
          <ac:chgData name="Gonzalo Pozo Melero" userId="bd923a79-0206-49b8-926a-a7ad5517b68b" providerId="ADAL" clId="{66C4E58B-E924-467F-8D99-7F95CED4204C}" dt="2022-09-05T13:16:14.044" v="2041" actId="20577"/>
          <ac:spMkLst>
            <pc:docMk/>
            <pc:sldMk cId="3500452887" sldId="478"/>
            <ac:spMk id="5" creationId="{5D5038D6-9742-E4C6-AF9F-12F26C640D74}"/>
          </ac:spMkLst>
        </pc:spChg>
        <pc:spChg chg="mod">
          <ac:chgData name="Gonzalo Pozo Melero" userId="bd923a79-0206-49b8-926a-a7ad5517b68b" providerId="ADAL" clId="{66C4E58B-E924-467F-8D99-7F95CED4204C}" dt="2022-09-05T13:10:57.876" v="1956"/>
          <ac:spMkLst>
            <pc:docMk/>
            <pc:sldMk cId="3500452887" sldId="478"/>
            <ac:spMk id="8" creationId="{0EB8879E-E12E-829D-0FEF-5C68403AB2E3}"/>
          </ac:spMkLst>
        </pc:spChg>
        <pc:spChg chg="mod">
          <ac:chgData name="Gonzalo Pozo Melero" userId="bd923a79-0206-49b8-926a-a7ad5517b68b" providerId="ADAL" clId="{66C4E58B-E924-467F-8D99-7F95CED4204C}" dt="2022-09-05T13:11:01.574" v="1958" actId="1076"/>
          <ac:spMkLst>
            <pc:docMk/>
            <pc:sldMk cId="3500452887" sldId="478"/>
            <ac:spMk id="10" creationId="{D1FDD1D1-8CDA-1C63-5E4D-39353B311484}"/>
          </ac:spMkLst>
        </pc:spChg>
        <pc:spChg chg="mod">
          <ac:chgData name="Gonzalo Pozo Melero" userId="bd923a79-0206-49b8-926a-a7ad5517b68b" providerId="ADAL" clId="{66C4E58B-E924-467F-8D99-7F95CED4204C}" dt="2022-09-05T13:10:57.876" v="1956"/>
          <ac:spMkLst>
            <pc:docMk/>
            <pc:sldMk cId="3500452887" sldId="478"/>
            <ac:spMk id="11" creationId="{973EFA3D-113F-78FE-334C-1B3C71E7999D}"/>
          </ac:spMkLst>
        </pc:spChg>
        <pc:grpChg chg="add mod">
          <ac:chgData name="Gonzalo Pozo Melero" userId="bd923a79-0206-49b8-926a-a7ad5517b68b" providerId="ADAL" clId="{66C4E58B-E924-467F-8D99-7F95CED4204C}" dt="2022-09-05T13:13:08.553" v="1986" actId="1076"/>
          <ac:grpSpMkLst>
            <pc:docMk/>
            <pc:sldMk cId="3500452887" sldId="478"/>
            <ac:grpSpMk id="6" creationId="{7FF5B0EA-2005-8554-B136-B1B7EB743E8B}"/>
          </ac:grpSpMkLst>
        </pc:grpChg>
        <pc:grpChg chg="mod">
          <ac:chgData name="Gonzalo Pozo Melero" userId="bd923a79-0206-49b8-926a-a7ad5517b68b" providerId="ADAL" clId="{66C4E58B-E924-467F-8D99-7F95CED4204C}" dt="2022-09-05T13:10:57.876" v="1956"/>
          <ac:grpSpMkLst>
            <pc:docMk/>
            <pc:sldMk cId="3500452887" sldId="478"/>
            <ac:grpSpMk id="7" creationId="{3B3B0C5E-0F44-1A34-D201-DB554B0FAB63}"/>
          </ac:grpSpMkLst>
        </pc:grpChg>
        <pc:picChg chg="mod">
          <ac:chgData name="Gonzalo Pozo Melero" userId="bd923a79-0206-49b8-926a-a7ad5517b68b" providerId="ADAL" clId="{66C4E58B-E924-467F-8D99-7F95CED4204C}" dt="2022-09-05T13:10:57.876" v="1956"/>
          <ac:picMkLst>
            <pc:docMk/>
            <pc:sldMk cId="3500452887" sldId="478"/>
            <ac:picMk id="9" creationId="{E90DC5D4-C1FA-3D01-8CE8-D1DD50D6EBBE}"/>
          </ac:picMkLst>
        </pc:picChg>
        <pc:picChg chg="add del mod ord">
          <ac:chgData name="Gonzalo Pozo Melero" userId="bd923a79-0206-49b8-926a-a7ad5517b68b" providerId="ADAL" clId="{66C4E58B-E924-467F-8D99-7F95CED4204C}" dt="2022-09-05T13:14:26.904" v="2013" actId="478"/>
          <ac:picMkLst>
            <pc:docMk/>
            <pc:sldMk cId="3500452887" sldId="478"/>
            <ac:picMk id="12" creationId="{5D2B3FB6-3620-E896-D3C5-5B44D8CFEB64}"/>
          </ac:picMkLst>
        </pc:picChg>
        <pc:picChg chg="add mod">
          <ac:chgData name="Gonzalo Pozo Melero" userId="bd923a79-0206-49b8-926a-a7ad5517b68b" providerId="ADAL" clId="{66C4E58B-E924-467F-8D99-7F95CED4204C}" dt="2022-09-05T13:16:04.936" v="2036" actId="1076"/>
          <ac:picMkLst>
            <pc:docMk/>
            <pc:sldMk cId="3500452887" sldId="478"/>
            <ac:picMk id="13" creationId="{1B0687DF-0ACB-3600-F0EA-6AB9B66551FA}"/>
          </ac:picMkLst>
        </pc:picChg>
        <pc:picChg chg="add mod">
          <ac:chgData name="Gonzalo Pozo Melero" userId="bd923a79-0206-49b8-926a-a7ad5517b68b" providerId="ADAL" clId="{66C4E58B-E924-467F-8D99-7F95CED4204C}" dt="2022-09-05T13:16:07.128" v="2037" actId="1076"/>
          <ac:picMkLst>
            <pc:docMk/>
            <pc:sldMk cId="3500452887" sldId="478"/>
            <ac:picMk id="14" creationId="{D42155AB-D5AC-974A-EA37-E4EE946B49F1}"/>
          </ac:picMkLst>
        </pc:picChg>
      </pc:sldChg>
      <pc:sldChg chg="addSp delSp modSp new mod">
        <pc:chgData name="Gonzalo Pozo Melero" userId="bd923a79-0206-49b8-926a-a7ad5517b68b" providerId="ADAL" clId="{66C4E58B-E924-467F-8D99-7F95CED4204C}" dt="2022-09-05T13:21:33.263" v="2084" actId="1076"/>
        <pc:sldMkLst>
          <pc:docMk/>
          <pc:sldMk cId="3181690439" sldId="479"/>
        </pc:sldMkLst>
        <pc:spChg chg="del">
          <ac:chgData name="Gonzalo Pozo Melero" userId="bd923a79-0206-49b8-926a-a7ad5517b68b" providerId="ADAL" clId="{66C4E58B-E924-467F-8D99-7F95CED4204C}" dt="2022-09-05T13:18:24.584" v="2043" actId="478"/>
          <ac:spMkLst>
            <pc:docMk/>
            <pc:sldMk cId="3181690439" sldId="479"/>
            <ac:spMk id="2" creationId="{07A3A8AA-F889-BED1-67E5-4F0F2D19692E}"/>
          </ac:spMkLst>
        </pc:spChg>
        <pc:spChg chg="del">
          <ac:chgData name="Gonzalo Pozo Melero" userId="bd923a79-0206-49b8-926a-a7ad5517b68b" providerId="ADAL" clId="{66C4E58B-E924-467F-8D99-7F95CED4204C}" dt="2022-09-05T13:18:25.705" v="2044" actId="478"/>
          <ac:spMkLst>
            <pc:docMk/>
            <pc:sldMk cId="3181690439" sldId="479"/>
            <ac:spMk id="3" creationId="{BAD3DCEA-B9D6-6434-C766-4E5A5CBDB4B6}"/>
          </ac:spMkLst>
        </pc:spChg>
        <pc:spChg chg="add mod">
          <ac:chgData name="Gonzalo Pozo Melero" userId="bd923a79-0206-49b8-926a-a7ad5517b68b" providerId="ADAL" clId="{66C4E58B-E924-467F-8D99-7F95CED4204C}" dt="2022-09-05T13:21:09.257" v="2080" actId="20577"/>
          <ac:spMkLst>
            <pc:docMk/>
            <pc:sldMk cId="3181690439" sldId="479"/>
            <ac:spMk id="5" creationId="{D70D77F3-A63C-6909-5A7B-56F9300EF299}"/>
          </ac:spMkLst>
        </pc:spChg>
        <pc:spChg chg="add mod">
          <ac:chgData name="Gonzalo Pozo Melero" userId="bd923a79-0206-49b8-926a-a7ad5517b68b" providerId="ADAL" clId="{66C4E58B-E924-467F-8D99-7F95CED4204C}" dt="2022-09-05T13:21:33.263" v="2084" actId="1076"/>
          <ac:spMkLst>
            <pc:docMk/>
            <pc:sldMk cId="3181690439" sldId="479"/>
            <ac:spMk id="7" creationId="{06D9D3E9-4F0B-4BC1-A8F7-8F65A11D4291}"/>
          </ac:spMkLst>
        </pc:spChg>
        <pc:picChg chg="add mod">
          <ac:chgData name="Gonzalo Pozo Melero" userId="bd923a79-0206-49b8-926a-a7ad5517b68b" providerId="ADAL" clId="{66C4E58B-E924-467F-8D99-7F95CED4204C}" dt="2022-09-05T13:21:33.263" v="2084" actId="1076"/>
          <ac:picMkLst>
            <pc:docMk/>
            <pc:sldMk cId="3181690439" sldId="479"/>
            <ac:picMk id="8" creationId="{E69B2C2C-B708-6D04-CE11-D7F873567022}"/>
          </ac:picMkLst>
        </pc:picChg>
      </pc:sldChg>
      <pc:sldChg chg="modSp add del">
        <pc:chgData name="Gonzalo Pozo Melero" userId="bd923a79-0206-49b8-926a-a7ad5517b68b" providerId="ADAL" clId="{66C4E58B-E924-467F-8D99-7F95CED4204C}" dt="2022-09-02T13:28:32.204" v="96"/>
        <pc:sldMkLst>
          <pc:docMk/>
          <pc:sldMk cId="4109829589" sldId="479"/>
        </pc:sldMkLst>
        <pc:spChg chg="mod">
          <ac:chgData name="Gonzalo Pozo Melero" userId="bd923a79-0206-49b8-926a-a7ad5517b68b" providerId="ADAL" clId="{66C4E58B-E924-467F-8D99-7F95CED4204C}" dt="2022-09-02T13:28:18.219" v="95"/>
          <ac:spMkLst>
            <pc:docMk/>
            <pc:sldMk cId="4109829589" sldId="479"/>
            <ac:spMk id="2" creationId="{DBB74054-A7BB-439F-9240-E2CC01BD8B1A}"/>
          </ac:spMkLst>
        </pc:spChg>
      </pc:sldChg>
      <pc:sldChg chg="modSp add del">
        <pc:chgData name="Gonzalo Pozo Melero" userId="bd923a79-0206-49b8-926a-a7ad5517b68b" providerId="ADAL" clId="{66C4E58B-E924-467F-8D99-7F95CED4204C}" dt="2022-09-02T13:28:32.204" v="96"/>
        <pc:sldMkLst>
          <pc:docMk/>
          <pc:sldMk cId="390768690" sldId="480"/>
        </pc:sldMkLst>
        <pc:spChg chg="mod">
          <ac:chgData name="Gonzalo Pozo Melero" userId="bd923a79-0206-49b8-926a-a7ad5517b68b" providerId="ADAL" clId="{66C4E58B-E924-467F-8D99-7F95CED4204C}" dt="2022-09-02T13:28:18.219" v="95"/>
          <ac:spMkLst>
            <pc:docMk/>
            <pc:sldMk cId="390768690" sldId="480"/>
            <ac:spMk id="2" creationId="{DBB74054-A7BB-439F-9240-E2CC01BD8B1A}"/>
          </ac:spMkLst>
        </pc:spChg>
      </pc:sldChg>
      <pc:sldChg chg="addSp delSp modSp new mod">
        <pc:chgData name="Gonzalo Pozo Melero" userId="bd923a79-0206-49b8-926a-a7ad5517b68b" providerId="ADAL" clId="{66C4E58B-E924-467F-8D99-7F95CED4204C}" dt="2022-09-05T13:22:32.416" v="2096" actId="1076"/>
        <pc:sldMkLst>
          <pc:docMk/>
          <pc:sldMk cId="1151960906" sldId="480"/>
        </pc:sldMkLst>
        <pc:spChg chg="del">
          <ac:chgData name="Gonzalo Pozo Melero" userId="bd923a79-0206-49b8-926a-a7ad5517b68b" providerId="ADAL" clId="{66C4E58B-E924-467F-8D99-7F95CED4204C}" dt="2022-09-05T13:22:08.768" v="2087" actId="478"/>
          <ac:spMkLst>
            <pc:docMk/>
            <pc:sldMk cId="1151960906" sldId="480"/>
            <ac:spMk id="2" creationId="{466EEAC4-FA8E-9C78-B761-3436CE734B9B}"/>
          </ac:spMkLst>
        </pc:spChg>
        <pc:spChg chg="del">
          <ac:chgData name="Gonzalo Pozo Melero" userId="bd923a79-0206-49b8-926a-a7ad5517b68b" providerId="ADAL" clId="{66C4E58B-E924-467F-8D99-7F95CED4204C}" dt="2022-09-05T13:22:09.564" v="2088" actId="478"/>
          <ac:spMkLst>
            <pc:docMk/>
            <pc:sldMk cId="1151960906" sldId="480"/>
            <ac:spMk id="3" creationId="{40E19B20-4731-68D6-9D28-366EF6BBA2AA}"/>
          </ac:spMkLst>
        </pc:spChg>
        <pc:spChg chg="add mod">
          <ac:chgData name="Gonzalo Pozo Melero" userId="bd923a79-0206-49b8-926a-a7ad5517b68b" providerId="ADAL" clId="{66C4E58B-E924-467F-8D99-7F95CED4204C}" dt="2022-09-05T13:22:14.828" v="2090" actId="255"/>
          <ac:spMkLst>
            <pc:docMk/>
            <pc:sldMk cId="1151960906" sldId="480"/>
            <ac:spMk id="4" creationId="{A4AC0B55-8D8A-D2ED-F6E3-04BA70C7811D}"/>
          </ac:spMkLst>
        </pc:spChg>
        <pc:spChg chg="mod">
          <ac:chgData name="Gonzalo Pozo Melero" userId="bd923a79-0206-49b8-926a-a7ad5517b68b" providerId="ADAL" clId="{66C4E58B-E924-467F-8D99-7F95CED4204C}" dt="2022-09-05T13:22:06.990" v="2086"/>
          <ac:spMkLst>
            <pc:docMk/>
            <pc:sldMk cId="1151960906" sldId="480"/>
            <ac:spMk id="7" creationId="{06950ED3-4172-7942-4460-A17D2EC195A9}"/>
          </ac:spMkLst>
        </pc:spChg>
        <pc:spChg chg="add mod">
          <ac:chgData name="Gonzalo Pozo Melero" userId="bd923a79-0206-49b8-926a-a7ad5517b68b" providerId="ADAL" clId="{66C4E58B-E924-467F-8D99-7F95CED4204C}" dt="2022-09-05T13:22:30.596" v="2095" actId="255"/>
          <ac:spMkLst>
            <pc:docMk/>
            <pc:sldMk cId="1151960906" sldId="480"/>
            <ac:spMk id="8" creationId="{CA4129AB-DD8C-E61D-38DD-AFF534A77EE1}"/>
          </ac:spMkLst>
        </pc:spChg>
        <pc:spChg chg="mod">
          <ac:chgData name="Gonzalo Pozo Melero" userId="bd923a79-0206-49b8-926a-a7ad5517b68b" providerId="ADAL" clId="{66C4E58B-E924-467F-8D99-7F95CED4204C}" dt="2022-09-05T13:22:23.336" v="2092"/>
          <ac:spMkLst>
            <pc:docMk/>
            <pc:sldMk cId="1151960906" sldId="480"/>
            <ac:spMk id="11" creationId="{B708307F-64D9-CBA9-EB41-30A791993EB7}"/>
          </ac:spMkLst>
        </pc:spChg>
        <pc:spChg chg="mod">
          <ac:chgData name="Gonzalo Pozo Melero" userId="bd923a79-0206-49b8-926a-a7ad5517b68b" providerId="ADAL" clId="{66C4E58B-E924-467F-8D99-7F95CED4204C}" dt="2022-09-05T13:22:23.336" v="2092"/>
          <ac:spMkLst>
            <pc:docMk/>
            <pc:sldMk cId="1151960906" sldId="480"/>
            <ac:spMk id="13" creationId="{EFC3C2CB-A58F-21F0-FC1D-E7307C0829BA}"/>
          </ac:spMkLst>
        </pc:spChg>
        <pc:grpChg chg="add mod">
          <ac:chgData name="Gonzalo Pozo Melero" userId="bd923a79-0206-49b8-926a-a7ad5517b68b" providerId="ADAL" clId="{66C4E58B-E924-467F-8D99-7F95CED4204C}" dt="2022-09-05T13:22:16.416" v="2091" actId="1076"/>
          <ac:grpSpMkLst>
            <pc:docMk/>
            <pc:sldMk cId="1151960906" sldId="480"/>
            <ac:grpSpMk id="5" creationId="{15C2320D-A929-B68B-461E-35863A17D868}"/>
          </ac:grpSpMkLst>
        </pc:grpChg>
        <pc:grpChg chg="add mod">
          <ac:chgData name="Gonzalo Pozo Melero" userId="bd923a79-0206-49b8-926a-a7ad5517b68b" providerId="ADAL" clId="{66C4E58B-E924-467F-8D99-7F95CED4204C}" dt="2022-09-05T13:22:32.416" v="2096" actId="1076"/>
          <ac:grpSpMkLst>
            <pc:docMk/>
            <pc:sldMk cId="1151960906" sldId="480"/>
            <ac:grpSpMk id="9" creationId="{FBAFB9FC-7DC2-41C9-EAF0-F42B9896B01F}"/>
          </ac:grpSpMkLst>
        </pc:grpChg>
        <pc:grpChg chg="mod">
          <ac:chgData name="Gonzalo Pozo Melero" userId="bd923a79-0206-49b8-926a-a7ad5517b68b" providerId="ADAL" clId="{66C4E58B-E924-467F-8D99-7F95CED4204C}" dt="2022-09-05T13:22:23.336" v="2092"/>
          <ac:grpSpMkLst>
            <pc:docMk/>
            <pc:sldMk cId="1151960906" sldId="480"/>
            <ac:grpSpMk id="10" creationId="{C3D95922-620F-83A2-B1BC-77F28D3BC28C}"/>
          </ac:grpSpMkLst>
        </pc:grpChg>
        <pc:picChg chg="mod">
          <ac:chgData name="Gonzalo Pozo Melero" userId="bd923a79-0206-49b8-926a-a7ad5517b68b" providerId="ADAL" clId="{66C4E58B-E924-467F-8D99-7F95CED4204C}" dt="2022-09-05T13:22:06.990" v="2086"/>
          <ac:picMkLst>
            <pc:docMk/>
            <pc:sldMk cId="1151960906" sldId="480"/>
            <ac:picMk id="6" creationId="{1D5D9E2B-0497-6156-E440-70E4BAB6DBF5}"/>
          </ac:picMkLst>
        </pc:picChg>
        <pc:picChg chg="mod">
          <ac:chgData name="Gonzalo Pozo Melero" userId="bd923a79-0206-49b8-926a-a7ad5517b68b" providerId="ADAL" clId="{66C4E58B-E924-467F-8D99-7F95CED4204C}" dt="2022-09-05T13:22:23.336" v="2092"/>
          <ac:picMkLst>
            <pc:docMk/>
            <pc:sldMk cId="1151960906" sldId="480"/>
            <ac:picMk id="12" creationId="{1974F51E-1117-5547-1FBC-26347CA82E5B}"/>
          </ac:picMkLst>
        </pc:picChg>
      </pc:sldChg>
      <pc:sldChg chg="modSp add del">
        <pc:chgData name="Gonzalo Pozo Melero" userId="bd923a79-0206-49b8-926a-a7ad5517b68b" providerId="ADAL" clId="{66C4E58B-E924-467F-8D99-7F95CED4204C}" dt="2022-09-02T13:28:32.204" v="96"/>
        <pc:sldMkLst>
          <pc:docMk/>
          <pc:sldMk cId="663279819" sldId="481"/>
        </pc:sldMkLst>
        <pc:spChg chg="mod">
          <ac:chgData name="Gonzalo Pozo Melero" userId="bd923a79-0206-49b8-926a-a7ad5517b68b" providerId="ADAL" clId="{66C4E58B-E924-467F-8D99-7F95CED4204C}" dt="2022-09-02T13:28:18.219" v="95"/>
          <ac:spMkLst>
            <pc:docMk/>
            <pc:sldMk cId="663279819" sldId="481"/>
            <ac:spMk id="7170" creationId="{421E1DCC-8AED-4CB5-96CF-6B79111EE6EA}"/>
          </ac:spMkLst>
        </pc:spChg>
      </pc:sldChg>
      <pc:sldChg chg="addSp delSp modSp new mod">
        <pc:chgData name="Gonzalo Pozo Melero" userId="bd923a79-0206-49b8-926a-a7ad5517b68b" providerId="ADAL" clId="{66C4E58B-E924-467F-8D99-7F95CED4204C}" dt="2022-09-05T13:25:47.520" v="2155" actId="20577"/>
        <pc:sldMkLst>
          <pc:docMk/>
          <pc:sldMk cId="1010978099" sldId="481"/>
        </pc:sldMkLst>
        <pc:spChg chg="del">
          <ac:chgData name="Gonzalo Pozo Melero" userId="bd923a79-0206-49b8-926a-a7ad5517b68b" providerId="ADAL" clId="{66C4E58B-E924-467F-8D99-7F95CED4204C}" dt="2022-09-05T13:22:58.463" v="2099" actId="478"/>
          <ac:spMkLst>
            <pc:docMk/>
            <pc:sldMk cId="1010978099" sldId="481"/>
            <ac:spMk id="2" creationId="{4D4E1870-DA4E-9269-E7D8-04E22EFE7C9F}"/>
          </ac:spMkLst>
        </pc:spChg>
        <pc:spChg chg="del">
          <ac:chgData name="Gonzalo Pozo Melero" userId="bd923a79-0206-49b8-926a-a7ad5517b68b" providerId="ADAL" clId="{66C4E58B-E924-467F-8D99-7F95CED4204C}" dt="2022-09-05T13:23:00.040" v="2100" actId="478"/>
          <ac:spMkLst>
            <pc:docMk/>
            <pc:sldMk cId="1010978099" sldId="481"/>
            <ac:spMk id="3" creationId="{58C9DEAC-42EB-764D-F70B-5D518EDC910E}"/>
          </ac:spMkLst>
        </pc:spChg>
        <pc:spChg chg="add mod">
          <ac:chgData name="Gonzalo Pozo Melero" userId="bd923a79-0206-49b8-926a-a7ad5517b68b" providerId="ADAL" clId="{66C4E58B-E924-467F-8D99-7F95CED4204C}" dt="2022-09-05T13:23:09.842" v="2104" actId="14100"/>
          <ac:spMkLst>
            <pc:docMk/>
            <pc:sldMk cId="1010978099" sldId="481"/>
            <ac:spMk id="4" creationId="{52795E65-E391-C112-0B00-B201653A988C}"/>
          </ac:spMkLst>
        </pc:spChg>
        <pc:spChg chg="mod">
          <ac:chgData name="Gonzalo Pozo Melero" userId="bd923a79-0206-49b8-926a-a7ad5517b68b" providerId="ADAL" clId="{66C4E58B-E924-467F-8D99-7F95CED4204C}" dt="2022-09-05T13:25:01.735" v="2123" actId="1076"/>
          <ac:spMkLst>
            <pc:docMk/>
            <pc:sldMk cId="1010978099" sldId="481"/>
            <ac:spMk id="7" creationId="{C8784D65-0F79-262E-0658-23DF57058667}"/>
          </ac:spMkLst>
        </pc:spChg>
        <pc:spChg chg="mod">
          <ac:chgData name="Gonzalo Pozo Melero" userId="bd923a79-0206-49b8-926a-a7ad5517b68b" providerId="ADAL" clId="{66C4E58B-E924-467F-8D99-7F95CED4204C}" dt="2022-09-05T13:25:13.495" v="2141" actId="1035"/>
          <ac:spMkLst>
            <pc:docMk/>
            <pc:sldMk cId="1010978099" sldId="481"/>
            <ac:spMk id="8" creationId="{F5C316BD-2CB5-271F-7FF3-924678F917AE}"/>
          </ac:spMkLst>
        </pc:spChg>
        <pc:spChg chg="mod">
          <ac:chgData name="Gonzalo Pozo Melero" userId="bd923a79-0206-49b8-926a-a7ad5517b68b" providerId="ADAL" clId="{66C4E58B-E924-467F-8D99-7F95CED4204C}" dt="2022-09-05T13:24:59.038" v="2122" actId="255"/>
          <ac:spMkLst>
            <pc:docMk/>
            <pc:sldMk cId="1010978099" sldId="481"/>
            <ac:spMk id="9" creationId="{C5087061-50F1-96B9-B383-371F36D63474}"/>
          </ac:spMkLst>
        </pc:spChg>
        <pc:spChg chg="mod">
          <ac:chgData name="Gonzalo Pozo Melero" userId="bd923a79-0206-49b8-926a-a7ad5517b68b" providerId="ADAL" clId="{66C4E58B-E924-467F-8D99-7F95CED4204C}" dt="2022-09-05T13:24:59.038" v="2122" actId="255"/>
          <ac:spMkLst>
            <pc:docMk/>
            <pc:sldMk cId="1010978099" sldId="481"/>
            <ac:spMk id="10" creationId="{9C6B30C6-686F-148C-BDD5-78562C89BADA}"/>
          </ac:spMkLst>
        </pc:spChg>
        <pc:spChg chg="add del mod">
          <ac:chgData name="Gonzalo Pozo Melero" userId="bd923a79-0206-49b8-926a-a7ad5517b68b" providerId="ADAL" clId="{66C4E58B-E924-467F-8D99-7F95CED4204C}" dt="2022-09-05T13:25:21.511" v="2146" actId="1036"/>
          <ac:spMkLst>
            <pc:docMk/>
            <pc:sldMk cId="1010978099" sldId="481"/>
            <ac:spMk id="11" creationId="{0E07ABA6-77D7-2ACF-E3CC-4DE000EE07BE}"/>
          </ac:spMkLst>
        </pc:spChg>
        <pc:spChg chg="add mod">
          <ac:chgData name="Gonzalo Pozo Melero" userId="bd923a79-0206-49b8-926a-a7ad5517b68b" providerId="ADAL" clId="{66C4E58B-E924-467F-8D99-7F95CED4204C}" dt="2022-09-05T13:25:26.823" v="2147" actId="1076"/>
          <ac:spMkLst>
            <pc:docMk/>
            <pc:sldMk cId="1010978099" sldId="481"/>
            <ac:spMk id="12" creationId="{6BCC1555-28C2-96BE-C709-F7E978E82009}"/>
          </ac:spMkLst>
        </pc:spChg>
        <pc:spChg chg="mod">
          <ac:chgData name="Gonzalo Pozo Melero" userId="bd923a79-0206-49b8-926a-a7ad5517b68b" providerId="ADAL" clId="{66C4E58B-E924-467F-8D99-7F95CED4204C}" dt="2022-09-05T13:24:24.029" v="2115" actId="255"/>
          <ac:spMkLst>
            <pc:docMk/>
            <pc:sldMk cId="1010978099" sldId="481"/>
            <ac:spMk id="15" creationId="{1512E30E-E597-19A4-844E-068B2AC39577}"/>
          </ac:spMkLst>
        </pc:spChg>
        <pc:spChg chg="mod">
          <ac:chgData name="Gonzalo Pozo Melero" userId="bd923a79-0206-49b8-926a-a7ad5517b68b" providerId="ADAL" clId="{66C4E58B-E924-467F-8D99-7F95CED4204C}" dt="2022-09-05T13:24:24.029" v="2115" actId="255"/>
          <ac:spMkLst>
            <pc:docMk/>
            <pc:sldMk cId="1010978099" sldId="481"/>
            <ac:spMk id="16" creationId="{106AD631-497F-090F-FB72-2BF9E0F41942}"/>
          </ac:spMkLst>
        </pc:spChg>
        <pc:spChg chg="mod">
          <ac:chgData name="Gonzalo Pozo Melero" userId="bd923a79-0206-49b8-926a-a7ad5517b68b" providerId="ADAL" clId="{66C4E58B-E924-467F-8D99-7F95CED4204C}" dt="2022-09-05T13:24:28.359" v="2116" actId="1076"/>
          <ac:spMkLst>
            <pc:docMk/>
            <pc:sldMk cId="1010978099" sldId="481"/>
            <ac:spMk id="17" creationId="{1B861A04-282E-712E-2D0E-1D99834EDDBC}"/>
          </ac:spMkLst>
        </pc:spChg>
        <pc:spChg chg="mod">
          <ac:chgData name="Gonzalo Pozo Melero" userId="bd923a79-0206-49b8-926a-a7ad5517b68b" providerId="ADAL" clId="{66C4E58B-E924-467F-8D99-7F95CED4204C}" dt="2022-09-05T13:24:33.679" v="2118" actId="1076"/>
          <ac:spMkLst>
            <pc:docMk/>
            <pc:sldMk cId="1010978099" sldId="481"/>
            <ac:spMk id="18" creationId="{39499D0E-461F-0C2E-3DD4-C15344BD71F2}"/>
          </ac:spMkLst>
        </pc:spChg>
        <pc:spChg chg="mod">
          <ac:chgData name="Gonzalo Pozo Melero" userId="bd923a79-0206-49b8-926a-a7ad5517b68b" providerId="ADAL" clId="{66C4E58B-E924-467F-8D99-7F95CED4204C}" dt="2022-09-05T13:24:31.351" v="2117" actId="1076"/>
          <ac:spMkLst>
            <pc:docMk/>
            <pc:sldMk cId="1010978099" sldId="481"/>
            <ac:spMk id="19" creationId="{79E5249E-5A36-ED9E-C127-C6CD86F4020E}"/>
          </ac:spMkLst>
        </pc:spChg>
        <pc:spChg chg="add mod">
          <ac:chgData name="Gonzalo Pozo Melero" userId="bd923a79-0206-49b8-926a-a7ad5517b68b" providerId="ADAL" clId="{66C4E58B-E924-467F-8D99-7F95CED4204C}" dt="2022-09-05T13:25:47.520" v="2155" actId="20577"/>
          <ac:spMkLst>
            <pc:docMk/>
            <pc:sldMk cId="1010978099" sldId="481"/>
            <ac:spMk id="20" creationId="{5B171122-3A26-E5DD-1827-EBF9279EE607}"/>
          </ac:spMkLst>
        </pc:spChg>
        <pc:grpChg chg="add mod">
          <ac:chgData name="Gonzalo Pozo Melero" userId="bd923a79-0206-49b8-926a-a7ad5517b68b" providerId="ADAL" clId="{66C4E58B-E924-467F-8D99-7F95CED4204C}" dt="2022-09-05T13:25:03.759" v="2124" actId="1076"/>
          <ac:grpSpMkLst>
            <pc:docMk/>
            <pc:sldMk cId="1010978099" sldId="481"/>
            <ac:grpSpMk id="5" creationId="{8BAE0514-0888-844D-4A23-F32372F5AA24}"/>
          </ac:grpSpMkLst>
        </pc:grpChg>
        <pc:grpChg chg="add mod">
          <ac:chgData name="Gonzalo Pozo Melero" userId="bd923a79-0206-49b8-926a-a7ad5517b68b" providerId="ADAL" clId="{66C4E58B-E924-467F-8D99-7F95CED4204C}" dt="2022-09-05T13:25:28.903" v="2148" actId="1076"/>
          <ac:grpSpMkLst>
            <pc:docMk/>
            <pc:sldMk cId="1010978099" sldId="481"/>
            <ac:grpSpMk id="13" creationId="{EF7D5FDD-A90B-B2ED-B1AE-9FF5DC9826DE}"/>
          </ac:grpSpMkLst>
        </pc:grpChg>
        <pc:picChg chg="mod">
          <ac:chgData name="Gonzalo Pozo Melero" userId="bd923a79-0206-49b8-926a-a7ad5517b68b" providerId="ADAL" clId="{66C4E58B-E924-467F-8D99-7F95CED4204C}" dt="2022-09-05T13:25:06.919" v="2125" actId="1076"/>
          <ac:picMkLst>
            <pc:docMk/>
            <pc:sldMk cId="1010978099" sldId="481"/>
            <ac:picMk id="6" creationId="{039E5DA5-F335-F540-3E00-4755FE7CA581}"/>
          </ac:picMkLst>
        </pc:picChg>
        <pc:picChg chg="mod">
          <ac:chgData name="Gonzalo Pozo Melero" userId="bd923a79-0206-49b8-926a-a7ad5517b68b" providerId="ADAL" clId="{66C4E58B-E924-467F-8D99-7F95CED4204C}" dt="2022-09-05T13:24:09.921" v="2110"/>
          <ac:picMkLst>
            <pc:docMk/>
            <pc:sldMk cId="1010978099" sldId="481"/>
            <ac:picMk id="14" creationId="{052D0C14-2158-FC82-6494-B91FFCE673FA}"/>
          </ac:picMkLst>
        </pc:picChg>
        <pc:picChg chg="add mod">
          <ac:chgData name="Gonzalo Pozo Melero" userId="bd923a79-0206-49b8-926a-a7ad5517b68b" providerId="ADAL" clId="{66C4E58B-E924-467F-8D99-7F95CED4204C}" dt="2022-09-05T13:25:40.247" v="2153" actId="1076"/>
          <ac:picMkLst>
            <pc:docMk/>
            <pc:sldMk cId="1010978099" sldId="481"/>
            <ac:picMk id="21" creationId="{C85A6C65-0B03-D685-4876-8FF133667407}"/>
          </ac:picMkLst>
        </pc:picChg>
      </pc:sldChg>
      <pc:sldChg chg="modSp add del">
        <pc:chgData name="Gonzalo Pozo Melero" userId="bd923a79-0206-49b8-926a-a7ad5517b68b" providerId="ADAL" clId="{66C4E58B-E924-467F-8D99-7F95CED4204C}" dt="2022-09-02T13:28:32.204" v="96"/>
        <pc:sldMkLst>
          <pc:docMk/>
          <pc:sldMk cId="2462832212" sldId="482"/>
        </pc:sldMkLst>
        <pc:spChg chg="mod">
          <ac:chgData name="Gonzalo Pozo Melero" userId="bd923a79-0206-49b8-926a-a7ad5517b68b" providerId="ADAL" clId="{66C4E58B-E924-467F-8D99-7F95CED4204C}" dt="2022-09-02T13:28:18.219" v="95"/>
          <ac:spMkLst>
            <pc:docMk/>
            <pc:sldMk cId="2462832212" sldId="482"/>
            <ac:spMk id="9218" creationId="{0211A140-F206-4969-95B0-A6882FFFB236}"/>
          </ac:spMkLst>
        </pc:spChg>
      </pc:sldChg>
      <pc:sldChg chg="addSp delSp modSp new mod">
        <pc:chgData name="Gonzalo Pozo Melero" userId="bd923a79-0206-49b8-926a-a7ad5517b68b" providerId="ADAL" clId="{66C4E58B-E924-467F-8D99-7F95CED4204C}" dt="2022-09-05T13:33:47.534" v="2267" actId="1076"/>
        <pc:sldMkLst>
          <pc:docMk/>
          <pc:sldMk cId="3762476963" sldId="482"/>
        </pc:sldMkLst>
        <pc:spChg chg="del">
          <ac:chgData name="Gonzalo Pozo Melero" userId="bd923a79-0206-49b8-926a-a7ad5517b68b" providerId="ADAL" clId="{66C4E58B-E924-467F-8D99-7F95CED4204C}" dt="2022-09-05T13:28:57.039" v="2178" actId="478"/>
          <ac:spMkLst>
            <pc:docMk/>
            <pc:sldMk cId="3762476963" sldId="482"/>
            <ac:spMk id="2" creationId="{7FD89FA9-8B8A-0DC5-371E-9346DA04E12E}"/>
          </ac:spMkLst>
        </pc:spChg>
        <pc:spChg chg="del">
          <ac:chgData name="Gonzalo Pozo Melero" userId="bd923a79-0206-49b8-926a-a7ad5517b68b" providerId="ADAL" clId="{66C4E58B-E924-467F-8D99-7F95CED4204C}" dt="2022-09-05T13:27:46.432" v="2157"/>
          <ac:spMkLst>
            <pc:docMk/>
            <pc:sldMk cId="3762476963" sldId="482"/>
            <ac:spMk id="3" creationId="{0AD598B3-9D20-3E4E-7ECE-CB98D3B75A21}"/>
          </ac:spMkLst>
        </pc:spChg>
        <pc:spChg chg="add mod">
          <ac:chgData name="Gonzalo Pozo Melero" userId="bd923a79-0206-49b8-926a-a7ad5517b68b" providerId="ADAL" clId="{66C4E58B-E924-467F-8D99-7F95CED4204C}" dt="2022-09-05T13:32:44.013" v="2252" actId="1076"/>
          <ac:spMkLst>
            <pc:docMk/>
            <pc:sldMk cId="3762476963" sldId="482"/>
            <ac:spMk id="6" creationId="{9FB8A0C5-6337-ABE7-2701-BD51A79ECB54}"/>
          </ac:spMkLst>
        </pc:spChg>
        <pc:graphicFrameChg chg="add del mod modGraphic">
          <ac:chgData name="Gonzalo Pozo Melero" userId="bd923a79-0206-49b8-926a-a7ad5517b68b" providerId="ADAL" clId="{66C4E58B-E924-467F-8D99-7F95CED4204C}" dt="2022-09-05T13:30:47.108" v="2207" actId="478"/>
          <ac:graphicFrameMkLst>
            <pc:docMk/>
            <pc:sldMk cId="3762476963" sldId="482"/>
            <ac:graphicFrameMk id="4" creationId="{68C95F71-7CBE-B7B2-8FBA-A5874CA890D2}"/>
          </ac:graphicFrameMkLst>
        </pc:graphicFrameChg>
        <pc:graphicFrameChg chg="add del mod">
          <ac:chgData name="Gonzalo Pozo Melero" userId="bd923a79-0206-49b8-926a-a7ad5517b68b" providerId="ADAL" clId="{66C4E58B-E924-467F-8D99-7F95CED4204C}" dt="2022-09-05T13:29:13.864" v="2185" actId="478"/>
          <ac:graphicFrameMkLst>
            <pc:docMk/>
            <pc:sldMk cId="3762476963" sldId="482"/>
            <ac:graphicFrameMk id="5" creationId="{AEDC535A-16CB-8AFE-47E1-9B682E369BF0}"/>
          </ac:graphicFrameMkLst>
        </pc:graphicFrameChg>
        <pc:graphicFrameChg chg="add del mod">
          <ac:chgData name="Gonzalo Pozo Melero" userId="bd923a79-0206-49b8-926a-a7ad5517b68b" providerId="ADAL" clId="{66C4E58B-E924-467F-8D99-7F95CED4204C}" dt="2022-09-05T13:30:42.534" v="2204"/>
          <ac:graphicFrameMkLst>
            <pc:docMk/>
            <pc:sldMk cId="3762476963" sldId="482"/>
            <ac:graphicFrameMk id="7" creationId="{93C44011-B0F7-BB43-E0E0-23576CBC7F60}"/>
          </ac:graphicFrameMkLst>
        </pc:graphicFrameChg>
        <pc:graphicFrameChg chg="add del mod">
          <ac:chgData name="Gonzalo Pozo Melero" userId="bd923a79-0206-49b8-926a-a7ad5517b68b" providerId="ADAL" clId="{66C4E58B-E924-467F-8D99-7F95CED4204C}" dt="2022-09-05T13:33:44.640" v="2266" actId="478"/>
          <ac:graphicFrameMkLst>
            <pc:docMk/>
            <pc:sldMk cId="3762476963" sldId="482"/>
            <ac:graphicFrameMk id="8" creationId="{7C7429B1-4121-CF9B-3CAC-8FE6B8BE6C3A}"/>
          </ac:graphicFrameMkLst>
        </pc:graphicFrameChg>
        <pc:graphicFrameChg chg="add mod modGraphic">
          <ac:chgData name="Gonzalo Pozo Melero" userId="bd923a79-0206-49b8-926a-a7ad5517b68b" providerId="ADAL" clId="{66C4E58B-E924-467F-8D99-7F95CED4204C}" dt="2022-09-05T13:33:47.534" v="2267" actId="1076"/>
          <ac:graphicFrameMkLst>
            <pc:docMk/>
            <pc:sldMk cId="3762476963" sldId="482"/>
            <ac:graphicFrameMk id="9" creationId="{370F611E-D9A8-7B4C-6E29-0337617CD40D}"/>
          </ac:graphicFrameMkLst>
        </pc:graphicFrameChg>
      </pc:sldChg>
      <pc:sldChg chg="addSp delSp modSp new mod">
        <pc:chgData name="Gonzalo Pozo Melero" userId="bd923a79-0206-49b8-926a-a7ad5517b68b" providerId="ADAL" clId="{66C4E58B-E924-467F-8D99-7F95CED4204C}" dt="2022-09-05T13:31:22.654" v="2213" actId="1076"/>
        <pc:sldMkLst>
          <pc:docMk/>
          <pc:sldMk cId="729098439" sldId="483"/>
        </pc:sldMkLst>
        <pc:spChg chg="del">
          <ac:chgData name="Gonzalo Pozo Melero" userId="bd923a79-0206-49b8-926a-a7ad5517b68b" providerId="ADAL" clId="{66C4E58B-E924-467F-8D99-7F95CED4204C}" dt="2022-09-05T13:28:29.622" v="2167" actId="478"/>
          <ac:spMkLst>
            <pc:docMk/>
            <pc:sldMk cId="729098439" sldId="483"/>
            <ac:spMk id="2" creationId="{595CEBAD-AE3F-E5A4-7D8F-176E0DE052DE}"/>
          </ac:spMkLst>
        </pc:spChg>
        <pc:spChg chg="del mod">
          <ac:chgData name="Gonzalo Pozo Melero" userId="bd923a79-0206-49b8-926a-a7ad5517b68b" providerId="ADAL" clId="{66C4E58B-E924-467F-8D99-7F95CED4204C}" dt="2022-09-05T13:28:28.102" v="2166" actId="478"/>
          <ac:spMkLst>
            <pc:docMk/>
            <pc:sldMk cId="729098439" sldId="483"/>
            <ac:spMk id="3" creationId="{F8F9B3B7-8B20-79F7-E1F3-4E448789F45F}"/>
          </ac:spMkLst>
        </pc:spChg>
        <pc:spChg chg="add mod">
          <ac:chgData name="Gonzalo Pozo Melero" userId="bd923a79-0206-49b8-926a-a7ad5517b68b" providerId="ADAL" clId="{66C4E58B-E924-467F-8D99-7F95CED4204C}" dt="2022-09-05T13:31:22.654" v="2213" actId="1076"/>
          <ac:spMkLst>
            <pc:docMk/>
            <pc:sldMk cId="729098439" sldId="483"/>
            <ac:spMk id="5" creationId="{EA665625-6914-F81A-EF94-E6BC5BECF86C}"/>
          </ac:spMkLst>
        </pc:spChg>
        <pc:spChg chg="add del mod">
          <ac:chgData name="Gonzalo Pozo Melero" userId="bd923a79-0206-49b8-926a-a7ad5517b68b" providerId="ADAL" clId="{66C4E58B-E924-467F-8D99-7F95CED4204C}" dt="2022-09-05T13:28:30.647" v="2168" actId="478"/>
          <ac:spMkLst>
            <pc:docMk/>
            <pc:sldMk cId="729098439" sldId="483"/>
            <ac:spMk id="7" creationId="{1468482D-E3AE-73D6-C834-DD8BB491AADC}"/>
          </ac:spMkLst>
        </pc:spChg>
      </pc:sldChg>
      <pc:sldChg chg="modSp add del">
        <pc:chgData name="Gonzalo Pozo Melero" userId="bd923a79-0206-49b8-926a-a7ad5517b68b" providerId="ADAL" clId="{66C4E58B-E924-467F-8D99-7F95CED4204C}" dt="2022-09-02T13:28:32.204" v="96"/>
        <pc:sldMkLst>
          <pc:docMk/>
          <pc:sldMk cId="3733844230" sldId="483"/>
        </pc:sldMkLst>
        <pc:spChg chg="mod">
          <ac:chgData name="Gonzalo Pozo Melero" userId="bd923a79-0206-49b8-926a-a7ad5517b68b" providerId="ADAL" clId="{66C4E58B-E924-467F-8D99-7F95CED4204C}" dt="2022-09-02T13:28:18.219" v="95"/>
          <ac:spMkLst>
            <pc:docMk/>
            <pc:sldMk cId="3733844230" sldId="483"/>
            <ac:spMk id="9218" creationId="{0211A140-F206-4969-95B0-A6882FFFB236}"/>
          </ac:spMkLst>
        </pc:spChg>
      </pc:sldChg>
      <pc:sldChg chg="modSp add del">
        <pc:chgData name="Gonzalo Pozo Melero" userId="bd923a79-0206-49b8-926a-a7ad5517b68b" providerId="ADAL" clId="{66C4E58B-E924-467F-8D99-7F95CED4204C}" dt="2022-09-02T13:28:32.204" v="96"/>
        <pc:sldMkLst>
          <pc:docMk/>
          <pc:sldMk cId="570796106" sldId="484"/>
        </pc:sldMkLst>
        <pc:spChg chg="mod">
          <ac:chgData name="Gonzalo Pozo Melero" userId="bd923a79-0206-49b8-926a-a7ad5517b68b" providerId="ADAL" clId="{66C4E58B-E924-467F-8D99-7F95CED4204C}" dt="2022-09-02T13:28:18.219" v="95"/>
          <ac:spMkLst>
            <pc:docMk/>
            <pc:sldMk cId="570796106" sldId="484"/>
            <ac:spMk id="9218" creationId="{0211A140-F206-4969-95B0-A6882FFFB236}"/>
          </ac:spMkLst>
        </pc:spChg>
      </pc:sldChg>
      <pc:sldChg chg="addSp delSp modSp new mod">
        <pc:chgData name="Gonzalo Pozo Melero" userId="bd923a79-0206-49b8-926a-a7ad5517b68b" providerId="ADAL" clId="{66C4E58B-E924-467F-8D99-7F95CED4204C}" dt="2022-09-05T13:53:05.701" v="2563" actId="1076"/>
        <pc:sldMkLst>
          <pc:docMk/>
          <pc:sldMk cId="1882884857" sldId="484"/>
        </pc:sldMkLst>
        <pc:spChg chg="del">
          <ac:chgData name="Gonzalo Pozo Melero" userId="bd923a79-0206-49b8-926a-a7ad5517b68b" providerId="ADAL" clId="{66C4E58B-E924-467F-8D99-7F95CED4204C}" dt="2022-09-05T13:49:04.879" v="2488" actId="478"/>
          <ac:spMkLst>
            <pc:docMk/>
            <pc:sldMk cId="1882884857" sldId="484"/>
            <ac:spMk id="2" creationId="{995D18A7-8737-C0FB-32C2-CB0C545EFCA4}"/>
          </ac:spMkLst>
        </pc:spChg>
        <pc:spChg chg="del">
          <ac:chgData name="Gonzalo Pozo Melero" userId="bd923a79-0206-49b8-926a-a7ad5517b68b" providerId="ADAL" clId="{66C4E58B-E924-467F-8D99-7F95CED4204C}" dt="2022-09-05T13:48:59.863" v="2486" actId="478"/>
          <ac:spMkLst>
            <pc:docMk/>
            <pc:sldMk cId="1882884857" sldId="484"/>
            <ac:spMk id="3" creationId="{7C7A1317-0665-B555-B20B-497A9A94A59E}"/>
          </ac:spMkLst>
        </pc:spChg>
        <pc:spChg chg="add del mod">
          <ac:chgData name="Gonzalo Pozo Melero" userId="bd923a79-0206-49b8-926a-a7ad5517b68b" providerId="ADAL" clId="{66C4E58B-E924-467F-8D99-7F95CED4204C}" dt="2022-09-05T13:49:02.847" v="2487" actId="478"/>
          <ac:spMkLst>
            <pc:docMk/>
            <pc:sldMk cId="1882884857" sldId="484"/>
            <ac:spMk id="4" creationId="{43B48372-23F7-D295-0DBC-9134DAA51503}"/>
          </ac:spMkLst>
        </pc:spChg>
        <pc:spChg chg="add del mod">
          <ac:chgData name="Gonzalo Pozo Melero" userId="bd923a79-0206-49b8-926a-a7ad5517b68b" providerId="ADAL" clId="{66C4E58B-E924-467F-8D99-7F95CED4204C}" dt="2022-09-05T13:49:02.847" v="2487" actId="478"/>
          <ac:spMkLst>
            <pc:docMk/>
            <pc:sldMk cId="1882884857" sldId="484"/>
            <ac:spMk id="5" creationId="{A9FFE666-873C-3F38-5355-95D4EA50FCDE}"/>
          </ac:spMkLst>
        </pc:spChg>
        <pc:spChg chg="add del mod">
          <ac:chgData name="Gonzalo Pozo Melero" userId="bd923a79-0206-49b8-926a-a7ad5517b68b" providerId="ADAL" clId="{66C4E58B-E924-467F-8D99-7F95CED4204C}" dt="2022-09-05T13:49:02.847" v="2487" actId="478"/>
          <ac:spMkLst>
            <pc:docMk/>
            <pc:sldMk cId="1882884857" sldId="484"/>
            <ac:spMk id="6" creationId="{099B877D-3EE6-32A9-67A1-9F74782A07B0}"/>
          </ac:spMkLst>
        </pc:spChg>
        <pc:spChg chg="add del mod">
          <ac:chgData name="Gonzalo Pozo Melero" userId="bd923a79-0206-49b8-926a-a7ad5517b68b" providerId="ADAL" clId="{66C4E58B-E924-467F-8D99-7F95CED4204C}" dt="2022-09-05T13:49:02.847" v="2487" actId="478"/>
          <ac:spMkLst>
            <pc:docMk/>
            <pc:sldMk cId="1882884857" sldId="484"/>
            <ac:spMk id="7" creationId="{166F85C9-E516-01AE-D09F-824EDFC53482}"/>
          </ac:spMkLst>
        </pc:spChg>
        <pc:spChg chg="add del mod">
          <ac:chgData name="Gonzalo Pozo Melero" userId="bd923a79-0206-49b8-926a-a7ad5517b68b" providerId="ADAL" clId="{66C4E58B-E924-467F-8D99-7F95CED4204C}" dt="2022-09-05T13:49:02.847" v="2487" actId="478"/>
          <ac:spMkLst>
            <pc:docMk/>
            <pc:sldMk cId="1882884857" sldId="484"/>
            <ac:spMk id="8" creationId="{EB260020-86C5-F042-C94A-BE46B686744D}"/>
          </ac:spMkLst>
        </pc:spChg>
        <pc:spChg chg="add del mod">
          <ac:chgData name="Gonzalo Pozo Melero" userId="bd923a79-0206-49b8-926a-a7ad5517b68b" providerId="ADAL" clId="{66C4E58B-E924-467F-8D99-7F95CED4204C}" dt="2022-09-05T13:49:02.847" v="2487" actId="478"/>
          <ac:spMkLst>
            <pc:docMk/>
            <pc:sldMk cId="1882884857" sldId="484"/>
            <ac:spMk id="9" creationId="{65EE46DC-AA95-6B10-35A7-C243C0E85497}"/>
          </ac:spMkLst>
        </pc:spChg>
        <pc:spChg chg="add del mod">
          <ac:chgData name="Gonzalo Pozo Melero" userId="bd923a79-0206-49b8-926a-a7ad5517b68b" providerId="ADAL" clId="{66C4E58B-E924-467F-8D99-7F95CED4204C}" dt="2022-09-05T13:49:02.847" v="2487" actId="478"/>
          <ac:spMkLst>
            <pc:docMk/>
            <pc:sldMk cId="1882884857" sldId="484"/>
            <ac:spMk id="13" creationId="{B40F132F-15D2-D8BD-9631-DC5EE24E77C8}"/>
          </ac:spMkLst>
        </pc:spChg>
        <pc:spChg chg="add del mod">
          <ac:chgData name="Gonzalo Pozo Melero" userId="bd923a79-0206-49b8-926a-a7ad5517b68b" providerId="ADAL" clId="{66C4E58B-E924-467F-8D99-7F95CED4204C}" dt="2022-09-05T13:49:02.847" v="2487" actId="478"/>
          <ac:spMkLst>
            <pc:docMk/>
            <pc:sldMk cId="1882884857" sldId="484"/>
            <ac:spMk id="14" creationId="{D010381C-016C-B7F3-56AC-245251AAFC84}"/>
          </ac:spMkLst>
        </pc:spChg>
        <pc:spChg chg="add mod">
          <ac:chgData name="Gonzalo Pozo Melero" userId="bd923a79-0206-49b8-926a-a7ad5517b68b" providerId="ADAL" clId="{66C4E58B-E924-467F-8D99-7F95CED4204C}" dt="2022-09-05T13:52:50.901" v="2560" actId="1076"/>
          <ac:spMkLst>
            <pc:docMk/>
            <pc:sldMk cId="1882884857" sldId="484"/>
            <ac:spMk id="15" creationId="{2E88BC2C-DD93-E5FE-3118-E2ADBFC96540}"/>
          </ac:spMkLst>
        </pc:spChg>
        <pc:spChg chg="add del mod">
          <ac:chgData name="Gonzalo Pozo Melero" userId="bd923a79-0206-49b8-926a-a7ad5517b68b" providerId="ADAL" clId="{66C4E58B-E924-467F-8D99-7F95CED4204C}" dt="2022-09-05T13:52:30.717" v="2554" actId="478"/>
          <ac:spMkLst>
            <pc:docMk/>
            <pc:sldMk cId="1882884857" sldId="484"/>
            <ac:spMk id="16" creationId="{F2A64467-BB14-CA73-EA17-2CE9854DC9C5}"/>
          </ac:spMkLst>
        </pc:spChg>
        <pc:spChg chg="add del mod">
          <ac:chgData name="Gonzalo Pozo Melero" userId="bd923a79-0206-49b8-926a-a7ad5517b68b" providerId="ADAL" clId="{66C4E58B-E924-467F-8D99-7F95CED4204C}" dt="2022-09-05T13:51:37.101" v="2517" actId="478"/>
          <ac:spMkLst>
            <pc:docMk/>
            <pc:sldMk cId="1882884857" sldId="484"/>
            <ac:spMk id="17" creationId="{603D2B66-E128-3DCC-F745-7FD12BAA77B6}"/>
          </ac:spMkLst>
        </pc:spChg>
        <pc:spChg chg="add del mod">
          <ac:chgData name="Gonzalo Pozo Melero" userId="bd923a79-0206-49b8-926a-a7ad5517b68b" providerId="ADAL" clId="{66C4E58B-E924-467F-8D99-7F95CED4204C}" dt="2022-09-05T13:53:05.701" v="2563" actId="1076"/>
          <ac:spMkLst>
            <pc:docMk/>
            <pc:sldMk cId="1882884857" sldId="484"/>
            <ac:spMk id="18" creationId="{5F76D8B6-EC67-F3BF-98FD-C6394A122618}"/>
          </ac:spMkLst>
        </pc:spChg>
        <pc:grpChg chg="add del mod">
          <ac:chgData name="Gonzalo Pozo Melero" userId="bd923a79-0206-49b8-926a-a7ad5517b68b" providerId="ADAL" clId="{66C4E58B-E924-467F-8D99-7F95CED4204C}" dt="2022-09-05T13:49:02.847" v="2487" actId="478"/>
          <ac:grpSpMkLst>
            <pc:docMk/>
            <pc:sldMk cId="1882884857" sldId="484"/>
            <ac:grpSpMk id="10" creationId="{FEF8501C-C875-74E1-FA88-F7A787ECD531}"/>
          </ac:grpSpMkLst>
        </pc:grpChg>
        <pc:picChg chg="add mod">
          <ac:chgData name="Gonzalo Pozo Melero" userId="bd923a79-0206-49b8-926a-a7ad5517b68b" providerId="ADAL" clId="{66C4E58B-E924-467F-8D99-7F95CED4204C}" dt="2022-09-05T13:53:01.822" v="2562" actId="14100"/>
          <ac:picMkLst>
            <pc:docMk/>
            <pc:sldMk cId="1882884857" sldId="484"/>
            <ac:picMk id="19" creationId="{E8DFDE33-84D0-9C6A-C3D5-343488E513C6}"/>
          </ac:picMkLst>
        </pc:picChg>
        <pc:picChg chg="add mod">
          <ac:chgData name="Gonzalo Pozo Melero" userId="bd923a79-0206-49b8-926a-a7ad5517b68b" providerId="ADAL" clId="{66C4E58B-E924-467F-8D99-7F95CED4204C}" dt="2022-09-05T13:53:01.822" v="2562" actId="14100"/>
          <ac:picMkLst>
            <pc:docMk/>
            <pc:sldMk cId="1882884857" sldId="484"/>
            <ac:picMk id="20" creationId="{6E426A2F-824C-D7F0-E752-FC0EB1732321}"/>
          </ac:picMkLst>
        </pc:picChg>
        <pc:picChg chg="add mod">
          <ac:chgData name="Gonzalo Pozo Melero" userId="bd923a79-0206-49b8-926a-a7ad5517b68b" providerId="ADAL" clId="{66C4E58B-E924-467F-8D99-7F95CED4204C}" dt="2022-09-05T13:53:01.822" v="2562" actId="14100"/>
          <ac:picMkLst>
            <pc:docMk/>
            <pc:sldMk cId="1882884857" sldId="484"/>
            <ac:picMk id="21" creationId="{A68DBB53-453B-476A-FC82-84E69C45D1C7}"/>
          </ac:picMkLst>
        </pc:picChg>
        <pc:cxnChg chg="mod">
          <ac:chgData name="Gonzalo Pozo Melero" userId="bd923a79-0206-49b8-926a-a7ad5517b68b" providerId="ADAL" clId="{66C4E58B-E924-467F-8D99-7F95CED4204C}" dt="2022-09-05T13:48:51.474" v="2485"/>
          <ac:cxnSpMkLst>
            <pc:docMk/>
            <pc:sldMk cId="1882884857" sldId="484"/>
            <ac:cxnSpMk id="11" creationId="{22B3B722-9F12-3F35-66D4-3FF7CF7E0033}"/>
          </ac:cxnSpMkLst>
        </pc:cxnChg>
        <pc:cxnChg chg="mod">
          <ac:chgData name="Gonzalo Pozo Melero" userId="bd923a79-0206-49b8-926a-a7ad5517b68b" providerId="ADAL" clId="{66C4E58B-E924-467F-8D99-7F95CED4204C}" dt="2022-09-05T13:48:51.474" v="2485"/>
          <ac:cxnSpMkLst>
            <pc:docMk/>
            <pc:sldMk cId="1882884857" sldId="484"/>
            <ac:cxnSpMk id="12" creationId="{CC22FBB8-A8B5-4CB6-55A7-B6756E4D1208}"/>
          </ac:cxnSpMkLst>
        </pc:cxnChg>
      </pc:sldChg>
      <pc:sldChg chg="modSp add del">
        <pc:chgData name="Gonzalo Pozo Melero" userId="bd923a79-0206-49b8-926a-a7ad5517b68b" providerId="ADAL" clId="{66C4E58B-E924-467F-8D99-7F95CED4204C}" dt="2022-09-02T13:28:32.204" v="96"/>
        <pc:sldMkLst>
          <pc:docMk/>
          <pc:sldMk cId="1134640962" sldId="485"/>
        </pc:sldMkLst>
        <pc:spChg chg="mod">
          <ac:chgData name="Gonzalo Pozo Melero" userId="bd923a79-0206-49b8-926a-a7ad5517b68b" providerId="ADAL" clId="{66C4E58B-E924-467F-8D99-7F95CED4204C}" dt="2022-09-02T13:28:18.219" v="95"/>
          <ac:spMkLst>
            <pc:docMk/>
            <pc:sldMk cId="1134640962" sldId="485"/>
            <ac:spMk id="9218" creationId="{0211A140-F206-4969-95B0-A6882FFFB236}"/>
          </ac:spMkLst>
        </pc:spChg>
      </pc:sldChg>
      <pc:sldChg chg="addSp delSp modSp new mod">
        <pc:chgData name="Gonzalo Pozo Melero" userId="bd923a79-0206-49b8-926a-a7ad5517b68b" providerId="ADAL" clId="{66C4E58B-E924-467F-8D99-7F95CED4204C}" dt="2022-09-05T13:56:05.910" v="2602" actId="1076"/>
        <pc:sldMkLst>
          <pc:docMk/>
          <pc:sldMk cId="2925550735" sldId="485"/>
        </pc:sldMkLst>
        <pc:spChg chg="del mod">
          <ac:chgData name="Gonzalo Pozo Melero" userId="bd923a79-0206-49b8-926a-a7ad5517b68b" providerId="ADAL" clId="{66C4E58B-E924-467F-8D99-7F95CED4204C}" dt="2022-09-05T13:53:33.830" v="2567" actId="478"/>
          <ac:spMkLst>
            <pc:docMk/>
            <pc:sldMk cId="2925550735" sldId="485"/>
            <ac:spMk id="2" creationId="{7971A79A-189B-D49E-0E96-DD563C522815}"/>
          </ac:spMkLst>
        </pc:spChg>
        <pc:spChg chg="del mod">
          <ac:chgData name="Gonzalo Pozo Melero" userId="bd923a79-0206-49b8-926a-a7ad5517b68b" providerId="ADAL" clId="{66C4E58B-E924-467F-8D99-7F95CED4204C}" dt="2022-09-05T13:53:36.430" v="2569" actId="478"/>
          <ac:spMkLst>
            <pc:docMk/>
            <pc:sldMk cId="2925550735" sldId="485"/>
            <ac:spMk id="3" creationId="{FB7AA337-30A6-EAA5-5699-B8D3CF60FAA4}"/>
          </ac:spMkLst>
        </pc:spChg>
        <pc:spChg chg="add mod">
          <ac:chgData name="Gonzalo Pozo Melero" userId="bd923a79-0206-49b8-926a-a7ad5517b68b" providerId="ADAL" clId="{66C4E58B-E924-467F-8D99-7F95CED4204C}" dt="2022-09-05T13:55:24.245" v="2597" actId="1076"/>
          <ac:spMkLst>
            <pc:docMk/>
            <pc:sldMk cId="2925550735" sldId="485"/>
            <ac:spMk id="4" creationId="{EFF128C1-4824-CCBB-B52E-C9D34960F7BB}"/>
          </ac:spMkLst>
        </pc:spChg>
        <pc:spChg chg="add">
          <ac:chgData name="Gonzalo Pozo Melero" userId="bd923a79-0206-49b8-926a-a7ad5517b68b" providerId="ADAL" clId="{66C4E58B-E924-467F-8D99-7F95CED4204C}" dt="2022-09-05T13:53:25.752" v="2565"/>
          <ac:spMkLst>
            <pc:docMk/>
            <pc:sldMk cId="2925550735" sldId="485"/>
            <ac:spMk id="5" creationId="{28E7F458-1033-BC2F-92B9-D08C8D5D1D85}"/>
          </ac:spMkLst>
        </pc:spChg>
        <pc:spChg chg="add del mod">
          <ac:chgData name="Gonzalo Pozo Melero" userId="bd923a79-0206-49b8-926a-a7ad5517b68b" providerId="ADAL" clId="{66C4E58B-E924-467F-8D99-7F95CED4204C}" dt="2022-09-05T13:55:31.646" v="2599"/>
          <ac:spMkLst>
            <pc:docMk/>
            <pc:sldMk cId="2925550735" sldId="485"/>
            <ac:spMk id="6" creationId="{FF4DDAB7-D10D-2AD3-F36A-730C166ED0BE}"/>
          </ac:spMkLst>
        </pc:spChg>
        <pc:picChg chg="add mod">
          <ac:chgData name="Gonzalo Pozo Melero" userId="bd923a79-0206-49b8-926a-a7ad5517b68b" providerId="ADAL" clId="{66C4E58B-E924-467F-8D99-7F95CED4204C}" dt="2022-09-05T13:56:05.910" v="2602" actId="1076"/>
          <ac:picMkLst>
            <pc:docMk/>
            <pc:sldMk cId="2925550735" sldId="485"/>
            <ac:picMk id="7" creationId="{CE362B05-4444-5032-8406-EC1E1053CB47}"/>
          </ac:picMkLst>
        </pc:picChg>
      </pc:sldChg>
      <pc:sldChg chg="modSp add del">
        <pc:chgData name="Gonzalo Pozo Melero" userId="bd923a79-0206-49b8-926a-a7ad5517b68b" providerId="ADAL" clId="{66C4E58B-E924-467F-8D99-7F95CED4204C}" dt="2022-09-02T13:28:32.204" v="96"/>
        <pc:sldMkLst>
          <pc:docMk/>
          <pc:sldMk cId="2451607678" sldId="486"/>
        </pc:sldMkLst>
        <pc:spChg chg="mod">
          <ac:chgData name="Gonzalo Pozo Melero" userId="bd923a79-0206-49b8-926a-a7ad5517b68b" providerId="ADAL" clId="{66C4E58B-E924-467F-8D99-7F95CED4204C}" dt="2022-09-02T13:28:18.219" v="95"/>
          <ac:spMkLst>
            <pc:docMk/>
            <pc:sldMk cId="2451607678" sldId="486"/>
            <ac:spMk id="9218" creationId="{0211A140-F206-4969-95B0-A6882FFFB236}"/>
          </ac:spMkLst>
        </pc:spChg>
      </pc:sldChg>
      <pc:sldChg chg="addSp delSp modSp new mod">
        <pc:chgData name="Gonzalo Pozo Melero" userId="bd923a79-0206-49b8-926a-a7ad5517b68b" providerId="ADAL" clId="{66C4E58B-E924-467F-8D99-7F95CED4204C}" dt="2022-09-05T13:59:13.172" v="2643" actId="20577"/>
        <pc:sldMkLst>
          <pc:docMk/>
          <pc:sldMk cId="4259339981" sldId="486"/>
        </pc:sldMkLst>
        <pc:spChg chg="del">
          <ac:chgData name="Gonzalo Pozo Melero" userId="bd923a79-0206-49b8-926a-a7ad5517b68b" providerId="ADAL" clId="{66C4E58B-E924-467F-8D99-7F95CED4204C}" dt="2022-09-05T13:56:29.741" v="2607" actId="478"/>
          <ac:spMkLst>
            <pc:docMk/>
            <pc:sldMk cId="4259339981" sldId="486"/>
            <ac:spMk id="2" creationId="{41FDA855-AB04-D8B2-BD4D-E943B182DAAC}"/>
          </ac:spMkLst>
        </pc:spChg>
        <pc:spChg chg="del">
          <ac:chgData name="Gonzalo Pozo Melero" userId="bd923a79-0206-49b8-926a-a7ad5517b68b" providerId="ADAL" clId="{66C4E58B-E924-467F-8D99-7F95CED4204C}" dt="2022-09-05T13:56:31.398" v="2608" actId="478"/>
          <ac:spMkLst>
            <pc:docMk/>
            <pc:sldMk cId="4259339981" sldId="486"/>
            <ac:spMk id="3" creationId="{7375F973-DC5F-EED6-87A7-5AAE30E6D1AE}"/>
          </ac:spMkLst>
        </pc:spChg>
        <pc:spChg chg="add mod">
          <ac:chgData name="Gonzalo Pozo Melero" userId="bd923a79-0206-49b8-926a-a7ad5517b68b" providerId="ADAL" clId="{66C4E58B-E924-467F-8D99-7F95CED4204C}" dt="2022-09-05T13:59:13.172" v="2643" actId="20577"/>
          <ac:spMkLst>
            <pc:docMk/>
            <pc:sldMk cId="4259339981" sldId="486"/>
            <ac:spMk id="5" creationId="{F7F003E9-350F-8A19-895A-E1E4762039FE}"/>
          </ac:spMkLst>
        </pc:spChg>
      </pc:sldChg>
      <pc:sldChg chg="modSp add del">
        <pc:chgData name="Gonzalo Pozo Melero" userId="bd923a79-0206-49b8-926a-a7ad5517b68b" providerId="ADAL" clId="{66C4E58B-E924-467F-8D99-7F95CED4204C}" dt="2022-09-02T13:28:32.204" v="96"/>
        <pc:sldMkLst>
          <pc:docMk/>
          <pc:sldMk cId="2157838423" sldId="487"/>
        </pc:sldMkLst>
        <pc:spChg chg="mod">
          <ac:chgData name="Gonzalo Pozo Melero" userId="bd923a79-0206-49b8-926a-a7ad5517b68b" providerId="ADAL" clId="{66C4E58B-E924-467F-8D99-7F95CED4204C}" dt="2022-09-02T13:28:18.219" v="95"/>
          <ac:spMkLst>
            <pc:docMk/>
            <pc:sldMk cId="2157838423" sldId="487"/>
            <ac:spMk id="9218" creationId="{0211A140-F206-4969-95B0-A6882FFFB236}"/>
          </ac:spMkLst>
        </pc:spChg>
      </pc:sldChg>
      <pc:sldChg chg="addSp delSp modSp new mod">
        <pc:chgData name="Gonzalo Pozo Melero" userId="bd923a79-0206-49b8-926a-a7ad5517b68b" providerId="ADAL" clId="{66C4E58B-E924-467F-8D99-7F95CED4204C}" dt="2022-09-05T14:05:06.996" v="2693" actId="1076"/>
        <pc:sldMkLst>
          <pc:docMk/>
          <pc:sldMk cId="2378789240" sldId="487"/>
        </pc:sldMkLst>
        <pc:spChg chg="del">
          <ac:chgData name="Gonzalo Pozo Melero" userId="bd923a79-0206-49b8-926a-a7ad5517b68b" providerId="ADAL" clId="{66C4E58B-E924-467F-8D99-7F95CED4204C}" dt="2022-09-05T14:03:28.516" v="2648" actId="478"/>
          <ac:spMkLst>
            <pc:docMk/>
            <pc:sldMk cId="2378789240" sldId="487"/>
            <ac:spMk id="2" creationId="{75833834-DA75-E86C-351C-0AFEA4166F44}"/>
          </ac:spMkLst>
        </pc:spChg>
        <pc:spChg chg="del">
          <ac:chgData name="Gonzalo Pozo Melero" userId="bd923a79-0206-49b8-926a-a7ad5517b68b" providerId="ADAL" clId="{66C4E58B-E924-467F-8D99-7F95CED4204C}" dt="2022-09-05T14:03:27.645" v="2647" actId="478"/>
          <ac:spMkLst>
            <pc:docMk/>
            <pc:sldMk cId="2378789240" sldId="487"/>
            <ac:spMk id="3" creationId="{B1426EB9-5285-BEE2-3B0E-E58787A2AA71}"/>
          </ac:spMkLst>
        </pc:spChg>
        <pc:spChg chg="add mod">
          <ac:chgData name="Gonzalo Pozo Melero" userId="bd923a79-0206-49b8-926a-a7ad5517b68b" providerId="ADAL" clId="{66C4E58B-E924-467F-8D99-7F95CED4204C}" dt="2022-09-05T14:04:04.068" v="2664" actId="1076"/>
          <ac:spMkLst>
            <pc:docMk/>
            <pc:sldMk cId="2378789240" sldId="487"/>
            <ac:spMk id="5" creationId="{AC445266-B157-7370-BB79-A3208276309A}"/>
          </ac:spMkLst>
        </pc:spChg>
        <pc:spChg chg="add mod">
          <ac:chgData name="Gonzalo Pozo Melero" userId="bd923a79-0206-49b8-926a-a7ad5517b68b" providerId="ADAL" clId="{66C4E58B-E924-467F-8D99-7F95CED4204C}" dt="2022-09-05T14:04:18.324" v="2669" actId="1076"/>
          <ac:spMkLst>
            <pc:docMk/>
            <pc:sldMk cId="2378789240" sldId="487"/>
            <ac:spMk id="6" creationId="{BAD33B2D-FA8B-E574-4388-9BAC175A5CBA}"/>
          </ac:spMkLst>
        </pc:spChg>
        <pc:spChg chg="add mod">
          <ac:chgData name="Gonzalo Pozo Melero" userId="bd923a79-0206-49b8-926a-a7ad5517b68b" providerId="ADAL" clId="{66C4E58B-E924-467F-8D99-7F95CED4204C}" dt="2022-09-05T14:04:54.540" v="2687" actId="1076"/>
          <ac:spMkLst>
            <pc:docMk/>
            <pc:sldMk cId="2378789240" sldId="487"/>
            <ac:spMk id="8" creationId="{36E6029C-C9B7-76B4-149C-36A17C4A22F3}"/>
          </ac:spMkLst>
        </pc:spChg>
        <pc:picChg chg="add mod">
          <ac:chgData name="Gonzalo Pozo Melero" userId="bd923a79-0206-49b8-926a-a7ad5517b68b" providerId="ADAL" clId="{66C4E58B-E924-467F-8D99-7F95CED4204C}" dt="2022-09-05T14:05:05.212" v="2692" actId="1076"/>
          <ac:picMkLst>
            <pc:docMk/>
            <pc:sldMk cId="2378789240" sldId="487"/>
            <ac:picMk id="4" creationId="{9732D672-1A79-48B6-4AEC-08C229CB79C5}"/>
          </ac:picMkLst>
        </pc:picChg>
        <pc:picChg chg="add mod">
          <ac:chgData name="Gonzalo Pozo Melero" userId="bd923a79-0206-49b8-926a-a7ad5517b68b" providerId="ADAL" clId="{66C4E58B-E924-467F-8D99-7F95CED4204C}" dt="2022-09-05T14:05:04.212" v="2691" actId="1076"/>
          <ac:picMkLst>
            <pc:docMk/>
            <pc:sldMk cId="2378789240" sldId="487"/>
            <ac:picMk id="7" creationId="{83D80FF5-495D-1A83-3EF2-166995906982}"/>
          </ac:picMkLst>
        </pc:picChg>
        <pc:picChg chg="add mod">
          <ac:chgData name="Gonzalo Pozo Melero" userId="bd923a79-0206-49b8-926a-a7ad5517b68b" providerId="ADAL" clId="{66C4E58B-E924-467F-8D99-7F95CED4204C}" dt="2022-09-05T14:05:06.996" v="2693" actId="1076"/>
          <ac:picMkLst>
            <pc:docMk/>
            <pc:sldMk cId="2378789240" sldId="487"/>
            <ac:picMk id="9" creationId="{CA88C62D-302F-9005-AB17-F44B5AF3B197}"/>
          </ac:picMkLst>
        </pc:picChg>
      </pc:sldChg>
      <pc:sldChg chg="modSp add del">
        <pc:chgData name="Gonzalo Pozo Melero" userId="bd923a79-0206-49b8-926a-a7ad5517b68b" providerId="ADAL" clId="{66C4E58B-E924-467F-8D99-7F95CED4204C}" dt="2022-09-02T13:28:32.204" v="96"/>
        <pc:sldMkLst>
          <pc:docMk/>
          <pc:sldMk cId="758243970" sldId="488"/>
        </pc:sldMkLst>
        <pc:spChg chg="mod">
          <ac:chgData name="Gonzalo Pozo Melero" userId="bd923a79-0206-49b8-926a-a7ad5517b68b" providerId="ADAL" clId="{66C4E58B-E924-467F-8D99-7F95CED4204C}" dt="2022-09-02T13:28:18.219" v="95"/>
          <ac:spMkLst>
            <pc:docMk/>
            <pc:sldMk cId="758243970" sldId="488"/>
            <ac:spMk id="9218" creationId="{0211A140-F206-4969-95B0-A6882FFFB236}"/>
          </ac:spMkLst>
        </pc:spChg>
      </pc:sldChg>
      <pc:sldChg chg="addSp delSp modSp new mod">
        <pc:chgData name="Gonzalo Pozo Melero" userId="bd923a79-0206-49b8-926a-a7ad5517b68b" providerId="ADAL" clId="{66C4E58B-E924-467F-8D99-7F95CED4204C}" dt="2022-09-05T14:07:35.764" v="2719" actId="1076"/>
        <pc:sldMkLst>
          <pc:docMk/>
          <pc:sldMk cId="1535191530" sldId="488"/>
        </pc:sldMkLst>
        <pc:spChg chg="del">
          <ac:chgData name="Gonzalo Pozo Melero" userId="bd923a79-0206-49b8-926a-a7ad5517b68b" providerId="ADAL" clId="{66C4E58B-E924-467F-8D99-7F95CED4204C}" dt="2022-09-05T14:05:11.924" v="2695" actId="478"/>
          <ac:spMkLst>
            <pc:docMk/>
            <pc:sldMk cId="1535191530" sldId="488"/>
            <ac:spMk id="2" creationId="{300CF74D-8740-352B-CC2F-2D9DBD47961E}"/>
          </ac:spMkLst>
        </pc:spChg>
        <pc:spChg chg="del">
          <ac:chgData name="Gonzalo Pozo Melero" userId="bd923a79-0206-49b8-926a-a7ad5517b68b" providerId="ADAL" clId="{66C4E58B-E924-467F-8D99-7F95CED4204C}" dt="2022-09-05T14:05:12.893" v="2696" actId="478"/>
          <ac:spMkLst>
            <pc:docMk/>
            <pc:sldMk cId="1535191530" sldId="488"/>
            <ac:spMk id="3" creationId="{0F24C3DD-4AA1-821B-B616-B8181C519F38}"/>
          </ac:spMkLst>
        </pc:spChg>
        <pc:spChg chg="add mod">
          <ac:chgData name="Gonzalo Pozo Melero" userId="bd923a79-0206-49b8-926a-a7ad5517b68b" providerId="ADAL" clId="{66C4E58B-E924-467F-8D99-7F95CED4204C}" dt="2022-09-05T14:07:27.309" v="2716" actId="6549"/>
          <ac:spMkLst>
            <pc:docMk/>
            <pc:sldMk cId="1535191530" sldId="488"/>
            <ac:spMk id="5" creationId="{AD947920-0436-41D4-8809-9A99ACD68F16}"/>
          </ac:spMkLst>
        </pc:spChg>
        <pc:picChg chg="add mod">
          <ac:chgData name="Gonzalo Pozo Melero" userId="bd923a79-0206-49b8-926a-a7ad5517b68b" providerId="ADAL" clId="{66C4E58B-E924-467F-8D99-7F95CED4204C}" dt="2022-09-05T14:07:35.764" v="2719" actId="1076"/>
          <ac:picMkLst>
            <pc:docMk/>
            <pc:sldMk cId="1535191530" sldId="488"/>
            <ac:picMk id="6" creationId="{8BBDCC09-796A-4012-2C9C-B16BDDDDC290}"/>
          </ac:picMkLst>
        </pc:picChg>
      </pc:sldChg>
      <pc:sldChg chg="modSp add del">
        <pc:chgData name="Gonzalo Pozo Melero" userId="bd923a79-0206-49b8-926a-a7ad5517b68b" providerId="ADAL" clId="{66C4E58B-E924-467F-8D99-7F95CED4204C}" dt="2022-09-02T13:28:32.204" v="96"/>
        <pc:sldMkLst>
          <pc:docMk/>
          <pc:sldMk cId="1903008639" sldId="489"/>
        </pc:sldMkLst>
        <pc:spChg chg="mod">
          <ac:chgData name="Gonzalo Pozo Melero" userId="bd923a79-0206-49b8-926a-a7ad5517b68b" providerId="ADAL" clId="{66C4E58B-E924-467F-8D99-7F95CED4204C}" dt="2022-09-02T13:28:18.219" v="95"/>
          <ac:spMkLst>
            <pc:docMk/>
            <pc:sldMk cId="1903008639" sldId="489"/>
            <ac:spMk id="9218" creationId="{0211A140-F206-4969-95B0-A6882FFFB236}"/>
          </ac:spMkLst>
        </pc:spChg>
      </pc:sldChg>
      <pc:sldChg chg="addSp delSp modSp new mod">
        <pc:chgData name="Gonzalo Pozo Melero" userId="bd923a79-0206-49b8-926a-a7ad5517b68b" providerId="ADAL" clId="{66C4E58B-E924-467F-8D99-7F95CED4204C}" dt="2022-09-05T14:12:10.971" v="2793" actId="1076"/>
        <pc:sldMkLst>
          <pc:docMk/>
          <pc:sldMk cId="3137795667" sldId="489"/>
        </pc:sldMkLst>
        <pc:spChg chg="del">
          <ac:chgData name="Gonzalo Pozo Melero" userId="bd923a79-0206-49b8-926a-a7ad5517b68b" providerId="ADAL" clId="{66C4E58B-E924-467F-8D99-7F95CED4204C}" dt="2022-09-05T14:09:54.573" v="2754" actId="478"/>
          <ac:spMkLst>
            <pc:docMk/>
            <pc:sldMk cId="3137795667" sldId="489"/>
            <ac:spMk id="2" creationId="{7925B5FA-DD48-758D-C295-0804B66DF430}"/>
          </ac:spMkLst>
        </pc:spChg>
        <pc:spChg chg="del">
          <ac:chgData name="Gonzalo Pozo Melero" userId="bd923a79-0206-49b8-926a-a7ad5517b68b" providerId="ADAL" clId="{66C4E58B-E924-467F-8D99-7F95CED4204C}" dt="2022-09-05T14:09:55.956" v="2755" actId="478"/>
          <ac:spMkLst>
            <pc:docMk/>
            <pc:sldMk cId="3137795667" sldId="489"/>
            <ac:spMk id="3" creationId="{E952CA21-C1CA-BE11-2430-AEAAEFDD21E6}"/>
          </ac:spMkLst>
        </pc:spChg>
        <pc:spChg chg="add mod">
          <ac:chgData name="Gonzalo Pozo Melero" userId="bd923a79-0206-49b8-926a-a7ad5517b68b" providerId="ADAL" clId="{66C4E58B-E924-467F-8D99-7F95CED4204C}" dt="2022-09-05T14:12:06.548" v="2791" actId="20577"/>
          <ac:spMkLst>
            <pc:docMk/>
            <pc:sldMk cId="3137795667" sldId="489"/>
            <ac:spMk id="4" creationId="{57ED2D46-E70A-7B99-2C30-AAE84F440BF4}"/>
          </ac:spMkLst>
        </pc:spChg>
        <pc:spChg chg="add mod">
          <ac:chgData name="Gonzalo Pozo Melero" userId="bd923a79-0206-49b8-926a-a7ad5517b68b" providerId="ADAL" clId="{66C4E58B-E924-467F-8D99-7F95CED4204C}" dt="2022-09-05T14:10:20.348" v="2767" actId="1076"/>
          <ac:spMkLst>
            <pc:docMk/>
            <pc:sldMk cId="3137795667" sldId="489"/>
            <ac:spMk id="5" creationId="{A16C1495-70A8-75A9-E034-3498C59A5A5E}"/>
          </ac:spMkLst>
        </pc:spChg>
        <pc:spChg chg="add mod">
          <ac:chgData name="Gonzalo Pozo Melero" userId="bd923a79-0206-49b8-926a-a7ad5517b68b" providerId="ADAL" clId="{66C4E58B-E924-467F-8D99-7F95CED4204C}" dt="2022-09-05T14:10:46.419" v="2771" actId="1076"/>
          <ac:spMkLst>
            <pc:docMk/>
            <pc:sldMk cId="3137795667" sldId="489"/>
            <ac:spMk id="6" creationId="{E34C9601-8D51-40C1-583F-1AA7BAB11BCF}"/>
          </ac:spMkLst>
        </pc:spChg>
        <pc:spChg chg="add mod">
          <ac:chgData name="Gonzalo Pozo Melero" userId="bd923a79-0206-49b8-926a-a7ad5517b68b" providerId="ADAL" clId="{66C4E58B-E924-467F-8D99-7F95CED4204C}" dt="2022-09-05T14:11:32.956" v="2783" actId="1076"/>
          <ac:spMkLst>
            <pc:docMk/>
            <pc:sldMk cId="3137795667" sldId="489"/>
            <ac:spMk id="7" creationId="{37A3969D-0008-6AE1-63A7-D9D493248F99}"/>
          </ac:spMkLst>
        </pc:spChg>
        <pc:spChg chg="mod">
          <ac:chgData name="Gonzalo Pozo Melero" userId="bd923a79-0206-49b8-926a-a7ad5517b68b" providerId="ADAL" clId="{66C4E58B-E924-467F-8D99-7F95CED4204C}" dt="2022-09-05T14:10:42.079" v="2770" actId="255"/>
          <ac:spMkLst>
            <pc:docMk/>
            <pc:sldMk cId="3137795667" sldId="489"/>
            <ac:spMk id="10" creationId="{B94C96C2-D15D-D38D-7B30-70BDA9ABF47F}"/>
          </ac:spMkLst>
        </pc:spChg>
        <pc:spChg chg="mod">
          <ac:chgData name="Gonzalo Pozo Melero" userId="bd923a79-0206-49b8-926a-a7ad5517b68b" providerId="ADAL" clId="{66C4E58B-E924-467F-8D99-7F95CED4204C}" dt="2022-09-05T14:10:42.079" v="2770" actId="255"/>
          <ac:spMkLst>
            <pc:docMk/>
            <pc:sldMk cId="3137795667" sldId="489"/>
            <ac:spMk id="11" creationId="{86E41839-2FB5-D368-1CA1-1E313D902387}"/>
          </ac:spMkLst>
        </pc:spChg>
        <pc:spChg chg="mod">
          <ac:chgData name="Gonzalo Pozo Melero" userId="bd923a79-0206-49b8-926a-a7ad5517b68b" providerId="ADAL" clId="{66C4E58B-E924-467F-8D99-7F95CED4204C}" dt="2022-09-05T14:10:42.079" v="2770" actId="255"/>
          <ac:spMkLst>
            <pc:docMk/>
            <pc:sldMk cId="3137795667" sldId="489"/>
            <ac:spMk id="12" creationId="{A4778C6A-9C62-CF34-357B-8BD426CB54C3}"/>
          </ac:spMkLst>
        </pc:spChg>
        <pc:spChg chg="mod">
          <ac:chgData name="Gonzalo Pozo Melero" userId="bd923a79-0206-49b8-926a-a7ad5517b68b" providerId="ADAL" clId="{66C4E58B-E924-467F-8D99-7F95CED4204C}" dt="2022-09-05T14:11:27.887" v="2782" actId="1076"/>
          <ac:spMkLst>
            <pc:docMk/>
            <pc:sldMk cId="3137795667" sldId="489"/>
            <ac:spMk id="15" creationId="{5A9C4258-EC8F-DCF3-F1B8-DD02CC8A197D}"/>
          </ac:spMkLst>
        </pc:spChg>
        <pc:spChg chg="mod">
          <ac:chgData name="Gonzalo Pozo Melero" userId="bd923a79-0206-49b8-926a-a7ad5517b68b" providerId="ADAL" clId="{66C4E58B-E924-467F-8D99-7F95CED4204C}" dt="2022-09-05T14:10:42.079" v="2770" actId="255"/>
          <ac:spMkLst>
            <pc:docMk/>
            <pc:sldMk cId="3137795667" sldId="489"/>
            <ac:spMk id="19" creationId="{B0BC028E-3801-92CD-F3EC-9096FB9B9272}"/>
          </ac:spMkLst>
        </pc:spChg>
        <pc:spChg chg="mod">
          <ac:chgData name="Gonzalo Pozo Melero" userId="bd923a79-0206-49b8-926a-a7ad5517b68b" providerId="ADAL" clId="{66C4E58B-E924-467F-8D99-7F95CED4204C}" dt="2022-09-05T14:10:42.079" v="2770" actId="255"/>
          <ac:spMkLst>
            <pc:docMk/>
            <pc:sldMk cId="3137795667" sldId="489"/>
            <ac:spMk id="20" creationId="{96356DD2-FD46-8BBD-5003-2A06DE24162A}"/>
          </ac:spMkLst>
        </pc:spChg>
        <pc:spChg chg="add mod">
          <ac:chgData name="Gonzalo Pozo Melero" userId="bd923a79-0206-49b8-926a-a7ad5517b68b" providerId="ADAL" clId="{66C4E58B-E924-467F-8D99-7F95CED4204C}" dt="2022-09-05T14:11:32.956" v="2783" actId="1076"/>
          <ac:spMkLst>
            <pc:docMk/>
            <pc:sldMk cId="3137795667" sldId="489"/>
            <ac:spMk id="21" creationId="{C283E831-A9FD-D0FC-53E0-71ED2EAFA62C}"/>
          </ac:spMkLst>
        </pc:spChg>
        <pc:spChg chg="add mod">
          <ac:chgData name="Gonzalo Pozo Melero" userId="bd923a79-0206-49b8-926a-a7ad5517b68b" providerId="ADAL" clId="{66C4E58B-E924-467F-8D99-7F95CED4204C}" dt="2022-09-05T14:11:58.274" v="2789" actId="113"/>
          <ac:spMkLst>
            <pc:docMk/>
            <pc:sldMk cId="3137795667" sldId="489"/>
            <ac:spMk id="22" creationId="{6C393747-6AA9-588C-FA23-3758ACD460A1}"/>
          </ac:spMkLst>
        </pc:spChg>
        <pc:grpChg chg="add mod">
          <ac:chgData name="Gonzalo Pozo Melero" userId="bd923a79-0206-49b8-926a-a7ad5517b68b" providerId="ADAL" clId="{66C4E58B-E924-467F-8D99-7F95CED4204C}" dt="2022-09-05T14:11:25.301" v="2781" actId="1076"/>
          <ac:grpSpMkLst>
            <pc:docMk/>
            <pc:sldMk cId="3137795667" sldId="489"/>
            <ac:grpSpMk id="8" creationId="{21219A76-2042-BE9E-4277-93E63A65069F}"/>
          </ac:grpSpMkLst>
        </pc:grpChg>
        <pc:grpChg chg="mod">
          <ac:chgData name="Gonzalo Pozo Melero" userId="bd923a79-0206-49b8-926a-a7ad5517b68b" providerId="ADAL" clId="{66C4E58B-E924-467F-8D99-7F95CED4204C}" dt="2022-09-05T14:10:42.079" v="2770" actId="255"/>
          <ac:grpSpMkLst>
            <pc:docMk/>
            <pc:sldMk cId="3137795667" sldId="489"/>
            <ac:grpSpMk id="9" creationId="{AB4D3ED2-86F2-00F8-83C1-B13E02CEF4B4}"/>
          </ac:grpSpMkLst>
        </pc:grpChg>
        <pc:picChg chg="add mod">
          <ac:chgData name="Gonzalo Pozo Melero" userId="bd923a79-0206-49b8-926a-a7ad5517b68b" providerId="ADAL" clId="{66C4E58B-E924-467F-8D99-7F95CED4204C}" dt="2022-09-05T14:12:10.971" v="2793" actId="1076"/>
          <ac:picMkLst>
            <pc:docMk/>
            <pc:sldMk cId="3137795667" sldId="489"/>
            <ac:picMk id="23" creationId="{9A119013-4DEE-72A1-B338-5FE0CF3DAA6E}"/>
          </ac:picMkLst>
        </pc:picChg>
        <pc:cxnChg chg="mod">
          <ac:chgData name="Gonzalo Pozo Melero" userId="bd923a79-0206-49b8-926a-a7ad5517b68b" providerId="ADAL" clId="{66C4E58B-E924-467F-8D99-7F95CED4204C}" dt="2022-09-05T14:10:42.079" v="2770" actId="255"/>
          <ac:cxnSpMkLst>
            <pc:docMk/>
            <pc:sldMk cId="3137795667" sldId="489"/>
            <ac:cxnSpMk id="13" creationId="{7CE65391-D509-7578-FEEB-5723FFF81E62}"/>
          </ac:cxnSpMkLst>
        </pc:cxnChg>
        <pc:cxnChg chg="mod">
          <ac:chgData name="Gonzalo Pozo Melero" userId="bd923a79-0206-49b8-926a-a7ad5517b68b" providerId="ADAL" clId="{66C4E58B-E924-467F-8D99-7F95CED4204C}" dt="2022-09-05T14:10:42.079" v="2770" actId="255"/>
          <ac:cxnSpMkLst>
            <pc:docMk/>
            <pc:sldMk cId="3137795667" sldId="489"/>
            <ac:cxnSpMk id="14" creationId="{FCC28192-421C-B22A-07C0-426763DE28D5}"/>
          </ac:cxnSpMkLst>
        </pc:cxnChg>
        <pc:cxnChg chg="mod">
          <ac:chgData name="Gonzalo Pozo Melero" userId="bd923a79-0206-49b8-926a-a7ad5517b68b" providerId="ADAL" clId="{66C4E58B-E924-467F-8D99-7F95CED4204C}" dt="2022-09-05T14:10:42.079" v="2770" actId="255"/>
          <ac:cxnSpMkLst>
            <pc:docMk/>
            <pc:sldMk cId="3137795667" sldId="489"/>
            <ac:cxnSpMk id="16" creationId="{B98B184F-21D3-F79C-896B-D7473B322B8F}"/>
          </ac:cxnSpMkLst>
        </pc:cxnChg>
        <pc:cxnChg chg="mod">
          <ac:chgData name="Gonzalo Pozo Melero" userId="bd923a79-0206-49b8-926a-a7ad5517b68b" providerId="ADAL" clId="{66C4E58B-E924-467F-8D99-7F95CED4204C}" dt="2022-09-05T14:10:42.079" v="2770" actId="255"/>
          <ac:cxnSpMkLst>
            <pc:docMk/>
            <pc:sldMk cId="3137795667" sldId="489"/>
            <ac:cxnSpMk id="17" creationId="{9C84960D-5A0A-9381-F0D9-FBF3E643FB20}"/>
          </ac:cxnSpMkLst>
        </pc:cxnChg>
        <pc:cxnChg chg="mod">
          <ac:chgData name="Gonzalo Pozo Melero" userId="bd923a79-0206-49b8-926a-a7ad5517b68b" providerId="ADAL" clId="{66C4E58B-E924-467F-8D99-7F95CED4204C}" dt="2022-09-05T14:10:42.079" v="2770" actId="255"/>
          <ac:cxnSpMkLst>
            <pc:docMk/>
            <pc:sldMk cId="3137795667" sldId="489"/>
            <ac:cxnSpMk id="18" creationId="{2020A419-5A17-7388-81B8-05CF5403F29D}"/>
          </ac:cxnSpMkLst>
        </pc:cxnChg>
      </pc:sldChg>
      <pc:sldChg chg="modSp add del">
        <pc:chgData name="Gonzalo Pozo Melero" userId="bd923a79-0206-49b8-926a-a7ad5517b68b" providerId="ADAL" clId="{66C4E58B-E924-467F-8D99-7F95CED4204C}" dt="2022-09-02T13:28:32.204" v="96"/>
        <pc:sldMkLst>
          <pc:docMk/>
          <pc:sldMk cId="2499512144" sldId="490"/>
        </pc:sldMkLst>
        <pc:spChg chg="mod">
          <ac:chgData name="Gonzalo Pozo Melero" userId="bd923a79-0206-49b8-926a-a7ad5517b68b" providerId="ADAL" clId="{66C4E58B-E924-467F-8D99-7F95CED4204C}" dt="2022-09-02T13:28:18.219" v="95"/>
          <ac:spMkLst>
            <pc:docMk/>
            <pc:sldMk cId="2499512144" sldId="490"/>
            <ac:spMk id="9218" creationId="{0211A140-F206-4969-95B0-A6882FFFB236}"/>
          </ac:spMkLst>
        </pc:spChg>
      </pc:sldChg>
      <pc:sldChg chg="addSp delSp modSp new mod modAnim">
        <pc:chgData name="Gonzalo Pozo Melero" userId="bd923a79-0206-49b8-926a-a7ad5517b68b" providerId="ADAL" clId="{66C4E58B-E924-467F-8D99-7F95CED4204C}" dt="2022-09-05T14:16:24.267" v="2857" actId="14100"/>
        <pc:sldMkLst>
          <pc:docMk/>
          <pc:sldMk cId="3271215326" sldId="490"/>
        </pc:sldMkLst>
        <pc:spChg chg="del">
          <ac:chgData name="Gonzalo Pozo Melero" userId="bd923a79-0206-49b8-926a-a7ad5517b68b" providerId="ADAL" clId="{66C4E58B-E924-467F-8D99-7F95CED4204C}" dt="2022-09-05T14:12:41.862" v="2797" actId="478"/>
          <ac:spMkLst>
            <pc:docMk/>
            <pc:sldMk cId="3271215326" sldId="490"/>
            <ac:spMk id="2" creationId="{7E3BFAEA-154E-B349-AD24-F1AD763FF401}"/>
          </ac:spMkLst>
        </pc:spChg>
        <pc:spChg chg="del">
          <ac:chgData name="Gonzalo Pozo Melero" userId="bd923a79-0206-49b8-926a-a7ad5517b68b" providerId="ADAL" clId="{66C4E58B-E924-467F-8D99-7F95CED4204C}" dt="2022-09-05T14:12:45.076" v="2798" actId="478"/>
          <ac:spMkLst>
            <pc:docMk/>
            <pc:sldMk cId="3271215326" sldId="490"/>
            <ac:spMk id="3" creationId="{15E6D29F-FAE2-35DE-2A6E-06C9736E2500}"/>
          </ac:spMkLst>
        </pc:spChg>
        <pc:spChg chg="add mod">
          <ac:chgData name="Gonzalo Pozo Melero" userId="bd923a79-0206-49b8-926a-a7ad5517b68b" providerId="ADAL" clId="{66C4E58B-E924-467F-8D99-7F95CED4204C}" dt="2022-09-05T14:12:50.588" v="2801" actId="255"/>
          <ac:spMkLst>
            <pc:docMk/>
            <pc:sldMk cId="3271215326" sldId="490"/>
            <ac:spMk id="4" creationId="{2AE09A33-CC71-FF1C-6280-6EC571372682}"/>
          </ac:spMkLst>
        </pc:spChg>
        <pc:spChg chg="add mod">
          <ac:chgData name="Gonzalo Pozo Melero" userId="bd923a79-0206-49b8-926a-a7ad5517b68b" providerId="ADAL" clId="{66C4E58B-E924-467F-8D99-7F95CED4204C}" dt="2022-09-05T14:16:24.267" v="2857" actId="14100"/>
          <ac:spMkLst>
            <pc:docMk/>
            <pc:sldMk cId="3271215326" sldId="490"/>
            <ac:spMk id="5" creationId="{0449EE99-0B85-2FB1-79D1-847E2E785D76}"/>
          </ac:spMkLst>
        </pc:spChg>
        <pc:spChg chg="mod">
          <ac:chgData name="Gonzalo Pozo Melero" userId="bd923a79-0206-49b8-926a-a7ad5517b68b" providerId="ADAL" clId="{66C4E58B-E924-467F-8D99-7F95CED4204C}" dt="2022-09-05T14:12:37.978" v="2795"/>
          <ac:spMkLst>
            <pc:docMk/>
            <pc:sldMk cId="3271215326" sldId="490"/>
            <ac:spMk id="7" creationId="{1D24F12B-9FB5-B19B-B66C-53629E769CA4}"/>
          </ac:spMkLst>
        </pc:spChg>
        <pc:spChg chg="mod">
          <ac:chgData name="Gonzalo Pozo Melero" userId="bd923a79-0206-49b8-926a-a7ad5517b68b" providerId="ADAL" clId="{66C4E58B-E924-467F-8D99-7F95CED4204C}" dt="2022-09-05T14:12:37.978" v="2795"/>
          <ac:spMkLst>
            <pc:docMk/>
            <pc:sldMk cId="3271215326" sldId="490"/>
            <ac:spMk id="8" creationId="{98985785-C583-F214-9049-672DE3DA365E}"/>
          </ac:spMkLst>
        </pc:spChg>
        <pc:spChg chg="mod">
          <ac:chgData name="Gonzalo Pozo Melero" userId="bd923a79-0206-49b8-926a-a7ad5517b68b" providerId="ADAL" clId="{66C4E58B-E924-467F-8D99-7F95CED4204C}" dt="2022-09-05T14:14:36.294" v="2828" actId="1076"/>
          <ac:spMkLst>
            <pc:docMk/>
            <pc:sldMk cId="3271215326" sldId="490"/>
            <ac:spMk id="11" creationId="{AD032B23-4CEC-0993-5BA1-FCBCDFDD4869}"/>
          </ac:spMkLst>
        </pc:spChg>
        <pc:spChg chg="mod">
          <ac:chgData name="Gonzalo Pozo Melero" userId="bd923a79-0206-49b8-926a-a7ad5517b68b" providerId="ADAL" clId="{66C4E58B-E924-467F-8D99-7F95CED4204C}" dt="2022-09-05T14:12:37.978" v="2795"/>
          <ac:spMkLst>
            <pc:docMk/>
            <pc:sldMk cId="3271215326" sldId="490"/>
            <ac:spMk id="15" creationId="{36FD5BD6-BA4E-45BA-02D9-CB61FF1C4C79}"/>
          </ac:spMkLst>
        </pc:spChg>
        <pc:spChg chg="mod">
          <ac:chgData name="Gonzalo Pozo Melero" userId="bd923a79-0206-49b8-926a-a7ad5517b68b" providerId="ADAL" clId="{66C4E58B-E924-467F-8D99-7F95CED4204C}" dt="2022-09-05T14:14:40.749" v="2829" actId="1076"/>
          <ac:spMkLst>
            <pc:docMk/>
            <pc:sldMk cId="3271215326" sldId="490"/>
            <ac:spMk id="16" creationId="{6AE874BD-3EAC-4318-F7F3-ED072BEBB61C}"/>
          </ac:spMkLst>
        </pc:spChg>
        <pc:spChg chg="add mod">
          <ac:chgData name="Gonzalo Pozo Melero" userId="bd923a79-0206-49b8-926a-a7ad5517b68b" providerId="ADAL" clId="{66C4E58B-E924-467F-8D99-7F95CED4204C}" dt="2022-09-05T14:14:46.395" v="2830" actId="1076"/>
          <ac:spMkLst>
            <pc:docMk/>
            <pc:sldMk cId="3271215326" sldId="490"/>
            <ac:spMk id="17" creationId="{B52ECE78-1A80-557F-9EBF-8528B4F9B0A0}"/>
          </ac:spMkLst>
        </pc:spChg>
        <pc:spChg chg="add mod">
          <ac:chgData name="Gonzalo Pozo Melero" userId="bd923a79-0206-49b8-926a-a7ad5517b68b" providerId="ADAL" clId="{66C4E58B-E924-467F-8D99-7F95CED4204C}" dt="2022-09-05T14:14:46.395" v="2830" actId="1076"/>
          <ac:spMkLst>
            <pc:docMk/>
            <pc:sldMk cId="3271215326" sldId="490"/>
            <ac:spMk id="18" creationId="{805BC81A-9554-C0D3-5D1C-D9B4A87649BB}"/>
          </ac:spMkLst>
        </pc:spChg>
        <pc:spChg chg="add mod">
          <ac:chgData name="Gonzalo Pozo Melero" userId="bd923a79-0206-49b8-926a-a7ad5517b68b" providerId="ADAL" clId="{66C4E58B-E924-467F-8D99-7F95CED4204C}" dt="2022-09-05T14:14:50.253" v="2831" actId="1076"/>
          <ac:spMkLst>
            <pc:docMk/>
            <pc:sldMk cId="3271215326" sldId="490"/>
            <ac:spMk id="19" creationId="{053CA5D3-E281-CBCF-464A-4EAD6164411A}"/>
          </ac:spMkLst>
        </pc:spChg>
        <pc:grpChg chg="add mod">
          <ac:chgData name="Gonzalo Pozo Melero" userId="bd923a79-0206-49b8-926a-a7ad5517b68b" providerId="ADAL" clId="{66C4E58B-E924-467F-8D99-7F95CED4204C}" dt="2022-09-05T14:14:31.412" v="2827" actId="14100"/>
          <ac:grpSpMkLst>
            <pc:docMk/>
            <pc:sldMk cId="3271215326" sldId="490"/>
            <ac:grpSpMk id="6" creationId="{55F92D4A-91CC-D175-B297-C52EE4A1A8DF}"/>
          </ac:grpSpMkLst>
        </pc:grpChg>
        <pc:picChg chg="add mod">
          <ac:chgData name="Gonzalo Pozo Melero" userId="bd923a79-0206-49b8-926a-a7ad5517b68b" providerId="ADAL" clId="{66C4E58B-E924-467F-8D99-7F95CED4204C}" dt="2022-09-05T14:14:50.253" v="2831" actId="1076"/>
          <ac:picMkLst>
            <pc:docMk/>
            <pc:sldMk cId="3271215326" sldId="490"/>
            <ac:picMk id="20" creationId="{6D0AF42B-FD43-1A60-3AF1-1DFD847952B2}"/>
          </ac:picMkLst>
        </pc:picChg>
        <pc:cxnChg chg="mod">
          <ac:chgData name="Gonzalo Pozo Melero" userId="bd923a79-0206-49b8-926a-a7ad5517b68b" providerId="ADAL" clId="{66C4E58B-E924-467F-8D99-7F95CED4204C}" dt="2022-09-05T14:12:37.978" v="2795"/>
          <ac:cxnSpMkLst>
            <pc:docMk/>
            <pc:sldMk cId="3271215326" sldId="490"/>
            <ac:cxnSpMk id="9" creationId="{E2623120-E2E1-CA52-25C9-8DCA826259E0}"/>
          </ac:cxnSpMkLst>
        </pc:cxnChg>
        <pc:cxnChg chg="mod">
          <ac:chgData name="Gonzalo Pozo Melero" userId="bd923a79-0206-49b8-926a-a7ad5517b68b" providerId="ADAL" clId="{66C4E58B-E924-467F-8D99-7F95CED4204C}" dt="2022-09-05T14:12:37.978" v="2795"/>
          <ac:cxnSpMkLst>
            <pc:docMk/>
            <pc:sldMk cId="3271215326" sldId="490"/>
            <ac:cxnSpMk id="10" creationId="{76AED4D4-80FA-6B63-9992-70C9F7CF4585}"/>
          </ac:cxnSpMkLst>
        </pc:cxnChg>
        <pc:cxnChg chg="mod">
          <ac:chgData name="Gonzalo Pozo Melero" userId="bd923a79-0206-49b8-926a-a7ad5517b68b" providerId="ADAL" clId="{66C4E58B-E924-467F-8D99-7F95CED4204C}" dt="2022-09-05T14:12:37.978" v="2795"/>
          <ac:cxnSpMkLst>
            <pc:docMk/>
            <pc:sldMk cId="3271215326" sldId="490"/>
            <ac:cxnSpMk id="12" creationId="{C8E0B096-71A5-D6CB-877E-AE6E9B010347}"/>
          </ac:cxnSpMkLst>
        </pc:cxnChg>
        <pc:cxnChg chg="mod">
          <ac:chgData name="Gonzalo Pozo Melero" userId="bd923a79-0206-49b8-926a-a7ad5517b68b" providerId="ADAL" clId="{66C4E58B-E924-467F-8D99-7F95CED4204C}" dt="2022-09-05T14:12:37.978" v="2795"/>
          <ac:cxnSpMkLst>
            <pc:docMk/>
            <pc:sldMk cId="3271215326" sldId="490"/>
            <ac:cxnSpMk id="13" creationId="{3B8C00B6-9E78-BA72-8F42-DE5A4397FDED}"/>
          </ac:cxnSpMkLst>
        </pc:cxnChg>
        <pc:cxnChg chg="mod">
          <ac:chgData name="Gonzalo Pozo Melero" userId="bd923a79-0206-49b8-926a-a7ad5517b68b" providerId="ADAL" clId="{66C4E58B-E924-467F-8D99-7F95CED4204C}" dt="2022-09-05T14:12:37.978" v="2795"/>
          <ac:cxnSpMkLst>
            <pc:docMk/>
            <pc:sldMk cId="3271215326" sldId="490"/>
            <ac:cxnSpMk id="14" creationId="{43951386-DAAB-AA57-7600-902C9B68D0F2}"/>
          </ac:cxnSpMkLst>
        </pc:cxnChg>
      </pc:sldChg>
      <pc:sldChg chg="addSp delSp modSp new mod">
        <pc:chgData name="Gonzalo Pozo Melero" userId="bd923a79-0206-49b8-926a-a7ad5517b68b" providerId="ADAL" clId="{66C4E58B-E924-467F-8D99-7F95CED4204C}" dt="2022-09-05T14:16:11.101" v="2854" actId="20577"/>
        <pc:sldMkLst>
          <pc:docMk/>
          <pc:sldMk cId="601858891" sldId="491"/>
        </pc:sldMkLst>
        <pc:spChg chg="del">
          <ac:chgData name="Gonzalo Pozo Melero" userId="bd923a79-0206-49b8-926a-a7ad5517b68b" providerId="ADAL" clId="{66C4E58B-E924-467F-8D99-7F95CED4204C}" dt="2022-09-05T14:15:20.764" v="2834" actId="478"/>
          <ac:spMkLst>
            <pc:docMk/>
            <pc:sldMk cId="601858891" sldId="491"/>
            <ac:spMk id="2" creationId="{0387747A-A084-D542-FE30-995B3709EF7E}"/>
          </ac:spMkLst>
        </pc:spChg>
        <pc:spChg chg="del">
          <ac:chgData name="Gonzalo Pozo Melero" userId="bd923a79-0206-49b8-926a-a7ad5517b68b" providerId="ADAL" clId="{66C4E58B-E924-467F-8D99-7F95CED4204C}" dt="2022-09-05T14:15:23.787" v="2835" actId="478"/>
          <ac:spMkLst>
            <pc:docMk/>
            <pc:sldMk cId="601858891" sldId="491"/>
            <ac:spMk id="3" creationId="{DF6A5F39-CEDC-66D8-A2B5-59E903136B43}"/>
          </ac:spMkLst>
        </pc:spChg>
        <pc:spChg chg="add mod">
          <ac:chgData name="Gonzalo Pozo Melero" userId="bd923a79-0206-49b8-926a-a7ad5517b68b" providerId="ADAL" clId="{66C4E58B-E924-467F-8D99-7F95CED4204C}" dt="2022-09-05T14:16:11.101" v="2854" actId="20577"/>
          <ac:spMkLst>
            <pc:docMk/>
            <pc:sldMk cId="601858891" sldId="491"/>
            <ac:spMk id="4" creationId="{6DDCE96C-95AC-C072-E3F5-2B59853A97A3}"/>
          </ac:spMkLst>
        </pc:spChg>
        <pc:spChg chg="add mod">
          <ac:chgData name="Gonzalo Pozo Melero" userId="bd923a79-0206-49b8-926a-a7ad5517b68b" providerId="ADAL" clId="{66C4E58B-E924-467F-8D99-7F95CED4204C}" dt="2022-09-05T14:15:42.608" v="2845" actId="14100"/>
          <ac:spMkLst>
            <pc:docMk/>
            <pc:sldMk cId="601858891" sldId="491"/>
            <ac:spMk id="5" creationId="{BBEAC184-072B-EFA7-B2B4-CEBFCFB9A096}"/>
          </ac:spMkLst>
        </pc:spChg>
      </pc:sldChg>
      <pc:sldChg chg="modSp add del">
        <pc:chgData name="Gonzalo Pozo Melero" userId="bd923a79-0206-49b8-926a-a7ad5517b68b" providerId="ADAL" clId="{66C4E58B-E924-467F-8D99-7F95CED4204C}" dt="2022-09-02T13:28:32.204" v="96"/>
        <pc:sldMkLst>
          <pc:docMk/>
          <pc:sldMk cId="2457301952" sldId="491"/>
        </pc:sldMkLst>
        <pc:spChg chg="mod">
          <ac:chgData name="Gonzalo Pozo Melero" userId="bd923a79-0206-49b8-926a-a7ad5517b68b" providerId="ADAL" clId="{66C4E58B-E924-467F-8D99-7F95CED4204C}" dt="2022-09-02T13:28:18.219" v="95"/>
          <ac:spMkLst>
            <pc:docMk/>
            <pc:sldMk cId="2457301952" sldId="491"/>
            <ac:spMk id="10242" creationId="{53B43E69-0B1C-4B7A-85AC-11F154ECC797}"/>
          </ac:spMkLst>
        </pc:spChg>
      </pc:sldChg>
      <pc:sldChg chg="modSp add del">
        <pc:chgData name="Gonzalo Pozo Melero" userId="bd923a79-0206-49b8-926a-a7ad5517b68b" providerId="ADAL" clId="{66C4E58B-E924-467F-8D99-7F95CED4204C}" dt="2022-09-02T13:28:32.204" v="96"/>
        <pc:sldMkLst>
          <pc:docMk/>
          <pc:sldMk cId="3835875485" sldId="492"/>
        </pc:sldMkLst>
        <pc:spChg chg="mod">
          <ac:chgData name="Gonzalo Pozo Melero" userId="bd923a79-0206-49b8-926a-a7ad5517b68b" providerId="ADAL" clId="{66C4E58B-E924-467F-8D99-7F95CED4204C}" dt="2022-09-02T13:28:18.219" v="95"/>
          <ac:spMkLst>
            <pc:docMk/>
            <pc:sldMk cId="3835875485" sldId="492"/>
            <ac:spMk id="2" creationId="{7DB887C7-56E4-4B08-843E-135A29C8F522}"/>
          </ac:spMkLst>
        </pc:spChg>
      </pc:sldChg>
      <pc:sldChg chg="modSp add del">
        <pc:chgData name="Gonzalo Pozo Melero" userId="bd923a79-0206-49b8-926a-a7ad5517b68b" providerId="ADAL" clId="{66C4E58B-E924-467F-8D99-7F95CED4204C}" dt="2022-09-02T13:28:32.204" v="96"/>
        <pc:sldMkLst>
          <pc:docMk/>
          <pc:sldMk cId="432802017" sldId="493"/>
        </pc:sldMkLst>
        <pc:spChg chg="mod">
          <ac:chgData name="Gonzalo Pozo Melero" userId="bd923a79-0206-49b8-926a-a7ad5517b68b" providerId="ADAL" clId="{66C4E58B-E924-467F-8D99-7F95CED4204C}" dt="2022-09-02T13:28:18.219" v="95"/>
          <ac:spMkLst>
            <pc:docMk/>
            <pc:sldMk cId="432802017" sldId="493"/>
            <ac:spMk id="2" creationId="{8B629A1B-B897-4172-B8D7-45570D0985D4}"/>
          </ac:spMkLst>
        </pc:spChg>
      </pc:sldChg>
      <pc:sldChg chg="modSp add del">
        <pc:chgData name="Gonzalo Pozo Melero" userId="bd923a79-0206-49b8-926a-a7ad5517b68b" providerId="ADAL" clId="{66C4E58B-E924-467F-8D99-7F95CED4204C}" dt="2022-09-02T13:28:32.204" v="96"/>
        <pc:sldMkLst>
          <pc:docMk/>
          <pc:sldMk cId="580180625" sldId="494"/>
        </pc:sldMkLst>
        <pc:spChg chg="mod">
          <ac:chgData name="Gonzalo Pozo Melero" userId="bd923a79-0206-49b8-926a-a7ad5517b68b" providerId="ADAL" clId="{66C4E58B-E924-467F-8D99-7F95CED4204C}" dt="2022-09-02T13:28:18.219" v="95"/>
          <ac:spMkLst>
            <pc:docMk/>
            <pc:sldMk cId="580180625" sldId="494"/>
            <ac:spMk id="2" creationId="{8B629A1B-B897-4172-B8D7-45570D0985D4}"/>
          </ac:spMkLst>
        </pc:spChg>
      </pc:sldChg>
      <pc:sldChg chg="modSp add del">
        <pc:chgData name="Gonzalo Pozo Melero" userId="bd923a79-0206-49b8-926a-a7ad5517b68b" providerId="ADAL" clId="{66C4E58B-E924-467F-8D99-7F95CED4204C}" dt="2022-09-02T13:28:32.204" v="96"/>
        <pc:sldMkLst>
          <pc:docMk/>
          <pc:sldMk cId="3702366000" sldId="495"/>
        </pc:sldMkLst>
        <pc:spChg chg="mod">
          <ac:chgData name="Gonzalo Pozo Melero" userId="bd923a79-0206-49b8-926a-a7ad5517b68b" providerId="ADAL" clId="{66C4E58B-E924-467F-8D99-7F95CED4204C}" dt="2022-09-02T13:28:18.219" v="95"/>
          <ac:spMkLst>
            <pc:docMk/>
            <pc:sldMk cId="3702366000" sldId="495"/>
            <ac:spMk id="2" creationId="{8B629A1B-B897-4172-B8D7-45570D0985D4}"/>
          </ac:spMkLst>
        </pc:spChg>
      </pc:sldChg>
      <pc:sldChg chg="modSp add del">
        <pc:chgData name="Gonzalo Pozo Melero" userId="bd923a79-0206-49b8-926a-a7ad5517b68b" providerId="ADAL" clId="{66C4E58B-E924-467F-8D99-7F95CED4204C}" dt="2022-09-02T13:28:32.204" v="96"/>
        <pc:sldMkLst>
          <pc:docMk/>
          <pc:sldMk cId="3075079670" sldId="496"/>
        </pc:sldMkLst>
        <pc:spChg chg="mod">
          <ac:chgData name="Gonzalo Pozo Melero" userId="bd923a79-0206-49b8-926a-a7ad5517b68b" providerId="ADAL" clId="{66C4E58B-E924-467F-8D99-7F95CED4204C}" dt="2022-09-02T13:28:18.219" v="95"/>
          <ac:spMkLst>
            <pc:docMk/>
            <pc:sldMk cId="3075079670" sldId="496"/>
            <ac:spMk id="2" creationId="{8B629A1B-B897-4172-B8D7-45570D0985D4}"/>
          </ac:spMkLst>
        </pc:spChg>
      </pc:sldChg>
      <pc:sldMasterChg chg="delSldLayout">
        <pc:chgData name="Gonzalo Pozo Melero" userId="bd923a79-0206-49b8-926a-a7ad5517b68b" providerId="ADAL" clId="{66C4E58B-E924-467F-8D99-7F95CED4204C}" dt="2022-09-02T13:33:16.756" v="200" actId="47"/>
        <pc:sldMasterMkLst>
          <pc:docMk/>
          <pc:sldMasterMk cId="0" sldId="2147483661"/>
        </pc:sldMasterMkLst>
        <pc:sldLayoutChg chg="del">
          <pc:chgData name="Gonzalo Pozo Melero" userId="bd923a79-0206-49b8-926a-a7ad5517b68b" providerId="ADAL" clId="{66C4E58B-E924-467F-8D99-7F95CED4204C}" dt="2022-09-02T13:33:16.756" v="200" actId="47"/>
          <pc:sldLayoutMkLst>
            <pc:docMk/>
            <pc:sldMasterMk cId="0" sldId="2147483661"/>
            <pc:sldLayoutMk cId="3462699861" sldId="2147483675"/>
          </pc:sldLayoutMkLst>
        </pc:sldLayoutChg>
      </pc:sldMasterChg>
    </pc:docChg>
  </pc:docChgLst>
  <pc:docChgLst>
    <pc:chgData name="Gonzalo Pozo Melero" userId="bd923a79-0206-49b8-926a-a7ad5517b68b" providerId="ADAL" clId="{770EAA85-FF40-4FC5-91F4-525696E2F8C8}"/>
    <pc:docChg chg="undo custSel addSld delSld modSld sldOrd">
      <pc:chgData name="Gonzalo Pozo Melero" userId="bd923a79-0206-49b8-926a-a7ad5517b68b" providerId="ADAL" clId="{770EAA85-FF40-4FC5-91F4-525696E2F8C8}" dt="2020-10-09T07:52:34.534" v="4753" actId="1076"/>
      <pc:docMkLst>
        <pc:docMk/>
      </pc:docMkLst>
      <pc:sldChg chg="modSp">
        <pc:chgData name="Gonzalo Pozo Melero" userId="bd923a79-0206-49b8-926a-a7ad5517b68b" providerId="ADAL" clId="{770EAA85-FF40-4FC5-91F4-525696E2F8C8}" dt="2020-09-30T09:51:50.176" v="0" actId="20577"/>
        <pc:sldMkLst>
          <pc:docMk/>
          <pc:sldMk cId="0" sldId="256"/>
        </pc:sldMkLst>
        <pc:spChg chg="mod">
          <ac:chgData name="Gonzalo Pozo Melero" userId="bd923a79-0206-49b8-926a-a7ad5517b68b" providerId="ADAL" clId="{770EAA85-FF40-4FC5-91F4-525696E2F8C8}" dt="2020-09-30T09:51:50.176" v="0" actId="20577"/>
          <ac:spMkLst>
            <pc:docMk/>
            <pc:sldMk cId="0" sldId="256"/>
            <ac:spMk id="94" creationId="{00000000-0000-0000-0000-000000000000}"/>
          </ac:spMkLst>
        </pc:spChg>
      </pc:sldChg>
      <pc:sldChg chg="add ord">
        <pc:chgData name="Gonzalo Pozo Melero" userId="bd923a79-0206-49b8-926a-a7ad5517b68b" providerId="ADAL" clId="{770EAA85-FF40-4FC5-91F4-525696E2F8C8}" dt="2020-09-30T10:19:35.110" v="678"/>
        <pc:sldMkLst>
          <pc:docMk/>
          <pc:sldMk cId="646876415" sldId="257"/>
        </pc:sldMkLst>
      </pc:sldChg>
      <pc:sldChg chg="addSp delSp modSp del delAnim modAnim">
        <pc:chgData name="Gonzalo Pozo Melero" userId="bd923a79-0206-49b8-926a-a7ad5517b68b" providerId="ADAL" clId="{770EAA85-FF40-4FC5-91F4-525696E2F8C8}" dt="2020-09-30T10:19:31.729" v="676" actId="2696"/>
        <pc:sldMkLst>
          <pc:docMk/>
          <pc:sldMk cId="3557428953" sldId="257"/>
        </pc:sldMkLst>
        <pc:spChg chg="add mod">
          <ac:chgData name="Gonzalo Pozo Melero" userId="bd923a79-0206-49b8-926a-a7ad5517b68b" providerId="ADAL" clId="{770EAA85-FF40-4FC5-91F4-525696E2F8C8}" dt="2020-09-30T10:09:07.830" v="664" actId="1076"/>
          <ac:spMkLst>
            <pc:docMk/>
            <pc:sldMk cId="3557428953" sldId="257"/>
            <ac:spMk id="3" creationId="{8E8360FD-BF96-40CF-BAC3-B8BD49FA1F2C}"/>
          </ac:spMkLst>
        </pc:spChg>
        <pc:spChg chg="add del mod">
          <ac:chgData name="Gonzalo Pozo Melero" userId="bd923a79-0206-49b8-926a-a7ad5517b68b" providerId="ADAL" clId="{770EAA85-FF40-4FC5-91F4-525696E2F8C8}" dt="2020-09-30T09:59:29.888" v="170" actId="478"/>
          <ac:spMkLst>
            <pc:docMk/>
            <pc:sldMk cId="3557428953" sldId="257"/>
            <ac:spMk id="4" creationId="{DF644C19-1546-4984-BE95-D891C75D786E}"/>
          </ac:spMkLst>
        </pc:spChg>
        <pc:spChg chg="mod">
          <ac:chgData name="Gonzalo Pozo Melero" userId="bd923a79-0206-49b8-926a-a7ad5517b68b" providerId="ADAL" clId="{770EAA85-FF40-4FC5-91F4-525696E2F8C8}" dt="2020-09-30T09:52:22.356" v="16"/>
          <ac:spMkLst>
            <pc:docMk/>
            <pc:sldMk cId="3557428953" sldId="257"/>
            <ac:spMk id="5" creationId="{441A9328-40F8-49D3-B754-385A385786EA}"/>
          </ac:spMkLst>
        </pc:spChg>
        <pc:spChg chg="add mod">
          <ac:chgData name="Gonzalo Pozo Melero" userId="bd923a79-0206-49b8-926a-a7ad5517b68b" providerId="ADAL" clId="{770EAA85-FF40-4FC5-91F4-525696E2F8C8}" dt="2020-09-30T10:09:14.755" v="665" actId="1076"/>
          <ac:spMkLst>
            <pc:docMk/>
            <pc:sldMk cId="3557428953" sldId="257"/>
            <ac:spMk id="7" creationId="{B030FA2D-7C86-42A1-B384-AAFE239AA8E4}"/>
          </ac:spMkLst>
        </pc:spChg>
        <pc:spChg chg="del">
          <ac:chgData name="Gonzalo Pozo Melero" userId="bd923a79-0206-49b8-926a-a7ad5517b68b" providerId="ADAL" clId="{770EAA85-FF40-4FC5-91F4-525696E2F8C8}" dt="2020-09-30T09:51:55.579" v="1" actId="478"/>
          <ac:spMkLst>
            <pc:docMk/>
            <pc:sldMk cId="3557428953" sldId="257"/>
            <ac:spMk id="25" creationId="{9604EA14-BC82-4ED2-BCE9-88D74603CC33}"/>
          </ac:spMkLst>
        </pc:spChg>
        <pc:spChg chg="del">
          <ac:chgData name="Gonzalo Pozo Melero" userId="bd923a79-0206-49b8-926a-a7ad5517b68b" providerId="ADAL" clId="{770EAA85-FF40-4FC5-91F4-525696E2F8C8}" dt="2020-09-30T09:51:55.579" v="1" actId="478"/>
          <ac:spMkLst>
            <pc:docMk/>
            <pc:sldMk cId="3557428953" sldId="257"/>
            <ac:spMk id="34" creationId="{B770BE22-89AB-4B61-A282-827F1BFED69D}"/>
          </ac:spMkLst>
        </pc:spChg>
        <pc:spChg chg="del">
          <ac:chgData name="Gonzalo Pozo Melero" userId="bd923a79-0206-49b8-926a-a7ad5517b68b" providerId="ADAL" clId="{770EAA85-FF40-4FC5-91F4-525696E2F8C8}" dt="2020-09-30T09:51:55.579" v="1" actId="478"/>
          <ac:spMkLst>
            <pc:docMk/>
            <pc:sldMk cId="3557428953" sldId="257"/>
            <ac:spMk id="38" creationId="{C2573320-8F5D-4947-B2D6-C2CE903478DE}"/>
          </ac:spMkLst>
        </pc:spChg>
        <pc:spChg chg="del">
          <ac:chgData name="Gonzalo Pozo Melero" userId="bd923a79-0206-49b8-926a-a7ad5517b68b" providerId="ADAL" clId="{770EAA85-FF40-4FC5-91F4-525696E2F8C8}" dt="2020-09-30T09:52:13.397" v="15" actId="478"/>
          <ac:spMkLst>
            <pc:docMk/>
            <pc:sldMk cId="3557428953" sldId="257"/>
            <ac:spMk id="39" creationId="{75C12957-D3A5-4125-94B8-56C77AE537E4}"/>
          </ac:spMkLst>
        </pc:spChg>
        <pc:spChg chg="del">
          <ac:chgData name="Gonzalo Pozo Melero" userId="bd923a79-0206-49b8-926a-a7ad5517b68b" providerId="ADAL" clId="{770EAA85-FF40-4FC5-91F4-525696E2F8C8}" dt="2020-09-30T09:51:55.579" v="1" actId="478"/>
          <ac:spMkLst>
            <pc:docMk/>
            <pc:sldMk cId="3557428953" sldId="257"/>
            <ac:spMk id="40" creationId="{A1BB0D3D-9FC4-4BE5-8D60-E277727E8C02}"/>
          </ac:spMkLst>
        </pc:spChg>
        <pc:spChg chg="add mod">
          <ac:chgData name="Gonzalo Pozo Melero" userId="bd923a79-0206-49b8-926a-a7ad5517b68b" providerId="ADAL" clId="{770EAA85-FF40-4FC5-91F4-525696E2F8C8}" dt="2020-09-30T09:59:08.671" v="169"/>
          <ac:spMkLst>
            <pc:docMk/>
            <pc:sldMk cId="3557428953" sldId="257"/>
            <ac:spMk id="41" creationId="{03ECBBB2-830A-4D32-A9E7-78E1C98A388D}"/>
          </ac:spMkLst>
        </pc:spChg>
        <pc:spChg chg="add mod">
          <ac:chgData name="Gonzalo Pozo Melero" userId="bd923a79-0206-49b8-926a-a7ad5517b68b" providerId="ADAL" clId="{770EAA85-FF40-4FC5-91F4-525696E2F8C8}" dt="2020-09-30T10:02:16.278" v="246" actId="6549"/>
          <ac:spMkLst>
            <pc:docMk/>
            <pc:sldMk cId="3557428953" sldId="257"/>
            <ac:spMk id="42" creationId="{7B52D00E-53CB-4A0B-BF98-73E9D3C3475C}"/>
          </ac:spMkLst>
        </pc:spChg>
        <pc:grpChg chg="del">
          <ac:chgData name="Gonzalo Pozo Melero" userId="bd923a79-0206-49b8-926a-a7ad5517b68b" providerId="ADAL" clId="{770EAA85-FF40-4FC5-91F4-525696E2F8C8}" dt="2020-09-30T09:51:56.595" v="2" actId="478"/>
          <ac:grpSpMkLst>
            <pc:docMk/>
            <pc:sldMk cId="3557428953" sldId="257"/>
            <ac:grpSpMk id="12" creationId="{88BB366C-B3A9-4193-9145-0A3AF48ACC7A}"/>
          </ac:grpSpMkLst>
        </pc:grpChg>
        <pc:grpChg chg="del">
          <ac:chgData name="Gonzalo Pozo Melero" userId="bd923a79-0206-49b8-926a-a7ad5517b68b" providerId="ADAL" clId="{770EAA85-FF40-4FC5-91F4-525696E2F8C8}" dt="2020-09-30T09:51:55.579" v="1" actId="478"/>
          <ac:grpSpMkLst>
            <pc:docMk/>
            <pc:sldMk cId="3557428953" sldId="257"/>
            <ac:grpSpMk id="19" creationId="{A5A59C8D-7297-4EA0-B551-46A808676FC7}"/>
          </ac:grpSpMkLst>
        </pc:grpChg>
        <pc:grpChg chg="del">
          <ac:chgData name="Gonzalo Pozo Melero" userId="bd923a79-0206-49b8-926a-a7ad5517b68b" providerId="ADAL" clId="{770EAA85-FF40-4FC5-91F4-525696E2F8C8}" dt="2020-09-30T09:52:09.787" v="14" actId="478"/>
          <ac:grpSpMkLst>
            <pc:docMk/>
            <pc:sldMk cId="3557428953" sldId="257"/>
            <ac:grpSpMk id="24" creationId="{85F5CBA2-514C-4322-A6E2-F3816E412861}"/>
          </ac:grpSpMkLst>
        </pc:grpChg>
        <pc:grpChg chg="del">
          <ac:chgData name="Gonzalo Pozo Melero" userId="bd923a79-0206-49b8-926a-a7ad5517b68b" providerId="ADAL" clId="{770EAA85-FF40-4FC5-91F4-525696E2F8C8}" dt="2020-09-30T09:51:55.579" v="1" actId="478"/>
          <ac:grpSpMkLst>
            <pc:docMk/>
            <pc:sldMk cId="3557428953" sldId="257"/>
            <ac:grpSpMk id="30" creationId="{5AD5243E-F215-4EF3-8A1E-45303F9946CE}"/>
          </ac:grpSpMkLst>
        </pc:grpChg>
        <pc:grpChg chg="del">
          <ac:chgData name="Gonzalo Pozo Melero" userId="bd923a79-0206-49b8-926a-a7ad5517b68b" providerId="ADAL" clId="{770EAA85-FF40-4FC5-91F4-525696E2F8C8}" dt="2020-09-30T09:51:55.579" v="1" actId="478"/>
          <ac:grpSpMkLst>
            <pc:docMk/>
            <pc:sldMk cId="3557428953" sldId="257"/>
            <ac:grpSpMk id="33" creationId="{450DCEF2-5109-4D0C-90FC-A0A158734BDC}"/>
          </ac:grpSpMkLst>
        </pc:grpChg>
        <pc:grpChg chg="del">
          <ac:chgData name="Gonzalo Pozo Melero" userId="bd923a79-0206-49b8-926a-a7ad5517b68b" providerId="ADAL" clId="{770EAA85-FF40-4FC5-91F4-525696E2F8C8}" dt="2020-09-30T09:51:55.579" v="1" actId="478"/>
          <ac:grpSpMkLst>
            <pc:docMk/>
            <pc:sldMk cId="3557428953" sldId="257"/>
            <ac:grpSpMk id="37" creationId="{EC345B2F-72CD-4CC9-97B2-9694185069D7}"/>
          </ac:grpSpMkLst>
        </pc:grpChg>
        <pc:grpChg chg="add mod">
          <ac:chgData name="Gonzalo Pozo Melero" userId="bd923a79-0206-49b8-926a-a7ad5517b68b" providerId="ADAL" clId="{770EAA85-FF40-4FC5-91F4-525696E2F8C8}" dt="2020-09-30T10:19:24.641" v="675" actId="1076"/>
          <ac:grpSpMkLst>
            <pc:docMk/>
            <pc:sldMk cId="3557428953" sldId="257"/>
            <ac:grpSpMk id="43" creationId="{BB4F4305-BD27-4965-91A3-AC162674F802}"/>
          </ac:grpSpMkLst>
        </pc:grpChg>
        <pc:picChg chg="add mod">
          <ac:chgData name="Gonzalo Pozo Melero" userId="bd923a79-0206-49b8-926a-a7ad5517b68b" providerId="ADAL" clId="{770EAA85-FF40-4FC5-91F4-525696E2F8C8}" dt="2020-09-30T09:52:43.138" v="19" actId="1076"/>
          <ac:picMkLst>
            <pc:docMk/>
            <pc:sldMk cId="3557428953" sldId="257"/>
            <ac:picMk id="2" creationId="{2C2A9F74-FF4D-4AC0-8902-991B5C78C52B}"/>
          </ac:picMkLst>
        </pc:picChg>
      </pc:sldChg>
      <pc:sldChg chg="addSp delSp modSp add modAnim">
        <pc:chgData name="Gonzalo Pozo Melero" userId="bd923a79-0206-49b8-926a-a7ad5517b68b" providerId="ADAL" clId="{770EAA85-FF40-4FC5-91F4-525696E2F8C8}" dt="2020-09-30T10:10:12.383" v="673"/>
        <pc:sldMkLst>
          <pc:docMk/>
          <pc:sldMk cId="894265140" sldId="258"/>
        </pc:sldMkLst>
        <pc:spChg chg="del">
          <ac:chgData name="Gonzalo Pozo Melero" userId="bd923a79-0206-49b8-926a-a7ad5517b68b" providerId="ADAL" clId="{770EAA85-FF40-4FC5-91F4-525696E2F8C8}" dt="2020-09-30T10:02:30.166" v="250" actId="478"/>
          <ac:spMkLst>
            <pc:docMk/>
            <pc:sldMk cId="894265140" sldId="258"/>
            <ac:spMk id="3" creationId="{8E8360FD-BF96-40CF-BAC3-B8BD49FA1F2C}"/>
          </ac:spMkLst>
        </pc:spChg>
        <pc:spChg chg="add mod">
          <ac:chgData name="Gonzalo Pozo Melero" userId="bd923a79-0206-49b8-926a-a7ad5517b68b" providerId="ADAL" clId="{770EAA85-FF40-4FC5-91F4-525696E2F8C8}" dt="2020-09-30T10:04:09.446" v="335" actId="20577"/>
          <ac:spMkLst>
            <pc:docMk/>
            <pc:sldMk cId="894265140" sldId="258"/>
            <ac:spMk id="4" creationId="{BFB5DD2B-8AE9-4402-A2E2-A39090E4613A}"/>
          </ac:spMkLst>
        </pc:spChg>
        <pc:spChg chg="del">
          <ac:chgData name="Gonzalo Pozo Melero" userId="bd923a79-0206-49b8-926a-a7ad5517b68b" providerId="ADAL" clId="{770EAA85-FF40-4FC5-91F4-525696E2F8C8}" dt="2020-09-30T10:02:26.205" v="248" actId="478"/>
          <ac:spMkLst>
            <pc:docMk/>
            <pc:sldMk cId="894265140" sldId="258"/>
            <ac:spMk id="5" creationId="{441A9328-40F8-49D3-B754-385A385786EA}"/>
          </ac:spMkLst>
        </pc:spChg>
        <pc:spChg chg="del">
          <ac:chgData name="Gonzalo Pozo Melero" userId="bd923a79-0206-49b8-926a-a7ad5517b68b" providerId="ADAL" clId="{770EAA85-FF40-4FC5-91F4-525696E2F8C8}" dt="2020-09-30T10:02:37.843" v="254" actId="478"/>
          <ac:spMkLst>
            <pc:docMk/>
            <pc:sldMk cId="894265140" sldId="258"/>
            <ac:spMk id="7" creationId="{B030FA2D-7C86-42A1-B384-AAFE239AA8E4}"/>
          </ac:spMkLst>
        </pc:spChg>
        <pc:spChg chg="add mod">
          <ac:chgData name="Gonzalo Pozo Melero" userId="bd923a79-0206-49b8-926a-a7ad5517b68b" providerId="ADAL" clId="{770EAA85-FF40-4FC5-91F4-525696E2F8C8}" dt="2020-09-30T10:05:48.133" v="404" actId="20577"/>
          <ac:spMkLst>
            <pc:docMk/>
            <pc:sldMk cId="894265140" sldId="258"/>
            <ac:spMk id="8" creationId="{925D6B4E-678A-47A4-8793-4FC0ABCF853F}"/>
          </ac:spMkLst>
        </pc:spChg>
        <pc:spChg chg="add mod">
          <ac:chgData name="Gonzalo Pozo Melero" userId="bd923a79-0206-49b8-926a-a7ad5517b68b" providerId="ADAL" clId="{770EAA85-FF40-4FC5-91F4-525696E2F8C8}" dt="2020-09-30T10:05:43.144" v="403" actId="20577"/>
          <ac:spMkLst>
            <pc:docMk/>
            <pc:sldMk cId="894265140" sldId="258"/>
            <ac:spMk id="10" creationId="{298147F2-CBE4-4B03-90C2-2D13C59FFF68}"/>
          </ac:spMkLst>
        </pc:spChg>
        <pc:spChg chg="add mod">
          <ac:chgData name="Gonzalo Pozo Melero" userId="bd923a79-0206-49b8-926a-a7ad5517b68b" providerId="ADAL" clId="{770EAA85-FF40-4FC5-91F4-525696E2F8C8}" dt="2020-09-30T10:06:05.289" v="411" actId="6549"/>
          <ac:spMkLst>
            <pc:docMk/>
            <pc:sldMk cId="894265140" sldId="258"/>
            <ac:spMk id="11" creationId="{8F441A23-40EC-4D94-B915-2658296C497C}"/>
          </ac:spMkLst>
        </pc:spChg>
        <pc:spChg chg="add mod">
          <ac:chgData name="Gonzalo Pozo Melero" userId="bd923a79-0206-49b8-926a-a7ad5517b68b" providerId="ADAL" clId="{770EAA85-FF40-4FC5-91F4-525696E2F8C8}" dt="2020-09-30T10:06:41.635" v="437" actId="20577"/>
          <ac:spMkLst>
            <pc:docMk/>
            <pc:sldMk cId="894265140" sldId="258"/>
            <ac:spMk id="12" creationId="{0E8A218E-186A-4F5D-956E-34487BB8768F}"/>
          </ac:spMkLst>
        </pc:spChg>
        <pc:spChg chg="add mod">
          <ac:chgData name="Gonzalo Pozo Melero" userId="bd923a79-0206-49b8-926a-a7ad5517b68b" providerId="ADAL" clId="{770EAA85-FF40-4FC5-91F4-525696E2F8C8}" dt="2020-09-30T10:07:44.384" v="631" actId="1076"/>
          <ac:spMkLst>
            <pc:docMk/>
            <pc:sldMk cId="894265140" sldId="258"/>
            <ac:spMk id="13" creationId="{12FB7077-1AB0-420E-B6A6-50BA9B07D13E}"/>
          </ac:spMkLst>
        </pc:spChg>
        <pc:spChg chg="del">
          <ac:chgData name="Gonzalo Pozo Melero" userId="bd923a79-0206-49b8-926a-a7ad5517b68b" providerId="ADAL" clId="{770EAA85-FF40-4FC5-91F4-525696E2F8C8}" dt="2020-09-30T10:02:39.169" v="255" actId="478"/>
          <ac:spMkLst>
            <pc:docMk/>
            <pc:sldMk cId="894265140" sldId="258"/>
            <ac:spMk id="41" creationId="{03ECBBB2-830A-4D32-A9E7-78E1C98A388D}"/>
          </ac:spMkLst>
        </pc:spChg>
        <pc:spChg chg="mod">
          <ac:chgData name="Gonzalo Pozo Melero" userId="bd923a79-0206-49b8-926a-a7ad5517b68b" providerId="ADAL" clId="{770EAA85-FF40-4FC5-91F4-525696E2F8C8}" dt="2020-09-30T10:07:47.482" v="632" actId="1076"/>
          <ac:spMkLst>
            <pc:docMk/>
            <pc:sldMk cId="894265140" sldId="258"/>
            <ac:spMk id="42" creationId="{7B52D00E-53CB-4A0B-BF98-73E9D3C3475C}"/>
          </ac:spMkLst>
        </pc:spChg>
        <pc:picChg chg="mod">
          <ac:chgData name="Gonzalo Pozo Melero" userId="bd923a79-0206-49b8-926a-a7ad5517b68b" providerId="ADAL" clId="{770EAA85-FF40-4FC5-91F4-525696E2F8C8}" dt="2020-09-30T10:02:28.524" v="249" actId="1076"/>
          <ac:picMkLst>
            <pc:docMk/>
            <pc:sldMk cId="894265140" sldId="258"/>
            <ac:picMk id="2" creationId="{2C2A9F74-FF4D-4AC0-8902-991B5C78C52B}"/>
          </ac:picMkLst>
        </pc:picChg>
      </pc:sldChg>
      <pc:sldChg chg="del">
        <pc:chgData name="Gonzalo Pozo Melero" userId="bd923a79-0206-49b8-926a-a7ad5517b68b" providerId="ADAL" clId="{770EAA85-FF40-4FC5-91F4-525696E2F8C8}" dt="2020-09-30T09:52:02.140" v="3" actId="2696"/>
        <pc:sldMkLst>
          <pc:docMk/>
          <pc:sldMk cId="2386133237" sldId="258"/>
        </pc:sldMkLst>
      </pc:sldChg>
      <pc:sldChg chg="del">
        <pc:chgData name="Gonzalo Pozo Melero" userId="bd923a79-0206-49b8-926a-a7ad5517b68b" providerId="ADAL" clId="{770EAA85-FF40-4FC5-91F4-525696E2F8C8}" dt="2020-09-30T09:52:03.367" v="4" actId="2696"/>
        <pc:sldMkLst>
          <pc:docMk/>
          <pc:sldMk cId="1452167791" sldId="259"/>
        </pc:sldMkLst>
      </pc:sldChg>
      <pc:sldChg chg="addSp delSp modSp add delAnim modAnim">
        <pc:chgData name="Gonzalo Pozo Melero" userId="bd923a79-0206-49b8-926a-a7ad5517b68b" providerId="ADAL" clId="{770EAA85-FF40-4FC5-91F4-525696E2F8C8}" dt="2020-09-30T11:50:21.937" v="1264"/>
        <pc:sldMkLst>
          <pc:docMk/>
          <pc:sldMk cId="1847605100" sldId="259"/>
        </pc:sldMkLst>
        <pc:spChg chg="mod">
          <ac:chgData name="Gonzalo Pozo Melero" userId="bd923a79-0206-49b8-926a-a7ad5517b68b" providerId="ADAL" clId="{770EAA85-FF40-4FC5-91F4-525696E2F8C8}" dt="2020-09-30T10:25:11.042" v="711" actId="6549"/>
          <ac:spMkLst>
            <pc:docMk/>
            <pc:sldMk cId="1847605100" sldId="259"/>
            <ac:spMk id="3" creationId="{8E8360FD-BF96-40CF-BAC3-B8BD49FA1F2C}"/>
          </ac:spMkLst>
        </pc:spChg>
        <pc:spChg chg="mod">
          <ac:chgData name="Gonzalo Pozo Melero" userId="bd923a79-0206-49b8-926a-a7ad5517b68b" providerId="ADAL" clId="{770EAA85-FF40-4FC5-91F4-525696E2F8C8}" dt="2020-09-30T10:19:47.100" v="681"/>
          <ac:spMkLst>
            <pc:docMk/>
            <pc:sldMk cId="1847605100" sldId="259"/>
            <ac:spMk id="5" creationId="{441A9328-40F8-49D3-B754-385A385786EA}"/>
          </ac:spMkLst>
        </pc:spChg>
        <pc:spChg chg="mod">
          <ac:chgData name="Gonzalo Pozo Melero" userId="bd923a79-0206-49b8-926a-a7ad5517b68b" providerId="ADAL" clId="{770EAA85-FF40-4FC5-91F4-525696E2F8C8}" dt="2020-09-30T10:32:51.692" v="888" actId="20577"/>
          <ac:spMkLst>
            <pc:docMk/>
            <pc:sldMk cId="1847605100" sldId="259"/>
            <ac:spMk id="7" creationId="{B030FA2D-7C86-42A1-B384-AAFE239AA8E4}"/>
          </ac:spMkLst>
        </pc:spChg>
        <pc:spChg chg="add mod">
          <ac:chgData name="Gonzalo Pozo Melero" userId="bd923a79-0206-49b8-926a-a7ad5517b68b" providerId="ADAL" clId="{770EAA85-FF40-4FC5-91F4-525696E2F8C8}" dt="2020-09-30T10:27:32.527" v="765" actId="947"/>
          <ac:spMkLst>
            <pc:docMk/>
            <pc:sldMk cId="1847605100" sldId="259"/>
            <ac:spMk id="13" creationId="{F290CCD2-6BFC-420E-AA2A-15F1FE722E8E}"/>
          </ac:spMkLst>
        </pc:spChg>
        <pc:spChg chg="add mod">
          <ac:chgData name="Gonzalo Pozo Melero" userId="bd923a79-0206-49b8-926a-a7ad5517b68b" providerId="ADAL" clId="{770EAA85-FF40-4FC5-91F4-525696E2F8C8}" dt="2020-09-30T11:38:45.480" v="1146" actId="20577"/>
          <ac:spMkLst>
            <pc:docMk/>
            <pc:sldMk cId="1847605100" sldId="259"/>
            <ac:spMk id="15" creationId="{7522F2CE-83C6-47E3-9C13-458D8F7AE8A8}"/>
          </ac:spMkLst>
        </pc:spChg>
        <pc:spChg chg="add mod">
          <ac:chgData name="Gonzalo Pozo Melero" userId="bd923a79-0206-49b8-926a-a7ad5517b68b" providerId="ADAL" clId="{770EAA85-FF40-4FC5-91F4-525696E2F8C8}" dt="2020-09-30T11:27:12.729" v="941"/>
          <ac:spMkLst>
            <pc:docMk/>
            <pc:sldMk cId="1847605100" sldId="259"/>
            <ac:spMk id="27" creationId="{B50B9180-B6C4-4E4F-9594-FB2761628D3D}"/>
          </ac:spMkLst>
        </pc:spChg>
        <pc:spChg chg="add mod">
          <ac:chgData name="Gonzalo Pozo Melero" userId="bd923a79-0206-49b8-926a-a7ad5517b68b" providerId="ADAL" clId="{770EAA85-FF40-4FC5-91F4-525696E2F8C8}" dt="2020-09-30T10:27:25.787" v="764" actId="1076"/>
          <ac:spMkLst>
            <pc:docMk/>
            <pc:sldMk cId="1847605100" sldId="259"/>
            <ac:spMk id="35" creationId="{9542BEB6-9FC2-469F-AA62-661F2FAA3888}"/>
          </ac:spMkLst>
        </pc:spChg>
        <pc:spChg chg="add mod">
          <ac:chgData name="Gonzalo Pozo Melero" userId="bd923a79-0206-49b8-926a-a7ad5517b68b" providerId="ADAL" clId="{770EAA85-FF40-4FC5-91F4-525696E2F8C8}" dt="2020-09-30T11:47:34.670" v="1218" actId="20577"/>
          <ac:spMkLst>
            <pc:docMk/>
            <pc:sldMk cId="1847605100" sldId="259"/>
            <ac:spMk id="39" creationId="{AB3B84B6-41DA-4971-85C3-1911936EB46F}"/>
          </ac:spMkLst>
        </pc:spChg>
        <pc:spChg chg="del mod">
          <ac:chgData name="Gonzalo Pozo Melero" userId="bd923a79-0206-49b8-926a-a7ad5517b68b" providerId="ADAL" clId="{770EAA85-FF40-4FC5-91F4-525696E2F8C8}" dt="2020-09-30T10:32:28.607" v="880" actId="478"/>
          <ac:spMkLst>
            <pc:docMk/>
            <pc:sldMk cId="1847605100" sldId="259"/>
            <ac:spMk id="41" creationId="{03ECBBB2-830A-4D32-A9E7-78E1C98A388D}"/>
          </ac:spMkLst>
        </pc:spChg>
        <pc:spChg chg="del">
          <ac:chgData name="Gonzalo Pozo Melero" userId="bd923a79-0206-49b8-926a-a7ad5517b68b" providerId="ADAL" clId="{770EAA85-FF40-4FC5-91F4-525696E2F8C8}" dt="2020-09-30T10:32:30.579" v="881" actId="478"/>
          <ac:spMkLst>
            <pc:docMk/>
            <pc:sldMk cId="1847605100" sldId="259"/>
            <ac:spMk id="42" creationId="{7B52D00E-53CB-4A0B-BF98-73E9D3C3475C}"/>
          </ac:spMkLst>
        </pc:spChg>
        <pc:grpChg chg="del">
          <ac:chgData name="Gonzalo Pozo Melero" userId="bd923a79-0206-49b8-926a-a7ad5517b68b" providerId="ADAL" clId="{770EAA85-FF40-4FC5-91F4-525696E2F8C8}" dt="2020-09-30T10:23:46.768" v="687" actId="478"/>
          <ac:grpSpMkLst>
            <pc:docMk/>
            <pc:sldMk cId="1847605100" sldId="259"/>
            <ac:grpSpMk id="43" creationId="{BB4F4305-BD27-4965-91A3-AC162674F802}"/>
          </ac:grpSpMkLst>
        </pc:grpChg>
        <pc:picChg chg="del">
          <ac:chgData name="Gonzalo Pozo Melero" userId="bd923a79-0206-49b8-926a-a7ad5517b68b" providerId="ADAL" clId="{770EAA85-FF40-4FC5-91F4-525696E2F8C8}" dt="2020-09-30T10:23:36.529" v="682" actId="478"/>
          <ac:picMkLst>
            <pc:docMk/>
            <pc:sldMk cId="1847605100" sldId="259"/>
            <ac:picMk id="2" creationId="{2C2A9F74-FF4D-4AC0-8902-991B5C78C52B}"/>
          </ac:picMkLst>
        </pc:picChg>
        <pc:picChg chg="add mod">
          <ac:chgData name="Gonzalo Pozo Melero" userId="bd923a79-0206-49b8-926a-a7ad5517b68b" providerId="ADAL" clId="{770EAA85-FF40-4FC5-91F4-525696E2F8C8}" dt="2020-09-30T10:26:53.586" v="752" actId="1076"/>
          <ac:picMkLst>
            <pc:docMk/>
            <pc:sldMk cId="1847605100" sldId="259"/>
            <ac:picMk id="4" creationId="{8E2E4EF8-122B-4A7A-A198-A2428215FB80}"/>
          </ac:picMkLst>
        </pc:picChg>
        <pc:cxnChg chg="add mod">
          <ac:chgData name="Gonzalo Pozo Melero" userId="bd923a79-0206-49b8-926a-a7ad5517b68b" providerId="ADAL" clId="{770EAA85-FF40-4FC5-91F4-525696E2F8C8}" dt="2020-09-30T10:26:59.226" v="753" actId="11529"/>
          <ac:cxnSpMkLst>
            <pc:docMk/>
            <pc:sldMk cId="1847605100" sldId="259"/>
            <ac:cxnSpMk id="8" creationId="{2ECC5766-40CE-4511-9127-D606C6153926}"/>
          </ac:cxnSpMkLst>
        </pc:cxnChg>
        <pc:cxnChg chg="add mod">
          <ac:chgData name="Gonzalo Pozo Melero" userId="bd923a79-0206-49b8-926a-a7ad5517b68b" providerId="ADAL" clId="{770EAA85-FF40-4FC5-91F4-525696E2F8C8}" dt="2020-09-30T10:27:02.272" v="754" actId="11529"/>
          <ac:cxnSpMkLst>
            <pc:docMk/>
            <pc:sldMk cId="1847605100" sldId="259"/>
            <ac:cxnSpMk id="10" creationId="{1F9F6E89-0BBC-4F1C-AA61-9166E79540DA}"/>
          </ac:cxnSpMkLst>
        </pc:cxnChg>
        <pc:cxnChg chg="add mod">
          <ac:chgData name="Gonzalo Pozo Melero" userId="bd923a79-0206-49b8-926a-a7ad5517b68b" providerId="ADAL" clId="{770EAA85-FF40-4FC5-91F4-525696E2F8C8}" dt="2020-09-30T10:27:05.844" v="755" actId="11529"/>
          <ac:cxnSpMkLst>
            <pc:docMk/>
            <pc:sldMk cId="1847605100" sldId="259"/>
            <ac:cxnSpMk id="12" creationId="{ECACCE52-3B05-4B8B-A33A-5F985365422A}"/>
          </ac:cxnSpMkLst>
        </pc:cxnChg>
        <pc:cxnChg chg="add mod">
          <ac:chgData name="Gonzalo Pozo Melero" userId="bd923a79-0206-49b8-926a-a7ad5517b68b" providerId="ADAL" clId="{770EAA85-FF40-4FC5-91F4-525696E2F8C8}" dt="2020-09-30T10:27:44.115" v="769" actId="1076"/>
          <ac:cxnSpMkLst>
            <pc:docMk/>
            <pc:sldMk cId="1847605100" sldId="259"/>
            <ac:cxnSpMk id="36" creationId="{BE135A0F-1C1C-4CA1-8981-F600D242E156}"/>
          </ac:cxnSpMkLst>
        </pc:cxnChg>
        <pc:cxnChg chg="mod">
          <ac:chgData name="Gonzalo Pozo Melero" userId="bd923a79-0206-49b8-926a-a7ad5517b68b" providerId="ADAL" clId="{770EAA85-FF40-4FC5-91F4-525696E2F8C8}" dt="2020-09-30T10:23:46.768" v="687" actId="478"/>
          <ac:cxnSpMkLst>
            <pc:docMk/>
            <pc:sldMk cId="1847605100" sldId="259"/>
            <ac:cxnSpMk id="52" creationId="{766675AA-911B-4A4F-A202-49D1CBC2E7AE}"/>
          </ac:cxnSpMkLst>
        </pc:cxnChg>
      </pc:sldChg>
      <pc:sldChg chg="del">
        <pc:chgData name="Gonzalo Pozo Melero" userId="bd923a79-0206-49b8-926a-a7ad5517b68b" providerId="ADAL" clId="{770EAA85-FF40-4FC5-91F4-525696E2F8C8}" dt="2020-09-30T09:52:04.388" v="5" actId="2696"/>
        <pc:sldMkLst>
          <pc:docMk/>
          <pc:sldMk cId="1448396980" sldId="260"/>
        </pc:sldMkLst>
      </pc:sldChg>
      <pc:sldChg chg="addSp delSp modSp add delAnim modAnim">
        <pc:chgData name="Gonzalo Pozo Melero" userId="bd923a79-0206-49b8-926a-a7ad5517b68b" providerId="ADAL" clId="{770EAA85-FF40-4FC5-91F4-525696E2F8C8}" dt="2020-09-30T11:50:10.111" v="1262"/>
        <pc:sldMkLst>
          <pc:docMk/>
          <pc:sldMk cId="3432503681" sldId="260"/>
        </pc:sldMkLst>
        <pc:spChg chg="add mod">
          <ac:chgData name="Gonzalo Pozo Melero" userId="bd923a79-0206-49b8-926a-a7ad5517b68b" providerId="ADAL" clId="{770EAA85-FF40-4FC5-91F4-525696E2F8C8}" dt="2020-09-30T11:49:28.288" v="1252" actId="13822"/>
          <ac:spMkLst>
            <pc:docMk/>
            <pc:sldMk cId="3432503681" sldId="260"/>
            <ac:spMk id="2" creationId="{414140FC-417B-48A7-872A-60C2C026B5FD}"/>
          </ac:spMkLst>
        </pc:spChg>
        <pc:spChg chg="del">
          <ac:chgData name="Gonzalo Pozo Melero" userId="bd923a79-0206-49b8-926a-a7ad5517b68b" providerId="ADAL" clId="{770EAA85-FF40-4FC5-91F4-525696E2F8C8}" dt="2020-09-30T11:40:36.316" v="1170" actId="478"/>
          <ac:spMkLst>
            <pc:docMk/>
            <pc:sldMk cId="3432503681" sldId="260"/>
            <ac:spMk id="3" creationId="{8E8360FD-BF96-40CF-BAC3-B8BD49FA1F2C}"/>
          </ac:spMkLst>
        </pc:spChg>
        <pc:spChg chg="del">
          <ac:chgData name="Gonzalo Pozo Melero" userId="bd923a79-0206-49b8-926a-a7ad5517b68b" providerId="ADAL" clId="{770EAA85-FF40-4FC5-91F4-525696E2F8C8}" dt="2020-09-30T11:40:32.132" v="1169" actId="478"/>
          <ac:spMkLst>
            <pc:docMk/>
            <pc:sldMk cId="3432503681" sldId="260"/>
            <ac:spMk id="5" creationId="{441A9328-40F8-49D3-B754-385A385786EA}"/>
          </ac:spMkLst>
        </pc:spChg>
        <pc:spChg chg="del">
          <ac:chgData name="Gonzalo Pozo Melero" userId="bd923a79-0206-49b8-926a-a7ad5517b68b" providerId="ADAL" clId="{770EAA85-FF40-4FC5-91F4-525696E2F8C8}" dt="2020-09-30T11:40:36.316" v="1170" actId="478"/>
          <ac:spMkLst>
            <pc:docMk/>
            <pc:sldMk cId="3432503681" sldId="260"/>
            <ac:spMk id="7" creationId="{B030FA2D-7C86-42A1-B384-AAFE239AA8E4}"/>
          </ac:spMkLst>
        </pc:spChg>
        <pc:spChg chg="del">
          <ac:chgData name="Gonzalo Pozo Melero" userId="bd923a79-0206-49b8-926a-a7ad5517b68b" providerId="ADAL" clId="{770EAA85-FF40-4FC5-91F4-525696E2F8C8}" dt="2020-09-30T11:40:36.316" v="1170" actId="478"/>
          <ac:spMkLst>
            <pc:docMk/>
            <pc:sldMk cId="3432503681" sldId="260"/>
            <ac:spMk id="13" creationId="{F290CCD2-6BFC-420E-AA2A-15F1FE722E8E}"/>
          </ac:spMkLst>
        </pc:spChg>
        <pc:spChg chg="del">
          <ac:chgData name="Gonzalo Pozo Melero" userId="bd923a79-0206-49b8-926a-a7ad5517b68b" providerId="ADAL" clId="{770EAA85-FF40-4FC5-91F4-525696E2F8C8}" dt="2020-09-30T11:40:39.061" v="1172" actId="478"/>
          <ac:spMkLst>
            <pc:docMk/>
            <pc:sldMk cId="3432503681" sldId="260"/>
            <ac:spMk id="15" creationId="{7522F2CE-83C6-47E3-9C13-458D8F7AE8A8}"/>
          </ac:spMkLst>
        </pc:spChg>
        <pc:spChg chg="add mod">
          <ac:chgData name="Gonzalo Pozo Melero" userId="bd923a79-0206-49b8-926a-a7ad5517b68b" providerId="ADAL" clId="{770EAA85-FF40-4FC5-91F4-525696E2F8C8}" dt="2020-09-30T11:49:45.503" v="1259" actId="20577"/>
          <ac:spMkLst>
            <pc:docMk/>
            <pc:sldMk cId="3432503681" sldId="260"/>
            <ac:spMk id="16" creationId="{60182711-9583-4182-A9D1-7853DF666088}"/>
          </ac:spMkLst>
        </pc:spChg>
        <pc:spChg chg="del">
          <ac:chgData name="Gonzalo Pozo Melero" userId="bd923a79-0206-49b8-926a-a7ad5517b68b" providerId="ADAL" clId="{770EAA85-FF40-4FC5-91F4-525696E2F8C8}" dt="2020-09-30T11:40:37.614" v="1171" actId="478"/>
          <ac:spMkLst>
            <pc:docMk/>
            <pc:sldMk cId="3432503681" sldId="260"/>
            <ac:spMk id="27" creationId="{B50B9180-B6C4-4E4F-9594-FB2761628D3D}"/>
          </ac:spMkLst>
        </pc:spChg>
        <pc:spChg chg="del">
          <ac:chgData name="Gonzalo Pozo Melero" userId="bd923a79-0206-49b8-926a-a7ad5517b68b" providerId="ADAL" clId="{770EAA85-FF40-4FC5-91F4-525696E2F8C8}" dt="2020-09-30T11:40:36.316" v="1170" actId="478"/>
          <ac:spMkLst>
            <pc:docMk/>
            <pc:sldMk cId="3432503681" sldId="260"/>
            <ac:spMk id="35" creationId="{9542BEB6-9FC2-469F-AA62-661F2FAA3888}"/>
          </ac:spMkLst>
        </pc:spChg>
        <pc:spChg chg="mod">
          <ac:chgData name="Gonzalo Pozo Melero" userId="bd923a79-0206-49b8-926a-a7ad5517b68b" providerId="ADAL" clId="{770EAA85-FF40-4FC5-91F4-525696E2F8C8}" dt="2020-09-30T11:47:42.514" v="1220" actId="20577"/>
          <ac:spMkLst>
            <pc:docMk/>
            <pc:sldMk cId="3432503681" sldId="260"/>
            <ac:spMk id="39" creationId="{AB3B84B6-41DA-4971-85C3-1911936EB46F}"/>
          </ac:spMkLst>
        </pc:spChg>
        <pc:picChg chg="del">
          <ac:chgData name="Gonzalo Pozo Melero" userId="bd923a79-0206-49b8-926a-a7ad5517b68b" providerId="ADAL" clId="{770EAA85-FF40-4FC5-91F4-525696E2F8C8}" dt="2020-09-30T11:40:36.316" v="1170" actId="478"/>
          <ac:picMkLst>
            <pc:docMk/>
            <pc:sldMk cId="3432503681" sldId="260"/>
            <ac:picMk id="4" creationId="{8E2E4EF8-122B-4A7A-A198-A2428215FB80}"/>
          </ac:picMkLst>
        </pc:picChg>
        <pc:cxnChg chg="del">
          <ac:chgData name="Gonzalo Pozo Melero" userId="bd923a79-0206-49b8-926a-a7ad5517b68b" providerId="ADAL" clId="{770EAA85-FF40-4FC5-91F4-525696E2F8C8}" dt="2020-09-30T11:40:36.316" v="1170" actId="478"/>
          <ac:cxnSpMkLst>
            <pc:docMk/>
            <pc:sldMk cId="3432503681" sldId="260"/>
            <ac:cxnSpMk id="8" creationId="{2ECC5766-40CE-4511-9127-D606C6153926}"/>
          </ac:cxnSpMkLst>
        </pc:cxnChg>
        <pc:cxnChg chg="del">
          <ac:chgData name="Gonzalo Pozo Melero" userId="bd923a79-0206-49b8-926a-a7ad5517b68b" providerId="ADAL" clId="{770EAA85-FF40-4FC5-91F4-525696E2F8C8}" dt="2020-09-30T11:40:36.316" v="1170" actId="478"/>
          <ac:cxnSpMkLst>
            <pc:docMk/>
            <pc:sldMk cId="3432503681" sldId="260"/>
            <ac:cxnSpMk id="10" creationId="{1F9F6E89-0BBC-4F1C-AA61-9166E79540DA}"/>
          </ac:cxnSpMkLst>
        </pc:cxnChg>
        <pc:cxnChg chg="del">
          <ac:chgData name="Gonzalo Pozo Melero" userId="bd923a79-0206-49b8-926a-a7ad5517b68b" providerId="ADAL" clId="{770EAA85-FF40-4FC5-91F4-525696E2F8C8}" dt="2020-09-30T11:40:36.316" v="1170" actId="478"/>
          <ac:cxnSpMkLst>
            <pc:docMk/>
            <pc:sldMk cId="3432503681" sldId="260"/>
            <ac:cxnSpMk id="12" creationId="{ECACCE52-3B05-4B8B-A33A-5F985365422A}"/>
          </ac:cxnSpMkLst>
        </pc:cxnChg>
        <pc:cxnChg chg="del">
          <ac:chgData name="Gonzalo Pozo Melero" userId="bd923a79-0206-49b8-926a-a7ad5517b68b" providerId="ADAL" clId="{770EAA85-FF40-4FC5-91F4-525696E2F8C8}" dt="2020-09-30T11:40:36.316" v="1170" actId="478"/>
          <ac:cxnSpMkLst>
            <pc:docMk/>
            <pc:sldMk cId="3432503681" sldId="260"/>
            <ac:cxnSpMk id="36" creationId="{BE135A0F-1C1C-4CA1-8981-F600D242E156}"/>
          </ac:cxnSpMkLst>
        </pc:cxnChg>
      </pc:sldChg>
      <pc:sldChg chg="del">
        <pc:chgData name="Gonzalo Pozo Melero" userId="bd923a79-0206-49b8-926a-a7ad5517b68b" providerId="ADAL" clId="{770EAA85-FF40-4FC5-91F4-525696E2F8C8}" dt="2020-09-30T09:52:04.810" v="6" actId="2696"/>
        <pc:sldMkLst>
          <pc:docMk/>
          <pc:sldMk cId="1791992262" sldId="261"/>
        </pc:sldMkLst>
      </pc:sldChg>
      <pc:sldChg chg="addSp delSp modSp add modAnim">
        <pc:chgData name="Gonzalo Pozo Melero" userId="bd923a79-0206-49b8-926a-a7ad5517b68b" providerId="ADAL" clId="{770EAA85-FF40-4FC5-91F4-525696E2F8C8}" dt="2020-09-30T12:13:16.376" v="1508"/>
        <pc:sldMkLst>
          <pc:docMk/>
          <pc:sldMk cId="2376702365" sldId="261"/>
        </pc:sldMkLst>
        <pc:spChg chg="del">
          <ac:chgData name="Gonzalo Pozo Melero" userId="bd923a79-0206-49b8-926a-a7ad5517b68b" providerId="ADAL" clId="{770EAA85-FF40-4FC5-91F4-525696E2F8C8}" dt="2020-09-30T11:52:50.855" v="1267" actId="478"/>
          <ac:spMkLst>
            <pc:docMk/>
            <pc:sldMk cId="2376702365" sldId="261"/>
            <ac:spMk id="2" creationId="{77DDB2D3-E0FA-4760-A02E-78ED20F5BE69}"/>
          </ac:spMkLst>
        </pc:spChg>
        <pc:spChg chg="del">
          <ac:chgData name="Gonzalo Pozo Melero" userId="bd923a79-0206-49b8-926a-a7ad5517b68b" providerId="ADAL" clId="{770EAA85-FF40-4FC5-91F4-525696E2F8C8}" dt="2020-09-30T11:52:52.511" v="1268" actId="478"/>
          <ac:spMkLst>
            <pc:docMk/>
            <pc:sldMk cId="2376702365" sldId="261"/>
            <ac:spMk id="3" creationId="{E24954B6-CBF4-4093-96F8-AD57A08AC86D}"/>
          </ac:spMkLst>
        </pc:spChg>
        <pc:spChg chg="add mod">
          <ac:chgData name="Gonzalo Pozo Melero" userId="bd923a79-0206-49b8-926a-a7ad5517b68b" providerId="ADAL" clId="{770EAA85-FF40-4FC5-91F4-525696E2F8C8}" dt="2020-09-30T12:06:20.847" v="1293" actId="404"/>
          <ac:spMkLst>
            <pc:docMk/>
            <pc:sldMk cId="2376702365" sldId="261"/>
            <ac:spMk id="4" creationId="{2C5B28AE-E671-4D2B-8C99-33EE6AA0CBE0}"/>
          </ac:spMkLst>
        </pc:spChg>
        <pc:spChg chg="add mod">
          <ac:chgData name="Gonzalo Pozo Melero" userId="bd923a79-0206-49b8-926a-a7ad5517b68b" providerId="ADAL" clId="{770EAA85-FF40-4FC5-91F4-525696E2F8C8}" dt="2020-09-30T12:07:25.985" v="1395" actId="1076"/>
          <ac:spMkLst>
            <pc:docMk/>
            <pc:sldMk cId="2376702365" sldId="261"/>
            <ac:spMk id="9" creationId="{042B262C-7806-495D-9675-5ABD50008E2E}"/>
          </ac:spMkLst>
        </pc:spChg>
        <pc:spChg chg="add mod">
          <ac:chgData name="Gonzalo Pozo Melero" userId="bd923a79-0206-49b8-926a-a7ad5517b68b" providerId="ADAL" clId="{770EAA85-FF40-4FC5-91F4-525696E2F8C8}" dt="2020-09-30T12:10:35.920" v="1469" actId="1076"/>
          <ac:spMkLst>
            <pc:docMk/>
            <pc:sldMk cId="2376702365" sldId="261"/>
            <ac:spMk id="10" creationId="{96DCFFFA-44E1-4B1D-B9C0-4FB3B338D00A}"/>
          </ac:spMkLst>
        </pc:spChg>
        <pc:spChg chg="add mod">
          <ac:chgData name="Gonzalo Pozo Melero" userId="bd923a79-0206-49b8-926a-a7ad5517b68b" providerId="ADAL" clId="{770EAA85-FF40-4FC5-91F4-525696E2F8C8}" dt="2020-09-30T12:12:24.078" v="1495" actId="164"/>
          <ac:spMkLst>
            <pc:docMk/>
            <pc:sldMk cId="2376702365" sldId="261"/>
            <ac:spMk id="11" creationId="{0E41A9B8-92E9-4C2E-85D4-B08E5AB5513F}"/>
          </ac:spMkLst>
        </pc:spChg>
        <pc:spChg chg="add mod">
          <ac:chgData name="Gonzalo Pozo Melero" userId="bd923a79-0206-49b8-926a-a7ad5517b68b" providerId="ADAL" clId="{770EAA85-FF40-4FC5-91F4-525696E2F8C8}" dt="2020-09-30T12:12:24.078" v="1495" actId="164"/>
          <ac:spMkLst>
            <pc:docMk/>
            <pc:sldMk cId="2376702365" sldId="261"/>
            <ac:spMk id="12" creationId="{E87A6BDC-C810-4606-80EE-29A5942123E5}"/>
          </ac:spMkLst>
        </pc:spChg>
        <pc:spChg chg="add mod">
          <ac:chgData name="Gonzalo Pozo Melero" userId="bd923a79-0206-49b8-926a-a7ad5517b68b" providerId="ADAL" clId="{770EAA85-FF40-4FC5-91F4-525696E2F8C8}" dt="2020-09-30T12:12:24.078" v="1495" actId="164"/>
          <ac:spMkLst>
            <pc:docMk/>
            <pc:sldMk cId="2376702365" sldId="261"/>
            <ac:spMk id="13" creationId="{19A50BA0-2393-428C-9BBE-112B7EC8335C}"/>
          </ac:spMkLst>
        </pc:spChg>
        <pc:spChg chg="add mod">
          <ac:chgData name="Gonzalo Pozo Melero" userId="bd923a79-0206-49b8-926a-a7ad5517b68b" providerId="ADAL" clId="{770EAA85-FF40-4FC5-91F4-525696E2F8C8}" dt="2020-09-30T12:12:24.078" v="1495" actId="164"/>
          <ac:spMkLst>
            <pc:docMk/>
            <pc:sldMk cId="2376702365" sldId="261"/>
            <ac:spMk id="14" creationId="{E8E5537B-2AD6-40CF-9D50-F2CE6D3FE1F1}"/>
          </ac:spMkLst>
        </pc:spChg>
        <pc:spChg chg="add mod">
          <ac:chgData name="Gonzalo Pozo Melero" userId="bd923a79-0206-49b8-926a-a7ad5517b68b" providerId="ADAL" clId="{770EAA85-FF40-4FC5-91F4-525696E2F8C8}" dt="2020-09-30T12:12:24.078" v="1495" actId="164"/>
          <ac:spMkLst>
            <pc:docMk/>
            <pc:sldMk cId="2376702365" sldId="261"/>
            <ac:spMk id="15" creationId="{010BCCD3-0C3B-4D4C-9CEE-396AFEE61F10}"/>
          </ac:spMkLst>
        </pc:spChg>
        <pc:spChg chg="add mod">
          <ac:chgData name="Gonzalo Pozo Melero" userId="bd923a79-0206-49b8-926a-a7ad5517b68b" providerId="ADAL" clId="{770EAA85-FF40-4FC5-91F4-525696E2F8C8}" dt="2020-09-30T12:12:15.429" v="1494" actId="11529"/>
          <ac:spMkLst>
            <pc:docMk/>
            <pc:sldMk cId="2376702365" sldId="261"/>
            <ac:spMk id="16" creationId="{0AF42D7E-0DAF-45D2-B872-A4ECD6E65C87}"/>
          </ac:spMkLst>
        </pc:spChg>
        <pc:grpChg chg="add mod">
          <ac:chgData name="Gonzalo Pozo Melero" userId="bd923a79-0206-49b8-926a-a7ad5517b68b" providerId="ADAL" clId="{770EAA85-FF40-4FC5-91F4-525696E2F8C8}" dt="2020-09-30T12:12:24.078" v="1495" actId="164"/>
          <ac:grpSpMkLst>
            <pc:docMk/>
            <pc:sldMk cId="2376702365" sldId="261"/>
            <ac:grpSpMk id="17" creationId="{E7229B8B-D425-47ED-BD6B-D974A7224B9C}"/>
          </ac:grpSpMkLst>
        </pc:grpChg>
        <pc:picChg chg="add mod">
          <ac:chgData name="Gonzalo Pozo Melero" userId="bd923a79-0206-49b8-926a-a7ad5517b68b" providerId="ADAL" clId="{770EAA85-FF40-4FC5-91F4-525696E2F8C8}" dt="2020-09-30T12:06:24.657" v="1294" actId="1076"/>
          <ac:picMkLst>
            <pc:docMk/>
            <pc:sldMk cId="2376702365" sldId="261"/>
            <ac:picMk id="5" creationId="{87729DA4-6D37-416A-B411-1E31DD945D00}"/>
          </ac:picMkLst>
        </pc:picChg>
        <pc:picChg chg="add mod">
          <ac:chgData name="Gonzalo Pozo Melero" userId="bd923a79-0206-49b8-926a-a7ad5517b68b" providerId="ADAL" clId="{770EAA85-FF40-4FC5-91F4-525696E2F8C8}" dt="2020-09-30T12:12:01.150" v="1492" actId="1076"/>
          <ac:picMkLst>
            <pc:docMk/>
            <pc:sldMk cId="2376702365" sldId="261"/>
            <ac:picMk id="6" creationId="{6AF1C60B-62D5-4FF8-938C-84316732C52D}"/>
          </ac:picMkLst>
        </pc:picChg>
        <pc:picChg chg="add mod">
          <ac:chgData name="Gonzalo Pozo Melero" userId="bd923a79-0206-49b8-926a-a7ad5517b68b" providerId="ADAL" clId="{770EAA85-FF40-4FC5-91F4-525696E2F8C8}" dt="2020-09-30T12:12:07.239" v="1493" actId="1076"/>
          <ac:picMkLst>
            <pc:docMk/>
            <pc:sldMk cId="2376702365" sldId="261"/>
            <ac:picMk id="7" creationId="{242A2BE8-191F-4810-810E-9F924F158757}"/>
          </ac:picMkLst>
        </pc:picChg>
        <pc:picChg chg="add mod">
          <ac:chgData name="Gonzalo Pozo Melero" userId="bd923a79-0206-49b8-926a-a7ad5517b68b" providerId="ADAL" clId="{770EAA85-FF40-4FC5-91F4-525696E2F8C8}" dt="2020-09-30T12:06:05.489" v="1288" actId="1076"/>
          <ac:picMkLst>
            <pc:docMk/>
            <pc:sldMk cId="2376702365" sldId="261"/>
            <ac:picMk id="8" creationId="{BF6EDBD7-6135-4FEC-B91F-A94048546412}"/>
          </ac:picMkLst>
        </pc:picChg>
      </pc:sldChg>
      <pc:sldChg chg="del">
        <pc:chgData name="Gonzalo Pozo Melero" userId="bd923a79-0206-49b8-926a-a7ad5517b68b" providerId="ADAL" clId="{770EAA85-FF40-4FC5-91F4-525696E2F8C8}" dt="2020-09-30T09:52:05.354" v="7" actId="2696"/>
        <pc:sldMkLst>
          <pc:docMk/>
          <pc:sldMk cId="55470064" sldId="262"/>
        </pc:sldMkLst>
      </pc:sldChg>
      <pc:sldChg chg="addSp delSp modSp add delAnim modAnim">
        <pc:chgData name="Gonzalo Pozo Melero" userId="bd923a79-0206-49b8-926a-a7ad5517b68b" providerId="ADAL" clId="{770EAA85-FF40-4FC5-91F4-525696E2F8C8}" dt="2020-09-30T12:25:18.130" v="1744" actId="20577"/>
        <pc:sldMkLst>
          <pc:docMk/>
          <pc:sldMk cId="419988105" sldId="262"/>
        </pc:sldMkLst>
        <pc:spChg chg="add mod">
          <ac:chgData name="Gonzalo Pozo Melero" userId="bd923a79-0206-49b8-926a-a7ad5517b68b" providerId="ADAL" clId="{770EAA85-FF40-4FC5-91F4-525696E2F8C8}" dt="2020-09-30T12:23:12.522" v="1638" actId="20577"/>
          <ac:spMkLst>
            <pc:docMk/>
            <pc:sldMk cId="419988105" sldId="262"/>
            <ac:spMk id="3" creationId="{42D1AE00-BA02-41FE-BE42-F5E9CEE601EE}"/>
          </ac:spMkLst>
        </pc:spChg>
        <pc:spChg chg="mod">
          <ac:chgData name="Gonzalo Pozo Melero" userId="bd923a79-0206-49b8-926a-a7ad5517b68b" providerId="ADAL" clId="{770EAA85-FF40-4FC5-91F4-525696E2F8C8}" dt="2020-09-30T12:25:18.130" v="1744" actId="20577"/>
          <ac:spMkLst>
            <pc:docMk/>
            <pc:sldMk cId="419988105" sldId="262"/>
            <ac:spMk id="4" creationId="{2C5B28AE-E671-4D2B-8C99-33EE6AA0CBE0}"/>
          </ac:spMkLst>
        </pc:spChg>
        <pc:spChg chg="del mod">
          <ac:chgData name="Gonzalo Pozo Melero" userId="bd923a79-0206-49b8-926a-a7ad5517b68b" providerId="ADAL" clId="{770EAA85-FF40-4FC5-91F4-525696E2F8C8}" dt="2020-09-30T12:22:00.865" v="1596" actId="478"/>
          <ac:spMkLst>
            <pc:docMk/>
            <pc:sldMk cId="419988105" sldId="262"/>
            <ac:spMk id="9" creationId="{042B262C-7806-495D-9675-5ABD50008E2E}"/>
          </ac:spMkLst>
        </pc:spChg>
        <pc:spChg chg="mod">
          <ac:chgData name="Gonzalo Pozo Melero" userId="bd923a79-0206-49b8-926a-a7ad5517b68b" providerId="ADAL" clId="{770EAA85-FF40-4FC5-91F4-525696E2F8C8}" dt="2020-09-30T12:23:09.902" v="1637" actId="1076"/>
          <ac:spMkLst>
            <pc:docMk/>
            <pc:sldMk cId="419988105" sldId="262"/>
            <ac:spMk id="10" creationId="{96DCFFFA-44E1-4B1D-B9C0-4FB3B338D00A}"/>
          </ac:spMkLst>
        </pc:spChg>
        <pc:spChg chg="mod">
          <ac:chgData name="Gonzalo Pozo Melero" userId="bd923a79-0206-49b8-926a-a7ad5517b68b" providerId="ADAL" clId="{770EAA85-FF40-4FC5-91F4-525696E2F8C8}" dt="2020-09-30T12:21:29.269" v="1589" actId="1076"/>
          <ac:spMkLst>
            <pc:docMk/>
            <pc:sldMk cId="419988105" sldId="262"/>
            <ac:spMk id="16" creationId="{0AF42D7E-0DAF-45D2-B872-A4ECD6E65C87}"/>
          </ac:spMkLst>
        </pc:spChg>
        <pc:spChg chg="add mod">
          <ac:chgData name="Gonzalo Pozo Melero" userId="bd923a79-0206-49b8-926a-a7ad5517b68b" providerId="ADAL" clId="{770EAA85-FF40-4FC5-91F4-525696E2F8C8}" dt="2020-09-30T12:23:54.433" v="1732" actId="20577"/>
          <ac:spMkLst>
            <pc:docMk/>
            <pc:sldMk cId="419988105" sldId="262"/>
            <ac:spMk id="20" creationId="{C75E9461-8730-4502-A1F7-AF7104E35C16}"/>
          </ac:spMkLst>
        </pc:spChg>
        <pc:grpChg chg="del">
          <ac:chgData name="Gonzalo Pozo Melero" userId="bd923a79-0206-49b8-926a-a7ad5517b68b" providerId="ADAL" clId="{770EAA85-FF40-4FC5-91F4-525696E2F8C8}" dt="2020-09-30T12:23:03.662" v="1633" actId="478"/>
          <ac:grpSpMkLst>
            <pc:docMk/>
            <pc:sldMk cId="419988105" sldId="262"/>
            <ac:grpSpMk id="17" creationId="{E7229B8B-D425-47ED-BD6B-D974A7224B9C}"/>
          </ac:grpSpMkLst>
        </pc:grpChg>
        <pc:picChg chg="add mod">
          <ac:chgData name="Gonzalo Pozo Melero" userId="bd923a79-0206-49b8-926a-a7ad5517b68b" providerId="ADAL" clId="{770EAA85-FF40-4FC5-91F4-525696E2F8C8}" dt="2020-09-30T12:17:18.639" v="1519" actId="1076"/>
          <ac:picMkLst>
            <pc:docMk/>
            <pc:sldMk cId="419988105" sldId="262"/>
            <ac:picMk id="2" creationId="{35B03919-4757-4E36-8BC7-E32CA2D88394}"/>
          </ac:picMkLst>
        </pc:picChg>
        <pc:picChg chg="del">
          <ac:chgData name="Gonzalo Pozo Melero" userId="bd923a79-0206-49b8-926a-a7ad5517b68b" providerId="ADAL" clId="{770EAA85-FF40-4FC5-91F4-525696E2F8C8}" dt="2020-09-30T12:15:48.910" v="1515" actId="478"/>
          <ac:picMkLst>
            <pc:docMk/>
            <pc:sldMk cId="419988105" sldId="262"/>
            <ac:picMk id="5" creationId="{87729DA4-6D37-416A-B411-1E31DD945D00}"/>
          </ac:picMkLst>
        </pc:picChg>
        <pc:picChg chg="del">
          <ac:chgData name="Gonzalo Pozo Melero" userId="bd923a79-0206-49b8-926a-a7ad5517b68b" providerId="ADAL" clId="{770EAA85-FF40-4FC5-91F4-525696E2F8C8}" dt="2020-09-30T12:21:17.646" v="1583" actId="478"/>
          <ac:picMkLst>
            <pc:docMk/>
            <pc:sldMk cId="419988105" sldId="262"/>
            <ac:picMk id="6" creationId="{6AF1C60B-62D5-4FF8-938C-84316732C52D}"/>
          </ac:picMkLst>
        </pc:picChg>
        <pc:picChg chg="del mod">
          <ac:chgData name="Gonzalo Pozo Melero" userId="bd923a79-0206-49b8-926a-a7ad5517b68b" providerId="ADAL" clId="{770EAA85-FF40-4FC5-91F4-525696E2F8C8}" dt="2020-09-30T12:21:24.316" v="1587" actId="478"/>
          <ac:picMkLst>
            <pc:docMk/>
            <pc:sldMk cId="419988105" sldId="262"/>
            <ac:picMk id="7" creationId="{242A2BE8-191F-4810-810E-9F924F158757}"/>
          </ac:picMkLst>
        </pc:picChg>
        <pc:picChg chg="del">
          <ac:chgData name="Gonzalo Pozo Melero" userId="bd923a79-0206-49b8-926a-a7ad5517b68b" providerId="ADAL" clId="{770EAA85-FF40-4FC5-91F4-525696E2F8C8}" dt="2020-09-30T12:15:54.889" v="1516" actId="478"/>
          <ac:picMkLst>
            <pc:docMk/>
            <pc:sldMk cId="419988105" sldId="262"/>
            <ac:picMk id="8" creationId="{BF6EDBD7-6135-4FEC-B91F-A94048546412}"/>
          </ac:picMkLst>
        </pc:picChg>
        <pc:picChg chg="add mod">
          <ac:chgData name="Gonzalo Pozo Melero" userId="bd923a79-0206-49b8-926a-a7ad5517b68b" providerId="ADAL" clId="{770EAA85-FF40-4FC5-91F4-525696E2F8C8}" dt="2020-09-30T12:21:25.163" v="1588" actId="1076"/>
          <ac:picMkLst>
            <pc:docMk/>
            <pc:sldMk cId="419988105" sldId="262"/>
            <ac:picMk id="18" creationId="{77539A58-C899-4CD9-BD9F-E4FBBC29856F}"/>
          </ac:picMkLst>
        </pc:picChg>
        <pc:picChg chg="add mod">
          <ac:chgData name="Gonzalo Pozo Melero" userId="bd923a79-0206-49b8-926a-a7ad5517b68b" providerId="ADAL" clId="{770EAA85-FF40-4FC5-91F4-525696E2F8C8}" dt="2020-09-30T12:24:04.589" v="1734" actId="1076"/>
          <ac:picMkLst>
            <pc:docMk/>
            <pc:sldMk cId="419988105" sldId="262"/>
            <ac:picMk id="19" creationId="{6B288873-2F7E-44CC-8B01-A70560E2AA5D}"/>
          </ac:picMkLst>
        </pc:picChg>
      </pc:sldChg>
      <pc:sldChg chg="del">
        <pc:chgData name="Gonzalo Pozo Melero" userId="bd923a79-0206-49b8-926a-a7ad5517b68b" providerId="ADAL" clId="{770EAA85-FF40-4FC5-91F4-525696E2F8C8}" dt="2020-09-30T09:52:05.561" v="8" actId="2696"/>
        <pc:sldMkLst>
          <pc:docMk/>
          <pc:sldMk cId="965730798" sldId="263"/>
        </pc:sldMkLst>
      </pc:sldChg>
      <pc:sldChg chg="addSp delSp modSp add delAnim modAnim">
        <pc:chgData name="Gonzalo Pozo Melero" userId="bd923a79-0206-49b8-926a-a7ad5517b68b" providerId="ADAL" clId="{770EAA85-FF40-4FC5-91F4-525696E2F8C8}" dt="2020-09-30T12:35:13.582" v="2033" actId="20577"/>
        <pc:sldMkLst>
          <pc:docMk/>
          <pc:sldMk cId="3555733025" sldId="263"/>
        </pc:sldMkLst>
        <pc:spChg chg="mod">
          <ac:chgData name="Gonzalo Pozo Melero" userId="bd923a79-0206-49b8-926a-a7ad5517b68b" providerId="ADAL" clId="{770EAA85-FF40-4FC5-91F4-525696E2F8C8}" dt="2020-09-30T12:34:48.707" v="2031" actId="1076"/>
          <ac:spMkLst>
            <pc:docMk/>
            <pc:sldMk cId="3555733025" sldId="263"/>
            <ac:spMk id="3" creationId="{42D1AE00-BA02-41FE-BE42-F5E9CEE601EE}"/>
          </ac:spMkLst>
        </pc:spChg>
        <pc:spChg chg="mod">
          <ac:chgData name="Gonzalo Pozo Melero" userId="bd923a79-0206-49b8-926a-a7ad5517b68b" providerId="ADAL" clId="{770EAA85-FF40-4FC5-91F4-525696E2F8C8}" dt="2020-09-30T12:25:45.043" v="1752" actId="20577"/>
          <ac:spMkLst>
            <pc:docMk/>
            <pc:sldMk cId="3555733025" sldId="263"/>
            <ac:spMk id="4" creationId="{2C5B28AE-E671-4D2B-8C99-33EE6AA0CBE0}"/>
          </ac:spMkLst>
        </pc:spChg>
        <pc:spChg chg="add mod">
          <ac:chgData name="Gonzalo Pozo Melero" userId="bd923a79-0206-49b8-926a-a7ad5517b68b" providerId="ADAL" clId="{770EAA85-FF40-4FC5-91F4-525696E2F8C8}" dt="2020-09-30T12:35:13.582" v="2033" actId="20577"/>
          <ac:spMkLst>
            <pc:docMk/>
            <pc:sldMk cId="3555733025" sldId="263"/>
            <ac:spMk id="5" creationId="{2B708FB9-4928-4181-9FD8-D2ABC803CBEC}"/>
          </ac:spMkLst>
        </pc:spChg>
        <pc:spChg chg="mod">
          <ac:chgData name="Gonzalo Pozo Melero" userId="bd923a79-0206-49b8-926a-a7ad5517b68b" providerId="ADAL" clId="{770EAA85-FF40-4FC5-91F4-525696E2F8C8}" dt="2020-09-30T12:34:18.761" v="2028" actId="20577"/>
          <ac:spMkLst>
            <pc:docMk/>
            <pc:sldMk cId="3555733025" sldId="263"/>
            <ac:spMk id="10" creationId="{96DCFFFA-44E1-4B1D-B9C0-4FB3B338D00A}"/>
          </ac:spMkLst>
        </pc:spChg>
        <pc:spChg chg="del">
          <ac:chgData name="Gonzalo Pozo Melero" userId="bd923a79-0206-49b8-926a-a7ad5517b68b" providerId="ADAL" clId="{770EAA85-FF40-4FC5-91F4-525696E2F8C8}" dt="2020-09-30T12:31:43.089" v="2016" actId="478"/>
          <ac:spMkLst>
            <pc:docMk/>
            <pc:sldMk cId="3555733025" sldId="263"/>
            <ac:spMk id="16" creationId="{0AF42D7E-0DAF-45D2-B872-A4ECD6E65C87}"/>
          </ac:spMkLst>
        </pc:spChg>
        <pc:spChg chg="del mod">
          <ac:chgData name="Gonzalo Pozo Melero" userId="bd923a79-0206-49b8-926a-a7ad5517b68b" providerId="ADAL" clId="{770EAA85-FF40-4FC5-91F4-525696E2F8C8}" dt="2020-09-30T12:30:01.428" v="1944" actId="478"/>
          <ac:spMkLst>
            <pc:docMk/>
            <pc:sldMk cId="3555733025" sldId="263"/>
            <ac:spMk id="20" creationId="{C75E9461-8730-4502-A1F7-AF7104E35C16}"/>
          </ac:spMkLst>
        </pc:spChg>
        <pc:picChg chg="del">
          <ac:chgData name="Gonzalo Pozo Melero" userId="bd923a79-0206-49b8-926a-a7ad5517b68b" providerId="ADAL" clId="{770EAA85-FF40-4FC5-91F4-525696E2F8C8}" dt="2020-09-30T12:25:51.503" v="1753" actId="478"/>
          <ac:picMkLst>
            <pc:docMk/>
            <pc:sldMk cId="3555733025" sldId="263"/>
            <ac:picMk id="2" creationId="{35B03919-4757-4E36-8BC7-E32CA2D88394}"/>
          </ac:picMkLst>
        </pc:picChg>
        <pc:picChg chg="add mod">
          <ac:chgData name="Gonzalo Pozo Melero" userId="bd923a79-0206-49b8-926a-a7ad5517b68b" providerId="ADAL" clId="{770EAA85-FF40-4FC5-91F4-525696E2F8C8}" dt="2020-09-30T12:26:58.011" v="1851" actId="1076"/>
          <ac:picMkLst>
            <pc:docMk/>
            <pc:sldMk cId="3555733025" sldId="263"/>
            <ac:picMk id="11" creationId="{5283479F-4980-46C9-9BA8-58C23167D100}"/>
          </ac:picMkLst>
        </pc:picChg>
        <pc:picChg chg="add del">
          <ac:chgData name="Gonzalo Pozo Melero" userId="bd923a79-0206-49b8-926a-a7ad5517b68b" providerId="ADAL" clId="{770EAA85-FF40-4FC5-91F4-525696E2F8C8}" dt="2020-09-30T12:26:46.924" v="1847" actId="478"/>
          <ac:picMkLst>
            <pc:docMk/>
            <pc:sldMk cId="3555733025" sldId="263"/>
            <ac:picMk id="12" creationId="{BAB1CC61-C221-4CA2-BBFF-E3BD45273848}"/>
          </ac:picMkLst>
        </pc:picChg>
        <pc:picChg chg="add mod">
          <ac:chgData name="Gonzalo Pozo Melero" userId="bd923a79-0206-49b8-926a-a7ad5517b68b" providerId="ADAL" clId="{770EAA85-FF40-4FC5-91F4-525696E2F8C8}" dt="2020-09-30T12:34:45.472" v="2030" actId="1076"/>
          <ac:picMkLst>
            <pc:docMk/>
            <pc:sldMk cId="3555733025" sldId="263"/>
            <ac:picMk id="13" creationId="{AB7F5F99-E4BC-4828-9BE6-8EC8CE288449}"/>
          </ac:picMkLst>
        </pc:picChg>
        <pc:picChg chg="del">
          <ac:chgData name="Gonzalo Pozo Melero" userId="bd923a79-0206-49b8-926a-a7ad5517b68b" providerId="ADAL" clId="{770EAA85-FF40-4FC5-91F4-525696E2F8C8}" dt="2020-09-30T12:31:42.570" v="2015" actId="478"/>
          <ac:picMkLst>
            <pc:docMk/>
            <pc:sldMk cId="3555733025" sldId="263"/>
            <ac:picMk id="18" creationId="{77539A58-C899-4CD9-BD9F-E4FBBC29856F}"/>
          </ac:picMkLst>
        </pc:picChg>
        <pc:picChg chg="del">
          <ac:chgData name="Gonzalo Pozo Melero" userId="bd923a79-0206-49b8-926a-a7ad5517b68b" providerId="ADAL" clId="{770EAA85-FF40-4FC5-91F4-525696E2F8C8}" dt="2020-09-30T12:31:42.043" v="2014" actId="478"/>
          <ac:picMkLst>
            <pc:docMk/>
            <pc:sldMk cId="3555733025" sldId="263"/>
            <ac:picMk id="19" creationId="{6B288873-2F7E-44CC-8B01-A70560E2AA5D}"/>
          </ac:picMkLst>
        </pc:picChg>
      </pc:sldChg>
      <pc:sldChg chg="addSp delSp modSp add delAnim modAnim">
        <pc:chgData name="Gonzalo Pozo Melero" userId="bd923a79-0206-49b8-926a-a7ad5517b68b" providerId="ADAL" clId="{770EAA85-FF40-4FC5-91F4-525696E2F8C8}" dt="2020-10-09T06:59:33.944" v="4355"/>
        <pc:sldMkLst>
          <pc:docMk/>
          <pc:sldMk cId="1085255533" sldId="264"/>
        </pc:sldMkLst>
        <pc:spChg chg="add mod">
          <ac:chgData name="Gonzalo Pozo Melero" userId="bd923a79-0206-49b8-926a-a7ad5517b68b" providerId="ADAL" clId="{770EAA85-FF40-4FC5-91F4-525696E2F8C8}" dt="2020-09-30T16:42:23.873" v="2563"/>
          <ac:spMkLst>
            <pc:docMk/>
            <pc:sldMk cId="1085255533" sldId="264"/>
            <ac:spMk id="2" creationId="{A90BA431-66FB-4880-99D5-898CFEFF083A}"/>
          </ac:spMkLst>
        </pc:spChg>
        <pc:spChg chg="del">
          <ac:chgData name="Gonzalo Pozo Melero" userId="bd923a79-0206-49b8-926a-a7ad5517b68b" providerId="ADAL" clId="{770EAA85-FF40-4FC5-91F4-525696E2F8C8}" dt="2020-09-30T15:37:57.198" v="2059" actId="478"/>
          <ac:spMkLst>
            <pc:docMk/>
            <pc:sldMk cId="1085255533" sldId="264"/>
            <ac:spMk id="3" creationId="{42D1AE00-BA02-41FE-BE42-F5E9CEE601EE}"/>
          </ac:spMkLst>
        </pc:spChg>
        <pc:spChg chg="add mod">
          <ac:chgData name="Gonzalo Pozo Melero" userId="bd923a79-0206-49b8-926a-a7ad5517b68b" providerId="ADAL" clId="{770EAA85-FF40-4FC5-91F4-525696E2F8C8}" dt="2020-10-09T06:59:28.682" v="4353" actId="1076"/>
          <ac:spMkLst>
            <pc:docMk/>
            <pc:sldMk cId="1085255533" sldId="264"/>
            <ac:spMk id="3" creationId="{6B1191D7-425C-4C21-B072-7DA7A1CF633B}"/>
          </ac:spMkLst>
        </pc:spChg>
        <pc:spChg chg="mod">
          <ac:chgData name="Gonzalo Pozo Melero" userId="bd923a79-0206-49b8-926a-a7ad5517b68b" providerId="ADAL" clId="{770EAA85-FF40-4FC5-91F4-525696E2F8C8}" dt="2020-10-09T06:59:18.001" v="4347" actId="20577"/>
          <ac:spMkLst>
            <pc:docMk/>
            <pc:sldMk cId="1085255533" sldId="264"/>
            <ac:spMk id="4" creationId="{2C5B28AE-E671-4D2B-8C99-33EE6AA0CBE0}"/>
          </ac:spMkLst>
        </pc:spChg>
        <pc:spChg chg="del mod">
          <ac:chgData name="Gonzalo Pozo Melero" userId="bd923a79-0206-49b8-926a-a7ad5517b68b" providerId="ADAL" clId="{770EAA85-FF40-4FC5-91F4-525696E2F8C8}" dt="2020-09-30T16:37:48.920" v="2444" actId="478"/>
          <ac:spMkLst>
            <pc:docMk/>
            <pc:sldMk cId="1085255533" sldId="264"/>
            <ac:spMk id="5" creationId="{2B708FB9-4928-4181-9FD8-D2ABC803CBEC}"/>
          </ac:spMkLst>
        </pc:spChg>
        <pc:spChg chg="add mod">
          <ac:chgData name="Gonzalo Pozo Melero" userId="bd923a79-0206-49b8-926a-a7ad5517b68b" providerId="ADAL" clId="{770EAA85-FF40-4FC5-91F4-525696E2F8C8}" dt="2020-09-30T16:43:46.075" v="2580" actId="20577"/>
          <ac:spMkLst>
            <pc:docMk/>
            <pc:sldMk cId="1085255533" sldId="264"/>
            <ac:spMk id="6" creationId="{94D501F2-FB88-4419-937B-AD13AC83612C}"/>
          </ac:spMkLst>
        </pc:spChg>
        <pc:spChg chg="add del mod">
          <ac:chgData name="Gonzalo Pozo Melero" userId="bd923a79-0206-49b8-926a-a7ad5517b68b" providerId="ADAL" clId="{770EAA85-FF40-4FC5-91F4-525696E2F8C8}" dt="2020-09-30T16:44:30.783" v="2588" actId="478"/>
          <ac:spMkLst>
            <pc:docMk/>
            <pc:sldMk cId="1085255533" sldId="264"/>
            <ac:spMk id="7" creationId="{68522CE1-5320-4EC9-A951-CD44741F12FE}"/>
          </ac:spMkLst>
        </pc:spChg>
        <pc:spChg chg="add mod">
          <ac:chgData name="Gonzalo Pozo Melero" userId="bd923a79-0206-49b8-926a-a7ad5517b68b" providerId="ADAL" clId="{770EAA85-FF40-4FC5-91F4-525696E2F8C8}" dt="2020-09-30T16:44:42.754" v="2591" actId="207"/>
          <ac:spMkLst>
            <pc:docMk/>
            <pc:sldMk cId="1085255533" sldId="264"/>
            <ac:spMk id="9" creationId="{315E01BC-5BDE-44F8-9976-E91562556D12}"/>
          </ac:spMkLst>
        </pc:spChg>
        <pc:spChg chg="mod">
          <ac:chgData name="Gonzalo Pozo Melero" userId="bd923a79-0206-49b8-926a-a7ad5517b68b" providerId="ADAL" clId="{770EAA85-FF40-4FC5-91F4-525696E2F8C8}" dt="2020-09-30T15:37:41.138" v="2058" actId="20577"/>
          <ac:spMkLst>
            <pc:docMk/>
            <pc:sldMk cId="1085255533" sldId="264"/>
            <ac:spMk id="10" creationId="{96DCFFFA-44E1-4B1D-B9C0-4FB3B338D00A}"/>
          </ac:spMkLst>
        </pc:spChg>
        <pc:spChg chg="add del mod">
          <ac:chgData name="Gonzalo Pozo Melero" userId="bd923a79-0206-49b8-926a-a7ad5517b68b" providerId="ADAL" clId="{770EAA85-FF40-4FC5-91F4-525696E2F8C8}" dt="2020-09-30T16:32:51.257" v="2334"/>
          <ac:spMkLst>
            <pc:docMk/>
            <pc:sldMk cId="1085255533" sldId="264"/>
            <ac:spMk id="14" creationId="{4A0860DC-FACC-48BD-BEAD-8C799F1B73E6}"/>
          </ac:spMkLst>
        </pc:spChg>
        <pc:spChg chg="add mod">
          <ac:chgData name="Gonzalo Pozo Melero" userId="bd923a79-0206-49b8-926a-a7ad5517b68b" providerId="ADAL" clId="{770EAA85-FF40-4FC5-91F4-525696E2F8C8}" dt="2020-09-30T16:42:51.176" v="2568" actId="14100"/>
          <ac:spMkLst>
            <pc:docMk/>
            <pc:sldMk cId="1085255533" sldId="264"/>
            <ac:spMk id="16" creationId="{59A1D6E9-C3A7-410F-88AA-9F41CED28FBD}"/>
          </ac:spMkLst>
        </pc:spChg>
        <pc:spChg chg="add mod">
          <ac:chgData name="Gonzalo Pozo Melero" userId="bd923a79-0206-49b8-926a-a7ad5517b68b" providerId="ADAL" clId="{770EAA85-FF40-4FC5-91F4-525696E2F8C8}" dt="2020-09-30T16:44:46.282" v="2593" actId="1076"/>
          <ac:spMkLst>
            <pc:docMk/>
            <pc:sldMk cId="1085255533" sldId="264"/>
            <ac:spMk id="17" creationId="{13C57F25-4816-49FE-9A9A-A7811F4AAFFE}"/>
          </ac:spMkLst>
        </pc:spChg>
        <pc:spChg chg="add mod">
          <ac:chgData name="Gonzalo Pozo Melero" userId="bd923a79-0206-49b8-926a-a7ad5517b68b" providerId="ADAL" clId="{770EAA85-FF40-4FC5-91F4-525696E2F8C8}" dt="2020-09-30T16:44:54.064" v="2597" actId="1076"/>
          <ac:spMkLst>
            <pc:docMk/>
            <pc:sldMk cId="1085255533" sldId="264"/>
            <ac:spMk id="18" creationId="{3C8CA09E-786F-47AD-8037-84663B6C15F4}"/>
          </ac:spMkLst>
        </pc:spChg>
        <pc:spChg chg="add mod">
          <ac:chgData name="Gonzalo Pozo Melero" userId="bd923a79-0206-49b8-926a-a7ad5517b68b" providerId="ADAL" clId="{770EAA85-FF40-4FC5-91F4-525696E2F8C8}" dt="2020-09-30T16:44:57.437" v="2599" actId="1076"/>
          <ac:spMkLst>
            <pc:docMk/>
            <pc:sldMk cId="1085255533" sldId="264"/>
            <ac:spMk id="19" creationId="{BE8C1F15-8433-4E9F-9C8E-1BE696284A60}"/>
          </ac:spMkLst>
        </pc:spChg>
        <pc:picChg chg="add del mod">
          <ac:chgData name="Gonzalo Pozo Melero" userId="bd923a79-0206-49b8-926a-a7ad5517b68b" providerId="ADAL" clId="{770EAA85-FF40-4FC5-91F4-525696E2F8C8}" dt="2020-09-30T16:30:28.069" v="2275" actId="478"/>
          <ac:picMkLst>
            <pc:docMk/>
            <pc:sldMk cId="1085255533" sldId="264"/>
            <ac:picMk id="8" creationId="{8E3A0C9C-430F-47A4-B7C1-81427AB72E6A}"/>
          </ac:picMkLst>
        </pc:picChg>
        <pc:picChg chg="add del mod">
          <ac:chgData name="Gonzalo Pozo Melero" userId="bd923a79-0206-49b8-926a-a7ad5517b68b" providerId="ADAL" clId="{770EAA85-FF40-4FC5-91F4-525696E2F8C8}" dt="2020-09-30T16:30:26.508" v="2274" actId="478"/>
          <ac:picMkLst>
            <pc:docMk/>
            <pc:sldMk cId="1085255533" sldId="264"/>
            <ac:picMk id="12" creationId="{C9448662-B286-4165-877B-2517E195C910}"/>
          </ac:picMkLst>
        </pc:picChg>
        <pc:picChg chg="del">
          <ac:chgData name="Gonzalo Pozo Melero" userId="bd923a79-0206-49b8-926a-a7ad5517b68b" providerId="ADAL" clId="{770EAA85-FF40-4FC5-91F4-525696E2F8C8}" dt="2020-09-30T15:37:04.951" v="2046" actId="478"/>
          <ac:picMkLst>
            <pc:docMk/>
            <pc:sldMk cId="1085255533" sldId="264"/>
            <ac:picMk id="13" creationId="{AB7F5F99-E4BC-4828-9BE6-8EC8CE288449}"/>
          </ac:picMkLst>
        </pc:picChg>
        <pc:picChg chg="add del mod">
          <ac:chgData name="Gonzalo Pozo Melero" userId="bd923a79-0206-49b8-926a-a7ad5517b68b" providerId="ADAL" clId="{770EAA85-FF40-4FC5-91F4-525696E2F8C8}" dt="2020-09-30T16:34:28.028" v="2362"/>
          <ac:picMkLst>
            <pc:docMk/>
            <pc:sldMk cId="1085255533" sldId="264"/>
            <ac:picMk id="15" creationId="{5E50C2F6-23BB-4352-8C6E-DEA51C04F683}"/>
          </ac:picMkLst>
        </pc:picChg>
      </pc:sldChg>
      <pc:sldChg chg="del">
        <pc:chgData name="Gonzalo Pozo Melero" userId="bd923a79-0206-49b8-926a-a7ad5517b68b" providerId="ADAL" clId="{770EAA85-FF40-4FC5-91F4-525696E2F8C8}" dt="2020-09-30T09:52:05.798" v="9" actId="2696"/>
        <pc:sldMkLst>
          <pc:docMk/>
          <pc:sldMk cId="2134462560" sldId="264"/>
        </pc:sldMkLst>
      </pc:sldChg>
      <pc:sldChg chg="del">
        <pc:chgData name="Gonzalo Pozo Melero" userId="bd923a79-0206-49b8-926a-a7ad5517b68b" providerId="ADAL" clId="{770EAA85-FF40-4FC5-91F4-525696E2F8C8}" dt="2020-09-30T09:52:06.059" v="10" actId="2696"/>
        <pc:sldMkLst>
          <pc:docMk/>
          <pc:sldMk cId="807876677" sldId="265"/>
        </pc:sldMkLst>
      </pc:sldChg>
      <pc:sldChg chg="addSp delSp modSp add delAnim modAnim">
        <pc:chgData name="Gonzalo Pozo Melero" userId="bd923a79-0206-49b8-926a-a7ad5517b68b" providerId="ADAL" clId="{770EAA85-FF40-4FC5-91F4-525696E2F8C8}" dt="2020-10-05T08:47:16.034" v="4345" actId="1076"/>
        <pc:sldMkLst>
          <pc:docMk/>
          <pc:sldMk cId="3379446253" sldId="265"/>
        </pc:sldMkLst>
        <pc:spChg chg="mod">
          <ac:chgData name="Gonzalo Pozo Melero" userId="bd923a79-0206-49b8-926a-a7ad5517b68b" providerId="ADAL" clId="{770EAA85-FF40-4FC5-91F4-525696E2F8C8}" dt="2020-10-05T08:47:16.034" v="4345" actId="1076"/>
          <ac:spMkLst>
            <pc:docMk/>
            <pc:sldMk cId="3379446253" sldId="265"/>
            <ac:spMk id="2" creationId="{A90BA431-66FB-4880-99D5-898CFEFF083A}"/>
          </ac:spMkLst>
        </pc:spChg>
        <pc:spChg chg="add mod">
          <ac:chgData name="Gonzalo Pozo Melero" userId="bd923a79-0206-49b8-926a-a7ad5517b68b" providerId="ADAL" clId="{770EAA85-FF40-4FC5-91F4-525696E2F8C8}" dt="2020-10-05T08:47:10.268" v="4344" actId="1076"/>
          <ac:spMkLst>
            <pc:docMk/>
            <pc:sldMk cId="3379446253" sldId="265"/>
            <ac:spMk id="3" creationId="{9A8267EC-2E96-43A5-9FF4-FA4B150F6265}"/>
          </ac:spMkLst>
        </pc:spChg>
        <pc:spChg chg="mod">
          <ac:chgData name="Gonzalo Pozo Melero" userId="bd923a79-0206-49b8-926a-a7ad5517b68b" providerId="ADAL" clId="{770EAA85-FF40-4FC5-91F4-525696E2F8C8}" dt="2020-09-30T16:33:32.344" v="2350" actId="6549"/>
          <ac:spMkLst>
            <pc:docMk/>
            <pc:sldMk cId="3379446253" sldId="265"/>
            <ac:spMk id="4" creationId="{2C5B28AE-E671-4D2B-8C99-33EE6AA0CBE0}"/>
          </ac:spMkLst>
        </pc:spChg>
        <pc:spChg chg="del mod">
          <ac:chgData name="Gonzalo Pozo Melero" userId="bd923a79-0206-49b8-926a-a7ad5517b68b" providerId="ADAL" clId="{770EAA85-FF40-4FC5-91F4-525696E2F8C8}" dt="2020-09-30T16:37:29.960" v="2438"/>
          <ac:spMkLst>
            <pc:docMk/>
            <pc:sldMk cId="3379446253" sldId="265"/>
            <ac:spMk id="5" creationId="{2B708FB9-4928-4181-9FD8-D2ABC803CBEC}"/>
          </ac:spMkLst>
        </pc:spChg>
        <pc:spChg chg="add mod">
          <ac:chgData name="Gonzalo Pozo Melero" userId="bd923a79-0206-49b8-926a-a7ad5517b68b" providerId="ADAL" clId="{770EAA85-FF40-4FC5-91F4-525696E2F8C8}" dt="2020-10-05T08:47:16.034" v="4345" actId="1076"/>
          <ac:spMkLst>
            <pc:docMk/>
            <pc:sldMk cId="3379446253" sldId="265"/>
            <ac:spMk id="8" creationId="{D43B4BC5-B4AC-4FB4-A3A8-5F7F19E6CABD}"/>
          </ac:spMkLst>
        </pc:spChg>
        <pc:spChg chg="add">
          <ac:chgData name="Gonzalo Pozo Melero" userId="bd923a79-0206-49b8-926a-a7ad5517b68b" providerId="ADAL" clId="{770EAA85-FF40-4FC5-91F4-525696E2F8C8}" dt="2020-09-30T16:45:00.487" v="2600"/>
          <ac:spMkLst>
            <pc:docMk/>
            <pc:sldMk cId="3379446253" sldId="265"/>
            <ac:spMk id="9" creationId="{5265326F-F355-4BE2-B939-872E3B8CCAF5}"/>
          </ac:spMkLst>
        </pc:spChg>
        <pc:spChg chg="add mod">
          <ac:chgData name="Gonzalo Pozo Melero" userId="bd923a79-0206-49b8-926a-a7ad5517b68b" providerId="ADAL" clId="{770EAA85-FF40-4FC5-91F4-525696E2F8C8}" dt="2020-09-30T16:45:03.165" v="2602" actId="1076"/>
          <ac:spMkLst>
            <pc:docMk/>
            <pc:sldMk cId="3379446253" sldId="265"/>
            <ac:spMk id="12" creationId="{976E3BEE-4228-4B0E-AAFF-B7BC17D8C188}"/>
          </ac:spMkLst>
        </pc:spChg>
        <pc:spChg chg="add mod">
          <ac:chgData name="Gonzalo Pozo Melero" userId="bd923a79-0206-49b8-926a-a7ad5517b68b" providerId="ADAL" clId="{770EAA85-FF40-4FC5-91F4-525696E2F8C8}" dt="2020-09-30T16:45:05.403" v="2604" actId="1076"/>
          <ac:spMkLst>
            <pc:docMk/>
            <pc:sldMk cId="3379446253" sldId="265"/>
            <ac:spMk id="13" creationId="{01E9663E-811C-402B-BDDD-9B4A0BA4125E}"/>
          </ac:spMkLst>
        </pc:spChg>
        <pc:spChg chg="add mod">
          <ac:chgData name="Gonzalo Pozo Melero" userId="bd923a79-0206-49b8-926a-a7ad5517b68b" providerId="ADAL" clId="{770EAA85-FF40-4FC5-91F4-525696E2F8C8}" dt="2020-09-30T16:45:09.910" v="2607" actId="14100"/>
          <ac:spMkLst>
            <pc:docMk/>
            <pc:sldMk cId="3379446253" sldId="265"/>
            <ac:spMk id="14" creationId="{D62D499E-3E12-4810-A8FC-786D3A4A7621}"/>
          </ac:spMkLst>
        </pc:spChg>
        <pc:spChg chg="add del mod">
          <ac:chgData name="Gonzalo Pozo Melero" userId="bd923a79-0206-49b8-926a-a7ad5517b68b" providerId="ADAL" clId="{770EAA85-FF40-4FC5-91F4-525696E2F8C8}" dt="2020-10-05T08:45:34.273" v="4286" actId="478"/>
          <ac:spMkLst>
            <pc:docMk/>
            <pc:sldMk cId="3379446253" sldId="265"/>
            <ac:spMk id="15" creationId="{019FF2A2-E5E7-4467-B86C-5DE861D23FD6}"/>
          </ac:spMkLst>
        </pc:spChg>
        <pc:picChg chg="add mod">
          <ac:chgData name="Gonzalo Pozo Melero" userId="bd923a79-0206-49b8-926a-a7ad5517b68b" providerId="ADAL" clId="{770EAA85-FF40-4FC5-91F4-525696E2F8C8}" dt="2020-09-30T16:34:31.359" v="2364" actId="1076"/>
          <ac:picMkLst>
            <pc:docMk/>
            <pc:sldMk cId="3379446253" sldId="265"/>
            <ac:picMk id="7" creationId="{067F324F-6948-4342-8176-6ADA56B9F76E}"/>
          </ac:picMkLst>
        </pc:picChg>
      </pc:sldChg>
      <pc:sldChg chg="addSp delSp modSp add modAnim">
        <pc:chgData name="Gonzalo Pozo Melero" userId="bd923a79-0206-49b8-926a-a7ad5517b68b" providerId="ADAL" clId="{770EAA85-FF40-4FC5-91F4-525696E2F8C8}" dt="2020-09-30T17:10:30.255" v="2958" actId="20577"/>
        <pc:sldMkLst>
          <pc:docMk/>
          <pc:sldMk cId="660809850" sldId="266"/>
        </pc:sldMkLst>
        <pc:spChg chg="mod">
          <ac:chgData name="Gonzalo Pozo Melero" userId="bd923a79-0206-49b8-926a-a7ad5517b68b" providerId="ADAL" clId="{770EAA85-FF40-4FC5-91F4-525696E2F8C8}" dt="2020-09-30T16:54:29.620" v="2695" actId="1076"/>
          <ac:spMkLst>
            <pc:docMk/>
            <pc:sldMk cId="660809850" sldId="266"/>
            <ac:spMk id="2" creationId="{A90BA431-66FB-4880-99D5-898CFEFF083A}"/>
          </ac:spMkLst>
        </pc:spChg>
        <pc:spChg chg="mod">
          <ac:chgData name="Gonzalo Pozo Melero" userId="bd923a79-0206-49b8-926a-a7ad5517b68b" providerId="ADAL" clId="{770EAA85-FF40-4FC5-91F4-525696E2F8C8}" dt="2020-09-30T16:44:04.293" v="2584" actId="6549"/>
          <ac:spMkLst>
            <pc:docMk/>
            <pc:sldMk cId="660809850" sldId="266"/>
            <ac:spMk id="4" creationId="{2C5B28AE-E671-4D2B-8C99-33EE6AA0CBE0}"/>
          </ac:spMkLst>
        </pc:spChg>
        <pc:spChg chg="add mod">
          <ac:chgData name="Gonzalo Pozo Melero" userId="bd923a79-0206-49b8-926a-a7ad5517b68b" providerId="ADAL" clId="{770EAA85-FF40-4FC5-91F4-525696E2F8C8}" dt="2020-09-30T17:07:31.512" v="2946" actId="164"/>
          <ac:spMkLst>
            <pc:docMk/>
            <pc:sldMk cId="660809850" sldId="266"/>
            <ac:spMk id="5" creationId="{624B309B-4DF6-4440-9937-6D5741CB6A59}"/>
          </ac:spMkLst>
        </pc:spChg>
        <pc:spChg chg="mod">
          <ac:chgData name="Gonzalo Pozo Melero" userId="bd923a79-0206-49b8-926a-a7ad5517b68b" providerId="ADAL" clId="{770EAA85-FF40-4FC5-91F4-525696E2F8C8}" dt="2020-09-30T17:10:30.255" v="2958" actId="20577"/>
          <ac:spMkLst>
            <pc:docMk/>
            <pc:sldMk cId="660809850" sldId="266"/>
            <ac:spMk id="6" creationId="{94D501F2-FB88-4419-937B-AD13AC83612C}"/>
          </ac:spMkLst>
        </pc:spChg>
        <pc:spChg chg="mod">
          <ac:chgData name="Gonzalo Pozo Melero" userId="bd923a79-0206-49b8-926a-a7ad5517b68b" providerId="ADAL" clId="{770EAA85-FF40-4FC5-91F4-525696E2F8C8}" dt="2020-09-30T17:07:40.341" v="2947" actId="1076"/>
          <ac:spMkLst>
            <pc:docMk/>
            <pc:sldMk cId="660809850" sldId="266"/>
            <ac:spMk id="10" creationId="{96DCFFFA-44E1-4B1D-B9C0-4FB3B338D00A}"/>
          </ac:spMkLst>
        </pc:spChg>
        <pc:spChg chg="mod">
          <ac:chgData name="Gonzalo Pozo Melero" userId="bd923a79-0206-49b8-926a-a7ad5517b68b" providerId="ADAL" clId="{770EAA85-FF40-4FC5-91F4-525696E2F8C8}" dt="2020-09-30T16:57:12.675" v="2778" actId="14100"/>
          <ac:spMkLst>
            <pc:docMk/>
            <pc:sldMk cId="660809850" sldId="266"/>
            <ac:spMk id="16" creationId="{59A1D6E9-C3A7-410F-88AA-9F41CED28FBD}"/>
          </ac:spMkLst>
        </pc:spChg>
        <pc:spChg chg="mod">
          <ac:chgData name="Gonzalo Pozo Melero" userId="bd923a79-0206-49b8-926a-a7ad5517b68b" providerId="ADAL" clId="{770EAA85-FF40-4FC5-91F4-525696E2F8C8}" dt="2020-09-30T16:53:14.762" v="2677" actId="404"/>
          <ac:spMkLst>
            <pc:docMk/>
            <pc:sldMk cId="660809850" sldId="266"/>
            <ac:spMk id="17" creationId="{5E65BE56-EABF-4200-9021-E48C7A29C11F}"/>
          </ac:spMkLst>
        </pc:spChg>
        <pc:spChg chg="mod">
          <ac:chgData name="Gonzalo Pozo Melero" userId="bd923a79-0206-49b8-926a-a7ad5517b68b" providerId="ADAL" clId="{770EAA85-FF40-4FC5-91F4-525696E2F8C8}" dt="2020-09-30T16:53:14.762" v="2677" actId="404"/>
          <ac:spMkLst>
            <pc:docMk/>
            <pc:sldMk cId="660809850" sldId="266"/>
            <ac:spMk id="18" creationId="{A904C765-76BF-457F-A8C6-CC44FE671F60}"/>
          </ac:spMkLst>
        </pc:spChg>
        <pc:spChg chg="mod">
          <ac:chgData name="Gonzalo Pozo Melero" userId="bd923a79-0206-49b8-926a-a7ad5517b68b" providerId="ADAL" clId="{770EAA85-FF40-4FC5-91F4-525696E2F8C8}" dt="2020-09-30T16:53:14.762" v="2677" actId="404"/>
          <ac:spMkLst>
            <pc:docMk/>
            <pc:sldMk cId="660809850" sldId="266"/>
            <ac:spMk id="26" creationId="{E28C8A55-223B-4EC2-82C2-8C6C49EDD0FC}"/>
          </ac:spMkLst>
        </pc:spChg>
        <pc:spChg chg="mod">
          <ac:chgData name="Gonzalo Pozo Melero" userId="bd923a79-0206-49b8-926a-a7ad5517b68b" providerId="ADAL" clId="{770EAA85-FF40-4FC5-91F4-525696E2F8C8}" dt="2020-09-30T16:53:14.762" v="2677" actId="404"/>
          <ac:spMkLst>
            <pc:docMk/>
            <pc:sldMk cId="660809850" sldId="266"/>
            <ac:spMk id="27" creationId="{82F0B362-5E80-48B7-88E4-9860A15DF94A}"/>
          </ac:spMkLst>
        </pc:spChg>
        <pc:spChg chg="add mod">
          <ac:chgData name="Gonzalo Pozo Melero" userId="bd923a79-0206-49b8-926a-a7ad5517b68b" providerId="ADAL" clId="{770EAA85-FF40-4FC5-91F4-525696E2F8C8}" dt="2020-09-30T17:07:28.083" v="2945" actId="164"/>
          <ac:spMkLst>
            <pc:docMk/>
            <pc:sldMk cId="660809850" sldId="266"/>
            <ac:spMk id="28" creationId="{88F3AF7D-E53E-410A-9309-716118DEF896}"/>
          </ac:spMkLst>
        </pc:spChg>
        <pc:spChg chg="add mod">
          <ac:chgData name="Gonzalo Pozo Melero" userId="bd923a79-0206-49b8-926a-a7ad5517b68b" providerId="ADAL" clId="{770EAA85-FF40-4FC5-91F4-525696E2F8C8}" dt="2020-09-30T17:03:07.700" v="2875" actId="20577"/>
          <ac:spMkLst>
            <pc:docMk/>
            <pc:sldMk cId="660809850" sldId="266"/>
            <ac:spMk id="30" creationId="{C47A2500-F294-42EE-9C8E-A0FD87485F6D}"/>
          </ac:spMkLst>
        </pc:spChg>
        <pc:spChg chg="add mod">
          <ac:chgData name="Gonzalo Pozo Melero" userId="bd923a79-0206-49b8-926a-a7ad5517b68b" providerId="ADAL" clId="{770EAA85-FF40-4FC5-91F4-525696E2F8C8}" dt="2020-09-30T17:06:34.231" v="2938" actId="20577"/>
          <ac:spMkLst>
            <pc:docMk/>
            <pc:sldMk cId="660809850" sldId="266"/>
            <ac:spMk id="31" creationId="{EC170A4C-BF57-4F62-8960-B11F974BDBD4}"/>
          </ac:spMkLst>
        </pc:spChg>
        <pc:grpChg chg="add mod">
          <ac:chgData name="Gonzalo Pozo Melero" userId="bd923a79-0206-49b8-926a-a7ad5517b68b" providerId="ADAL" clId="{770EAA85-FF40-4FC5-91F4-525696E2F8C8}" dt="2020-09-30T17:07:28.083" v="2945" actId="164"/>
          <ac:grpSpMkLst>
            <pc:docMk/>
            <pc:sldMk cId="660809850" sldId="266"/>
            <ac:grpSpMk id="9" creationId="{145E94AA-84A9-4A31-BC9D-3FC8960A49A1}"/>
          </ac:grpSpMkLst>
        </pc:grpChg>
        <pc:grpChg chg="add mod">
          <ac:chgData name="Gonzalo Pozo Melero" userId="bd923a79-0206-49b8-926a-a7ad5517b68b" providerId="ADAL" clId="{770EAA85-FF40-4FC5-91F4-525696E2F8C8}" dt="2020-09-30T17:07:31.512" v="2946" actId="164"/>
          <ac:grpSpMkLst>
            <pc:docMk/>
            <pc:sldMk cId="660809850" sldId="266"/>
            <ac:grpSpMk id="32" creationId="{390B0B39-451A-4B11-8DBF-B0EAA2798DED}"/>
          </ac:grpSpMkLst>
        </pc:grpChg>
        <pc:grpChg chg="add mod">
          <ac:chgData name="Gonzalo Pozo Melero" userId="bd923a79-0206-49b8-926a-a7ad5517b68b" providerId="ADAL" clId="{770EAA85-FF40-4FC5-91F4-525696E2F8C8}" dt="2020-09-30T17:07:31.512" v="2946" actId="164"/>
          <ac:grpSpMkLst>
            <pc:docMk/>
            <pc:sldMk cId="660809850" sldId="266"/>
            <ac:grpSpMk id="33" creationId="{A0E802A8-C1F5-41E5-9A1A-096AAC4323AB}"/>
          </ac:grpSpMkLst>
        </pc:grpChg>
        <pc:picChg chg="add mod">
          <ac:chgData name="Gonzalo Pozo Melero" userId="bd923a79-0206-49b8-926a-a7ad5517b68b" providerId="ADAL" clId="{770EAA85-FF40-4FC5-91F4-525696E2F8C8}" dt="2020-09-30T16:45:39.125" v="2611" actId="1076"/>
          <ac:picMkLst>
            <pc:docMk/>
            <pc:sldMk cId="660809850" sldId="266"/>
            <ac:picMk id="3" creationId="{B7BF162B-F84A-4122-A80F-61F464FFE2B1}"/>
          </ac:picMkLst>
        </pc:picChg>
        <pc:picChg chg="del">
          <ac:chgData name="Gonzalo Pozo Melero" userId="bd923a79-0206-49b8-926a-a7ad5517b68b" providerId="ADAL" clId="{770EAA85-FF40-4FC5-91F4-525696E2F8C8}" dt="2020-09-30T16:44:08.683" v="2585" actId="478"/>
          <ac:picMkLst>
            <pc:docMk/>
            <pc:sldMk cId="660809850" sldId="266"/>
            <ac:picMk id="11" creationId="{5283479F-4980-46C9-9BA8-58C23167D100}"/>
          </ac:picMkLst>
        </pc:picChg>
        <pc:cxnChg chg="add mod">
          <ac:chgData name="Gonzalo Pozo Melero" userId="bd923a79-0206-49b8-926a-a7ad5517b68b" providerId="ADAL" clId="{770EAA85-FF40-4FC5-91F4-525696E2F8C8}" dt="2020-09-30T17:07:28.083" v="2945" actId="164"/>
          <ac:cxnSpMkLst>
            <pc:docMk/>
            <pc:sldMk cId="660809850" sldId="266"/>
            <ac:cxnSpMk id="8" creationId="{0AAC7E50-63DD-480B-8A21-553D1B369854}"/>
          </ac:cxnSpMkLst>
        </pc:cxnChg>
        <pc:cxnChg chg="add mod">
          <ac:chgData name="Gonzalo Pozo Melero" userId="bd923a79-0206-49b8-926a-a7ad5517b68b" providerId="ADAL" clId="{770EAA85-FF40-4FC5-91F4-525696E2F8C8}" dt="2020-09-30T17:07:28.083" v="2945" actId="164"/>
          <ac:cxnSpMkLst>
            <pc:docMk/>
            <pc:sldMk cId="660809850" sldId="266"/>
            <ac:cxnSpMk id="29" creationId="{EE9A3AA6-4FBB-4579-BB0A-716C5EB7D77A}"/>
          </ac:cxnSpMkLst>
        </pc:cxnChg>
      </pc:sldChg>
      <pc:sldChg chg="addSp delSp modSp add delAnim modAnim addCm">
        <pc:chgData name="Gonzalo Pozo Melero" userId="bd923a79-0206-49b8-926a-a7ad5517b68b" providerId="ADAL" clId="{770EAA85-FF40-4FC5-91F4-525696E2F8C8}" dt="2020-10-09T07:52:34.534" v="4753" actId="1076"/>
        <pc:sldMkLst>
          <pc:docMk/>
          <pc:sldMk cId="2205351218" sldId="267"/>
        </pc:sldMkLst>
        <pc:spChg chg="add mod">
          <ac:chgData name="Gonzalo Pozo Melero" userId="bd923a79-0206-49b8-926a-a7ad5517b68b" providerId="ADAL" clId="{770EAA85-FF40-4FC5-91F4-525696E2F8C8}" dt="2020-10-09T07:04:05.643" v="4388" actId="164"/>
          <ac:spMkLst>
            <pc:docMk/>
            <pc:sldMk cId="2205351218" sldId="267"/>
            <ac:spMk id="2" creationId="{1F665F9F-4BA6-4747-83D5-8057A42DDF97}"/>
          </ac:spMkLst>
        </pc:spChg>
        <pc:spChg chg="del">
          <ac:chgData name="Gonzalo Pozo Melero" userId="bd923a79-0206-49b8-926a-a7ad5517b68b" providerId="ADAL" clId="{770EAA85-FF40-4FC5-91F4-525696E2F8C8}" dt="2020-10-01T07:36:49.979" v="2966" actId="478"/>
          <ac:spMkLst>
            <pc:docMk/>
            <pc:sldMk cId="2205351218" sldId="267"/>
            <ac:spMk id="2" creationId="{A90BA431-66FB-4880-99D5-898CFEFF083A}"/>
          </ac:spMkLst>
        </pc:spChg>
        <pc:spChg chg="mod">
          <ac:chgData name="Gonzalo Pozo Melero" userId="bd923a79-0206-49b8-926a-a7ad5517b68b" providerId="ADAL" clId="{770EAA85-FF40-4FC5-91F4-525696E2F8C8}" dt="2020-10-01T07:38:20.812" v="2993" actId="20577"/>
          <ac:spMkLst>
            <pc:docMk/>
            <pc:sldMk cId="2205351218" sldId="267"/>
            <ac:spMk id="4" creationId="{2C5B28AE-E671-4D2B-8C99-33EE6AA0CBE0}"/>
          </ac:spMkLst>
        </pc:spChg>
        <pc:spChg chg="del">
          <ac:chgData name="Gonzalo Pozo Melero" userId="bd923a79-0206-49b8-926a-a7ad5517b68b" providerId="ADAL" clId="{770EAA85-FF40-4FC5-91F4-525696E2F8C8}" dt="2020-10-01T07:36:54.533" v="2969" actId="478"/>
          <ac:spMkLst>
            <pc:docMk/>
            <pc:sldMk cId="2205351218" sldId="267"/>
            <ac:spMk id="6" creationId="{94D501F2-FB88-4419-937B-AD13AC83612C}"/>
          </ac:spMkLst>
        </pc:spChg>
        <pc:spChg chg="add mod">
          <ac:chgData name="Gonzalo Pozo Melero" userId="bd923a79-0206-49b8-926a-a7ad5517b68b" providerId="ADAL" clId="{770EAA85-FF40-4FC5-91F4-525696E2F8C8}" dt="2020-10-09T07:49:30.180" v="4657" actId="1076"/>
          <ac:spMkLst>
            <pc:docMk/>
            <pc:sldMk cId="2205351218" sldId="267"/>
            <ac:spMk id="6" creationId="{9C08F16B-05EF-48D4-99C7-7D927FBC59BC}"/>
          </ac:spMkLst>
        </pc:spChg>
        <pc:spChg chg="add mod">
          <ac:chgData name="Gonzalo Pozo Melero" userId="bd923a79-0206-49b8-926a-a7ad5517b68b" providerId="ADAL" clId="{770EAA85-FF40-4FC5-91F4-525696E2F8C8}" dt="2020-10-09T07:52:34.534" v="4753" actId="1076"/>
          <ac:spMkLst>
            <pc:docMk/>
            <pc:sldMk cId="2205351218" sldId="267"/>
            <ac:spMk id="8" creationId="{C75B1CF2-F704-418E-8462-B1F4921425EA}"/>
          </ac:spMkLst>
        </pc:spChg>
        <pc:spChg chg="del">
          <ac:chgData name="Gonzalo Pozo Melero" userId="bd923a79-0206-49b8-926a-a7ad5517b68b" providerId="ADAL" clId="{770EAA85-FF40-4FC5-91F4-525696E2F8C8}" dt="2020-10-01T07:37:00.411" v="2973" actId="478"/>
          <ac:spMkLst>
            <pc:docMk/>
            <pc:sldMk cId="2205351218" sldId="267"/>
            <ac:spMk id="10" creationId="{96DCFFFA-44E1-4B1D-B9C0-4FB3B338D00A}"/>
          </ac:spMkLst>
        </pc:spChg>
        <pc:spChg chg="add mod">
          <ac:chgData name="Gonzalo Pozo Melero" userId="bd923a79-0206-49b8-926a-a7ad5517b68b" providerId="ADAL" clId="{770EAA85-FF40-4FC5-91F4-525696E2F8C8}" dt="2020-10-01T08:16:08.490" v="3231" actId="20577"/>
          <ac:spMkLst>
            <pc:docMk/>
            <pc:sldMk cId="2205351218" sldId="267"/>
            <ac:spMk id="11" creationId="{3D50F3B8-209E-4629-BA54-F90D8D4C331A}"/>
          </ac:spMkLst>
        </pc:spChg>
        <pc:spChg chg="del">
          <ac:chgData name="Gonzalo Pozo Melero" userId="bd923a79-0206-49b8-926a-a7ad5517b68b" providerId="ADAL" clId="{770EAA85-FF40-4FC5-91F4-525696E2F8C8}" dt="2020-10-01T07:36:51.787" v="2967" actId="478"/>
          <ac:spMkLst>
            <pc:docMk/>
            <pc:sldMk cId="2205351218" sldId="267"/>
            <ac:spMk id="16" creationId="{59A1D6E9-C3A7-410F-88AA-9F41CED28FBD}"/>
          </ac:spMkLst>
        </pc:spChg>
        <pc:spChg chg="del">
          <ac:chgData name="Gonzalo Pozo Melero" userId="bd923a79-0206-49b8-926a-a7ad5517b68b" providerId="ADAL" clId="{770EAA85-FF40-4FC5-91F4-525696E2F8C8}" dt="2020-10-01T07:36:59.285" v="2972" actId="478"/>
          <ac:spMkLst>
            <pc:docMk/>
            <pc:sldMk cId="2205351218" sldId="267"/>
            <ac:spMk id="30" creationId="{C47A2500-F294-42EE-9C8E-A0FD87485F6D}"/>
          </ac:spMkLst>
        </pc:spChg>
        <pc:spChg chg="del">
          <ac:chgData name="Gonzalo Pozo Melero" userId="bd923a79-0206-49b8-926a-a7ad5517b68b" providerId="ADAL" clId="{770EAA85-FF40-4FC5-91F4-525696E2F8C8}" dt="2020-10-01T07:36:52.917" v="2968" actId="478"/>
          <ac:spMkLst>
            <pc:docMk/>
            <pc:sldMk cId="2205351218" sldId="267"/>
            <ac:spMk id="31" creationId="{EC170A4C-BF57-4F62-8960-B11F974BDBD4}"/>
          </ac:spMkLst>
        </pc:spChg>
        <pc:spChg chg="add mod">
          <ac:chgData name="Gonzalo Pozo Melero" userId="bd923a79-0206-49b8-926a-a7ad5517b68b" providerId="ADAL" clId="{770EAA85-FF40-4FC5-91F4-525696E2F8C8}" dt="2020-10-09T07:02:34.401" v="4372" actId="6549"/>
          <ac:spMkLst>
            <pc:docMk/>
            <pc:sldMk cId="2205351218" sldId="267"/>
            <ac:spMk id="36" creationId="{3374EA0B-6259-40A7-8D68-8609E9A71640}"/>
          </ac:spMkLst>
        </pc:spChg>
        <pc:spChg chg="add mod">
          <ac:chgData name="Gonzalo Pozo Melero" userId="bd923a79-0206-49b8-926a-a7ad5517b68b" providerId="ADAL" clId="{770EAA85-FF40-4FC5-91F4-525696E2F8C8}" dt="2020-10-09T07:04:05.643" v="4388" actId="164"/>
          <ac:spMkLst>
            <pc:docMk/>
            <pc:sldMk cId="2205351218" sldId="267"/>
            <ac:spMk id="61" creationId="{1F0CBCC0-B096-4FA4-A063-74A5A1D49675}"/>
          </ac:spMkLst>
        </pc:spChg>
        <pc:spChg chg="add mod">
          <ac:chgData name="Gonzalo Pozo Melero" userId="bd923a79-0206-49b8-926a-a7ad5517b68b" providerId="ADAL" clId="{770EAA85-FF40-4FC5-91F4-525696E2F8C8}" dt="2020-10-09T07:04:05.643" v="4388" actId="164"/>
          <ac:spMkLst>
            <pc:docMk/>
            <pc:sldMk cId="2205351218" sldId="267"/>
            <ac:spMk id="62" creationId="{DB2BDA26-857B-43C3-B8C0-AE18638DF787}"/>
          </ac:spMkLst>
        </pc:spChg>
        <pc:spChg chg="add del mod">
          <ac:chgData name="Gonzalo Pozo Melero" userId="bd923a79-0206-49b8-926a-a7ad5517b68b" providerId="ADAL" clId="{770EAA85-FF40-4FC5-91F4-525696E2F8C8}" dt="2020-10-01T08:13:22.703" v="3203"/>
          <ac:spMkLst>
            <pc:docMk/>
            <pc:sldMk cId="2205351218" sldId="267"/>
            <ac:spMk id="92" creationId="{5E132888-3E20-4455-9E3A-72851BDEE373}"/>
          </ac:spMkLst>
        </pc:spChg>
        <pc:spChg chg="add mod">
          <ac:chgData name="Gonzalo Pozo Melero" userId="bd923a79-0206-49b8-926a-a7ad5517b68b" providerId="ADAL" clId="{770EAA85-FF40-4FC5-91F4-525696E2F8C8}" dt="2020-10-09T07:04:05.643" v="4388" actId="164"/>
          <ac:spMkLst>
            <pc:docMk/>
            <pc:sldMk cId="2205351218" sldId="267"/>
            <ac:spMk id="92" creationId="{E23FD690-E3B5-4E42-87A8-BED5B31E7018}"/>
          </ac:spMkLst>
        </pc:spChg>
        <pc:spChg chg="add mod">
          <ac:chgData name="Gonzalo Pozo Melero" userId="bd923a79-0206-49b8-926a-a7ad5517b68b" providerId="ADAL" clId="{770EAA85-FF40-4FC5-91F4-525696E2F8C8}" dt="2020-10-01T08:14:24.177" v="3218" actId="20577"/>
          <ac:spMkLst>
            <pc:docMk/>
            <pc:sldMk cId="2205351218" sldId="267"/>
            <ac:spMk id="93" creationId="{B633ABCE-D50E-4402-A644-66626A4E7651}"/>
          </ac:spMkLst>
        </pc:spChg>
        <pc:spChg chg="add mod">
          <ac:chgData name="Gonzalo Pozo Melero" userId="bd923a79-0206-49b8-926a-a7ad5517b68b" providerId="ADAL" clId="{770EAA85-FF40-4FC5-91F4-525696E2F8C8}" dt="2020-10-01T08:13:44.227" v="3209"/>
          <ac:spMkLst>
            <pc:docMk/>
            <pc:sldMk cId="2205351218" sldId="267"/>
            <ac:spMk id="94" creationId="{C89DEA33-5415-4660-B458-3BC348560296}"/>
          </ac:spMkLst>
        </pc:spChg>
        <pc:spChg chg="add mod">
          <ac:chgData name="Gonzalo Pozo Melero" userId="bd923a79-0206-49b8-926a-a7ad5517b68b" providerId="ADAL" clId="{770EAA85-FF40-4FC5-91F4-525696E2F8C8}" dt="2020-10-01T08:13:49.842" v="3212"/>
          <ac:spMkLst>
            <pc:docMk/>
            <pc:sldMk cId="2205351218" sldId="267"/>
            <ac:spMk id="95" creationId="{1C8F6CB1-AA97-4717-B80D-EB179C3FAA8B}"/>
          </ac:spMkLst>
        </pc:spChg>
        <pc:spChg chg="add mod">
          <ac:chgData name="Gonzalo Pozo Melero" userId="bd923a79-0206-49b8-926a-a7ad5517b68b" providerId="ADAL" clId="{770EAA85-FF40-4FC5-91F4-525696E2F8C8}" dt="2020-10-01T08:13:53.852" v="3214" actId="1076"/>
          <ac:spMkLst>
            <pc:docMk/>
            <pc:sldMk cId="2205351218" sldId="267"/>
            <ac:spMk id="96" creationId="{D8C18FF2-A3DE-4A28-AE30-E442D66CAE35}"/>
          </ac:spMkLst>
        </pc:spChg>
        <pc:spChg chg="add mod">
          <ac:chgData name="Gonzalo Pozo Melero" userId="bd923a79-0206-49b8-926a-a7ad5517b68b" providerId="ADAL" clId="{770EAA85-FF40-4FC5-91F4-525696E2F8C8}" dt="2020-10-01T08:14:34.389" v="3220" actId="571"/>
          <ac:spMkLst>
            <pc:docMk/>
            <pc:sldMk cId="2205351218" sldId="267"/>
            <ac:spMk id="97" creationId="{C611E303-B789-4CE7-BF9B-B69B4A3EAFE8}"/>
          </ac:spMkLst>
        </pc:spChg>
        <pc:spChg chg="add mod">
          <ac:chgData name="Gonzalo Pozo Melero" userId="bd923a79-0206-49b8-926a-a7ad5517b68b" providerId="ADAL" clId="{770EAA85-FF40-4FC5-91F4-525696E2F8C8}" dt="2020-10-01T08:14:34.389" v="3220" actId="571"/>
          <ac:spMkLst>
            <pc:docMk/>
            <pc:sldMk cId="2205351218" sldId="267"/>
            <ac:spMk id="98" creationId="{EC6984AE-43E1-4F6F-B1FC-425714FF9CA6}"/>
          </ac:spMkLst>
        </pc:spChg>
        <pc:spChg chg="add mod">
          <ac:chgData name="Gonzalo Pozo Melero" userId="bd923a79-0206-49b8-926a-a7ad5517b68b" providerId="ADAL" clId="{770EAA85-FF40-4FC5-91F4-525696E2F8C8}" dt="2020-10-09T07:50:21.762" v="4660" actId="20577"/>
          <ac:spMkLst>
            <pc:docMk/>
            <pc:sldMk cId="2205351218" sldId="267"/>
            <ac:spMk id="99" creationId="{DCD99D79-C09D-4A06-92B8-EEB179ADB240}"/>
          </ac:spMkLst>
        </pc:spChg>
        <pc:spChg chg="add mod">
          <ac:chgData name="Gonzalo Pozo Melero" userId="bd923a79-0206-49b8-926a-a7ad5517b68b" providerId="ADAL" clId="{770EAA85-FF40-4FC5-91F4-525696E2F8C8}" dt="2020-10-01T09:17:02.999" v="3411" actId="20577"/>
          <ac:spMkLst>
            <pc:docMk/>
            <pc:sldMk cId="2205351218" sldId="267"/>
            <ac:spMk id="101" creationId="{3F4F5B00-D77B-459E-96A3-C95C5B2B1465}"/>
          </ac:spMkLst>
        </pc:spChg>
        <pc:grpChg chg="add mod">
          <ac:chgData name="Gonzalo Pozo Melero" userId="bd923a79-0206-49b8-926a-a7ad5517b68b" providerId="ADAL" clId="{770EAA85-FF40-4FC5-91F4-525696E2F8C8}" dt="2020-10-09T07:03:55.978" v="4387" actId="164"/>
          <ac:grpSpMkLst>
            <pc:docMk/>
            <pc:sldMk cId="2205351218" sldId="267"/>
            <ac:grpSpMk id="3" creationId="{B473E125-4E63-4505-BA02-9BADFCC2343D}"/>
          </ac:grpSpMkLst>
        </pc:grpChg>
        <pc:grpChg chg="add del mod">
          <ac:chgData name="Gonzalo Pozo Melero" userId="bd923a79-0206-49b8-926a-a7ad5517b68b" providerId="ADAL" clId="{770EAA85-FF40-4FC5-91F4-525696E2F8C8}" dt="2020-10-09T07:47:37.366" v="4600" actId="478"/>
          <ac:grpSpMkLst>
            <pc:docMk/>
            <pc:sldMk cId="2205351218" sldId="267"/>
            <ac:grpSpMk id="5" creationId="{DCE48537-1A7D-4315-AC8E-ED744F7FA920}"/>
          </ac:grpSpMkLst>
        </pc:grpChg>
        <pc:grpChg chg="del">
          <ac:chgData name="Gonzalo Pozo Melero" userId="bd923a79-0206-49b8-926a-a7ad5517b68b" providerId="ADAL" clId="{770EAA85-FF40-4FC5-91F4-525696E2F8C8}" dt="2020-10-01T07:36:48.377" v="2965" actId="478"/>
          <ac:grpSpMkLst>
            <pc:docMk/>
            <pc:sldMk cId="2205351218" sldId="267"/>
            <ac:grpSpMk id="33" creationId="{A0E802A8-C1F5-41E5-9A1A-096AAC4323AB}"/>
          </ac:grpSpMkLst>
        </pc:grpChg>
        <pc:grpChg chg="add mod">
          <ac:chgData name="Gonzalo Pozo Melero" userId="bd923a79-0206-49b8-926a-a7ad5517b68b" providerId="ADAL" clId="{770EAA85-FF40-4FC5-91F4-525696E2F8C8}" dt="2020-10-01T07:46:52.096" v="3164" actId="1076"/>
          <ac:grpSpMkLst>
            <pc:docMk/>
            <pc:sldMk cId="2205351218" sldId="267"/>
            <ac:grpSpMk id="37" creationId="{048D37D6-2F70-4D28-A20C-35640FCF7F2A}"/>
          </ac:grpSpMkLst>
        </pc:grpChg>
        <pc:grpChg chg="add mod">
          <ac:chgData name="Gonzalo Pozo Melero" userId="bd923a79-0206-49b8-926a-a7ad5517b68b" providerId="ADAL" clId="{770EAA85-FF40-4FC5-91F4-525696E2F8C8}" dt="2020-10-01T07:49:05.944" v="3181" actId="1076"/>
          <ac:grpSpMkLst>
            <pc:docMk/>
            <pc:sldMk cId="2205351218" sldId="267"/>
            <ac:grpSpMk id="43" creationId="{83898DA1-B05E-402A-8CBE-3A462AB58809}"/>
          </ac:grpSpMkLst>
        </pc:grpChg>
        <pc:grpChg chg="add del mod">
          <ac:chgData name="Gonzalo Pozo Melero" userId="bd923a79-0206-49b8-926a-a7ad5517b68b" providerId="ADAL" clId="{770EAA85-FF40-4FC5-91F4-525696E2F8C8}" dt="2020-10-01T07:54:30.858" v="3187" actId="478"/>
          <ac:grpSpMkLst>
            <pc:docMk/>
            <pc:sldMk cId="2205351218" sldId="267"/>
            <ac:grpSpMk id="53" creationId="{0F416CBC-C8A4-4087-80C5-03AAC5B136D1}"/>
          </ac:grpSpMkLst>
        </pc:grpChg>
        <pc:grpChg chg="add mod ord">
          <ac:chgData name="Gonzalo Pozo Melero" userId="bd923a79-0206-49b8-926a-a7ad5517b68b" providerId="ADAL" clId="{770EAA85-FF40-4FC5-91F4-525696E2F8C8}" dt="2020-10-01T07:55:07.419" v="3193" actId="1076"/>
          <ac:grpSpMkLst>
            <pc:docMk/>
            <pc:sldMk cId="2205351218" sldId="267"/>
            <ac:grpSpMk id="63" creationId="{F9D82EB0-1300-4AB8-A354-18A7D62B08A2}"/>
          </ac:grpSpMkLst>
        </pc:grpChg>
        <pc:grpChg chg="add mod">
          <ac:chgData name="Gonzalo Pozo Melero" userId="bd923a79-0206-49b8-926a-a7ad5517b68b" providerId="ADAL" clId="{770EAA85-FF40-4FC5-91F4-525696E2F8C8}" dt="2020-10-01T07:54:44.512" v="3188" actId="1076"/>
          <ac:grpSpMkLst>
            <pc:docMk/>
            <pc:sldMk cId="2205351218" sldId="267"/>
            <ac:grpSpMk id="79" creationId="{9FFCE8D0-0CAB-4747-B954-313843211A60}"/>
          </ac:grpSpMkLst>
        </pc:grpChg>
        <pc:picChg chg="del">
          <ac:chgData name="Gonzalo Pozo Melero" userId="bd923a79-0206-49b8-926a-a7ad5517b68b" providerId="ADAL" clId="{770EAA85-FF40-4FC5-91F4-525696E2F8C8}" dt="2020-10-01T07:36:47.602" v="2964" actId="478"/>
          <ac:picMkLst>
            <pc:docMk/>
            <pc:sldMk cId="2205351218" sldId="267"/>
            <ac:picMk id="3" creationId="{B7BF162B-F84A-4122-A80F-61F464FFE2B1}"/>
          </ac:picMkLst>
        </pc:picChg>
        <pc:picChg chg="add mod">
          <ac:chgData name="Gonzalo Pozo Melero" userId="bd923a79-0206-49b8-926a-a7ad5517b68b" providerId="ADAL" clId="{770EAA85-FF40-4FC5-91F4-525696E2F8C8}" dt="2020-10-01T07:37:01.626" v="2974" actId="1076"/>
          <ac:picMkLst>
            <pc:docMk/>
            <pc:sldMk cId="2205351218" sldId="267"/>
            <ac:picMk id="7" creationId="{BEC73F98-43EC-4093-8691-D8F7AC677EC9}"/>
          </ac:picMkLst>
        </pc:picChg>
        <pc:picChg chg="add del mod">
          <ac:chgData name="Gonzalo Pozo Melero" userId="bd923a79-0206-49b8-926a-a7ad5517b68b" providerId="ADAL" clId="{770EAA85-FF40-4FC5-91F4-525696E2F8C8}" dt="2020-10-09T07:49:22.844" v="4655" actId="478"/>
          <ac:picMkLst>
            <pc:docMk/>
            <pc:sldMk cId="2205351218" sldId="267"/>
            <ac:picMk id="34" creationId="{0BA294D8-11FE-4EC1-9A6D-4EBF5D8BA8A1}"/>
          </ac:picMkLst>
        </pc:picChg>
        <pc:picChg chg="add mod modCrop">
          <ac:chgData name="Gonzalo Pozo Melero" userId="bd923a79-0206-49b8-926a-a7ad5517b68b" providerId="ADAL" clId="{770EAA85-FF40-4FC5-91F4-525696E2F8C8}" dt="2020-10-01T09:13:55.561" v="3388" actId="732"/>
          <ac:picMkLst>
            <pc:docMk/>
            <pc:sldMk cId="2205351218" sldId="267"/>
            <ac:picMk id="35" creationId="{0C5887B9-A50D-4664-9BCE-C66CBF75565C}"/>
          </ac:picMkLst>
        </pc:picChg>
        <pc:picChg chg="mod">
          <ac:chgData name="Gonzalo Pozo Melero" userId="bd923a79-0206-49b8-926a-a7ad5517b68b" providerId="ADAL" clId="{770EAA85-FF40-4FC5-91F4-525696E2F8C8}" dt="2020-10-01T07:48:22.942" v="3175" actId="1076"/>
          <ac:picMkLst>
            <pc:docMk/>
            <pc:sldMk cId="2205351218" sldId="267"/>
            <ac:picMk id="76" creationId="{59205ABB-747F-464B-B3D9-6166806FE9F4}"/>
          </ac:picMkLst>
        </pc:picChg>
        <pc:picChg chg="add del mod modCrop">
          <ac:chgData name="Gonzalo Pozo Melero" userId="bd923a79-0206-49b8-926a-a7ad5517b68b" providerId="ADAL" clId="{770EAA85-FF40-4FC5-91F4-525696E2F8C8}" dt="2020-10-09T07:52:28.126" v="4751" actId="478"/>
          <ac:picMkLst>
            <pc:docMk/>
            <pc:sldMk cId="2205351218" sldId="267"/>
            <ac:picMk id="100" creationId="{0DCF0A68-2AFE-4027-B5A3-A3151BA5DF9C}"/>
          </ac:picMkLst>
        </pc:picChg>
      </pc:sldChg>
      <pc:sldChg chg="del">
        <pc:chgData name="Gonzalo Pozo Melero" userId="bd923a79-0206-49b8-926a-a7ad5517b68b" providerId="ADAL" clId="{770EAA85-FF40-4FC5-91F4-525696E2F8C8}" dt="2020-09-30T09:52:06.779" v="13" actId="2696"/>
        <pc:sldMkLst>
          <pc:docMk/>
          <pc:sldMk cId="3015489625" sldId="267"/>
        </pc:sldMkLst>
      </pc:sldChg>
      <pc:sldChg chg="del">
        <pc:chgData name="Gonzalo Pozo Melero" userId="bd923a79-0206-49b8-926a-a7ad5517b68b" providerId="ADAL" clId="{770EAA85-FF40-4FC5-91F4-525696E2F8C8}" dt="2020-09-30T09:52:06.341" v="11" actId="2696"/>
        <pc:sldMkLst>
          <pc:docMk/>
          <pc:sldMk cId="2398811529" sldId="268"/>
        </pc:sldMkLst>
      </pc:sldChg>
      <pc:sldChg chg="addSp delSp modSp add delAnim modAnim">
        <pc:chgData name="Gonzalo Pozo Melero" userId="bd923a79-0206-49b8-926a-a7ad5517b68b" providerId="ADAL" clId="{770EAA85-FF40-4FC5-91F4-525696E2F8C8}" dt="2020-10-01T09:27:36.753" v="3533"/>
        <pc:sldMkLst>
          <pc:docMk/>
          <pc:sldMk cId="3106373673" sldId="268"/>
        </pc:sldMkLst>
        <pc:spChg chg="del">
          <ac:chgData name="Gonzalo Pozo Melero" userId="bd923a79-0206-49b8-926a-a7ad5517b68b" providerId="ADAL" clId="{770EAA85-FF40-4FC5-91F4-525696E2F8C8}" dt="2020-10-01T09:19:04.998" v="3423" actId="478"/>
          <ac:spMkLst>
            <pc:docMk/>
            <pc:sldMk cId="3106373673" sldId="268"/>
            <ac:spMk id="2" creationId="{A90BA431-66FB-4880-99D5-898CFEFF083A}"/>
          </ac:spMkLst>
        </pc:spChg>
        <pc:spChg chg="mod">
          <ac:chgData name="Gonzalo Pozo Melero" userId="bd923a79-0206-49b8-926a-a7ad5517b68b" providerId="ADAL" clId="{770EAA85-FF40-4FC5-91F4-525696E2F8C8}" dt="2020-10-01T09:24:28.325" v="3432" actId="20577"/>
          <ac:spMkLst>
            <pc:docMk/>
            <pc:sldMk cId="3106373673" sldId="268"/>
            <ac:spMk id="4" creationId="{2C5B28AE-E671-4D2B-8C99-33EE6AA0CBE0}"/>
          </ac:spMkLst>
        </pc:spChg>
        <pc:spChg chg="del">
          <ac:chgData name="Gonzalo Pozo Melero" userId="bd923a79-0206-49b8-926a-a7ad5517b68b" providerId="ADAL" clId="{770EAA85-FF40-4FC5-91F4-525696E2F8C8}" dt="2020-10-01T09:19:02.280" v="3421" actId="478"/>
          <ac:spMkLst>
            <pc:docMk/>
            <pc:sldMk cId="3106373673" sldId="268"/>
            <ac:spMk id="6" creationId="{94D501F2-FB88-4419-937B-AD13AC83612C}"/>
          </ac:spMkLst>
        </pc:spChg>
        <pc:spChg chg="del">
          <ac:chgData name="Gonzalo Pozo Melero" userId="bd923a79-0206-49b8-926a-a7ad5517b68b" providerId="ADAL" clId="{770EAA85-FF40-4FC5-91F4-525696E2F8C8}" dt="2020-10-01T09:19:08.151" v="3426" actId="478"/>
          <ac:spMkLst>
            <pc:docMk/>
            <pc:sldMk cId="3106373673" sldId="268"/>
            <ac:spMk id="10" creationId="{96DCFFFA-44E1-4B1D-B9C0-4FB3B338D00A}"/>
          </ac:spMkLst>
        </pc:spChg>
        <pc:spChg chg="add mod">
          <ac:chgData name="Gonzalo Pozo Melero" userId="bd923a79-0206-49b8-926a-a7ad5517b68b" providerId="ADAL" clId="{770EAA85-FF40-4FC5-91F4-525696E2F8C8}" dt="2020-10-01T09:27:26.127" v="3532" actId="20577"/>
          <ac:spMkLst>
            <pc:docMk/>
            <pc:sldMk cId="3106373673" sldId="268"/>
            <ac:spMk id="11" creationId="{752FB131-E694-47E0-9C30-9D5472E740F7}"/>
          </ac:spMkLst>
        </pc:spChg>
        <pc:spChg chg="del">
          <ac:chgData name="Gonzalo Pozo Melero" userId="bd923a79-0206-49b8-926a-a7ad5517b68b" providerId="ADAL" clId="{770EAA85-FF40-4FC5-91F4-525696E2F8C8}" dt="2020-10-01T09:18:58.087" v="3420" actId="478"/>
          <ac:spMkLst>
            <pc:docMk/>
            <pc:sldMk cId="3106373673" sldId="268"/>
            <ac:spMk id="16" creationId="{59A1D6E9-C3A7-410F-88AA-9F41CED28FBD}"/>
          </ac:spMkLst>
        </pc:spChg>
        <pc:spChg chg="del">
          <ac:chgData name="Gonzalo Pozo Melero" userId="bd923a79-0206-49b8-926a-a7ad5517b68b" providerId="ADAL" clId="{770EAA85-FF40-4FC5-91F4-525696E2F8C8}" dt="2020-10-01T09:19:03.620" v="3422" actId="478"/>
          <ac:spMkLst>
            <pc:docMk/>
            <pc:sldMk cId="3106373673" sldId="268"/>
            <ac:spMk id="30" creationId="{C47A2500-F294-42EE-9C8E-A0FD87485F6D}"/>
          </ac:spMkLst>
        </pc:spChg>
        <pc:spChg chg="del">
          <ac:chgData name="Gonzalo Pozo Melero" userId="bd923a79-0206-49b8-926a-a7ad5517b68b" providerId="ADAL" clId="{770EAA85-FF40-4FC5-91F4-525696E2F8C8}" dt="2020-10-01T09:18:58.087" v="3420" actId="478"/>
          <ac:spMkLst>
            <pc:docMk/>
            <pc:sldMk cId="3106373673" sldId="268"/>
            <ac:spMk id="31" creationId="{EC170A4C-BF57-4F62-8960-B11F974BDBD4}"/>
          </ac:spMkLst>
        </pc:spChg>
        <pc:grpChg chg="del">
          <ac:chgData name="Gonzalo Pozo Melero" userId="bd923a79-0206-49b8-926a-a7ad5517b68b" providerId="ADAL" clId="{770EAA85-FF40-4FC5-91F4-525696E2F8C8}" dt="2020-10-01T09:19:05.793" v="3424" actId="478"/>
          <ac:grpSpMkLst>
            <pc:docMk/>
            <pc:sldMk cId="3106373673" sldId="268"/>
            <ac:grpSpMk id="33" creationId="{A0E802A8-C1F5-41E5-9A1A-096AAC4323AB}"/>
          </ac:grpSpMkLst>
        </pc:grpChg>
        <pc:grpChg chg="add mod">
          <ac:chgData name="Gonzalo Pozo Melero" userId="bd923a79-0206-49b8-926a-a7ad5517b68b" providerId="ADAL" clId="{770EAA85-FF40-4FC5-91F4-525696E2F8C8}" dt="2020-10-01T09:24:52.272" v="3434" actId="1076"/>
          <ac:grpSpMkLst>
            <pc:docMk/>
            <pc:sldMk cId="3106373673" sldId="268"/>
            <ac:grpSpMk id="34" creationId="{B8F9CB04-042A-4793-AED0-B7DBCF87336D}"/>
          </ac:grpSpMkLst>
        </pc:grpChg>
        <pc:picChg chg="del">
          <ac:chgData name="Gonzalo Pozo Melero" userId="bd923a79-0206-49b8-926a-a7ad5517b68b" providerId="ADAL" clId="{770EAA85-FF40-4FC5-91F4-525696E2F8C8}" dt="2020-10-01T09:19:06.674" v="3425" actId="478"/>
          <ac:picMkLst>
            <pc:docMk/>
            <pc:sldMk cId="3106373673" sldId="268"/>
            <ac:picMk id="3" creationId="{B7BF162B-F84A-4122-A80F-61F464FFE2B1}"/>
          </ac:picMkLst>
        </pc:picChg>
        <pc:picChg chg="add mod">
          <ac:chgData name="Gonzalo Pozo Melero" userId="bd923a79-0206-49b8-926a-a7ad5517b68b" providerId="ADAL" clId="{770EAA85-FF40-4FC5-91F4-525696E2F8C8}" dt="2020-10-01T09:25:15.618" v="3438" actId="1076"/>
          <ac:picMkLst>
            <pc:docMk/>
            <pc:sldMk cId="3106373673" sldId="268"/>
            <ac:picMk id="7" creationId="{E2CDA5A5-4B5E-4EF6-BC27-B48F791A810C}"/>
          </ac:picMkLst>
        </pc:picChg>
      </pc:sldChg>
      <pc:sldChg chg="addSp delSp modSp add delAnim">
        <pc:chgData name="Gonzalo Pozo Melero" userId="bd923a79-0206-49b8-926a-a7ad5517b68b" providerId="ADAL" clId="{770EAA85-FF40-4FC5-91F4-525696E2F8C8}" dt="2020-10-01T09:30:19.356" v="3599" actId="1076"/>
        <pc:sldMkLst>
          <pc:docMk/>
          <pc:sldMk cId="715048651" sldId="269"/>
        </pc:sldMkLst>
        <pc:spChg chg="add mod">
          <ac:chgData name="Gonzalo Pozo Melero" userId="bd923a79-0206-49b8-926a-a7ad5517b68b" providerId="ADAL" clId="{770EAA85-FF40-4FC5-91F4-525696E2F8C8}" dt="2020-10-01T09:30:19.356" v="3599" actId="1076"/>
          <ac:spMkLst>
            <pc:docMk/>
            <pc:sldMk cId="715048651" sldId="269"/>
            <ac:spMk id="3" creationId="{A854288F-66EA-4AF7-AF82-02A5F88F7E4B}"/>
          </ac:spMkLst>
        </pc:spChg>
        <pc:spChg chg="mod">
          <ac:chgData name="Gonzalo Pozo Melero" userId="bd923a79-0206-49b8-926a-a7ad5517b68b" providerId="ADAL" clId="{770EAA85-FF40-4FC5-91F4-525696E2F8C8}" dt="2020-10-01T09:28:12.979" v="3542" actId="6549"/>
          <ac:spMkLst>
            <pc:docMk/>
            <pc:sldMk cId="715048651" sldId="269"/>
            <ac:spMk id="4" creationId="{2C5B28AE-E671-4D2B-8C99-33EE6AA0CBE0}"/>
          </ac:spMkLst>
        </pc:spChg>
        <pc:spChg chg="del">
          <ac:chgData name="Gonzalo Pozo Melero" userId="bd923a79-0206-49b8-926a-a7ad5517b68b" providerId="ADAL" clId="{770EAA85-FF40-4FC5-91F4-525696E2F8C8}" dt="2020-10-01T09:29:48.876" v="3552" actId="478"/>
          <ac:spMkLst>
            <pc:docMk/>
            <pc:sldMk cId="715048651" sldId="269"/>
            <ac:spMk id="11" creationId="{752FB131-E694-47E0-9C30-9D5472E740F7}"/>
          </ac:spMkLst>
        </pc:spChg>
        <pc:picChg chg="add mod">
          <ac:chgData name="Gonzalo Pozo Melero" userId="bd923a79-0206-49b8-926a-a7ad5517b68b" providerId="ADAL" clId="{770EAA85-FF40-4FC5-91F4-525696E2F8C8}" dt="2020-10-01T09:29:49.593" v="3553" actId="1076"/>
          <ac:picMkLst>
            <pc:docMk/>
            <pc:sldMk cId="715048651" sldId="269"/>
            <ac:picMk id="2" creationId="{A27ECB1A-4DC0-4D35-A67C-D33C216C0C20}"/>
          </ac:picMkLst>
        </pc:picChg>
        <pc:picChg chg="del">
          <ac:chgData name="Gonzalo Pozo Melero" userId="bd923a79-0206-49b8-926a-a7ad5517b68b" providerId="ADAL" clId="{770EAA85-FF40-4FC5-91F4-525696E2F8C8}" dt="2020-10-01T09:29:17.474" v="3545" actId="478"/>
          <ac:picMkLst>
            <pc:docMk/>
            <pc:sldMk cId="715048651" sldId="269"/>
            <ac:picMk id="7" creationId="{E2CDA5A5-4B5E-4EF6-BC27-B48F791A810C}"/>
          </ac:picMkLst>
        </pc:picChg>
      </pc:sldChg>
      <pc:sldChg chg="del">
        <pc:chgData name="Gonzalo Pozo Melero" userId="bd923a79-0206-49b8-926a-a7ad5517b68b" providerId="ADAL" clId="{770EAA85-FF40-4FC5-91F4-525696E2F8C8}" dt="2020-09-30T09:52:06.628" v="12" actId="2696"/>
        <pc:sldMkLst>
          <pc:docMk/>
          <pc:sldMk cId="2982435057" sldId="269"/>
        </pc:sldMkLst>
      </pc:sldChg>
      <pc:sldChg chg="addSp delSp modSp add modAnim">
        <pc:chgData name="Gonzalo Pozo Melero" userId="bd923a79-0206-49b8-926a-a7ad5517b68b" providerId="ADAL" clId="{770EAA85-FF40-4FC5-91F4-525696E2F8C8}" dt="2020-10-01T09:43:06.738" v="3838"/>
        <pc:sldMkLst>
          <pc:docMk/>
          <pc:sldMk cId="3274053967" sldId="270"/>
        </pc:sldMkLst>
        <pc:spChg chg="del">
          <ac:chgData name="Gonzalo Pozo Melero" userId="bd923a79-0206-49b8-926a-a7ad5517b68b" providerId="ADAL" clId="{770EAA85-FF40-4FC5-91F4-525696E2F8C8}" dt="2020-10-01T09:31:10.839" v="3608" actId="478"/>
          <ac:spMkLst>
            <pc:docMk/>
            <pc:sldMk cId="3274053967" sldId="270"/>
            <ac:spMk id="3" creationId="{A854288F-66EA-4AF7-AF82-02A5F88F7E4B}"/>
          </ac:spMkLst>
        </pc:spChg>
        <pc:spChg chg="mod">
          <ac:chgData name="Gonzalo Pozo Melero" userId="bd923a79-0206-49b8-926a-a7ad5517b68b" providerId="ADAL" clId="{770EAA85-FF40-4FC5-91F4-525696E2F8C8}" dt="2020-10-01T09:31:01.965" v="3605" actId="20577"/>
          <ac:spMkLst>
            <pc:docMk/>
            <pc:sldMk cId="3274053967" sldId="270"/>
            <ac:spMk id="4" creationId="{2C5B28AE-E671-4D2B-8C99-33EE6AA0CBE0}"/>
          </ac:spMkLst>
        </pc:spChg>
        <pc:spChg chg="add mod">
          <ac:chgData name="Gonzalo Pozo Melero" userId="bd923a79-0206-49b8-926a-a7ad5517b68b" providerId="ADAL" clId="{770EAA85-FF40-4FC5-91F4-525696E2F8C8}" dt="2020-10-01T09:42:39.090" v="3830" actId="404"/>
          <ac:spMkLst>
            <pc:docMk/>
            <pc:sldMk cId="3274053967" sldId="270"/>
            <ac:spMk id="6" creationId="{B88F0977-2572-4CF4-A588-F55461738449}"/>
          </ac:spMkLst>
        </pc:spChg>
        <pc:spChg chg="add mod">
          <ac:chgData name="Gonzalo Pozo Melero" userId="bd923a79-0206-49b8-926a-a7ad5517b68b" providerId="ADAL" clId="{770EAA85-FF40-4FC5-91F4-525696E2F8C8}" dt="2020-10-01T09:39:47.562" v="3751" actId="1076"/>
          <ac:spMkLst>
            <pc:docMk/>
            <pc:sldMk cId="3274053967" sldId="270"/>
            <ac:spMk id="13" creationId="{61DAB0C5-732C-4059-97BD-EE209818FE59}"/>
          </ac:spMkLst>
        </pc:spChg>
        <pc:spChg chg="add mod">
          <ac:chgData name="Gonzalo Pozo Melero" userId="bd923a79-0206-49b8-926a-a7ad5517b68b" providerId="ADAL" clId="{770EAA85-FF40-4FC5-91F4-525696E2F8C8}" dt="2020-10-01T09:41:33.150" v="3804" actId="16959"/>
          <ac:spMkLst>
            <pc:docMk/>
            <pc:sldMk cId="3274053967" sldId="270"/>
            <ac:spMk id="14" creationId="{EEB558EA-A72F-4FD3-9D27-7153C527A89E}"/>
          </ac:spMkLst>
        </pc:spChg>
        <pc:spChg chg="add mod">
          <ac:chgData name="Gonzalo Pozo Melero" userId="bd923a79-0206-49b8-926a-a7ad5517b68b" providerId="ADAL" clId="{770EAA85-FF40-4FC5-91F4-525696E2F8C8}" dt="2020-10-01T09:37:31.242" v="3731" actId="20577"/>
          <ac:spMkLst>
            <pc:docMk/>
            <pc:sldMk cId="3274053967" sldId="270"/>
            <ac:spMk id="85" creationId="{1E67D027-EA06-4205-B255-E0044719B328}"/>
          </ac:spMkLst>
        </pc:spChg>
        <pc:spChg chg="add mod">
          <ac:chgData name="Gonzalo Pozo Melero" userId="bd923a79-0206-49b8-926a-a7ad5517b68b" providerId="ADAL" clId="{770EAA85-FF40-4FC5-91F4-525696E2F8C8}" dt="2020-10-01T09:42:34.218" v="3828" actId="1076"/>
          <ac:spMkLst>
            <pc:docMk/>
            <pc:sldMk cId="3274053967" sldId="270"/>
            <ac:spMk id="139" creationId="{84C5C9FA-45B4-448D-99CD-E0C47A22D67E}"/>
          </ac:spMkLst>
        </pc:spChg>
        <pc:grpChg chg="add del mod">
          <ac:chgData name="Gonzalo Pozo Melero" userId="bd923a79-0206-49b8-926a-a7ad5517b68b" providerId="ADAL" clId="{770EAA85-FF40-4FC5-91F4-525696E2F8C8}" dt="2020-10-01T09:34:20.906" v="3661" actId="478"/>
          <ac:grpSpMkLst>
            <pc:docMk/>
            <pc:sldMk cId="3274053967" sldId="270"/>
            <ac:grpSpMk id="25" creationId="{AD34663D-CB64-4650-BE22-E25C1C196CAF}"/>
          </ac:grpSpMkLst>
        </pc:grpChg>
        <pc:grpChg chg="del">
          <ac:chgData name="Gonzalo Pozo Melero" userId="bd923a79-0206-49b8-926a-a7ad5517b68b" providerId="ADAL" clId="{770EAA85-FF40-4FC5-91F4-525696E2F8C8}" dt="2020-10-01T09:31:08.535" v="3606" actId="478"/>
          <ac:grpSpMkLst>
            <pc:docMk/>
            <pc:sldMk cId="3274053967" sldId="270"/>
            <ac:grpSpMk id="34" creationId="{B8F9CB04-042A-4793-AED0-B7DBCF87336D}"/>
          </ac:grpSpMkLst>
        </pc:grpChg>
        <pc:grpChg chg="add del">
          <ac:chgData name="Gonzalo Pozo Melero" userId="bd923a79-0206-49b8-926a-a7ad5517b68b" providerId="ADAL" clId="{770EAA85-FF40-4FC5-91F4-525696E2F8C8}" dt="2020-10-01T09:36:08.506" v="3676" actId="478"/>
          <ac:grpSpMkLst>
            <pc:docMk/>
            <pc:sldMk cId="3274053967" sldId="270"/>
            <ac:grpSpMk id="64" creationId="{87C2B161-EA29-4DE4-B407-A10866A07DB7}"/>
          </ac:grpSpMkLst>
        </pc:grpChg>
        <pc:grpChg chg="add del mod">
          <ac:chgData name="Gonzalo Pozo Melero" userId="bd923a79-0206-49b8-926a-a7ad5517b68b" providerId="ADAL" clId="{770EAA85-FF40-4FC5-91F4-525696E2F8C8}" dt="2020-10-01T09:39:08.934" v="3736" actId="478"/>
          <ac:grpSpMkLst>
            <pc:docMk/>
            <pc:sldMk cId="3274053967" sldId="270"/>
            <ac:grpSpMk id="86" creationId="{D556691F-2249-42F1-8706-82C466E60D0C}"/>
          </ac:grpSpMkLst>
        </pc:grpChg>
        <pc:grpChg chg="add del">
          <ac:chgData name="Gonzalo Pozo Melero" userId="bd923a79-0206-49b8-926a-a7ad5517b68b" providerId="ADAL" clId="{770EAA85-FF40-4FC5-91F4-525696E2F8C8}" dt="2020-10-01T09:39:19.659" v="3739" actId="478"/>
          <ac:grpSpMkLst>
            <pc:docMk/>
            <pc:sldMk cId="3274053967" sldId="270"/>
            <ac:grpSpMk id="110" creationId="{E5701863-A07D-48AB-87EA-BC60BB8CCDDC}"/>
          </ac:grpSpMkLst>
        </pc:grpChg>
        <pc:picChg chg="del">
          <ac:chgData name="Gonzalo Pozo Melero" userId="bd923a79-0206-49b8-926a-a7ad5517b68b" providerId="ADAL" clId="{770EAA85-FF40-4FC5-91F4-525696E2F8C8}" dt="2020-10-01T09:31:09.359" v="3607" actId="478"/>
          <ac:picMkLst>
            <pc:docMk/>
            <pc:sldMk cId="3274053967" sldId="270"/>
            <ac:picMk id="2" creationId="{A27ECB1A-4DC0-4D35-A67C-D33C216C0C20}"/>
          </ac:picMkLst>
        </pc:picChg>
        <pc:picChg chg="add mod">
          <ac:chgData name="Gonzalo Pozo Melero" userId="bd923a79-0206-49b8-926a-a7ad5517b68b" providerId="ADAL" clId="{770EAA85-FF40-4FC5-91F4-525696E2F8C8}" dt="2020-10-01T09:31:32.934" v="3611" actId="14100"/>
          <ac:picMkLst>
            <pc:docMk/>
            <pc:sldMk cId="3274053967" sldId="270"/>
            <ac:picMk id="5" creationId="{978A34D7-A652-4D94-9040-A4867471D77D}"/>
          </ac:picMkLst>
        </pc:picChg>
        <pc:picChg chg="add del mod modCrop">
          <ac:chgData name="Gonzalo Pozo Melero" userId="bd923a79-0206-49b8-926a-a7ad5517b68b" providerId="ADAL" clId="{770EAA85-FF40-4FC5-91F4-525696E2F8C8}" dt="2020-10-01T09:35:52.219" v="3670" actId="478"/>
          <ac:picMkLst>
            <pc:docMk/>
            <pc:sldMk cId="3274053967" sldId="270"/>
            <ac:picMk id="7" creationId="{4C348F5B-1255-4A76-817E-3D15508E42EA}"/>
          </ac:picMkLst>
        </pc:picChg>
        <pc:picChg chg="add mod">
          <ac:chgData name="Gonzalo Pozo Melero" userId="bd923a79-0206-49b8-926a-a7ad5517b68b" providerId="ADAL" clId="{770EAA85-FF40-4FC5-91F4-525696E2F8C8}" dt="2020-10-01T09:35:09.709" v="3666" actId="1076"/>
          <ac:picMkLst>
            <pc:docMk/>
            <pc:sldMk cId="3274053967" sldId="270"/>
            <ac:picMk id="8" creationId="{C8C405F1-EA87-4293-A381-988BD6B6E9B1}"/>
          </ac:picMkLst>
        </pc:picChg>
        <pc:picChg chg="add mod modCrop">
          <ac:chgData name="Gonzalo Pozo Melero" userId="bd923a79-0206-49b8-926a-a7ad5517b68b" providerId="ADAL" clId="{770EAA85-FF40-4FC5-91F4-525696E2F8C8}" dt="2020-10-01T09:42:41.223" v="3831" actId="1076"/>
          <ac:picMkLst>
            <pc:docMk/>
            <pc:sldMk cId="3274053967" sldId="270"/>
            <ac:picMk id="9" creationId="{C74D76BD-451F-4AA0-A12B-48995801A7E9}"/>
          </ac:picMkLst>
        </pc:picChg>
        <pc:picChg chg="add del mod">
          <ac:chgData name="Gonzalo Pozo Melero" userId="bd923a79-0206-49b8-926a-a7ad5517b68b" providerId="ADAL" clId="{770EAA85-FF40-4FC5-91F4-525696E2F8C8}" dt="2020-10-01T09:36:40.067" v="3683" actId="478"/>
          <ac:picMkLst>
            <pc:docMk/>
            <pc:sldMk cId="3274053967" sldId="270"/>
            <ac:picMk id="10" creationId="{EA74A6C9-8E6C-4D2F-AA42-A70381F71F77}"/>
          </ac:picMkLst>
        </pc:picChg>
        <pc:picChg chg="add del mod">
          <ac:chgData name="Gonzalo Pozo Melero" userId="bd923a79-0206-49b8-926a-a7ad5517b68b" providerId="ADAL" clId="{770EAA85-FF40-4FC5-91F4-525696E2F8C8}" dt="2020-10-01T09:42:31.653" v="3827" actId="478"/>
          <ac:picMkLst>
            <pc:docMk/>
            <pc:sldMk cId="3274053967" sldId="270"/>
            <ac:picMk id="11" creationId="{E0A00BE5-4F7B-44EB-A7FA-8980A46CCB49}"/>
          </ac:picMkLst>
        </pc:picChg>
        <pc:picChg chg="add mod modCrop">
          <ac:chgData name="Gonzalo Pozo Melero" userId="bd923a79-0206-49b8-926a-a7ad5517b68b" providerId="ADAL" clId="{770EAA85-FF40-4FC5-91F4-525696E2F8C8}" dt="2020-10-01T09:39:31.709" v="3742" actId="1076"/>
          <ac:picMkLst>
            <pc:docMk/>
            <pc:sldMk cId="3274053967" sldId="270"/>
            <ac:picMk id="12" creationId="{F62BBAB4-E5EE-4C5B-B7B8-BEE0EE831D62}"/>
          </ac:picMkLst>
        </pc:picChg>
        <pc:picChg chg="del">
          <ac:chgData name="Gonzalo Pozo Melero" userId="bd923a79-0206-49b8-926a-a7ad5517b68b" providerId="ADAL" clId="{770EAA85-FF40-4FC5-91F4-525696E2F8C8}" dt="2020-10-01T09:39:05.471" v="3734" actId="478"/>
          <ac:picMkLst>
            <pc:docMk/>
            <pc:sldMk cId="3274053967" sldId="270"/>
            <ac:picMk id="107" creationId="{C5ACE192-DEEA-41A9-8C03-7A8FE81375DD}"/>
          </ac:picMkLst>
        </pc:picChg>
        <pc:cxnChg chg="mod">
          <ac:chgData name="Gonzalo Pozo Melero" userId="bd923a79-0206-49b8-926a-a7ad5517b68b" providerId="ADAL" clId="{770EAA85-FF40-4FC5-91F4-525696E2F8C8}" dt="2020-10-01T09:31:08.535" v="3606" actId="478"/>
          <ac:cxnSpMkLst>
            <pc:docMk/>
            <pc:sldMk cId="3274053967" sldId="270"/>
            <ac:cxnSpMk id="43" creationId="{90011D9D-491D-4195-9843-F4EC90533BD1}"/>
          </ac:cxnSpMkLst>
        </pc:cxnChg>
      </pc:sldChg>
      <pc:sldChg chg="addSp delSp modSp add delAnim modAnim">
        <pc:chgData name="Gonzalo Pozo Melero" userId="bd923a79-0206-49b8-926a-a7ad5517b68b" providerId="ADAL" clId="{770EAA85-FF40-4FC5-91F4-525696E2F8C8}" dt="2020-10-01T09:57:37.539" v="4030"/>
        <pc:sldMkLst>
          <pc:docMk/>
          <pc:sldMk cId="3191623635" sldId="271"/>
        </pc:sldMkLst>
        <pc:spChg chg="add mod">
          <ac:chgData name="Gonzalo Pozo Melero" userId="bd923a79-0206-49b8-926a-a7ad5517b68b" providerId="ADAL" clId="{770EAA85-FF40-4FC5-91F4-525696E2F8C8}" dt="2020-10-01T09:51:51.429" v="3916" actId="947"/>
          <ac:spMkLst>
            <pc:docMk/>
            <pc:sldMk cId="3191623635" sldId="271"/>
            <ac:spMk id="3" creationId="{1B712551-70B0-47B9-A14E-968288972891}"/>
          </ac:spMkLst>
        </pc:spChg>
        <pc:spChg chg="mod">
          <ac:chgData name="Gonzalo Pozo Melero" userId="bd923a79-0206-49b8-926a-a7ad5517b68b" providerId="ADAL" clId="{770EAA85-FF40-4FC5-91F4-525696E2F8C8}" dt="2020-10-01T09:44:42.391" v="3845" actId="20577"/>
          <ac:spMkLst>
            <pc:docMk/>
            <pc:sldMk cId="3191623635" sldId="271"/>
            <ac:spMk id="4" creationId="{2C5B28AE-E671-4D2B-8C99-33EE6AA0CBE0}"/>
          </ac:spMkLst>
        </pc:spChg>
        <pc:spChg chg="del">
          <ac:chgData name="Gonzalo Pozo Melero" userId="bd923a79-0206-49b8-926a-a7ad5517b68b" providerId="ADAL" clId="{770EAA85-FF40-4FC5-91F4-525696E2F8C8}" dt="2020-10-01T09:45:02.646" v="3850" actId="478"/>
          <ac:spMkLst>
            <pc:docMk/>
            <pc:sldMk cId="3191623635" sldId="271"/>
            <ac:spMk id="6" creationId="{B88F0977-2572-4CF4-A588-F55461738449}"/>
          </ac:spMkLst>
        </pc:spChg>
        <pc:spChg chg="del">
          <ac:chgData name="Gonzalo Pozo Melero" userId="bd923a79-0206-49b8-926a-a7ad5517b68b" providerId="ADAL" clId="{770EAA85-FF40-4FC5-91F4-525696E2F8C8}" dt="2020-10-01T09:45:07.676" v="3853" actId="478"/>
          <ac:spMkLst>
            <pc:docMk/>
            <pc:sldMk cId="3191623635" sldId="271"/>
            <ac:spMk id="13" creationId="{61DAB0C5-732C-4059-97BD-EE209818FE59}"/>
          </ac:spMkLst>
        </pc:spChg>
        <pc:spChg chg="del">
          <ac:chgData name="Gonzalo Pozo Melero" userId="bd923a79-0206-49b8-926a-a7ad5517b68b" providerId="ADAL" clId="{770EAA85-FF40-4FC5-91F4-525696E2F8C8}" dt="2020-10-01T09:45:07.676" v="3853" actId="478"/>
          <ac:spMkLst>
            <pc:docMk/>
            <pc:sldMk cId="3191623635" sldId="271"/>
            <ac:spMk id="14" creationId="{EEB558EA-A72F-4FD3-9D27-7153C527A89E}"/>
          </ac:spMkLst>
        </pc:spChg>
        <pc:spChg chg="add mod">
          <ac:chgData name="Gonzalo Pozo Melero" userId="bd923a79-0206-49b8-926a-a7ad5517b68b" providerId="ADAL" clId="{770EAA85-FF40-4FC5-91F4-525696E2F8C8}" dt="2020-10-01T09:51:03.476" v="3869" actId="20577"/>
          <ac:spMkLst>
            <pc:docMk/>
            <pc:sldMk cId="3191623635" sldId="271"/>
            <ac:spMk id="16" creationId="{F2B6B840-E910-4BC5-9A87-98330EA7340B}"/>
          </ac:spMkLst>
        </pc:spChg>
        <pc:spChg chg="add del mod">
          <ac:chgData name="Gonzalo Pozo Melero" userId="bd923a79-0206-49b8-926a-a7ad5517b68b" providerId="ADAL" clId="{770EAA85-FF40-4FC5-91F4-525696E2F8C8}" dt="2020-10-01T09:53:03.618" v="3943"/>
          <ac:spMkLst>
            <pc:docMk/>
            <pc:sldMk cId="3191623635" sldId="271"/>
            <ac:spMk id="18" creationId="{5EE8C8AD-5229-4930-955F-430139F2BFA3}"/>
          </ac:spMkLst>
        </pc:spChg>
        <pc:spChg chg="add mod">
          <ac:chgData name="Gonzalo Pozo Melero" userId="bd923a79-0206-49b8-926a-a7ad5517b68b" providerId="ADAL" clId="{770EAA85-FF40-4FC5-91F4-525696E2F8C8}" dt="2020-10-01T09:53:59.499" v="3980" actId="1076"/>
          <ac:spMkLst>
            <pc:docMk/>
            <pc:sldMk cId="3191623635" sldId="271"/>
            <ac:spMk id="19" creationId="{FD8922D9-D80E-4323-8A2B-145CA52804A5}"/>
          </ac:spMkLst>
        </pc:spChg>
        <pc:spChg chg="add mod">
          <ac:chgData name="Gonzalo Pozo Melero" userId="bd923a79-0206-49b8-926a-a7ad5517b68b" providerId="ADAL" clId="{770EAA85-FF40-4FC5-91F4-525696E2F8C8}" dt="2020-10-01T09:57:21.348" v="4026" actId="1076"/>
          <ac:spMkLst>
            <pc:docMk/>
            <pc:sldMk cId="3191623635" sldId="271"/>
            <ac:spMk id="20" creationId="{753B9350-E2AC-4CCB-8958-AF822B2F0E64}"/>
          </ac:spMkLst>
        </pc:spChg>
        <pc:spChg chg="add mod">
          <ac:chgData name="Gonzalo Pozo Melero" userId="bd923a79-0206-49b8-926a-a7ad5517b68b" providerId="ADAL" clId="{770EAA85-FF40-4FC5-91F4-525696E2F8C8}" dt="2020-10-01T09:57:19.687" v="4025" actId="1076"/>
          <ac:spMkLst>
            <pc:docMk/>
            <pc:sldMk cId="3191623635" sldId="271"/>
            <ac:spMk id="23" creationId="{AEB46576-19F0-4888-A5A3-EBFB3ABADBBB}"/>
          </ac:spMkLst>
        </pc:spChg>
        <pc:spChg chg="add mod">
          <ac:chgData name="Gonzalo Pozo Melero" userId="bd923a79-0206-49b8-926a-a7ad5517b68b" providerId="ADAL" clId="{770EAA85-FF40-4FC5-91F4-525696E2F8C8}" dt="2020-10-01T09:56:00.940" v="4023" actId="20577"/>
          <ac:spMkLst>
            <pc:docMk/>
            <pc:sldMk cId="3191623635" sldId="271"/>
            <ac:spMk id="25" creationId="{6AFEE3FA-9A97-4337-A5CB-78F243099102}"/>
          </ac:spMkLst>
        </pc:spChg>
        <pc:spChg chg="del">
          <ac:chgData name="Gonzalo Pozo Melero" userId="bd923a79-0206-49b8-926a-a7ad5517b68b" providerId="ADAL" clId="{770EAA85-FF40-4FC5-91F4-525696E2F8C8}" dt="2020-10-01T09:45:08.891" v="3854" actId="478"/>
          <ac:spMkLst>
            <pc:docMk/>
            <pc:sldMk cId="3191623635" sldId="271"/>
            <ac:spMk id="85" creationId="{1E67D027-EA06-4205-B255-E0044719B328}"/>
          </ac:spMkLst>
        </pc:spChg>
        <pc:spChg chg="del">
          <ac:chgData name="Gonzalo Pozo Melero" userId="bd923a79-0206-49b8-926a-a7ad5517b68b" providerId="ADAL" clId="{770EAA85-FF40-4FC5-91F4-525696E2F8C8}" dt="2020-10-01T09:45:08.891" v="3854" actId="478"/>
          <ac:spMkLst>
            <pc:docMk/>
            <pc:sldMk cId="3191623635" sldId="271"/>
            <ac:spMk id="139" creationId="{84C5C9FA-45B4-448D-99CD-E0C47A22D67E}"/>
          </ac:spMkLst>
        </pc:spChg>
        <pc:picChg chg="add mod">
          <ac:chgData name="Gonzalo Pozo Melero" userId="bd923a79-0206-49b8-926a-a7ad5517b68b" providerId="ADAL" clId="{770EAA85-FF40-4FC5-91F4-525696E2F8C8}" dt="2020-10-01T09:45:00.982" v="3849" actId="1076"/>
          <ac:picMkLst>
            <pc:docMk/>
            <pc:sldMk cId="3191623635" sldId="271"/>
            <ac:picMk id="2" creationId="{93995499-EBAD-47FE-B86D-1BEAA621A9F2}"/>
          </ac:picMkLst>
        </pc:picChg>
        <pc:picChg chg="del">
          <ac:chgData name="Gonzalo Pozo Melero" userId="bd923a79-0206-49b8-926a-a7ad5517b68b" providerId="ADAL" clId="{770EAA85-FF40-4FC5-91F4-525696E2F8C8}" dt="2020-10-01T09:44:56.065" v="3846" actId="478"/>
          <ac:picMkLst>
            <pc:docMk/>
            <pc:sldMk cId="3191623635" sldId="271"/>
            <ac:picMk id="5" creationId="{978A34D7-A652-4D94-9040-A4867471D77D}"/>
          </ac:picMkLst>
        </pc:picChg>
        <pc:picChg chg="del mod">
          <ac:chgData name="Gonzalo Pozo Melero" userId="bd923a79-0206-49b8-926a-a7ad5517b68b" providerId="ADAL" clId="{770EAA85-FF40-4FC5-91F4-525696E2F8C8}" dt="2020-10-01T09:52:36.969" v="3922" actId="478"/>
          <ac:picMkLst>
            <pc:docMk/>
            <pc:sldMk cId="3191623635" sldId="271"/>
            <ac:picMk id="8" creationId="{C8C405F1-EA87-4293-A381-988BD6B6E9B1}"/>
          </ac:picMkLst>
        </pc:picChg>
        <pc:picChg chg="del">
          <ac:chgData name="Gonzalo Pozo Melero" userId="bd923a79-0206-49b8-926a-a7ad5517b68b" providerId="ADAL" clId="{770EAA85-FF40-4FC5-91F4-525696E2F8C8}" dt="2020-10-01T09:45:03.086" v="3851" actId="478"/>
          <ac:picMkLst>
            <pc:docMk/>
            <pc:sldMk cId="3191623635" sldId="271"/>
            <ac:picMk id="9" creationId="{C74D76BD-451F-4AA0-A12B-48995801A7E9}"/>
          </ac:picMkLst>
        </pc:picChg>
        <pc:picChg chg="del">
          <ac:chgData name="Gonzalo Pozo Melero" userId="bd923a79-0206-49b8-926a-a7ad5517b68b" providerId="ADAL" clId="{770EAA85-FF40-4FC5-91F4-525696E2F8C8}" dt="2020-10-01T09:45:07.676" v="3853" actId="478"/>
          <ac:picMkLst>
            <pc:docMk/>
            <pc:sldMk cId="3191623635" sldId="271"/>
            <ac:picMk id="12" creationId="{F62BBAB4-E5EE-4C5B-B7B8-BEE0EE831D62}"/>
          </ac:picMkLst>
        </pc:picChg>
        <pc:picChg chg="add mod modCrop">
          <ac:chgData name="Gonzalo Pozo Melero" userId="bd923a79-0206-49b8-926a-a7ad5517b68b" providerId="ADAL" clId="{770EAA85-FF40-4FC5-91F4-525696E2F8C8}" dt="2020-10-01T09:57:24.247" v="4027" actId="1076"/>
          <ac:picMkLst>
            <pc:docMk/>
            <pc:sldMk cId="3191623635" sldId="271"/>
            <ac:picMk id="17" creationId="{7590DE09-F8DF-4171-AD99-173E57119CE2}"/>
          </ac:picMkLst>
        </pc:picChg>
        <pc:picChg chg="add mod">
          <ac:chgData name="Gonzalo Pozo Melero" userId="bd923a79-0206-49b8-926a-a7ad5517b68b" providerId="ADAL" clId="{770EAA85-FF40-4FC5-91F4-525696E2F8C8}" dt="2020-10-01T09:56:05.154" v="4024" actId="1076"/>
          <ac:picMkLst>
            <pc:docMk/>
            <pc:sldMk cId="3191623635" sldId="271"/>
            <ac:picMk id="21" creationId="{6F1A8610-39F6-4CDC-B214-180FAF56F65E}"/>
          </ac:picMkLst>
        </pc:picChg>
        <pc:cxnChg chg="add mod">
          <ac:chgData name="Gonzalo Pozo Melero" userId="bd923a79-0206-49b8-926a-a7ad5517b68b" providerId="ADAL" clId="{770EAA85-FF40-4FC5-91F4-525696E2F8C8}" dt="2020-10-01T09:50:48.495" v="3864" actId="11529"/>
          <ac:cxnSpMkLst>
            <pc:docMk/>
            <pc:sldMk cId="3191623635" sldId="271"/>
            <ac:cxnSpMk id="10" creationId="{4607AE53-E7B0-4B30-AA0D-030A81F6651F}"/>
          </ac:cxnSpMkLst>
        </pc:cxnChg>
        <pc:cxnChg chg="add mod">
          <ac:chgData name="Gonzalo Pozo Melero" userId="bd923a79-0206-49b8-926a-a7ad5517b68b" providerId="ADAL" clId="{770EAA85-FF40-4FC5-91F4-525696E2F8C8}" dt="2020-10-01T09:50:53.621" v="3865" actId="11529"/>
          <ac:cxnSpMkLst>
            <pc:docMk/>
            <pc:sldMk cId="3191623635" sldId="271"/>
            <ac:cxnSpMk id="15" creationId="{8F20AB0E-9B45-4431-BA8E-5BC4B8A0B288}"/>
          </ac:cxnSpMkLst>
        </pc:cxnChg>
      </pc:sldChg>
      <pc:sldChg chg="addSp delSp modSp add addAnim delAnim modAnim">
        <pc:chgData name="Gonzalo Pozo Melero" userId="bd923a79-0206-49b8-926a-a7ad5517b68b" providerId="ADAL" clId="{770EAA85-FF40-4FC5-91F4-525696E2F8C8}" dt="2020-10-01T10:22:51.096" v="4271"/>
        <pc:sldMkLst>
          <pc:docMk/>
          <pc:sldMk cId="1602474517" sldId="272"/>
        </pc:sldMkLst>
        <pc:spChg chg="del">
          <ac:chgData name="Gonzalo Pozo Melero" userId="bd923a79-0206-49b8-926a-a7ad5517b68b" providerId="ADAL" clId="{770EAA85-FF40-4FC5-91F4-525696E2F8C8}" dt="2020-10-01T10:06:13.795" v="4046" actId="478"/>
          <ac:spMkLst>
            <pc:docMk/>
            <pc:sldMk cId="1602474517" sldId="272"/>
            <ac:spMk id="3" creationId="{1B712551-70B0-47B9-A14E-968288972891}"/>
          </ac:spMkLst>
        </pc:spChg>
        <pc:spChg chg="mod">
          <ac:chgData name="Gonzalo Pozo Melero" userId="bd923a79-0206-49b8-926a-a7ad5517b68b" providerId="ADAL" clId="{770EAA85-FF40-4FC5-91F4-525696E2F8C8}" dt="2020-10-01T10:02:54.694" v="4034"/>
          <ac:spMkLst>
            <pc:docMk/>
            <pc:sldMk cId="1602474517" sldId="272"/>
            <ac:spMk id="4" creationId="{2C5B28AE-E671-4D2B-8C99-33EE6AA0CBE0}"/>
          </ac:spMkLst>
        </pc:spChg>
        <pc:spChg chg="add del mod">
          <ac:chgData name="Gonzalo Pozo Melero" userId="bd923a79-0206-49b8-926a-a7ad5517b68b" providerId="ADAL" clId="{770EAA85-FF40-4FC5-91F4-525696E2F8C8}" dt="2020-10-01T10:19:12.772" v="4209" actId="478"/>
          <ac:spMkLst>
            <pc:docMk/>
            <pc:sldMk cId="1602474517" sldId="272"/>
            <ac:spMk id="6" creationId="{0FFA5B8B-E4E7-4DF4-BDDC-F34DA00ABD51}"/>
          </ac:spMkLst>
        </pc:spChg>
        <pc:spChg chg="mod">
          <ac:chgData name="Gonzalo Pozo Melero" userId="bd923a79-0206-49b8-926a-a7ad5517b68b" providerId="ADAL" clId="{770EAA85-FF40-4FC5-91F4-525696E2F8C8}" dt="2020-10-01T10:07:12.812" v="4055" actId="1076"/>
          <ac:spMkLst>
            <pc:docMk/>
            <pc:sldMk cId="1602474517" sldId="272"/>
            <ac:spMk id="16" creationId="{F2B6B840-E910-4BC5-9A87-98330EA7340B}"/>
          </ac:spMkLst>
        </pc:spChg>
        <pc:spChg chg="mod">
          <ac:chgData name="Gonzalo Pozo Melero" userId="bd923a79-0206-49b8-926a-a7ad5517b68b" providerId="ADAL" clId="{770EAA85-FF40-4FC5-91F4-525696E2F8C8}" dt="2020-10-01T10:07:44.124" v="4065" actId="1076"/>
          <ac:spMkLst>
            <pc:docMk/>
            <pc:sldMk cId="1602474517" sldId="272"/>
            <ac:spMk id="19" creationId="{FD8922D9-D80E-4323-8A2B-145CA52804A5}"/>
          </ac:spMkLst>
        </pc:spChg>
        <pc:spChg chg="del">
          <ac:chgData name="Gonzalo Pozo Melero" userId="bd923a79-0206-49b8-926a-a7ad5517b68b" providerId="ADAL" clId="{770EAA85-FF40-4FC5-91F4-525696E2F8C8}" dt="2020-10-01T10:06:11.108" v="4044" actId="478"/>
          <ac:spMkLst>
            <pc:docMk/>
            <pc:sldMk cId="1602474517" sldId="272"/>
            <ac:spMk id="20" creationId="{753B9350-E2AC-4CCB-8958-AF822B2F0E64}"/>
          </ac:spMkLst>
        </pc:spChg>
        <pc:spChg chg="add mod">
          <ac:chgData name="Gonzalo Pozo Melero" userId="bd923a79-0206-49b8-926a-a7ad5517b68b" providerId="ADAL" clId="{770EAA85-FF40-4FC5-91F4-525696E2F8C8}" dt="2020-10-01T10:21:51.221" v="4262" actId="1076"/>
          <ac:spMkLst>
            <pc:docMk/>
            <pc:sldMk cId="1602474517" sldId="272"/>
            <ac:spMk id="22" creationId="{496DA253-1803-46EC-827C-53D3B82D99A6}"/>
          </ac:spMkLst>
        </pc:spChg>
        <pc:spChg chg="del">
          <ac:chgData name="Gonzalo Pozo Melero" userId="bd923a79-0206-49b8-926a-a7ad5517b68b" providerId="ADAL" clId="{770EAA85-FF40-4FC5-91F4-525696E2F8C8}" dt="2020-10-01T10:06:12.933" v="4045" actId="478"/>
          <ac:spMkLst>
            <pc:docMk/>
            <pc:sldMk cId="1602474517" sldId="272"/>
            <ac:spMk id="23" creationId="{AEB46576-19F0-4888-A5A3-EBFB3ABADBBB}"/>
          </ac:spMkLst>
        </pc:spChg>
        <pc:spChg chg="add mod">
          <ac:chgData name="Gonzalo Pozo Melero" userId="bd923a79-0206-49b8-926a-a7ad5517b68b" providerId="ADAL" clId="{770EAA85-FF40-4FC5-91F4-525696E2F8C8}" dt="2020-10-01T10:19:15.799" v="4210" actId="1076"/>
          <ac:spMkLst>
            <pc:docMk/>
            <pc:sldMk cId="1602474517" sldId="272"/>
            <ac:spMk id="24" creationId="{0D46C38E-F861-4552-AF45-2DD7DEDEA4EB}"/>
          </ac:spMkLst>
        </pc:spChg>
        <pc:spChg chg="add del mod">
          <ac:chgData name="Gonzalo Pozo Melero" userId="bd923a79-0206-49b8-926a-a7ad5517b68b" providerId="ADAL" clId="{770EAA85-FF40-4FC5-91F4-525696E2F8C8}" dt="2020-10-01T10:18:39.807" v="4198" actId="20577"/>
          <ac:spMkLst>
            <pc:docMk/>
            <pc:sldMk cId="1602474517" sldId="272"/>
            <ac:spMk id="25" creationId="{6AFEE3FA-9A97-4337-A5CB-78F243099102}"/>
          </ac:spMkLst>
        </pc:spChg>
        <pc:picChg chg="del mod">
          <ac:chgData name="Gonzalo Pozo Melero" userId="bd923a79-0206-49b8-926a-a7ad5517b68b" providerId="ADAL" clId="{770EAA85-FF40-4FC5-91F4-525696E2F8C8}" dt="2020-10-01T10:03:10.191" v="4036" actId="478"/>
          <ac:picMkLst>
            <pc:docMk/>
            <pc:sldMk cId="1602474517" sldId="272"/>
            <ac:picMk id="2" creationId="{93995499-EBAD-47FE-B86D-1BEAA621A9F2}"/>
          </ac:picMkLst>
        </pc:picChg>
        <pc:picChg chg="add mod ord">
          <ac:chgData name="Gonzalo Pozo Melero" userId="bd923a79-0206-49b8-926a-a7ad5517b68b" providerId="ADAL" clId="{770EAA85-FF40-4FC5-91F4-525696E2F8C8}" dt="2020-10-01T10:07:04.533" v="4052" actId="1076"/>
          <ac:picMkLst>
            <pc:docMk/>
            <pc:sldMk cId="1602474517" sldId="272"/>
            <ac:picMk id="5" creationId="{6D3F03EB-CDE4-4303-B022-B38E88584BC4}"/>
          </ac:picMkLst>
        </pc:picChg>
        <pc:picChg chg="add mod modCrop">
          <ac:chgData name="Gonzalo Pozo Melero" userId="bd923a79-0206-49b8-926a-a7ad5517b68b" providerId="ADAL" clId="{770EAA85-FF40-4FC5-91F4-525696E2F8C8}" dt="2020-10-01T10:21:47.264" v="4261" actId="732"/>
          <ac:picMkLst>
            <pc:docMk/>
            <pc:sldMk cId="1602474517" sldId="272"/>
            <ac:picMk id="9" creationId="{067AAF96-C6D1-4DE0-9492-8BC05E63B395}"/>
          </ac:picMkLst>
        </pc:picChg>
        <pc:picChg chg="del mod">
          <ac:chgData name="Gonzalo Pozo Melero" userId="bd923a79-0206-49b8-926a-a7ad5517b68b" providerId="ADAL" clId="{770EAA85-FF40-4FC5-91F4-525696E2F8C8}" dt="2020-10-01T10:15:19.658" v="4073" actId="478"/>
          <ac:picMkLst>
            <pc:docMk/>
            <pc:sldMk cId="1602474517" sldId="272"/>
            <ac:picMk id="17" creationId="{7590DE09-F8DF-4171-AD99-173E57119CE2}"/>
          </ac:picMkLst>
        </pc:picChg>
        <pc:picChg chg="del">
          <ac:chgData name="Gonzalo Pozo Melero" userId="bd923a79-0206-49b8-926a-a7ad5517b68b" providerId="ADAL" clId="{770EAA85-FF40-4FC5-91F4-525696E2F8C8}" dt="2020-10-01T10:15:14.458" v="4069" actId="478"/>
          <ac:picMkLst>
            <pc:docMk/>
            <pc:sldMk cId="1602474517" sldId="272"/>
            <ac:picMk id="21" creationId="{6F1A8610-39F6-4CDC-B214-180FAF56F65E}"/>
          </ac:picMkLst>
        </pc:picChg>
        <pc:picChg chg="add mod modCrop">
          <ac:chgData name="Gonzalo Pozo Melero" userId="bd923a79-0206-49b8-926a-a7ad5517b68b" providerId="ADAL" clId="{770EAA85-FF40-4FC5-91F4-525696E2F8C8}" dt="2020-10-01T10:22:07.821" v="4266" actId="1076"/>
          <ac:picMkLst>
            <pc:docMk/>
            <pc:sldMk cId="1602474517" sldId="272"/>
            <ac:picMk id="26" creationId="{BFC21209-6BCB-4D20-80A2-E1AE2A261B55}"/>
          </ac:picMkLst>
        </pc:picChg>
        <pc:cxnChg chg="mod">
          <ac:chgData name="Gonzalo Pozo Melero" userId="bd923a79-0206-49b8-926a-a7ad5517b68b" providerId="ADAL" clId="{770EAA85-FF40-4FC5-91F4-525696E2F8C8}" dt="2020-10-01T10:07:10.349" v="4054" actId="1076"/>
          <ac:cxnSpMkLst>
            <pc:docMk/>
            <pc:sldMk cId="1602474517" sldId="272"/>
            <ac:cxnSpMk id="10" creationId="{4607AE53-E7B0-4B30-AA0D-030A81F6651F}"/>
          </ac:cxnSpMkLst>
        </pc:cxnChg>
        <pc:cxnChg chg="mod">
          <ac:chgData name="Gonzalo Pozo Melero" userId="bd923a79-0206-49b8-926a-a7ad5517b68b" providerId="ADAL" clId="{770EAA85-FF40-4FC5-91F4-525696E2F8C8}" dt="2020-10-01T10:07:42.136" v="4064" actId="1076"/>
          <ac:cxnSpMkLst>
            <pc:docMk/>
            <pc:sldMk cId="1602474517" sldId="272"/>
            <ac:cxnSpMk id="15" creationId="{8F20AB0E-9B45-4431-BA8E-5BC4B8A0B288}"/>
          </ac:cxnSpMkLst>
        </pc:cxnChg>
      </pc:sldChg>
    </pc:docChg>
  </pc:docChgLst>
  <pc:docChgLst>
    <pc:chgData name="Gonzalo Pozo Melero" userId="bd923a79-0206-49b8-926a-a7ad5517b68b" providerId="ADAL" clId="{713DE828-A0E2-4229-B424-7706E2D9DA36}"/>
    <pc:docChg chg="undo custSel addSld delSld modSld">
      <pc:chgData name="Gonzalo Pozo Melero" userId="bd923a79-0206-49b8-926a-a7ad5517b68b" providerId="ADAL" clId="{713DE828-A0E2-4229-B424-7706E2D9DA36}" dt="2020-09-28T18:35:50.924" v="3907"/>
      <pc:docMkLst>
        <pc:docMk/>
      </pc:docMkLst>
      <pc:sldChg chg="modSp">
        <pc:chgData name="Gonzalo Pozo Melero" userId="bd923a79-0206-49b8-926a-a7ad5517b68b" providerId="ADAL" clId="{713DE828-A0E2-4229-B424-7706E2D9DA36}" dt="2020-09-25T14:29:14.537" v="10" actId="20577"/>
        <pc:sldMkLst>
          <pc:docMk/>
          <pc:sldMk cId="0" sldId="256"/>
        </pc:sldMkLst>
        <pc:spChg chg="mod">
          <ac:chgData name="Gonzalo Pozo Melero" userId="bd923a79-0206-49b8-926a-a7ad5517b68b" providerId="ADAL" clId="{713DE828-A0E2-4229-B424-7706E2D9DA36}" dt="2020-09-25T14:29:14.537" v="10" actId="20577"/>
          <ac:spMkLst>
            <pc:docMk/>
            <pc:sldMk cId="0" sldId="256"/>
            <ac:spMk id="94" creationId="{00000000-0000-0000-0000-000000000000}"/>
          </ac:spMkLst>
        </pc:spChg>
      </pc:sldChg>
      <pc:sldChg chg="addSp delSp modSp add modAnim addCm delCm">
        <pc:chgData name="Gonzalo Pozo Melero" userId="bd923a79-0206-49b8-926a-a7ad5517b68b" providerId="ADAL" clId="{713DE828-A0E2-4229-B424-7706E2D9DA36}" dt="2020-09-25T15:18:04.503" v="830" actId="1592"/>
        <pc:sldMkLst>
          <pc:docMk/>
          <pc:sldMk cId="3557428953" sldId="257"/>
        </pc:sldMkLst>
        <pc:spChg chg="del">
          <ac:chgData name="Gonzalo Pozo Melero" userId="bd923a79-0206-49b8-926a-a7ad5517b68b" providerId="ADAL" clId="{713DE828-A0E2-4229-B424-7706E2D9DA36}" dt="2020-09-25T14:29:38.830" v="49" actId="478"/>
          <ac:spMkLst>
            <pc:docMk/>
            <pc:sldMk cId="3557428953" sldId="257"/>
            <ac:spMk id="2" creationId="{E547AFB0-CF95-40E0-A8BD-923BDFD8C531}"/>
          </ac:spMkLst>
        </pc:spChg>
        <pc:spChg chg="del mod">
          <ac:chgData name="Gonzalo Pozo Melero" userId="bd923a79-0206-49b8-926a-a7ad5517b68b" providerId="ADAL" clId="{713DE828-A0E2-4229-B424-7706E2D9DA36}" dt="2020-09-25T14:38:02.500" v="54" actId="478"/>
          <ac:spMkLst>
            <pc:docMk/>
            <pc:sldMk cId="3557428953" sldId="257"/>
            <ac:spMk id="3" creationId="{B0D54D60-2A79-4D90-A092-687291C58F53}"/>
          </ac:spMkLst>
        </pc:spChg>
        <pc:spChg chg="add mod">
          <ac:chgData name="Gonzalo Pozo Melero" userId="bd923a79-0206-49b8-926a-a7ad5517b68b" providerId="ADAL" clId="{713DE828-A0E2-4229-B424-7706E2D9DA36}" dt="2020-09-25T15:18:01.249" v="829" actId="113"/>
          <ac:spMkLst>
            <pc:docMk/>
            <pc:sldMk cId="3557428953" sldId="257"/>
            <ac:spMk id="5" creationId="{441A9328-40F8-49D3-B754-385A385786EA}"/>
          </ac:spMkLst>
        </pc:spChg>
        <pc:spChg chg="add mod">
          <ac:chgData name="Gonzalo Pozo Melero" userId="bd923a79-0206-49b8-926a-a7ad5517b68b" providerId="ADAL" clId="{713DE828-A0E2-4229-B424-7706E2D9DA36}" dt="2020-09-25T14:40:21.147" v="140" actId="164"/>
          <ac:spMkLst>
            <pc:docMk/>
            <pc:sldMk cId="3557428953" sldId="257"/>
            <ac:spMk id="10" creationId="{088C54D7-1DFD-42A5-B824-75025765F508}"/>
          </ac:spMkLst>
        </pc:spChg>
        <pc:spChg chg="add mod">
          <ac:chgData name="Gonzalo Pozo Melero" userId="bd923a79-0206-49b8-926a-a7ad5517b68b" providerId="ADAL" clId="{713DE828-A0E2-4229-B424-7706E2D9DA36}" dt="2020-09-25T14:40:21.147" v="140" actId="164"/>
          <ac:spMkLst>
            <pc:docMk/>
            <pc:sldMk cId="3557428953" sldId="257"/>
            <ac:spMk id="11" creationId="{CF61FC7A-BCE4-4965-9DEB-1237E73B04FF}"/>
          </ac:spMkLst>
        </pc:spChg>
        <pc:spChg chg="add mod">
          <ac:chgData name="Gonzalo Pozo Melero" userId="bd923a79-0206-49b8-926a-a7ad5517b68b" providerId="ADAL" clId="{713DE828-A0E2-4229-B424-7706E2D9DA36}" dt="2020-09-25T14:42:52.839" v="184" actId="164"/>
          <ac:spMkLst>
            <pc:docMk/>
            <pc:sldMk cId="3557428953" sldId="257"/>
            <ac:spMk id="20" creationId="{60A7AEAC-93C9-4298-81FE-4CE4BE5E8BA0}"/>
          </ac:spMkLst>
        </pc:spChg>
        <pc:spChg chg="add mod">
          <ac:chgData name="Gonzalo Pozo Melero" userId="bd923a79-0206-49b8-926a-a7ad5517b68b" providerId="ADAL" clId="{713DE828-A0E2-4229-B424-7706E2D9DA36}" dt="2020-09-25T14:42:52.839" v="184" actId="164"/>
          <ac:spMkLst>
            <pc:docMk/>
            <pc:sldMk cId="3557428953" sldId="257"/>
            <ac:spMk id="21" creationId="{05E1BDA9-B232-467A-B1CA-07338D8227DF}"/>
          </ac:spMkLst>
        </pc:spChg>
        <pc:spChg chg="add mod">
          <ac:chgData name="Gonzalo Pozo Melero" userId="bd923a79-0206-49b8-926a-a7ad5517b68b" providerId="ADAL" clId="{713DE828-A0E2-4229-B424-7706E2D9DA36}" dt="2020-09-25T14:42:52.839" v="184" actId="164"/>
          <ac:spMkLst>
            <pc:docMk/>
            <pc:sldMk cId="3557428953" sldId="257"/>
            <ac:spMk id="22" creationId="{1A1076A6-EE28-4DDD-891D-18817873BE90}"/>
          </ac:spMkLst>
        </pc:spChg>
        <pc:spChg chg="add mod">
          <ac:chgData name="Gonzalo Pozo Melero" userId="bd923a79-0206-49b8-926a-a7ad5517b68b" providerId="ADAL" clId="{713DE828-A0E2-4229-B424-7706E2D9DA36}" dt="2020-09-25T14:42:52.839" v="184" actId="164"/>
          <ac:spMkLst>
            <pc:docMk/>
            <pc:sldMk cId="3557428953" sldId="257"/>
            <ac:spMk id="23" creationId="{7B87B493-F55E-4FC8-A21A-6E1E9A80C670}"/>
          </ac:spMkLst>
        </pc:spChg>
        <pc:spChg chg="add mod">
          <ac:chgData name="Gonzalo Pozo Melero" userId="bd923a79-0206-49b8-926a-a7ad5517b68b" providerId="ADAL" clId="{713DE828-A0E2-4229-B424-7706E2D9DA36}" dt="2020-09-25T15:04:46.688" v="679" actId="20577"/>
          <ac:spMkLst>
            <pc:docMk/>
            <pc:sldMk cId="3557428953" sldId="257"/>
            <ac:spMk id="25" creationId="{9604EA14-BC82-4ED2-BCE9-88D74603CC33}"/>
          </ac:spMkLst>
        </pc:spChg>
        <pc:spChg chg="add mod">
          <ac:chgData name="Gonzalo Pozo Melero" userId="bd923a79-0206-49b8-926a-a7ad5517b68b" providerId="ADAL" clId="{713DE828-A0E2-4229-B424-7706E2D9DA36}" dt="2020-09-25T14:46:16.077" v="257" actId="164"/>
          <ac:spMkLst>
            <pc:docMk/>
            <pc:sldMk cId="3557428953" sldId="257"/>
            <ac:spMk id="26" creationId="{DDC40CCB-0263-496A-8AD2-6E86CC24187F}"/>
          </ac:spMkLst>
        </pc:spChg>
        <pc:spChg chg="add mod">
          <ac:chgData name="Gonzalo Pozo Melero" userId="bd923a79-0206-49b8-926a-a7ad5517b68b" providerId="ADAL" clId="{713DE828-A0E2-4229-B424-7706E2D9DA36}" dt="2020-09-25T14:46:16.077" v="257" actId="164"/>
          <ac:spMkLst>
            <pc:docMk/>
            <pc:sldMk cId="3557428953" sldId="257"/>
            <ac:spMk id="27" creationId="{ABB3CBF9-3F46-4EDD-9877-FC0623DDFC40}"/>
          </ac:spMkLst>
        </pc:spChg>
        <pc:spChg chg="add mod">
          <ac:chgData name="Gonzalo Pozo Melero" userId="bd923a79-0206-49b8-926a-a7ad5517b68b" providerId="ADAL" clId="{713DE828-A0E2-4229-B424-7706E2D9DA36}" dt="2020-09-25T14:46:16.077" v="257" actId="164"/>
          <ac:spMkLst>
            <pc:docMk/>
            <pc:sldMk cId="3557428953" sldId="257"/>
            <ac:spMk id="28" creationId="{62DDAF0F-92C3-4894-8EB5-4624CCC0C84E}"/>
          </ac:spMkLst>
        </pc:spChg>
        <pc:spChg chg="add mod">
          <ac:chgData name="Gonzalo Pozo Melero" userId="bd923a79-0206-49b8-926a-a7ad5517b68b" providerId="ADAL" clId="{713DE828-A0E2-4229-B424-7706E2D9DA36}" dt="2020-09-25T15:05:42.428" v="688" actId="1076"/>
          <ac:spMkLst>
            <pc:docMk/>
            <pc:sldMk cId="3557428953" sldId="257"/>
            <ac:spMk id="29" creationId="{402EC1ED-1B02-4FCD-B2C7-86159C634DA0}"/>
          </ac:spMkLst>
        </pc:spChg>
        <pc:spChg chg="add mod">
          <ac:chgData name="Gonzalo Pozo Melero" userId="bd923a79-0206-49b8-926a-a7ad5517b68b" providerId="ADAL" clId="{713DE828-A0E2-4229-B424-7706E2D9DA36}" dt="2020-09-25T14:48:17.737" v="297" actId="164"/>
          <ac:spMkLst>
            <pc:docMk/>
            <pc:sldMk cId="3557428953" sldId="257"/>
            <ac:spMk id="31" creationId="{C83A1DDC-F317-4726-A505-97D88D53C47C}"/>
          </ac:spMkLst>
        </pc:spChg>
        <pc:spChg chg="add mod">
          <ac:chgData name="Gonzalo Pozo Melero" userId="bd923a79-0206-49b8-926a-a7ad5517b68b" providerId="ADAL" clId="{713DE828-A0E2-4229-B424-7706E2D9DA36}" dt="2020-09-25T14:48:17.737" v="297" actId="164"/>
          <ac:spMkLst>
            <pc:docMk/>
            <pc:sldMk cId="3557428953" sldId="257"/>
            <ac:spMk id="32" creationId="{777BAC6B-7D67-4313-9589-D701C5BAC65D}"/>
          </ac:spMkLst>
        </pc:spChg>
        <pc:spChg chg="add mod">
          <ac:chgData name="Gonzalo Pozo Melero" userId="bd923a79-0206-49b8-926a-a7ad5517b68b" providerId="ADAL" clId="{713DE828-A0E2-4229-B424-7706E2D9DA36}" dt="2020-09-25T14:48:26.769" v="306" actId="20577"/>
          <ac:spMkLst>
            <pc:docMk/>
            <pc:sldMk cId="3557428953" sldId="257"/>
            <ac:spMk id="34" creationId="{B770BE22-89AB-4B61-A282-827F1BFED69D}"/>
          </ac:spMkLst>
        </pc:spChg>
        <pc:spChg chg="add mod">
          <ac:chgData name="Gonzalo Pozo Melero" userId="bd923a79-0206-49b8-926a-a7ad5517b68b" providerId="ADAL" clId="{713DE828-A0E2-4229-B424-7706E2D9DA36}" dt="2020-09-25T15:05:46.987" v="689" actId="164"/>
          <ac:spMkLst>
            <pc:docMk/>
            <pc:sldMk cId="3557428953" sldId="257"/>
            <ac:spMk id="35" creationId="{F2D20708-B1DC-44C0-9942-7B8E4C900812}"/>
          </ac:spMkLst>
        </pc:spChg>
        <pc:spChg chg="add mod">
          <ac:chgData name="Gonzalo Pozo Melero" userId="bd923a79-0206-49b8-926a-a7ad5517b68b" providerId="ADAL" clId="{713DE828-A0E2-4229-B424-7706E2D9DA36}" dt="2020-09-25T15:05:46.987" v="689" actId="164"/>
          <ac:spMkLst>
            <pc:docMk/>
            <pc:sldMk cId="3557428953" sldId="257"/>
            <ac:spMk id="36" creationId="{0882BCDB-AB3E-415F-A7A9-246433C68495}"/>
          </ac:spMkLst>
        </pc:spChg>
        <pc:spChg chg="add mod">
          <ac:chgData name="Gonzalo Pozo Melero" userId="bd923a79-0206-49b8-926a-a7ad5517b68b" providerId="ADAL" clId="{713DE828-A0E2-4229-B424-7706E2D9DA36}" dt="2020-09-25T15:15:58.183" v="825" actId="947"/>
          <ac:spMkLst>
            <pc:docMk/>
            <pc:sldMk cId="3557428953" sldId="257"/>
            <ac:spMk id="38" creationId="{C2573320-8F5D-4947-B2D6-C2CE903478DE}"/>
          </ac:spMkLst>
        </pc:spChg>
        <pc:spChg chg="add mod">
          <ac:chgData name="Gonzalo Pozo Melero" userId="bd923a79-0206-49b8-926a-a7ad5517b68b" providerId="ADAL" clId="{713DE828-A0E2-4229-B424-7706E2D9DA36}" dt="2020-09-25T15:15:12.595" v="813" actId="20577"/>
          <ac:spMkLst>
            <pc:docMk/>
            <pc:sldMk cId="3557428953" sldId="257"/>
            <ac:spMk id="39" creationId="{75C12957-D3A5-4125-94B8-56C77AE537E4}"/>
          </ac:spMkLst>
        </pc:spChg>
        <pc:spChg chg="add mod">
          <ac:chgData name="Gonzalo Pozo Melero" userId="bd923a79-0206-49b8-926a-a7ad5517b68b" providerId="ADAL" clId="{713DE828-A0E2-4229-B424-7706E2D9DA36}" dt="2020-09-25T15:15:26.565" v="817" actId="1076"/>
          <ac:spMkLst>
            <pc:docMk/>
            <pc:sldMk cId="3557428953" sldId="257"/>
            <ac:spMk id="40" creationId="{A1BB0D3D-9FC4-4BE5-8D60-E277727E8C02}"/>
          </ac:spMkLst>
        </pc:spChg>
        <pc:grpChg chg="add mod">
          <ac:chgData name="Gonzalo Pozo Melero" userId="bd923a79-0206-49b8-926a-a7ad5517b68b" providerId="ADAL" clId="{713DE828-A0E2-4229-B424-7706E2D9DA36}" dt="2020-09-25T14:42:21.200" v="174" actId="1076"/>
          <ac:grpSpMkLst>
            <pc:docMk/>
            <pc:sldMk cId="3557428953" sldId="257"/>
            <ac:grpSpMk id="12" creationId="{88BB366C-B3A9-4193-9145-0A3AF48ACC7A}"/>
          </ac:grpSpMkLst>
        </pc:grpChg>
        <pc:grpChg chg="add mod">
          <ac:chgData name="Gonzalo Pozo Melero" userId="bd923a79-0206-49b8-926a-a7ad5517b68b" providerId="ADAL" clId="{713DE828-A0E2-4229-B424-7706E2D9DA36}" dt="2020-09-25T14:42:01.277" v="153" actId="164"/>
          <ac:grpSpMkLst>
            <pc:docMk/>
            <pc:sldMk cId="3557428953" sldId="257"/>
            <ac:grpSpMk id="19" creationId="{A5A59C8D-7297-4EA0-B551-46A808676FC7}"/>
          </ac:grpSpMkLst>
        </pc:grpChg>
        <pc:grpChg chg="add mod">
          <ac:chgData name="Gonzalo Pozo Melero" userId="bd923a79-0206-49b8-926a-a7ad5517b68b" providerId="ADAL" clId="{713DE828-A0E2-4229-B424-7706E2D9DA36}" dt="2020-09-25T14:42:52.839" v="184" actId="164"/>
          <ac:grpSpMkLst>
            <pc:docMk/>
            <pc:sldMk cId="3557428953" sldId="257"/>
            <ac:grpSpMk id="24" creationId="{85F5CBA2-514C-4322-A6E2-F3816E412861}"/>
          </ac:grpSpMkLst>
        </pc:grpChg>
        <pc:grpChg chg="add mod">
          <ac:chgData name="Gonzalo Pozo Melero" userId="bd923a79-0206-49b8-926a-a7ad5517b68b" providerId="ADAL" clId="{713DE828-A0E2-4229-B424-7706E2D9DA36}" dt="2020-09-25T14:46:16.077" v="257" actId="164"/>
          <ac:grpSpMkLst>
            <pc:docMk/>
            <pc:sldMk cId="3557428953" sldId="257"/>
            <ac:grpSpMk id="30" creationId="{5AD5243E-F215-4EF3-8A1E-45303F9946CE}"/>
          </ac:grpSpMkLst>
        </pc:grpChg>
        <pc:grpChg chg="add mod">
          <ac:chgData name="Gonzalo Pozo Melero" userId="bd923a79-0206-49b8-926a-a7ad5517b68b" providerId="ADAL" clId="{713DE828-A0E2-4229-B424-7706E2D9DA36}" dt="2020-09-25T14:48:17.737" v="297" actId="164"/>
          <ac:grpSpMkLst>
            <pc:docMk/>
            <pc:sldMk cId="3557428953" sldId="257"/>
            <ac:grpSpMk id="33" creationId="{450DCEF2-5109-4D0C-90FC-A0A158734BDC}"/>
          </ac:grpSpMkLst>
        </pc:grpChg>
        <pc:grpChg chg="add mod">
          <ac:chgData name="Gonzalo Pozo Melero" userId="bd923a79-0206-49b8-926a-a7ad5517b68b" providerId="ADAL" clId="{713DE828-A0E2-4229-B424-7706E2D9DA36}" dt="2020-09-25T15:05:46.987" v="689" actId="164"/>
          <ac:grpSpMkLst>
            <pc:docMk/>
            <pc:sldMk cId="3557428953" sldId="257"/>
            <ac:grpSpMk id="37" creationId="{EC345B2F-72CD-4CC9-97B2-9694185069D7}"/>
          </ac:grpSpMkLst>
        </pc:grpChg>
        <pc:picChg chg="add del mod">
          <ac:chgData name="Gonzalo Pozo Melero" userId="bd923a79-0206-49b8-926a-a7ad5517b68b" providerId="ADAL" clId="{713DE828-A0E2-4229-B424-7706E2D9DA36}" dt="2020-09-25T14:39:01.882" v="63" actId="478"/>
          <ac:picMkLst>
            <pc:docMk/>
            <pc:sldMk cId="3557428953" sldId="257"/>
            <ac:picMk id="4" creationId="{4B08B974-E814-4167-BC21-7EC474212349}"/>
          </ac:picMkLst>
        </pc:picChg>
        <pc:picChg chg="add mod modCrop">
          <ac:chgData name="Gonzalo Pozo Melero" userId="bd923a79-0206-49b8-926a-a7ad5517b68b" providerId="ADAL" clId="{713DE828-A0E2-4229-B424-7706E2D9DA36}" dt="2020-09-25T14:40:21.147" v="140" actId="164"/>
          <ac:picMkLst>
            <pc:docMk/>
            <pc:sldMk cId="3557428953" sldId="257"/>
            <ac:picMk id="6" creationId="{BA73C6D9-30F8-442C-A416-6367A1E84B15}"/>
          </ac:picMkLst>
        </pc:picChg>
        <pc:cxnChg chg="add mod">
          <ac:chgData name="Gonzalo Pozo Melero" userId="bd923a79-0206-49b8-926a-a7ad5517b68b" providerId="ADAL" clId="{713DE828-A0E2-4229-B424-7706E2D9DA36}" dt="2020-09-25T14:40:21.147" v="140" actId="164"/>
          <ac:cxnSpMkLst>
            <pc:docMk/>
            <pc:sldMk cId="3557428953" sldId="257"/>
            <ac:cxnSpMk id="8" creationId="{402EB063-F794-4335-A7E9-F2711F9D9BB5}"/>
          </ac:cxnSpMkLst>
        </pc:cxnChg>
        <pc:cxnChg chg="add mod">
          <ac:chgData name="Gonzalo Pozo Melero" userId="bd923a79-0206-49b8-926a-a7ad5517b68b" providerId="ADAL" clId="{713DE828-A0E2-4229-B424-7706E2D9DA36}" dt="2020-09-25T14:40:21.147" v="140" actId="164"/>
          <ac:cxnSpMkLst>
            <pc:docMk/>
            <pc:sldMk cId="3557428953" sldId="257"/>
            <ac:cxnSpMk id="9" creationId="{66B1E997-928A-463C-A18C-E94F1C638203}"/>
          </ac:cxnSpMkLst>
        </pc:cxnChg>
        <pc:cxnChg chg="add mod">
          <ac:chgData name="Gonzalo Pozo Melero" userId="bd923a79-0206-49b8-926a-a7ad5517b68b" providerId="ADAL" clId="{713DE828-A0E2-4229-B424-7706E2D9DA36}" dt="2020-09-25T14:42:01.277" v="153" actId="164"/>
          <ac:cxnSpMkLst>
            <pc:docMk/>
            <pc:sldMk cId="3557428953" sldId="257"/>
            <ac:cxnSpMk id="14" creationId="{E8BB5DA0-3405-4D81-A4F0-676BDC7F5BC9}"/>
          </ac:cxnSpMkLst>
        </pc:cxnChg>
        <pc:cxnChg chg="add del mod">
          <ac:chgData name="Gonzalo Pozo Melero" userId="bd923a79-0206-49b8-926a-a7ad5517b68b" providerId="ADAL" clId="{713DE828-A0E2-4229-B424-7706E2D9DA36}" dt="2020-09-25T14:42:01.277" v="153" actId="164"/>
          <ac:cxnSpMkLst>
            <pc:docMk/>
            <pc:sldMk cId="3557428953" sldId="257"/>
            <ac:cxnSpMk id="15" creationId="{BDF73171-C1B8-4019-948C-5685208F424A}"/>
          </ac:cxnSpMkLst>
        </pc:cxnChg>
        <pc:cxnChg chg="add mod">
          <ac:chgData name="Gonzalo Pozo Melero" userId="bd923a79-0206-49b8-926a-a7ad5517b68b" providerId="ADAL" clId="{713DE828-A0E2-4229-B424-7706E2D9DA36}" dt="2020-09-25T14:42:01.277" v="153" actId="164"/>
          <ac:cxnSpMkLst>
            <pc:docMk/>
            <pc:sldMk cId="3557428953" sldId="257"/>
            <ac:cxnSpMk id="17" creationId="{19DBECE0-6B17-4907-9906-910A3CC47A6D}"/>
          </ac:cxnSpMkLst>
        </pc:cxnChg>
        <pc:cxnChg chg="add mod">
          <ac:chgData name="Gonzalo Pozo Melero" userId="bd923a79-0206-49b8-926a-a7ad5517b68b" providerId="ADAL" clId="{713DE828-A0E2-4229-B424-7706E2D9DA36}" dt="2020-09-25T14:42:01.277" v="153" actId="164"/>
          <ac:cxnSpMkLst>
            <pc:docMk/>
            <pc:sldMk cId="3557428953" sldId="257"/>
            <ac:cxnSpMk id="18" creationId="{C88D6EF7-F113-4CB7-8AAE-7EA170A0093E}"/>
          </ac:cxnSpMkLst>
        </pc:cxnChg>
      </pc:sldChg>
      <pc:sldChg chg="addSp delSp modSp add delAnim modAnim">
        <pc:chgData name="Gonzalo Pozo Melero" userId="bd923a79-0206-49b8-926a-a7ad5517b68b" providerId="ADAL" clId="{713DE828-A0E2-4229-B424-7706E2D9DA36}" dt="2020-09-25T15:17:11.088" v="828"/>
        <pc:sldMkLst>
          <pc:docMk/>
          <pc:sldMk cId="2386133237" sldId="258"/>
        </pc:sldMkLst>
        <pc:spChg chg="add mod">
          <ac:chgData name="Gonzalo Pozo Melero" userId="bd923a79-0206-49b8-926a-a7ad5517b68b" providerId="ADAL" clId="{713DE828-A0E2-4229-B424-7706E2D9DA36}" dt="2020-09-25T15:13:04.027" v="768" actId="1076"/>
          <ac:spMkLst>
            <pc:docMk/>
            <pc:sldMk cId="2386133237" sldId="258"/>
            <ac:spMk id="2" creationId="{BDED8F80-C2C3-4842-8892-5EE0983A642F}"/>
          </ac:spMkLst>
        </pc:spChg>
        <pc:spChg chg="add mod">
          <ac:chgData name="Gonzalo Pozo Melero" userId="bd923a79-0206-49b8-926a-a7ad5517b68b" providerId="ADAL" clId="{713DE828-A0E2-4229-B424-7706E2D9DA36}" dt="2020-09-25T15:13:32.311" v="771" actId="1076"/>
          <ac:spMkLst>
            <pc:docMk/>
            <pc:sldMk cId="2386133237" sldId="258"/>
            <ac:spMk id="3" creationId="{DADB54C7-7948-42A8-BF84-7F88240A2191}"/>
          </ac:spMkLst>
        </pc:spChg>
        <pc:spChg chg="add mod">
          <ac:chgData name="Gonzalo Pozo Melero" userId="bd923a79-0206-49b8-926a-a7ad5517b68b" providerId="ADAL" clId="{713DE828-A0E2-4229-B424-7706E2D9DA36}" dt="2020-09-25T15:13:44.674" v="773" actId="1076"/>
          <ac:spMkLst>
            <pc:docMk/>
            <pc:sldMk cId="2386133237" sldId="258"/>
            <ac:spMk id="4" creationId="{ED6AC531-B2E3-4C3C-B5D9-8032D71E476A}"/>
          </ac:spMkLst>
        </pc:spChg>
        <pc:spChg chg="del">
          <ac:chgData name="Gonzalo Pozo Melero" userId="bd923a79-0206-49b8-926a-a7ad5517b68b" providerId="ADAL" clId="{713DE828-A0E2-4229-B424-7706E2D9DA36}" dt="2020-09-25T14:54:00.568" v="398" actId="478"/>
          <ac:spMkLst>
            <pc:docMk/>
            <pc:sldMk cId="2386133237" sldId="258"/>
            <ac:spMk id="5" creationId="{441A9328-40F8-49D3-B754-385A385786EA}"/>
          </ac:spMkLst>
        </pc:spChg>
        <pc:spChg chg="add mod">
          <ac:chgData name="Gonzalo Pozo Melero" userId="bd923a79-0206-49b8-926a-a7ad5517b68b" providerId="ADAL" clId="{713DE828-A0E2-4229-B424-7706E2D9DA36}" dt="2020-09-25T15:13:57.676" v="776" actId="208"/>
          <ac:spMkLst>
            <pc:docMk/>
            <pc:sldMk cId="2386133237" sldId="258"/>
            <ac:spMk id="7" creationId="{68869F85-CAEE-48DA-B20B-6E85D246B15C}"/>
          </ac:spMkLst>
        </pc:spChg>
        <pc:spChg chg="add mod">
          <ac:chgData name="Gonzalo Pozo Melero" userId="bd923a79-0206-49b8-926a-a7ad5517b68b" providerId="ADAL" clId="{713DE828-A0E2-4229-B424-7706E2D9DA36}" dt="2020-09-25T15:13:36.565" v="772" actId="1076"/>
          <ac:spMkLst>
            <pc:docMk/>
            <pc:sldMk cId="2386133237" sldId="258"/>
            <ac:spMk id="13" creationId="{CA42E33B-3D39-4103-BB59-E95D8B7F4F4E}"/>
          </ac:spMkLst>
        </pc:spChg>
        <pc:spChg chg="mod">
          <ac:chgData name="Gonzalo Pozo Melero" userId="bd923a79-0206-49b8-926a-a7ad5517b68b" providerId="ADAL" clId="{713DE828-A0E2-4229-B424-7706E2D9DA36}" dt="2020-09-25T15:12:44.165" v="762" actId="1076"/>
          <ac:spMkLst>
            <pc:docMk/>
            <pc:sldMk cId="2386133237" sldId="258"/>
            <ac:spMk id="25" creationId="{9604EA14-BC82-4ED2-BCE9-88D74603CC33}"/>
          </ac:spMkLst>
        </pc:spChg>
        <pc:spChg chg="del topLvl">
          <ac:chgData name="Gonzalo Pozo Melero" userId="bd923a79-0206-49b8-926a-a7ad5517b68b" providerId="ADAL" clId="{713DE828-A0E2-4229-B424-7706E2D9DA36}" dt="2020-09-25T14:54:15.127" v="460" actId="478"/>
          <ac:spMkLst>
            <pc:docMk/>
            <pc:sldMk cId="2386133237" sldId="258"/>
            <ac:spMk id="31" creationId="{C83A1DDC-F317-4726-A505-97D88D53C47C}"/>
          </ac:spMkLst>
        </pc:spChg>
        <pc:spChg chg="del topLvl">
          <ac:chgData name="Gonzalo Pozo Melero" userId="bd923a79-0206-49b8-926a-a7ad5517b68b" providerId="ADAL" clId="{713DE828-A0E2-4229-B424-7706E2D9DA36}" dt="2020-09-25T14:54:16.733" v="461" actId="478"/>
          <ac:spMkLst>
            <pc:docMk/>
            <pc:sldMk cId="2386133237" sldId="258"/>
            <ac:spMk id="32" creationId="{777BAC6B-7D67-4313-9589-D701C5BAC65D}"/>
          </ac:spMkLst>
        </pc:spChg>
        <pc:spChg chg="del mod">
          <ac:chgData name="Gonzalo Pozo Melero" userId="bd923a79-0206-49b8-926a-a7ad5517b68b" providerId="ADAL" clId="{713DE828-A0E2-4229-B424-7706E2D9DA36}" dt="2020-09-25T14:54:18.729" v="462" actId="478"/>
          <ac:spMkLst>
            <pc:docMk/>
            <pc:sldMk cId="2386133237" sldId="258"/>
            <ac:spMk id="34" creationId="{B770BE22-89AB-4B61-A282-827F1BFED69D}"/>
          </ac:spMkLst>
        </pc:spChg>
        <pc:spChg chg="add mod">
          <ac:chgData name="Gonzalo Pozo Melero" userId="bd923a79-0206-49b8-926a-a7ad5517b68b" providerId="ADAL" clId="{713DE828-A0E2-4229-B424-7706E2D9DA36}" dt="2020-09-25T15:13:13.348" v="770" actId="20577"/>
          <ac:spMkLst>
            <pc:docMk/>
            <pc:sldMk cId="2386133237" sldId="258"/>
            <ac:spMk id="35" creationId="{69FCE628-7839-424C-B6BE-6EBC150125F8}"/>
          </ac:spMkLst>
        </pc:spChg>
        <pc:spChg chg="add mod">
          <ac:chgData name="Gonzalo Pozo Melero" userId="bd923a79-0206-49b8-926a-a7ad5517b68b" providerId="ADAL" clId="{713DE828-A0E2-4229-B424-7706E2D9DA36}" dt="2020-09-25T15:13:47.574" v="774" actId="1076"/>
          <ac:spMkLst>
            <pc:docMk/>
            <pc:sldMk cId="2386133237" sldId="258"/>
            <ac:spMk id="36" creationId="{5ED9A5A1-B27B-4962-A6A1-FDB6FD765813}"/>
          </ac:spMkLst>
        </pc:spChg>
        <pc:spChg chg="add del mod">
          <ac:chgData name="Gonzalo Pozo Melero" userId="bd923a79-0206-49b8-926a-a7ad5517b68b" providerId="ADAL" clId="{713DE828-A0E2-4229-B424-7706E2D9DA36}" dt="2020-09-25T15:10:05.629" v="709" actId="478"/>
          <ac:spMkLst>
            <pc:docMk/>
            <pc:sldMk cId="2386133237" sldId="258"/>
            <ac:spMk id="37" creationId="{D1647347-3805-4AD7-B36F-3963B845831B}"/>
          </ac:spMkLst>
        </pc:spChg>
        <pc:grpChg chg="mod">
          <ac:chgData name="Gonzalo Pozo Melero" userId="bd923a79-0206-49b8-926a-a7ad5517b68b" providerId="ADAL" clId="{713DE828-A0E2-4229-B424-7706E2D9DA36}" dt="2020-09-25T15:12:27.800" v="755" actId="164"/>
          <ac:grpSpMkLst>
            <pc:docMk/>
            <pc:sldMk cId="2386133237" sldId="258"/>
            <ac:grpSpMk id="12" creationId="{88BB366C-B3A9-4193-9145-0A3AF48ACC7A}"/>
          </ac:grpSpMkLst>
        </pc:grpChg>
        <pc:grpChg chg="add mod">
          <ac:chgData name="Gonzalo Pozo Melero" userId="bd923a79-0206-49b8-926a-a7ad5517b68b" providerId="ADAL" clId="{713DE828-A0E2-4229-B424-7706E2D9DA36}" dt="2020-09-25T15:12:34.844" v="758" actId="14100"/>
          <ac:grpSpMkLst>
            <pc:docMk/>
            <pc:sldMk cId="2386133237" sldId="258"/>
            <ac:grpSpMk id="16" creationId="{403428F3-7279-45DF-9B7A-C134E528486F}"/>
          </ac:grpSpMkLst>
        </pc:grpChg>
        <pc:grpChg chg="mod">
          <ac:chgData name="Gonzalo Pozo Melero" userId="bd923a79-0206-49b8-926a-a7ad5517b68b" providerId="ADAL" clId="{713DE828-A0E2-4229-B424-7706E2D9DA36}" dt="2020-09-25T15:12:27.800" v="755" actId="164"/>
          <ac:grpSpMkLst>
            <pc:docMk/>
            <pc:sldMk cId="2386133237" sldId="258"/>
            <ac:grpSpMk id="19" creationId="{A5A59C8D-7297-4EA0-B551-46A808676FC7}"/>
          </ac:grpSpMkLst>
        </pc:grpChg>
        <pc:grpChg chg="mod">
          <ac:chgData name="Gonzalo Pozo Melero" userId="bd923a79-0206-49b8-926a-a7ad5517b68b" providerId="ADAL" clId="{713DE828-A0E2-4229-B424-7706E2D9DA36}" dt="2020-09-25T15:12:27.800" v="755" actId="164"/>
          <ac:grpSpMkLst>
            <pc:docMk/>
            <pc:sldMk cId="2386133237" sldId="258"/>
            <ac:grpSpMk id="24" creationId="{85F5CBA2-514C-4322-A6E2-F3816E412861}"/>
          </ac:grpSpMkLst>
        </pc:grpChg>
        <pc:grpChg chg="mod">
          <ac:chgData name="Gonzalo Pozo Melero" userId="bd923a79-0206-49b8-926a-a7ad5517b68b" providerId="ADAL" clId="{713DE828-A0E2-4229-B424-7706E2D9DA36}" dt="2020-09-25T15:12:27.800" v="755" actId="164"/>
          <ac:grpSpMkLst>
            <pc:docMk/>
            <pc:sldMk cId="2386133237" sldId="258"/>
            <ac:grpSpMk id="30" creationId="{5AD5243E-F215-4EF3-8A1E-45303F9946CE}"/>
          </ac:grpSpMkLst>
        </pc:grpChg>
        <pc:grpChg chg="del mod">
          <ac:chgData name="Gonzalo Pozo Melero" userId="bd923a79-0206-49b8-926a-a7ad5517b68b" providerId="ADAL" clId="{713DE828-A0E2-4229-B424-7706E2D9DA36}" dt="2020-09-25T14:54:15.127" v="460" actId="478"/>
          <ac:grpSpMkLst>
            <pc:docMk/>
            <pc:sldMk cId="2386133237" sldId="258"/>
            <ac:grpSpMk id="33" creationId="{450DCEF2-5109-4D0C-90FC-A0A158734BDC}"/>
          </ac:grpSpMkLst>
        </pc:grpChg>
      </pc:sldChg>
      <pc:sldChg chg="addSp delSp modSp add delAnim modAnim">
        <pc:chgData name="Gonzalo Pozo Melero" userId="bd923a79-0206-49b8-926a-a7ad5517b68b" providerId="ADAL" clId="{713DE828-A0E2-4229-B424-7706E2D9DA36}" dt="2020-09-25T15:32:40.601" v="1170"/>
        <pc:sldMkLst>
          <pc:docMk/>
          <pc:sldMk cId="1452167791" sldId="259"/>
        </pc:sldMkLst>
        <pc:spChg chg="add mod">
          <ac:chgData name="Gonzalo Pozo Melero" userId="bd923a79-0206-49b8-926a-a7ad5517b68b" providerId="ADAL" clId="{713DE828-A0E2-4229-B424-7706E2D9DA36}" dt="2020-09-25T15:31:01.482" v="1100" actId="1076"/>
          <ac:spMkLst>
            <pc:docMk/>
            <pc:sldMk cId="1452167791" sldId="259"/>
            <ac:spMk id="3" creationId="{8ABA628C-482E-40B0-B2A1-7A98BDAA376E}"/>
          </ac:spMkLst>
        </pc:spChg>
        <pc:spChg chg="mod">
          <ac:chgData name="Gonzalo Pozo Melero" userId="bd923a79-0206-49b8-926a-a7ad5517b68b" providerId="ADAL" clId="{713DE828-A0E2-4229-B424-7706E2D9DA36}" dt="2020-09-25T15:18:52.592" v="833" actId="404"/>
          <ac:spMkLst>
            <pc:docMk/>
            <pc:sldMk cId="1452167791" sldId="259"/>
            <ac:spMk id="5" creationId="{441A9328-40F8-49D3-B754-385A385786EA}"/>
          </ac:spMkLst>
        </pc:spChg>
        <pc:spChg chg="mod ord">
          <ac:chgData name="Gonzalo Pozo Melero" userId="bd923a79-0206-49b8-926a-a7ad5517b68b" providerId="ADAL" clId="{713DE828-A0E2-4229-B424-7706E2D9DA36}" dt="2020-09-25T15:20:54.075" v="856" actId="1076"/>
          <ac:spMkLst>
            <pc:docMk/>
            <pc:sldMk cId="1452167791" sldId="259"/>
            <ac:spMk id="22" creationId="{1A1076A6-EE28-4DDD-891D-18817873BE90}"/>
          </ac:spMkLst>
        </pc:spChg>
        <pc:spChg chg="mod">
          <ac:chgData name="Gonzalo Pozo Melero" userId="bd923a79-0206-49b8-926a-a7ad5517b68b" providerId="ADAL" clId="{713DE828-A0E2-4229-B424-7706E2D9DA36}" dt="2020-09-25T15:26:00.465" v="941" actId="1076"/>
          <ac:spMkLst>
            <pc:docMk/>
            <pc:sldMk cId="1452167791" sldId="259"/>
            <ac:spMk id="25" creationId="{9604EA14-BC82-4ED2-BCE9-88D74603CC33}"/>
          </ac:spMkLst>
        </pc:spChg>
        <pc:spChg chg="del mod">
          <ac:chgData name="Gonzalo Pozo Melero" userId="bd923a79-0206-49b8-926a-a7ad5517b68b" providerId="ADAL" clId="{713DE828-A0E2-4229-B424-7706E2D9DA36}" dt="2020-09-25T15:27:19.436" v="976" actId="478"/>
          <ac:spMkLst>
            <pc:docMk/>
            <pc:sldMk cId="1452167791" sldId="259"/>
            <ac:spMk id="34" creationId="{B770BE22-89AB-4B61-A282-827F1BFED69D}"/>
          </ac:spMkLst>
        </pc:spChg>
        <pc:spChg chg="mod">
          <ac:chgData name="Gonzalo Pozo Melero" userId="bd923a79-0206-49b8-926a-a7ad5517b68b" providerId="ADAL" clId="{713DE828-A0E2-4229-B424-7706E2D9DA36}" dt="2020-09-25T15:20:38.317" v="851" actId="1076"/>
          <ac:spMkLst>
            <pc:docMk/>
            <pc:sldMk cId="1452167791" sldId="259"/>
            <ac:spMk id="35" creationId="{F2D20708-B1DC-44C0-9942-7B8E4C900812}"/>
          </ac:spMkLst>
        </pc:spChg>
        <pc:spChg chg="mod">
          <ac:chgData name="Gonzalo Pozo Melero" userId="bd923a79-0206-49b8-926a-a7ad5517b68b" providerId="ADAL" clId="{713DE828-A0E2-4229-B424-7706E2D9DA36}" dt="2020-09-25T15:20:05.566" v="845" actId="14100"/>
          <ac:spMkLst>
            <pc:docMk/>
            <pc:sldMk cId="1452167791" sldId="259"/>
            <ac:spMk id="36" creationId="{0882BCDB-AB3E-415F-A7A9-246433C68495}"/>
          </ac:spMkLst>
        </pc:spChg>
        <pc:spChg chg="add del mod">
          <ac:chgData name="Gonzalo Pozo Melero" userId="bd923a79-0206-49b8-926a-a7ad5517b68b" providerId="ADAL" clId="{713DE828-A0E2-4229-B424-7706E2D9DA36}" dt="2020-09-25T15:23:41.646" v="911" actId="1076"/>
          <ac:spMkLst>
            <pc:docMk/>
            <pc:sldMk cId="1452167791" sldId="259"/>
            <ac:spMk id="38" creationId="{C2573320-8F5D-4947-B2D6-C2CE903478DE}"/>
          </ac:spMkLst>
        </pc:spChg>
        <pc:spChg chg="del">
          <ac:chgData name="Gonzalo Pozo Melero" userId="bd923a79-0206-49b8-926a-a7ad5517b68b" providerId="ADAL" clId="{713DE828-A0E2-4229-B424-7706E2D9DA36}" dt="2020-09-25T15:22:53.669" v="884" actId="478"/>
          <ac:spMkLst>
            <pc:docMk/>
            <pc:sldMk cId="1452167791" sldId="259"/>
            <ac:spMk id="39" creationId="{75C12957-D3A5-4125-94B8-56C77AE537E4}"/>
          </ac:spMkLst>
        </pc:spChg>
        <pc:spChg chg="del">
          <ac:chgData name="Gonzalo Pozo Melero" userId="bd923a79-0206-49b8-926a-a7ad5517b68b" providerId="ADAL" clId="{713DE828-A0E2-4229-B424-7706E2D9DA36}" dt="2020-09-25T15:27:16.736" v="974" actId="478"/>
          <ac:spMkLst>
            <pc:docMk/>
            <pc:sldMk cId="1452167791" sldId="259"/>
            <ac:spMk id="40" creationId="{A1BB0D3D-9FC4-4BE5-8D60-E277727E8C02}"/>
          </ac:spMkLst>
        </pc:spChg>
        <pc:spChg chg="add mod">
          <ac:chgData name="Gonzalo Pozo Melero" userId="bd923a79-0206-49b8-926a-a7ad5517b68b" providerId="ADAL" clId="{713DE828-A0E2-4229-B424-7706E2D9DA36}" dt="2020-09-25T15:23:39.014" v="910" actId="1076"/>
          <ac:spMkLst>
            <pc:docMk/>
            <pc:sldMk cId="1452167791" sldId="259"/>
            <ac:spMk id="41" creationId="{B7DF1EA8-76A7-4A63-9CD0-EC9F1160075A}"/>
          </ac:spMkLst>
        </pc:spChg>
        <pc:spChg chg="add mod">
          <ac:chgData name="Gonzalo Pozo Melero" userId="bd923a79-0206-49b8-926a-a7ad5517b68b" providerId="ADAL" clId="{713DE828-A0E2-4229-B424-7706E2D9DA36}" dt="2020-09-25T15:23:39.014" v="910" actId="1076"/>
          <ac:spMkLst>
            <pc:docMk/>
            <pc:sldMk cId="1452167791" sldId="259"/>
            <ac:spMk id="42" creationId="{8931FD0F-BF13-481A-8901-7316A682404F}"/>
          </ac:spMkLst>
        </pc:spChg>
        <pc:spChg chg="add mod">
          <ac:chgData name="Gonzalo Pozo Melero" userId="bd923a79-0206-49b8-926a-a7ad5517b68b" providerId="ADAL" clId="{713DE828-A0E2-4229-B424-7706E2D9DA36}" dt="2020-09-25T15:23:39.014" v="910" actId="1076"/>
          <ac:spMkLst>
            <pc:docMk/>
            <pc:sldMk cId="1452167791" sldId="259"/>
            <ac:spMk id="43" creationId="{71E7940B-F29E-4614-8033-5C60BC887661}"/>
          </ac:spMkLst>
        </pc:spChg>
        <pc:spChg chg="add mod">
          <ac:chgData name="Gonzalo Pozo Melero" userId="bd923a79-0206-49b8-926a-a7ad5517b68b" providerId="ADAL" clId="{713DE828-A0E2-4229-B424-7706E2D9DA36}" dt="2020-09-25T15:23:39.014" v="910" actId="1076"/>
          <ac:spMkLst>
            <pc:docMk/>
            <pc:sldMk cId="1452167791" sldId="259"/>
            <ac:spMk id="44" creationId="{C9F4886D-FA9A-4E73-B8F5-BFB66E77A8E8}"/>
          </ac:spMkLst>
        </pc:spChg>
        <pc:spChg chg="add del mod">
          <ac:chgData name="Gonzalo Pozo Melero" userId="bd923a79-0206-49b8-926a-a7ad5517b68b" providerId="ADAL" clId="{713DE828-A0E2-4229-B424-7706E2D9DA36}" dt="2020-09-25T15:24:58.690" v="914" actId="478"/>
          <ac:spMkLst>
            <pc:docMk/>
            <pc:sldMk cId="1452167791" sldId="259"/>
            <ac:spMk id="45" creationId="{5F273304-0CDE-4947-B7E3-8E808D84E253}"/>
          </ac:spMkLst>
        </pc:spChg>
        <pc:spChg chg="add mod">
          <ac:chgData name="Gonzalo Pozo Melero" userId="bd923a79-0206-49b8-926a-a7ad5517b68b" providerId="ADAL" clId="{713DE828-A0E2-4229-B424-7706E2D9DA36}" dt="2020-09-25T15:26:56.008" v="973" actId="20577"/>
          <ac:spMkLst>
            <pc:docMk/>
            <pc:sldMk cId="1452167791" sldId="259"/>
            <ac:spMk id="46" creationId="{3C70ED19-4967-4F2B-AA87-2BA4354406FD}"/>
          </ac:spMkLst>
        </pc:spChg>
        <pc:spChg chg="add mod">
          <ac:chgData name="Gonzalo Pozo Melero" userId="bd923a79-0206-49b8-926a-a7ad5517b68b" providerId="ADAL" clId="{713DE828-A0E2-4229-B424-7706E2D9DA36}" dt="2020-09-25T15:29:12.857" v="1029" actId="20577"/>
          <ac:spMkLst>
            <pc:docMk/>
            <pc:sldMk cId="1452167791" sldId="259"/>
            <ac:spMk id="47" creationId="{BCAE2BFF-D2BC-4A06-AC2F-E3D4BDA05F05}"/>
          </ac:spMkLst>
        </pc:spChg>
        <pc:spChg chg="add mod">
          <ac:chgData name="Gonzalo Pozo Melero" userId="bd923a79-0206-49b8-926a-a7ad5517b68b" providerId="ADAL" clId="{713DE828-A0E2-4229-B424-7706E2D9DA36}" dt="2020-09-25T15:30:07.754" v="1061" actId="1076"/>
          <ac:spMkLst>
            <pc:docMk/>
            <pc:sldMk cId="1452167791" sldId="259"/>
            <ac:spMk id="48" creationId="{418C02C9-20EE-48E7-AF13-CF5C4BD9DC66}"/>
          </ac:spMkLst>
        </pc:spChg>
        <pc:spChg chg="add mod">
          <ac:chgData name="Gonzalo Pozo Melero" userId="bd923a79-0206-49b8-926a-a7ad5517b68b" providerId="ADAL" clId="{713DE828-A0E2-4229-B424-7706E2D9DA36}" dt="2020-09-25T15:30:31.218" v="1078" actId="20577"/>
          <ac:spMkLst>
            <pc:docMk/>
            <pc:sldMk cId="1452167791" sldId="259"/>
            <ac:spMk id="49" creationId="{1BAB732B-F528-4E97-B005-DAFCA2F2B433}"/>
          </ac:spMkLst>
        </pc:spChg>
        <pc:spChg chg="add mod">
          <ac:chgData name="Gonzalo Pozo Melero" userId="bd923a79-0206-49b8-926a-a7ad5517b68b" providerId="ADAL" clId="{713DE828-A0E2-4229-B424-7706E2D9DA36}" dt="2020-09-25T15:32:29.192" v="1167" actId="1076"/>
          <ac:spMkLst>
            <pc:docMk/>
            <pc:sldMk cId="1452167791" sldId="259"/>
            <ac:spMk id="50" creationId="{83949ED6-872E-4C09-950F-00CA1F53206B}"/>
          </ac:spMkLst>
        </pc:spChg>
        <pc:grpChg chg="del">
          <ac:chgData name="Gonzalo Pozo Melero" userId="bd923a79-0206-49b8-926a-a7ad5517b68b" providerId="ADAL" clId="{713DE828-A0E2-4229-B424-7706E2D9DA36}" dt="2020-09-25T15:19:28.568" v="836" actId="478"/>
          <ac:grpSpMkLst>
            <pc:docMk/>
            <pc:sldMk cId="1452167791" sldId="259"/>
            <ac:grpSpMk id="12" creationId="{88BB366C-B3A9-4193-9145-0A3AF48ACC7A}"/>
          </ac:grpSpMkLst>
        </pc:grpChg>
        <pc:grpChg chg="mod ord">
          <ac:chgData name="Gonzalo Pozo Melero" userId="bd923a79-0206-49b8-926a-a7ad5517b68b" providerId="ADAL" clId="{713DE828-A0E2-4229-B424-7706E2D9DA36}" dt="2020-09-25T15:23:39.014" v="910" actId="1076"/>
          <ac:grpSpMkLst>
            <pc:docMk/>
            <pc:sldMk cId="1452167791" sldId="259"/>
            <ac:grpSpMk id="19" creationId="{A5A59C8D-7297-4EA0-B551-46A808676FC7}"/>
          </ac:grpSpMkLst>
        </pc:grpChg>
        <pc:grpChg chg="del">
          <ac:chgData name="Gonzalo Pozo Melero" userId="bd923a79-0206-49b8-926a-a7ad5517b68b" providerId="ADAL" clId="{713DE828-A0E2-4229-B424-7706E2D9DA36}" dt="2020-09-25T15:22:46.975" v="882" actId="478"/>
          <ac:grpSpMkLst>
            <pc:docMk/>
            <pc:sldMk cId="1452167791" sldId="259"/>
            <ac:grpSpMk id="24" creationId="{85F5CBA2-514C-4322-A6E2-F3816E412861}"/>
          </ac:grpSpMkLst>
        </pc:grpChg>
        <pc:grpChg chg="del mod">
          <ac:chgData name="Gonzalo Pozo Melero" userId="bd923a79-0206-49b8-926a-a7ad5517b68b" providerId="ADAL" clId="{713DE828-A0E2-4229-B424-7706E2D9DA36}" dt="2020-09-25T15:22:50.204" v="883" actId="478"/>
          <ac:grpSpMkLst>
            <pc:docMk/>
            <pc:sldMk cId="1452167791" sldId="259"/>
            <ac:grpSpMk id="30" creationId="{5AD5243E-F215-4EF3-8A1E-45303F9946CE}"/>
          </ac:grpSpMkLst>
        </pc:grpChg>
        <pc:grpChg chg="del mod">
          <ac:chgData name="Gonzalo Pozo Melero" userId="bd923a79-0206-49b8-926a-a7ad5517b68b" providerId="ADAL" clId="{713DE828-A0E2-4229-B424-7706E2D9DA36}" dt="2020-09-25T15:27:18.093" v="975" actId="478"/>
          <ac:grpSpMkLst>
            <pc:docMk/>
            <pc:sldMk cId="1452167791" sldId="259"/>
            <ac:grpSpMk id="33" creationId="{450DCEF2-5109-4D0C-90FC-A0A158734BDC}"/>
          </ac:grpSpMkLst>
        </pc:grpChg>
        <pc:grpChg chg="mod ord">
          <ac:chgData name="Gonzalo Pozo Melero" userId="bd923a79-0206-49b8-926a-a7ad5517b68b" providerId="ADAL" clId="{713DE828-A0E2-4229-B424-7706E2D9DA36}" dt="2020-09-25T15:23:39.014" v="910" actId="1076"/>
          <ac:grpSpMkLst>
            <pc:docMk/>
            <pc:sldMk cId="1452167791" sldId="259"/>
            <ac:grpSpMk id="37" creationId="{EC345B2F-72CD-4CC9-97B2-9694185069D7}"/>
          </ac:grpSpMkLst>
        </pc:grpChg>
        <pc:picChg chg="add mod">
          <ac:chgData name="Gonzalo Pozo Melero" userId="bd923a79-0206-49b8-926a-a7ad5517b68b" providerId="ADAL" clId="{713DE828-A0E2-4229-B424-7706E2D9DA36}" dt="2020-09-25T15:23:39.014" v="910" actId="1076"/>
          <ac:picMkLst>
            <pc:docMk/>
            <pc:sldMk cId="1452167791" sldId="259"/>
            <ac:picMk id="2" creationId="{6A41BB10-A36B-4C47-AF50-8E731CB753E8}"/>
          </ac:picMkLst>
        </pc:picChg>
        <pc:cxnChg chg="del">
          <ac:chgData name="Gonzalo Pozo Melero" userId="bd923a79-0206-49b8-926a-a7ad5517b68b" providerId="ADAL" clId="{713DE828-A0E2-4229-B424-7706E2D9DA36}" dt="2020-09-25T15:21:32.855" v="867" actId="478"/>
          <ac:cxnSpMkLst>
            <pc:docMk/>
            <pc:sldMk cId="1452167791" sldId="259"/>
            <ac:cxnSpMk id="14" creationId="{E8BB5DA0-3405-4D81-A4F0-676BDC7F5BC9}"/>
          </ac:cxnSpMkLst>
        </pc:cxnChg>
        <pc:cxnChg chg="del">
          <ac:chgData name="Gonzalo Pozo Melero" userId="bd923a79-0206-49b8-926a-a7ad5517b68b" providerId="ADAL" clId="{713DE828-A0E2-4229-B424-7706E2D9DA36}" dt="2020-09-25T15:21:35.661" v="868" actId="478"/>
          <ac:cxnSpMkLst>
            <pc:docMk/>
            <pc:sldMk cId="1452167791" sldId="259"/>
            <ac:cxnSpMk id="17" creationId="{19DBECE0-6B17-4907-9906-910A3CC47A6D}"/>
          </ac:cxnSpMkLst>
        </pc:cxnChg>
      </pc:sldChg>
      <pc:sldChg chg="addSp delSp modSp add delAnim modAnim">
        <pc:chgData name="Gonzalo Pozo Melero" userId="bd923a79-0206-49b8-926a-a7ad5517b68b" providerId="ADAL" clId="{713DE828-A0E2-4229-B424-7706E2D9DA36}" dt="2020-09-25T16:12:22.351" v="1643"/>
        <pc:sldMkLst>
          <pc:docMk/>
          <pc:sldMk cId="1448396980" sldId="260"/>
        </pc:sldMkLst>
        <pc:spChg chg="del">
          <ac:chgData name="Gonzalo Pozo Melero" userId="bd923a79-0206-49b8-926a-a7ad5517b68b" providerId="ADAL" clId="{713DE828-A0E2-4229-B424-7706E2D9DA36}" dt="2020-09-25T15:39:01.141" v="1194" actId="478"/>
          <ac:spMkLst>
            <pc:docMk/>
            <pc:sldMk cId="1448396980" sldId="260"/>
            <ac:spMk id="3" creationId="{8ABA628C-482E-40B0-B2A1-7A98BDAA376E}"/>
          </ac:spMkLst>
        </pc:spChg>
        <pc:spChg chg="mod">
          <ac:chgData name="Gonzalo Pozo Melero" userId="bd923a79-0206-49b8-926a-a7ad5517b68b" providerId="ADAL" clId="{713DE828-A0E2-4229-B424-7706E2D9DA36}" dt="2020-09-25T15:38:04.163" v="1172" actId="20577"/>
          <ac:spMkLst>
            <pc:docMk/>
            <pc:sldMk cId="1448396980" sldId="260"/>
            <ac:spMk id="5" creationId="{441A9328-40F8-49D3-B754-385A385786EA}"/>
          </ac:spMkLst>
        </pc:spChg>
        <pc:spChg chg="add mod">
          <ac:chgData name="Gonzalo Pozo Melero" userId="bd923a79-0206-49b8-926a-a7ad5517b68b" providerId="ADAL" clId="{713DE828-A0E2-4229-B424-7706E2D9DA36}" dt="2020-09-25T15:40:16.686" v="1209" actId="1076"/>
          <ac:spMkLst>
            <pc:docMk/>
            <pc:sldMk cId="1448396980" sldId="260"/>
            <ac:spMk id="7" creationId="{1D9233C8-5E6C-4BF2-BDF3-653BF8AC4706}"/>
          </ac:spMkLst>
        </pc:spChg>
        <pc:spChg chg="add mod">
          <ac:chgData name="Gonzalo Pozo Melero" userId="bd923a79-0206-49b8-926a-a7ad5517b68b" providerId="ADAL" clId="{713DE828-A0E2-4229-B424-7706E2D9DA36}" dt="2020-09-25T15:42:31.838" v="1286" actId="164"/>
          <ac:spMkLst>
            <pc:docMk/>
            <pc:sldMk cId="1448396980" sldId="260"/>
            <ac:spMk id="8" creationId="{B3EA7D54-A2AD-42C3-9046-D6C8A8313AD5}"/>
          </ac:spMkLst>
        </pc:spChg>
        <pc:spChg chg="add mod">
          <ac:chgData name="Gonzalo Pozo Melero" userId="bd923a79-0206-49b8-926a-a7ad5517b68b" providerId="ADAL" clId="{713DE828-A0E2-4229-B424-7706E2D9DA36}" dt="2020-09-25T15:51:04.288" v="1456" actId="1076"/>
          <ac:spMkLst>
            <pc:docMk/>
            <pc:sldMk cId="1448396980" sldId="260"/>
            <ac:spMk id="11" creationId="{602E9D7E-CA08-4CD2-BD16-F97F0A4F6632}"/>
          </ac:spMkLst>
        </pc:spChg>
        <pc:spChg chg="add mod">
          <ac:chgData name="Gonzalo Pozo Melero" userId="bd923a79-0206-49b8-926a-a7ad5517b68b" providerId="ADAL" clId="{713DE828-A0E2-4229-B424-7706E2D9DA36}" dt="2020-09-25T16:12:15.481" v="1642" actId="1076"/>
          <ac:spMkLst>
            <pc:docMk/>
            <pc:sldMk cId="1448396980" sldId="260"/>
            <ac:spMk id="12" creationId="{C51651D3-F829-468B-BB36-4A28D48B7759}"/>
          </ac:spMkLst>
        </pc:spChg>
        <pc:spChg chg="mod">
          <ac:chgData name="Gonzalo Pozo Melero" userId="bd923a79-0206-49b8-926a-a7ad5517b68b" providerId="ADAL" clId="{713DE828-A0E2-4229-B424-7706E2D9DA36}" dt="2020-09-25T15:39:19.016" v="1198" actId="1076"/>
          <ac:spMkLst>
            <pc:docMk/>
            <pc:sldMk cId="1448396980" sldId="260"/>
            <ac:spMk id="25" creationId="{9604EA14-BC82-4ED2-BCE9-88D74603CC33}"/>
          </ac:spMkLst>
        </pc:spChg>
        <pc:spChg chg="add mod">
          <ac:chgData name="Gonzalo Pozo Melero" userId="bd923a79-0206-49b8-926a-a7ad5517b68b" providerId="ADAL" clId="{713DE828-A0E2-4229-B424-7706E2D9DA36}" dt="2020-09-25T15:42:31.838" v="1286" actId="164"/>
          <ac:spMkLst>
            <pc:docMk/>
            <pc:sldMk cId="1448396980" sldId="260"/>
            <ac:spMk id="28" creationId="{AFED7121-B29E-413E-993E-CE421D21DA39}"/>
          </ac:spMkLst>
        </pc:spChg>
        <pc:spChg chg="add mod">
          <ac:chgData name="Gonzalo Pozo Melero" userId="bd923a79-0206-49b8-926a-a7ad5517b68b" providerId="ADAL" clId="{713DE828-A0E2-4229-B424-7706E2D9DA36}" dt="2020-09-25T15:41:47.376" v="1276" actId="20577"/>
          <ac:spMkLst>
            <pc:docMk/>
            <pc:sldMk cId="1448396980" sldId="260"/>
            <ac:spMk id="29" creationId="{4FED0A01-10D0-43AA-A55D-8600E0C8200A}"/>
          </ac:spMkLst>
        </pc:spChg>
        <pc:spChg chg="add mod">
          <ac:chgData name="Gonzalo Pozo Melero" userId="bd923a79-0206-49b8-926a-a7ad5517b68b" providerId="ADAL" clId="{713DE828-A0E2-4229-B424-7706E2D9DA36}" dt="2020-09-25T15:41:55.889" v="1279" actId="20577"/>
          <ac:spMkLst>
            <pc:docMk/>
            <pc:sldMk cId="1448396980" sldId="260"/>
            <ac:spMk id="30" creationId="{C80A8A51-026F-49D4-A9BC-A793B98928CC}"/>
          </ac:spMkLst>
        </pc:spChg>
        <pc:spChg chg="add mod">
          <ac:chgData name="Gonzalo Pozo Melero" userId="bd923a79-0206-49b8-926a-a7ad5517b68b" providerId="ADAL" clId="{713DE828-A0E2-4229-B424-7706E2D9DA36}" dt="2020-09-25T15:42:05.197" v="1282" actId="20577"/>
          <ac:spMkLst>
            <pc:docMk/>
            <pc:sldMk cId="1448396980" sldId="260"/>
            <ac:spMk id="31" creationId="{A2C8A53B-8107-48DD-8898-78BAC7DF7578}"/>
          </ac:spMkLst>
        </pc:spChg>
        <pc:spChg chg="add mod">
          <ac:chgData name="Gonzalo Pozo Melero" userId="bd923a79-0206-49b8-926a-a7ad5517b68b" providerId="ADAL" clId="{713DE828-A0E2-4229-B424-7706E2D9DA36}" dt="2020-09-25T15:42:12.685" v="1285" actId="20577"/>
          <ac:spMkLst>
            <pc:docMk/>
            <pc:sldMk cId="1448396980" sldId="260"/>
            <ac:spMk id="32" creationId="{192B8D49-D200-4054-A168-E5896E994BD7}"/>
          </ac:spMkLst>
        </pc:spChg>
        <pc:spChg chg="add mod">
          <ac:chgData name="Gonzalo Pozo Melero" userId="bd923a79-0206-49b8-926a-a7ad5517b68b" providerId="ADAL" clId="{713DE828-A0E2-4229-B424-7706E2D9DA36}" dt="2020-09-25T15:47:07.345" v="1345"/>
          <ac:spMkLst>
            <pc:docMk/>
            <pc:sldMk cId="1448396980" sldId="260"/>
            <ac:spMk id="34" creationId="{5E90335C-0605-443C-BCDB-E9FD72994B30}"/>
          </ac:spMkLst>
        </pc:spChg>
        <pc:spChg chg="del">
          <ac:chgData name="Gonzalo Pozo Melero" userId="bd923a79-0206-49b8-926a-a7ad5517b68b" providerId="ADAL" clId="{713DE828-A0E2-4229-B424-7706E2D9DA36}" dt="2020-09-25T15:39:08.492" v="1197" actId="478"/>
          <ac:spMkLst>
            <pc:docMk/>
            <pc:sldMk cId="1448396980" sldId="260"/>
            <ac:spMk id="38" creationId="{C2573320-8F5D-4947-B2D6-C2CE903478DE}"/>
          </ac:spMkLst>
        </pc:spChg>
        <pc:spChg chg="add mod">
          <ac:chgData name="Gonzalo Pozo Melero" userId="bd923a79-0206-49b8-926a-a7ad5517b68b" providerId="ADAL" clId="{713DE828-A0E2-4229-B424-7706E2D9DA36}" dt="2020-09-25T15:44:58.551" v="1309" actId="14100"/>
          <ac:spMkLst>
            <pc:docMk/>
            <pc:sldMk cId="1448396980" sldId="260"/>
            <ac:spMk id="39" creationId="{7C5F19C6-36D8-4196-BB95-DB9971F5D136}"/>
          </ac:spMkLst>
        </pc:spChg>
        <pc:spChg chg="add mod">
          <ac:chgData name="Gonzalo Pozo Melero" userId="bd923a79-0206-49b8-926a-a7ad5517b68b" providerId="ADAL" clId="{713DE828-A0E2-4229-B424-7706E2D9DA36}" dt="2020-09-25T15:47:59.659" v="1369" actId="20577"/>
          <ac:spMkLst>
            <pc:docMk/>
            <pc:sldMk cId="1448396980" sldId="260"/>
            <ac:spMk id="40" creationId="{6B98A583-2BC3-4E13-922B-23CD28FD7B87}"/>
          </ac:spMkLst>
        </pc:spChg>
        <pc:spChg chg="mod">
          <ac:chgData name="Gonzalo Pozo Melero" userId="bd923a79-0206-49b8-926a-a7ad5517b68b" providerId="ADAL" clId="{713DE828-A0E2-4229-B424-7706E2D9DA36}" dt="2020-09-25T15:38:13.307" v="1173" actId="1076"/>
          <ac:spMkLst>
            <pc:docMk/>
            <pc:sldMk cId="1448396980" sldId="260"/>
            <ac:spMk id="41" creationId="{B7DF1EA8-76A7-4A63-9CD0-EC9F1160075A}"/>
          </ac:spMkLst>
        </pc:spChg>
        <pc:spChg chg="mod">
          <ac:chgData name="Gonzalo Pozo Melero" userId="bd923a79-0206-49b8-926a-a7ad5517b68b" providerId="ADAL" clId="{713DE828-A0E2-4229-B424-7706E2D9DA36}" dt="2020-09-25T15:38:13.307" v="1173" actId="1076"/>
          <ac:spMkLst>
            <pc:docMk/>
            <pc:sldMk cId="1448396980" sldId="260"/>
            <ac:spMk id="42" creationId="{8931FD0F-BF13-481A-8901-7316A682404F}"/>
          </ac:spMkLst>
        </pc:spChg>
        <pc:spChg chg="mod">
          <ac:chgData name="Gonzalo Pozo Melero" userId="bd923a79-0206-49b8-926a-a7ad5517b68b" providerId="ADAL" clId="{713DE828-A0E2-4229-B424-7706E2D9DA36}" dt="2020-09-25T15:38:13.307" v="1173" actId="1076"/>
          <ac:spMkLst>
            <pc:docMk/>
            <pc:sldMk cId="1448396980" sldId="260"/>
            <ac:spMk id="43" creationId="{71E7940B-F29E-4614-8033-5C60BC887661}"/>
          </ac:spMkLst>
        </pc:spChg>
        <pc:spChg chg="mod">
          <ac:chgData name="Gonzalo Pozo Melero" userId="bd923a79-0206-49b8-926a-a7ad5517b68b" providerId="ADAL" clId="{713DE828-A0E2-4229-B424-7706E2D9DA36}" dt="2020-09-25T15:38:13.307" v="1173" actId="1076"/>
          <ac:spMkLst>
            <pc:docMk/>
            <pc:sldMk cId="1448396980" sldId="260"/>
            <ac:spMk id="44" creationId="{C9F4886D-FA9A-4E73-B8F5-BFB66E77A8E8}"/>
          </ac:spMkLst>
        </pc:spChg>
        <pc:spChg chg="add mod">
          <ac:chgData name="Gonzalo Pozo Melero" userId="bd923a79-0206-49b8-926a-a7ad5517b68b" providerId="ADAL" clId="{713DE828-A0E2-4229-B424-7706E2D9DA36}" dt="2020-09-25T15:51:01.298" v="1455" actId="1076"/>
          <ac:spMkLst>
            <pc:docMk/>
            <pc:sldMk cId="1448396980" sldId="260"/>
            <ac:spMk id="45" creationId="{8B9A5BA2-8ECE-486E-A1EF-035A61B66ECE}"/>
          </ac:spMkLst>
        </pc:spChg>
        <pc:spChg chg="mod">
          <ac:chgData name="Gonzalo Pozo Melero" userId="bd923a79-0206-49b8-926a-a7ad5517b68b" providerId="ADAL" clId="{713DE828-A0E2-4229-B424-7706E2D9DA36}" dt="2020-09-25T15:39:39.880" v="1203" actId="20577"/>
          <ac:spMkLst>
            <pc:docMk/>
            <pc:sldMk cId="1448396980" sldId="260"/>
            <ac:spMk id="46" creationId="{3C70ED19-4967-4F2B-AA87-2BA4354406FD}"/>
          </ac:spMkLst>
        </pc:spChg>
        <pc:spChg chg="del mod">
          <ac:chgData name="Gonzalo Pozo Melero" userId="bd923a79-0206-49b8-926a-a7ad5517b68b" providerId="ADAL" clId="{713DE828-A0E2-4229-B424-7706E2D9DA36}" dt="2020-09-25T15:48:07.995" v="1370" actId="478"/>
          <ac:spMkLst>
            <pc:docMk/>
            <pc:sldMk cId="1448396980" sldId="260"/>
            <ac:spMk id="47" creationId="{BCAE2BFF-D2BC-4A06-AC2F-E3D4BDA05F05}"/>
          </ac:spMkLst>
        </pc:spChg>
        <pc:spChg chg="del mod">
          <ac:chgData name="Gonzalo Pozo Melero" userId="bd923a79-0206-49b8-926a-a7ad5517b68b" providerId="ADAL" clId="{713DE828-A0E2-4229-B424-7706E2D9DA36}" dt="2020-09-25T15:49:02.920" v="1381" actId="478"/>
          <ac:spMkLst>
            <pc:docMk/>
            <pc:sldMk cId="1448396980" sldId="260"/>
            <ac:spMk id="48" creationId="{418C02C9-20EE-48E7-AF13-CF5C4BD9DC66}"/>
          </ac:spMkLst>
        </pc:spChg>
        <pc:spChg chg="del mod">
          <ac:chgData name="Gonzalo Pozo Melero" userId="bd923a79-0206-49b8-926a-a7ad5517b68b" providerId="ADAL" clId="{713DE828-A0E2-4229-B424-7706E2D9DA36}" dt="2020-09-25T15:49:05.108" v="1382" actId="478"/>
          <ac:spMkLst>
            <pc:docMk/>
            <pc:sldMk cId="1448396980" sldId="260"/>
            <ac:spMk id="49" creationId="{1BAB732B-F528-4E97-B005-DAFCA2F2B433}"/>
          </ac:spMkLst>
        </pc:spChg>
        <pc:spChg chg="del">
          <ac:chgData name="Gonzalo Pozo Melero" userId="bd923a79-0206-49b8-926a-a7ad5517b68b" providerId="ADAL" clId="{713DE828-A0E2-4229-B424-7706E2D9DA36}" dt="2020-09-25T15:38:59.358" v="1193" actId="478"/>
          <ac:spMkLst>
            <pc:docMk/>
            <pc:sldMk cId="1448396980" sldId="260"/>
            <ac:spMk id="50" creationId="{83949ED6-872E-4C09-950F-00CA1F53206B}"/>
          </ac:spMkLst>
        </pc:spChg>
        <pc:spChg chg="add mod">
          <ac:chgData name="Gonzalo Pozo Melero" userId="bd923a79-0206-49b8-926a-a7ad5517b68b" providerId="ADAL" clId="{713DE828-A0E2-4229-B424-7706E2D9DA36}" dt="2020-09-25T15:50:55.675" v="1454" actId="20577"/>
          <ac:spMkLst>
            <pc:docMk/>
            <pc:sldMk cId="1448396980" sldId="260"/>
            <ac:spMk id="51" creationId="{8CA39EE7-D651-4EDF-9260-953C032226A6}"/>
          </ac:spMkLst>
        </pc:spChg>
        <pc:spChg chg="add mod">
          <ac:chgData name="Gonzalo Pozo Melero" userId="bd923a79-0206-49b8-926a-a7ad5517b68b" providerId="ADAL" clId="{713DE828-A0E2-4229-B424-7706E2D9DA36}" dt="2020-09-25T15:51:37.123" v="1467" actId="1076"/>
          <ac:spMkLst>
            <pc:docMk/>
            <pc:sldMk cId="1448396980" sldId="260"/>
            <ac:spMk id="52" creationId="{23B9B525-482D-4450-9EA4-9EE947265C42}"/>
          </ac:spMkLst>
        </pc:spChg>
        <pc:spChg chg="add mod">
          <ac:chgData name="Gonzalo Pozo Melero" userId="bd923a79-0206-49b8-926a-a7ad5517b68b" providerId="ADAL" clId="{713DE828-A0E2-4229-B424-7706E2D9DA36}" dt="2020-09-25T15:52:12.193" v="1478" actId="14100"/>
          <ac:spMkLst>
            <pc:docMk/>
            <pc:sldMk cId="1448396980" sldId="260"/>
            <ac:spMk id="53" creationId="{4EB0E9A1-3DBE-46C1-9D10-A627C2164B75}"/>
          </ac:spMkLst>
        </pc:spChg>
        <pc:spChg chg="add mod">
          <ac:chgData name="Gonzalo Pozo Melero" userId="bd923a79-0206-49b8-926a-a7ad5517b68b" providerId="ADAL" clId="{713DE828-A0E2-4229-B424-7706E2D9DA36}" dt="2020-09-25T16:03:20.090" v="1580" actId="20577"/>
          <ac:spMkLst>
            <pc:docMk/>
            <pc:sldMk cId="1448396980" sldId="260"/>
            <ac:spMk id="54" creationId="{0A488CA7-5136-4DF1-B1B7-94D844B76851}"/>
          </ac:spMkLst>
        </pc:spChg>
        <pc:spChg chg="add mod">
          <ac:chgData name="Gonzalo Pozo Melero" userId="bd923a79-0206-49b8-926a-a7ad5517b68b" providerId="ADAL" clId="{713DE828-A0E2-4229-B424-7706E2D9DA36}" dt="2020-09-25T16:03:34.752" v="1591" actId="6549"/>
          <ac:spMkLst>
            <pc:docMk/>
            <pc:sldMk cId="1448396980" sldId="260"/>
            <ac:spMk id="55" creationId="{F4D37C7E-2BFA-4697-B29F-BC0B6186A5AA}"/>
          </ac:spMkLst>
        </pc:spChg>
        <pc:spChg chg="add mod">
          <ac:chgData name="Gonzalo Pozo Melero" userId="bd923a79-0206-49b8-926a-a7ad5517b68b" providerId="ADAL" clId="{713DE828-A0E2-4229-B424-7706E2D9DA36}" dt="2020-09-25T16:06:32.452" v="1613" actId="20577"/>
          <ac:spMkLst>
            <pc:docMk/>
            <pc:sldMk cId="1448396980" sldId="260"/>
            <ac:spMk id="56" creationId="{3E8A47F0-6F8C-4E54-9887-B8B007820CA7}"/>
          </ac:spMkLst>
        </pc:spChg>
        <pc:spChg chg="add mod">
          <ac:chgData name="Gonzalo Pozo Melero" userId="bd923a79-0206-49b8-926a-a7ad5517b68b" providerId="ADAL" clId="{713DE828-A0E2-4229-B424-7706E2D9DA36}" dt="2020-09-25T16:05:32.238" v="1612" actId="20577"/>
          <ac:spMkLst>
            <pc:docMk/>
            <pc:sldMk cId="1448396980" sldId="260"/>
            <ac:spMk id="57" creationId="{C0B31B10-270F-442B-8A53-DB0ABB93AEC7}"/>
          </ac:spMkLst>
        </pc:spChg>
        <pc:grpChg chg="add mod">
          <ac:chgData name="Gonzalo Pozo Melero" userId="bd923a79-0206-49b8-926a-a7ad5517b68b" providerId="ADAL" clId="{713DE828-A0E2-4229-B424-7706E2D9DA36}" dt="2020-09-25T15:42:31.838" v="1286" actId="164"/>
          <ac:grpSpMkLst>
            <pc:docMk/>
            <pc:sldMk cId="1448396980" sldId="260"/>
            <ac:grpSpMk id="10" creationId="{5103E70F-0BC6-462E-A57D-34C7DA7C1A37}"/>
          </ac:grpSpMkLst>
        </pc:grpChg>
        <pc:grpChg chg="mod">
          <ac:chgData name="Gonzalo Pozo Melero" userId="bd923a79-0206-49b8-926a-a7ad5517b68b" providerId="ADAL" clId="{713DE828-A0E2-4229-B424-7706E2D9DA36}" dt="2020-09-25T15:38:13.307" v="1173" actId="1076"/>
          <ac:grpSpMkLst>
            <pc:docMk/>
            <pc:sldMk cId="1448396980" sldId="260"/>
            <ac:grpSpMk id="19" creationId="{A5A59C8D-7297-4EA0-B551-46A808676FC7}"/>
          </ac:grpSpMkLst>
        </pc:grpChg>
        <pc:grpChg chg="mod">
          <ac:chgData name="Gonzalo Pozo Melero" userId="bd923a79-0206-49b8-926a-a7ad5517b68b" providerId="ADAL" clId="{713DE828-A0E2-4229-B424-7706E2D9DA36}" dt="2020-09-25T15:38:13.307" v="1173" actId="1076"/>
          <ac:grpSpMkLst>
            <pc:docMk/>
            <pc:sldMk cId="1448396980" sldId="260"/>
            <ac:grpSpMk id="37" creationId="{EC345B2F-72CD-4CC9-97B2-9694185069D7}"/>
          </ac:grpSpMkLst>
        </pc:grpChg>
        <pc:picChg chg="mod">
          <ac:chgData name="Gonzalo Pozo Melero" userId="bd923a79-0206-49b8-926a-a7ad5517b68b" providerId="ADAL" clId="{713DE828-A0E2-4229-B424-7706E2D9DA36}" dt="2020-09-25T15:38:13.307" v="1173" actId="1076"/>
          <ac:picMkLst>
            <pc:docMk/>
            <pc:sldMk cId="1448396980" sldId="260"/>
            <ac:picMk id="2" creationId="{6A41BB10-A36B-4C47-AF50-8E731CB753E8}"/>
          </ac:picMkLst>
        </pc:picChg>
        <pc:cxnChg chg="add mod">
          <ac:chgData name="Gonzalo Pozo Melero" userId="bd923a79-0206-49b8-926a-a7ad5517b68b" providerId="ADAL" clId="{713DE828-A0E2-4229-B424-7706E2D9DA36}" dt="2020-09-25T15:38:47.057" v="1192" actId="1037"/>
          <ac:cxnSpMkLst>
            <pc:docMk/>
            <pc:sldMk cId="1448396980" sldId="260"/>
            <ac:cxnSpMk id="6" creationId="{4063B960-DBAA-4698-9302-C71F4DF3B40A}"/>
          </ac:cxnSpMkLst>
        </pc:cxnChg>
        <pc:cxnChg chg="add mod">
          <ac:chgData name="Gonzalo Pozo Melero" userId="bd923a79-0206-49b8-926a-a7ad5517b68b" providerId="ADAL" clId="{713DE828-A0E2-4229-B424-7706E2D9DA36}" dt="2020-09-25T15:40:46.228" v="1251" actId="1035"/>
          <ac:cxnSpMkLst>
            <pc:docMk/>
            <pc:sldMk cId="1448396980" sldId="260"/>
            <ac:cxnSpMk id="26" creationId="{01A83310-C2EB-4FCD-909C-271C79463FE9}"/>
          </ac:cxnSpMkLst>
        </pc:cxnChg>
      </pc:sldChg>
      <pc:sldChg chg="del">
        <pc:chgData name="Gonzalo Pozo Melero" userId="bd923a79-0206-49b8-926a-a7ad5517b68b" providerId="ADAL" clId="{713DE828-A0E2-4229-B424-7706E2D9DA36}" dt="2020-09-25T14:29:29.910" v="15" actId="2696"/>
        <pc:sldMkLst>
          <pc:docMk/>
          <pc:sldMk cId="1791992262" sldId="261"/>
        </pc:sldMkLst>
        <pc:spChg chg="del">
          <ac:chgData name="Gonzalo Pozo Melero" userId="bd923a79-0206-49b8-926a-a7ad5517b68b" providerId="ADAL" clId="{713DE828-A0E2-4229-B424-7706E2D9DA36}" dt="2020-09-28T13:22:23.329" v="1646" actId="478"/>
          <ac:spMkLst>
            <pc:docMk/>
            <pc:sldMk cId="1791992262" sldId="261"/>
            <ac:spMk id="2" creationId="{8A8E52E1-DB15-4050-9644-E7759DAB83DF}"/>
          </ac:spMkLst>
        </pc:spChg>
        <pc:spChg chg="del">
          <ac:chgData name="Gonzalo Pozo Melero" userId="bd923a79-0206-49b8-926a-a7ad5517b68b" providerId="ADAL" clId="{713DE828-A0E2-4229-B424-7706E2D9DA36}" dt="2020-09-28T13:22:25.534" v="1647" actId="478"/>
          <ac:spMkLst>
            <pc:docMk/>
            <pc:sldMk cId="1791992262" sldId="261"/>
            <ac:spMk id="3" creationId="{36EE025C-46C8-4B2B-AB37-9EA849104857}"/>
          </ac:spMkLst>
        </pc:spChg>
        <pc:spChg chg="add mod">
          <ac:chgData name="Gonzalo Pozo Melero" userId="bd923a79-0206-49b8-926a-a7ad5517b68b" providerId="ADAL" clId="{713DE828-A0E2-4229-B424-7706E2D9DA36}" dt="2020-09-28T13:55:27.216" v="2206" actId="1076"/>
          <ac:spMkLst>
            <pc:docMk/>
            <pc:sldMk cId="1791992262" sldId="261"/>
            <ac:spMk id="4" creationId="{415F7BC9-D98A-4B69-8B28-0271D0B298CA}"/>
          </ac:spMkLst>
        </pc:spChg>
        <pc:spChg chg="add mod">
          <ac:chgData name="Gonzalo Pozo Melero" userId="bd923a79-0206-49b8-926a-a7ad5517b68b" providerId="ADAL" clId="{713DE828-A0E2-4229-B424-7706E2D9DA36}" dt="2020-09-28T13:24:38.137" v="1670" actId="1076"/>
          <ac:spMkLst>
            <pc:docMk/>
            <pc:sldMk cId="1791992262" sldId="261"/>
            <ac:spMk id="8" creationId="{74FB67F4-D156-46B1-A62F-EDEBC8919CC8}"/>
          </ac:spMkLst>
        </pc:spChg>
        <pc:picChg chg="add mod">
          <ac:chgData name="Gonzalo Pozo Melero" userId="bd923a79-0206-49b8-926a-a7ad5517b68b" providerId="ADAL" clId="{713DE828-A0E2-4229-B424-7706E2D9DA36}" dt="2020-09-28T13:24:16.349" v="1657" actId="1076"/>
          <ac:picMkLst>
            <pc:docMk/>
            <pc:sldMk cId="1791992262" sldId="261"/>
            <ac:picMk id="5" creationId="{8E7AB88A-CCB3-443D-BB1F-C114C13246B4}"/>
          </ac:picMkLst>
        </pc:picChg>
        <pc:picChg chg="add mod">
          <ac:chgData name="Gonzalo Pozo Melero" userId="bd923a79-0206-49b8-926a-a7ad5517b68b" providerId="ADAL" clId="{713DE828-A0E2-4229-B424-7706E2D9DA36}" dt="2020-09-28T13:24:28.116" v="1661" actId="1076"/>
          <ac:picMkLst>
            <pc:docMk/>
            <pc:sldMk cId="1791992262" sldId="261"/>
            <ac:picMk id="6" creationId="{97928998-CA8E-4F05-B0D9-A2029964EB95}"/>
          </ac:picMkLst>
        </pc:picChg>
        <pc:picChg chg="add mod">
          <ac:chgData name="Gonzalo Pozo Melero" userId="bd923a79-0206-49b8-926a-a7ad5517b68b" providerId="ADAL" clId="{713DE828-A0E2-4229-B424-7706E2D9DA36}" dt="2020-09-28T13:24:29.168" v="1662" actId="1076"/>
          <ac:picMkLst>
            <pc:docMk/>
            <pc:sldMk cId="1791992262" sldId="261"/>
            <ac:picMk id="7" creationId="{6BC12B17-34E0-4516-9893-49778428F287}"/>
          </ac:picMkLst>
        </pc:picChg>
      </pc:sldChg>
      <pc:sldChg chg="del">
        <pc:chgData name="Gonzalo Pozo Melero" userId="bd923a79-0206-49b8-926a-a7ad5517b68b" providerId="ADAL" clId="{713DE828-A0E2-4229-B424-7706E2D9DA36}" dt="2020-09-25T14:29:29.939" v="16" actId="2696"/>
        <pc:sldMkLst>
          <pc:docMk/>
          <pc:sldMk cId="55470064" sldId="262"/>
        </pc:sldMkLst>
        <pc:spChg chg="del">
          <ac:chgData name="Gonzalo Pozo Melero" userId="bd923a79-0206-49b8-926a-a7ad5517b68b" providerId="ADAL" clId="{713DE828-A0E2-4229-B424-7706E2D9DA36}" dt="2020-09-28T13:24:53.432" v="1675" actId="478"/>
          <ac:spMkLst>
            <pc:docMk/>
            <pc:sldMk cId="55470064" sldId="262"/>
            <ac:spMk id="4" creationId="{415F7BC9-D98A-4B69-8B28-0271D0B298CA}"/>
          </ac:spMkLst>
        </pc:spChg>
        <pc:spChg chg="del">
          <ac:chgData name="Gonzalo Pozo Melero" userId="bd923a79-0206-49b8-926a-a7ad5517b68b" providerId="ADAL" clId="{713DE828-A0E2-4229-B424-7706E2D9DA36}" dt="2020-09-28T13:24:52.265" v="1674" actId="478"/>
          <ac:spMkLst>
            <pc:docMk/>
            <pc:sldMk cId="55470064" sldId="262"/>
            <ac:spMk id="8" creationId="{74FB67F4-D156-46B1-A62F-EDEBC8919CC8}"/>
          </ac:spMkLst>
        </pc:spChg>
        <pc:spChg chg="add mod">
          <ac:chgData name="Gonzalo Pozo Melero" userId="bd923a79-0206-49b8-926a-a7ad5517b68b" providerId="ADAL" clId="{713DE828-A0E2-4229-B424-7706E2D9DA36}" dt="2020-09-28T13:42:07.834" v="1950" actId="164"/>
          <ac:spMkLst>
            <pc:docMk/>
            <pc:sldMk cId="55470064" sldId="262"/>
            <ac:spMk id="13" creationId="{642CC74E-C696-43D9-8CB0-2DDCE6242AAE}"/>
          </ac:spMkLst>
        </pc:spChg>
        <pc:spChg chg="add mod">
          <ac:chgData name="Gonzalo Pozo Melero" userId="bd923a79-0206-49b8-926a-a7ad5517b68b" providerId="ADAL" clId="{713DE828-A0E2-4229-B424-7706E2D9DA36}" dt="2020-09-28T13:42:07.834" v="1950" actId="164"/>
          <ac:spMkLst>
            <pc:docMk/>
            <pc:sldMk cId="55470064" sldId="262"/>
            <ac:spMk id="14" creationId="{5594A798-74E4-4498-BFE9-70D3426B4D61}"/>
          </ac:spMkLst>
        </pc:spChg>
        <pc:spChg chg="add mod">
          <ac:chgData name="Gonzalo Pozo Melero" userId="bd923a79-0206-49b8-926a-a7ad5517b68b" providerId="ADAL" clId="{713DE828-A0E2-4229-B424-7706E2D9DA36}" dt="2020-09-28T13:42:07.834" v="1950" actId="164"/>
          <ac:spMkLst>
            <pc:docMk/>
            <pc:sldMk cId="55470064" sldId="262"/>
            <ac:spMk id="15" creationId="{0E401143-53FC-4CA7-ACC5-969A2F7ACC37}"/>
          </ac:spMkLst>
        </pc:spChg>
        <pc:spChg chg="add mod">
          <ac:chgData name="Gonzalo Pozo Melero" userId="bd923a79-0206-49b8-926a-a7ad5517b68b" providerId="ADAL" clId="{713DE828-A0E2-4229-B424-7706E2D9DA36}" dt="2020-09-28T13:33:47.463" v="1819" actId="20577"/>
          <ac:spMkLst>
            <pc:docMk/>
            <pc:sldMk cId="55470064" sldId="262"/>
            <ac:spMk id="16" creationId="{E67BB06D-274E-4B8A-B640-D65C94FC856F}"/>
          </ac:spMkLst>
        </pc:spChg>
        <pc:spChg chg="add mod">
          <ac:chgData name="Gonzalo Pozo Melero" userId="bd923a79-0206-49b8-926a-a7ad5517b68b" providerId="ADAL" clId="{713DE828-A0E2-4229-B424-7706E2D9DA36}" dt="2020-09-28T13:41:36.365" v="1946" actId="6549"/>
          <ac:spMkLst>
            <pc:docMk/>
            <pc:sldMk cId="55470064" sldId="262"/>
            <ac:spMk id="24" creationId="{4B04DE83-ED5D-4715-B5CD-6D6C8C4B72E6}"/>
          </ac:spMkLst>
        </pc:spChg>
        <pc:spChg chg="add mod">
          <ac:chgData name="Gonzalo Pozo Melero" userId="bd923a79-0206-49b8-926a-a7ad5517b68b" providerId="ADAL" clId="{713DE828-A0E2-4229-B424-7706E2D9DA36}" dt="2020-09-28T13:42:07.834" v="1950" actId="164"/>
          <ac:spMkLst>
            <pc:docMk/>
            <pc:sldMk cId="55470064" sldId="262"/>
            <ac:spMk id="25" creationId="{5AC81BF1-4F8A-4D8C-888A-634380569056}"/>
          </ac:spMkLst>
        </pc:spChg>
        <pc:spChg chg="add mod">
          <ac:chgData name="Gonzalo Pozo Melero" userId="bd923a79-0206-49b8-926a-a7ad5517b68b" providerId="ADAL" clId="{713DE828-A0E2-4229-B424-7706E2D9DA36}" dt="2020-09-28T13:42:07.834" v="1950" actId="164"/>
          <ac:spMkLst>
            <pc:docMk/>
            <pc:sldMk cId="55470064" sldId="262"/>
            <ac:spMk id="26" creationId="{A124628C-3D90-4121-9E4F-8E03D4B713C0}"/>
          </ac:spMkLst>
        </pc:spChg>
        <pc:spChg chg="add mod">
          <ac:chgData name="Gonzalo Pozo Melero" userId="bd923a79-0206-49b8-926a-a7ad5517b68b" providerId="ADAL" clId="{713DE828-A0E2-4229-B424-7706E2D9DA36}" dt="2020-09-28T13:42:07.834" v="1950" actId="164"/>
          <ac:spMkLst>
            <pc:docMk/>
            <pc:sldMk cId="55470064" sldId="262"/>
            <ac:spMk id="27" creationId="{CACD7331-29CF-4220-A3B9-13DBCF0B42CE}"/>
          </ac:spMkLst>
        </pc:spChg>
        <pc:spChg chg="add mod">
          <ac:chgData name="Gonzalo Pozo Melero" userId="bd923a79-0206-49b8-926a-a7ad5517b68b" providerId="ADAL" clId="{713DE828-A0E2-4229-B424-7706E2D9DA36}" dt="2020-09-28T13:51:13.054" v="2169" actId="208"/>
          <ac:spMkLst>
            <pc:docMk/>
            <pc:sldMk cId="55470064" sldId="262"/>
            <ac:spMk id="28" creationId="{6D25BFEE-FB9E-47D4-9CC1-4521E7E60830}"/>
          </ac:spMkLst>
        </pc:spChg>
        <pc:spChg chg="del">
          <ac:chgData name="Gonzalo Pozo Melero" userId="bd923a79-0206-49b8-926a-a7ad5517b68b" providerId="ADAL" clId="{713DE828-A0E2-4229-B424-7706E2D9DA36}" dt="2020-09-28T13:43:30.514" v="1965" actId="478"/>
          <ac:spMkLst>
            <pc:docMk/>
            <pc:sldMk cId="55470064" sldId="262"/>
            <ac:spMk id="36" creationId="{0E2A7C08-0D1A-4771-97E5-9999178A53EE}"/>
          </ac:spMkLst>
        </pc:spChg>
        <pc:spChg chg="mod">
          <ac:chgData name="Gonzalo Pozo Melero" userId="bd923a79-0206-49b8-926a-a7ad5517b68b" providerId="ADAL" clId="{713DE828-A0E2-4229-B424-7706E2D9DA36}" dt="2020-09-28T13:43:10.667" v="1960" actId="1076"/>
          <ac:spMkLst>
            <pc:docMk/>
            <pc:sldMk cId="55470064" sldId="262"/>
            <ac:spMk id="38" creationId="{B62EB49B-7D57-44B5-A997-9A38F0F65A86}"/>
          </ac:spMkLst>
        </pc:spChg>
        <pc:spChg chg="add mod">
          <ac:chgData name="Gonzalo Pozo Melero" userId="bd923a79-0206-49b8-926a-a7ad5517b68b" providerId="ADAL" clId="{713DE828-A0E2-4229-B424-7706E2D9DA36}" dt="2020-09-28T13:43:25.911" v="1964" actId="20577"/>
          <ac:spMkLst>
            <pc:docMk/>
            <pc:sldMk cId="55470064" sldId="262"/>
            <ac:spMk id="46" creationId="{E7E53DCF-E94D-4F3D-AF61-0918394E5132}"/>
          </ac:spMkLst>
        </pc:spChg>
        <pc:spChg chg="add mod">
          <ac:chgData name="Gonzalo Pozo Melero" userId="bd923a79-0206-49b8-926a-a7ad5517b68b" providerId="ADAL" clId="{713DE828-A0E2-4229-B424-7706E2D9DA36}" dt="2020-09-28T13:43:42.562" v="1968" actId="1076"/>
          <ac:spMkLst>
            <pc:docMk/>
            <pc:sldMk cId="55470064" sldId="262"/>
            <ac:spMk id="47" creationId="{79C0E922-35CE-4167-BB55-1BDD9A5C01C2}"/>
          </ac:spMkLst>
        </pc:spChg>
        <pc:spChg chg="add mod">
          <ac:chgData name="Gonzalo Pozo Melero" userId="bd923a79-0206-49b8-926a-a7ad5517b68b" providerId="ADAL" clId="{713DE828-A0E2-4229-B424-7706E2D9DA36}" dt="2020-09-28T13:47:30.316" v="2064" actId="14100"/>
          <ac:spMkLst>
            <pc:docMk/>
            <pc:sldMk cId="55470064" sldId="262"/>
            <ac:spMk id="48" creationId="{944CF591-71D9-4CA4-AC9F-1A44F7169C93}"/>
          </ac:spMkLst>
        </pc:spChg>
        <pc:spChg chg="add mod">
          <ac:chgData name="Gonzalo Pozo Melero" userId="bd923a79-0206-49b8-926a-a7ad5517b68b" providerId="ADAL" clId="{713DE828-A0E2-4229-B424-7706E2D9DA36}" dt="2020-09-28T13:50:32.066" v="2163"/>
          <ac:spMkLst>
            <pc:docMk/>
            <pc:sldMk cId="55470064" sldId="262"/>
            <ac:spMk id="49" creationId="{D14B5F9D-A593-4D51-96FD-79D331B4F3B0}"/>
          </ac:spMkLst>
        </pc:spChg>
        <pc:grpChg chg="add mod">
          <ac:chgData name="Gonzalo Pozo Melero" userId="bd923a79-0206-49b8-926a-a7ad5517b68b" providerId="ADAL" clId="{713DE828-A0E2-4229-B424-7706E2D9DA36}" dt="2020-09-28T13:42:07.834" v="1950" actId="164"/>
          <ac:grpSpMkLst>
            <pc:docMk/>
            <pc:sldMk cId="55470064" sldId="262"/>
            <ac:grpSpMk id="23" creationId="{EA03E678-4228-45AF-A9F5-4697B140426E}"/>
          </ac:grpSpMkLst>
        </pc:grpChg>
        <pc:grpChg chg="add mod">
          <ac:chgData name="Gonzalo Pozo Melero" userId="bd923a79-0206-49b8-926a-a7ad5517b68b" providerId="ADAL" clId="{713DE828-A0E2-4229-B424-7706E2D9DA36}" dt="2020-09-28T13:42:07.834" v="1950" actId="164"/>
          <ac:grpSpMkLst>
            <pc:docMk/>
            <pc:sldMk cId="55470064" sldId="262"/>
            <ac:grpSpMk id="30" creationId="{42874C63-3A94-4290-806B-6E2AB6D9F33C}"/>
          </ac:grpSpMkLst>
        </pc:grpChg>
        <pc:grpChg chg="add mod">
          <ac:chgData name="Gonzalo Pozo Melero" userId="bd923a79-0206-49b8-926a-a7ad5517b68b" providerId="ADAL" clId="{713DE828-A0E2-4229-B424-7706E2D9DA36}" dt="2020-09-28T13:43:34.752" v="1966" actId="1076"/>
          <ac:grpSpMkLst>
            <pc:docMk/>
            <pc:sldMk cId="55470064" sldId="262"/>
            <ac:grpSpMk id="31" creationId="{C9CA0A1A-651B-4E03-BB4B-94789682F3C5}"/>
          </ac:grpSpMkLst>
        </pc:grpChg>
        <pc:grpChg chg="del mod">
          <ac:chgData name="Gonzalo Pozo Melero" userId="bd923a79-0206-49b8-926a-a7ad5517b68b" providerId="ADAL" clId="{713DE828-A0E2-4229-B424-7706E2D9DA36}" dt="2020-09-28T13:42:35.271" v="1957" actId="478"/>
          <ac:grpSpMkLst>
            <pc:docMk/>
            <pc:sldMk cId="55470064" sldId="262"/>
            <ac:grpSpMk id="40" creationId="{3B18BEB6-2B91-4EA3-9384-FCAE8BAB900A}"/>
          </ac:grpSpMkLst>
        </pc:grpChg>
        <pc:picChg chg="del">
          <ac:chgData name="Gonzalo Pozo Melero" userId="bd923a79-0206-49b8-926a-a7ad5517b68b" providerId="ADAL" clId="{713DE828-A0E2-4229-B424-7706E2D9DA36}" dt="2020-09-28T13:24:50.125" v="1672" actId="478"/>
          <ac:picMkLst>
            <pc:docMk/>
            <pc:sldMk cId="55470064" sldId="262"/>
            <ac:picMk id="5" creationId="{8E7AB88A-CCB3-443D-BB1F-C114C13246B4}"/>
          </ac:picMkLst>
        </pc:picChg>
        <pc:picChg chg="mod">
          <ac:chgData name="Gonzalo Pozo Melero" userId="bd923a79-0206-49b8-926a-a7ad5517b68b" providerId="ADAL" clId="{713DE828-A0E2-4229-B424-7706E2D9DA36}" dt="2020-09-28T13:24:55.443" v="1676" actId="1076"/>
          <ac:picMkLst>
            <pc:docMk/>
            <pc:sldMk cId="55470064" sldId="262"/>
            <ac:picMk id="6" creationId="{97928998-CA8E-4F05-B0D9-A2029964EB95}"/>
          </ac:picMkLst>
        </pc:picChg>
        <pc:picChg chg="del">
          <ac:chgData name="Gonzalo Pozo Melero" userId="bd923a79-0206-49b8-926a-a7ad5517b68b" providerId="ADAL" clId="{713DE828-A0E2-4229-B424-7706E2D9DA36}" dt="2020-09-28T13:24:50.963" v="1673" actId="478"/>
          <ac:picMkLst>
            <pc:docMk/>
            <pc:sldMk cId="55470064" sldId="262"/>
            <ac:picMk id="7" creationId="{6BC12B17-34E0-4516-9893-49778428F287}"/>
          </ac:picMkLst>
        </pc:picChg>
        <pc:picChg chg="add mod">
          <ac:chgData name="Gonzalo Pozo Melero" userId="bd923a79-0206-49b8-926a-a7ad5517b68b" providerId="ADAL" clId="{713DE828-A0E2-4229-B424-7706E2D9DA36}" dt="2020-09-28T13:41:49.725" v="1949" actId="1076"/>
          <ac:picMkLst>
            <pc:docMk/>
            <pc:sldMk cId="55470064" sldId="262"/>
            <ac:picMk id="29" creationId="{A522F774-93FA-497E-BF20-9770005EC636}"/>
          </ac:picMkLst>
        </pc:picChg>
        <pc:cxnChg chg="add mod">
          <ac:chgData name="Gonzalo Pozo Melero" userId="bd923a79-0206-49b8-926a-a7ad5517b68b" providerId="ADAL" clId="{713DE828-A0E2-4229-B424-7706E2D9DA36}" dt="2020-09-28T13:42:07.834" v="1950" actId="164"/>
          <ac:cxnSpMkLst>
            <pc:docMk/>
            <pc:sldMk cId="55470064" sldId="262"/>
            <ac:cxnSpMk id="3" creationId="{419CDF61-5FC9-40A7-9143-2704CD9F53EA}"/>
          </ac:cxnSpMkLst>
        </pc:cxnChg>
        <pc:cxnChg chg="add mod">
          <ac:chgData name="Gonzalo Pozo Melero" userId="bd923a79-0206-49b8-926a-a7ad5517b68b" providerId="ADAL" clId="{713DE828-A0E2-4229-B424-7706E2D9DA36}" dt="2020-09-28T13:42:07.834" v="1950" actId="164"/>
          <ac:cxnSpMkLst>
            <pc:docMk/>
            <pc:sldMk cId="55470064" sldId="262"/>
            <ac:cxnSpMk id="9" creationId="{4E75E01B-2380-4948-B6D7-5E769A528C73}"/>
          </ac:cxnSpMkLst>
        </pc:cxnChg>
        <pc:cxnChg chg="add mod">
          <ac:chgData name="Gonzalo Pozo Melero" userId="bd923a79-0206-49b8-926a-a7ad5517b68b" providerId="ADAL" clId="{713DE828-A0E2-4229-B424-7706E2D9DA36}" dt="2020-09-28T13:42:07.834" v="1950" actId="164"/>
          <ac:cxnSpMkLst>
            <pc:docMk/>
            <pc:sldMk cId="55470064" sldId="262"/>
            <ac:cxnSpMk id="10" creationId="{5479E361-A7A0-42A4-A1F5-AD59B8E2AEEA}"/>
          </ac:cxnSpMkLst>
        </pc:cxnChg>
        <pc:cxnChg chg="add mod">
          <ac:chgData name="Gonzalo Pozo Melero" userId="bd923a79-0206-49b8-926a-a7ad5517b68b" providerId="ADAL" clId="{713DE828-A0E2-4229-B424-7706E2D9DA36}" dt="2020-09-28T13:42:07.834" v="1950" actId="164"/>
          <ac:cxnSpMkLst>
            <pc:docMk/>
            <pc:sldMk cId="55470064" sldId="262"/>
            <ac:cxnSpMk id="11" creationId="{72B52A55-9EFE-491D-A6BE-5684DEFA6178}"/>
          </ac:cxnSpMkLst>
        </pc:cxnChg>
        <pc:cxnChg chg="add del">
          <ac:chgData name="Gonzalo Pozo Melero" userId="bd923a79-0206-49b8-926a-a7ad5517b68b" providerId="ADAL" clId="{713DE828-A0E2-4229-B424-7706E2D9DA36}" dt="2020-09-28T13:29:40.563" v="1719" actId="478"/>
          <ac:cxnSpMkLst>
            <pc:docMk/>
            <pc:sldMk cId="55470064" sldId="262"/>
            <ac:cxnSpMk id="17" creationId="{4668A412-6B62-467F-A27F-E4B296C078BC}"/>
          </ac:cxnSpMkLst>
        </pc:cxnChg>
        <pc:cxnChg chg="add mod">
          <ac:chgData name="Gonzalo Pozo Melero" userId="bd923a79-0206-49b8-926a-a7ad5517b68b" providerId="ADAL" clId="{713DE828-A0E2-4229-B424-7706E2D9DA36}" dt="2020-09-28T13:42:07.834" v="1950" actId="164"/>
          <ac:cxnSpMkLst>
            <pc:docMk/>
            <pc:sldMk cId="55470064" sldId="262"/>
            <ac:cxnSpMk id="18" creationId="{C64A88E6-BB4A-4EE7-A074-5CAF61D8D770}"/>
          </ac:cxnSpMkLst>
        </pc:cxnChg>
        <pc:cxnChg chg="add mod">
          <ac:chgData name="Gonzalo Pozo Melero" userId="bd923a79-0206-49b8-926a-a7ad5517b68b" providerId="ADAL" clId="{713DE828-A0E2-4229-B424-7706E2D9DA36}" dt="2020-09-28T13:30:37.739" v="1752" actId="164"/>
          <ac:cxnSpMkLst>
            <pc:docMk/>
            <pc:sldMk cId="55470064" sldId="262"/>
            <ac:cxnSpMk id="20" creationId="{03A9996E-95CF-436A-AFB4-1A025DC29401}"/>
          </ac:cxnSpMkLst>
        </pc:cxnChg>
        <pc:cxnChg chg="add mod">
          <ac:chgData name="Gonzalo Pozo Melero" userId="bd923a79-0206-49b8-926a-a7ad5517b68b" providerId="ADAL" clId="{713DE828-A0E2-4229-B424-7706E2D9DA36}" dt="2020-09-28T13:30:37.739" v="1752" actId="164"/>
          <ac:cxnSpMkLst>
            <pc:docMk/>
            <pc:sldMk cId="55470064" sldId="262"/>
            <ac:cxnSpMk id="21" creationId="{C16B2142-5613-49BA-8B98-6F18147EE1D9}"/>
          </ac:cxnSpMkLst>
        </pc:cxnChg>
        <pc:cxnChg chg="del">
          <ac:chgData name="Gonzalo Pozo Melero" userId="bd923a79-0206-49b8-926a-a7ad5517b68b" providerId="ADAL" clId="{713DE828-A0E2-4229-B424-7706E2D9DA36}" dt="2020-09-28T13:43:14.122" v="1961" actId="478"/>
          <ac:cxnSpMkLst>
            <pc:docMk/>
            <pc:sldMk cId="55470064" sldId="262"/>
            <ac:cxnSpMk id="34" creationId="{60E7FFDB-D4D8-4118-9EF4-DD5DD096BAFF}"/>
          </ac:cxnSpMkLst>
        </pc:cxnChg>
        <pc:cxnChg chg="mod">
          <ac:chgData name="Gonzalo Pozo Melero" userId="bd923a79-0206-49b8-926a-a7ad5517b68b" providerId="ADAL" clId="{713DE828-A0E2-4229-B424-7706E2D9DA36}" dt="2020-09-28T13:42:43.959" v="1959" actId="1076"/>
          <ac:cxnSpMkLst>
            <pc:docMk/>
            <pc:sldMk cId="55470064" sldId="262"/>
            <ac:cxnSpMk id="39" creationId="{FF799001-8FC3-45D0-908E-F5933F999974}"/>
          </ac:cxnSpMkLst>
        </pc:cxnChg>
        <pc:cxnChg chg="del">
          <ac:chgData name="Gonzalo Pozo Melero" userId="bd923a79-0206-49b8-926a-a7ad5517b68b" providerId="ADAL" clId="{713DE828-A0E2-4229-B424-7706E2D9DA36}" dt="2020-09-28T13:42:37.051" v="1958" actId="478"/>
          <ac:cxnSpMkLst>
            <pc:docMk/>
            <pc:sldMk cId="55470064" sldId="262"/>
            <ac:cxnSpMk id="44" creationId="{95ADA36B-886F-493F-90F5-CB4FDD3D27C5}"/>
          </ac:cxnSpMkLst>
        </pc:cxnChg>
        <pc:cxnChg chg="del">
          <ac:chgData name="Gonzalo Pozo Melero" userId="bd923a79-0206-49b8-926a-a7ad5517b68b" providerId="ADAL" clId="{713DE828-A0E2-4229-B424-7706E2D9DA36}" dt="2020-09-28T13:42:35.271" v="1957" actId="478"/>
          <ac:cxnSpMkLst>
            <pc:docMk/>
            <pc:sldMk cId="55470064" sldId="262"/>
            <ac:cxnSpMk id="45" creationId="{FEA938AB-E230-4620-8274-277A58918D9C}"/>
          </ac:cxnSpMkLst>
        </pc:cxnChg>
      </pc:sldChg>
      <pc:sldChg chg="del">
        <pc:chgData name="Gonzalo Pozo Melero" userId="bd923a79-0206-49b8-926a-a7ad5517b68b" providerId="ADAL" clId="{713DE828-A0E2-4229-B424-7706E2D9DA36}" dt="2020-09-25T14:29:29.992" v="17" actId="2696"/>
        <pc:sldMkLst>
          <pc:docMk/>
          <pc:sldMk cId="965730798" sldId="263"/>
        </pc:sldMkLst>
        <pc:spChg chg="del">
          <ac:chgData name="Gonzalo Pozo Melero" userId="bd923a79-0206-49b8-926a-a7ad5517b68b" providerId="ADAL" clId="{713DE828-A0E2-4229-B424-7706E2D9DA36}" dt="2020-09-28T13:51:49.997" v="2178" actId="478"/>
          <ac:spMkLst>
            <pc:docMk/>
            <pc:sldMk cId="965730798" sldId="263"/>
            <ac:spMk id="16" creationId="{E67BB06D-274E-4B8A-B640-D65C94FC856F}"/>
          </ac:spMkLst>
        </pc:spChg>
        <pc:spChg chg="del">
          <ac:chgData name="Gonzalo Pozo Melero" userId="bd923a79-0206-49b8-926a-a7ad5517b68b" providerId="ADAL" clId="{713DE828-A0E2-4229-B424-7706E2D9DA36}" dt="2020-09-28T13:51:48.594" v="2177" actId="478"/>
          <ac:spMkLst>
            <pc:docMk/>
            <pc:sldMk cId="965730798" sldId="263"/>
            <ac:spMk id="24" creationId="{4B04DE83-ED5D-4715-B5CD-6D6C8C4B72E6}"/>
          </ac:spMkLst>
        </pc:spChg>
        <pc:spChg chg="mod">
          <ac:chgData name="Gonzalo Pozo Melero" userId="bd923a79-0206-49b8-926a-a7ad5517b68b" providerId="ADAL" clId="{713DE828-A0E2-4229-B424-7706E2D9DA36}" dt="2020-09-28T13:52:34.171" v="2197" actId="6549"/>
          <ac:spMkLst>
            <pc:docMk/>
            <pc:sldMk cId="965730798" sldId="263"/>
            <ac:spMk id="28" creationId="{6D25BFEE-FB9E-47D4-9CC1-4521E7E60830}"/>
          </ac:spMkLst>
        </pc:spChg>
        <pc:spChg chg="add mod">
          <ac:chgData name="Gonzalo Pozo Melero" userId="bd923a79-0206-49b8-926a-a7ad5517b68b" providerId="ADAL" clId="{713DE828-A0E2-4229-B424-7706E2D9DA36}" dt="2020-09-28T13:52:30.647" v="2195" actId="1076"/>
          <ac:spMkLst>
            <pc:docMk/>
            <pc:sldMk cId="965730798" sldId="263"/>
            <ac:spMk id="36" creationId="{656A8C0D-FDCB-407B-ADC2-CE8835ECD78B}"/>
          </ac:spMkLst>
        </pc:spChg>
        <pc:spChg chg="add mod">
          <ac:chgData name="Gonzalo Pozo Melero" userId="bd923a79-0206-49b8-926a-a7ad5517b68b" providerId="ADAL" clId="{713DE828-A0E2-4229-B424-7706E2D9DA36}" dt="2020-09-28T13:53:44.543" v="2202" actId="1076"/>
          <ac:spMkLst>
            <pc:docMk/>
            <pc:sldMk cId="965730798" sldId="263"/>
            <ac:spMk id="40" creationId="{00C43788-3360-46BD-9EF8-21955EF5A5C3}"/>
          </ac:spMkLst>
        </pc:spChg>
        <pc:spChg chg="del">
          <ac:chgData name="Gonzalo Pozo Melero" userId="bd923a79-0206-49b8-926a-a7ad5517b68b" providerId="ADAL" clId="{713DE828-A0E2-4229-B424-7706E2D9DA36}" dt="2020-09-28T13:52:06.681" v="2185" actId="478"/>
          <ac:spMkLst>
            <pc:docMk/>
            <pc:sldMk cId="965730798" sldId="263"/>
            <ac:spMk id="46" creationId="{E7E53DCF-E94D-4F3D-AF61-0918394E5132}"/>
          </ac:spMkLst>
        </pc:spChg>
        <pc:spChg chg="del">
          <ac:chgData name="Gonzalo Pozo Melero" userId="bd923a79-0206-49b8-926a-a7ad5517b68b" providerId="ADAL" clId="{713DE828-A0E2-4229-B424-7706E2D9DA36}" dt="2020-09-28T13:52:05.034" v="2184" actId="478"/>
          <ac:spMkLst>
            <pc:docMk/>
            <pc:sldMk cId="965730798" sldId="263"/>
            <ac:spMk id="47" creationId="{79C0E922-35CE-4167-BB55-1BDD9A5C01C2}"/>
          </ac:spMkLst>
        </pc:spChg>
        <pc:spChg chg="del">
          <ac:chgData name="Gonzalo Pozo Melero" userId="bd923a79-0206-49b8-926a-a7ad5517b68b" providerId="ADAL" clId="{713DE828-A0E2-4229-B424-7706E2D9DA36}" dt="2020-09-28T13:51:46.533" v="2176" actId="478"/>
          <ac:spMkLst>
            <pc:docMk/>
            <pc:sldMk cId="965730798" sldId="263"/>
            <ac:spMk id="48" creationId="{944CF591-71D9-4CA4-AC9F-1A44F7169C93}"/>
          </ac:spMkLst>
        </pc:spChg>
        <pc:spChg chg="mod">
          <ac:chgData name="Gonzalo Pozo Melero" userId="bd923a79-0206-49b8-926a-a7ad5517b68b" providerId="ADAL" clId="{713DE828-A0E2-4229-B424-7706E2D9DA36}" dt="2020-09-28T13:52:24.650" v="2193" actId="1076"/>
          <ac:spMkLst>
            <pc:docMk/>
            <pc:sldMk cId="965730798" sldId="263"/>
            <ac:spMk id="49" creationId="{D14B5F9D-A593-4D51-96FD-79D331B4F3B0}"/>
          </ac:spMkLst>
        </pc:spChg>
        <pc:grpChg chg="del">
          <ac:chgData name="Gonzalo Pozo Melero" userId="bd923a79-0206-49b8-926a-a7ad5517b68b" providerId="ADAL" clId="{713DE828-A0E2-4229-B424-7706E2D9DA36}" dt="2020-09-28T13:52:02.705" v="2182" actId="478"/>
          <ac:grpSpMkLst>
            <pc:docMk/>
            <pc:sldMk cId="965730798" sldId="263"/>
            <ac:grpSpMk id="30" creationId="{42874C63-3A94-4290-806B-6E2AB6D9F33C}"/>
          </ac:grpSpMkLst>
        </pc:grpChg>
        <pc:grpChg chg="del">
          <ac:chgData name="Gonzalo Pozo Melero" userId="bd923a79-0206-49b8-926a-a7ad5517b68b" providerId="ADAL" clId="{713DE828-A0E2-4229-B424-7706E2D9DA36}" dt="2020-09-28T13:52:04.258" v="2183" actId="478"/>
          <ac:grpSpMkLst>
            <pc:docMk/>
            <pc:sldMk cId="965730798" sldId="263"/>
            <ac:grpSpMk id="31" creationId="{C9CA0A1A-651B-4E03-BB4B-94789682F3C5}"/>
          </ac:grpSpMkLst>
        </pc:grpChg>
        <pc:picChg chg="mod">
          <ac:chgData name="Gonzalo Pozo Melero" userId="bd923a79-0206-49b8-926a-a7ad5517b68b" providerId="ADAL" clId="{713DE828-A0E2-4229-B424-7706E2D9DA36}" dt="2020-09-28T13:52:09.508" v="2187" actId="1076"/>
          <ac:picMkLst>
            <pc:docMk/>
            <pc:sldMk cId="965730798" sldId="263"/>
            <ac:picMk id="6" creationId="{97928998-CA8E-4F05-B0D9-A2029964EB95}"/>
          </ac:picMkLst>
        </pc:picChg>
        <pc:picChg chg="mod">
          <ac:chgData name="Gonzalo Pozo Melero" userId="bd923a79-0206-49b8-926a-a7ad5517b68b" providerId="ADAL" clId="{713DE828-A0E2-4229-B424-7706E2D9DA36}" dt="2020-09-28T13:52:10.915" v="2188" actId="1076"/>
          <ac:picMkLst>
            <pc:docMk/>
            <pc:sldMk cId="965730798" sldId="263"/>
            <ac:picMk id="29" creationId="{A522F774-93FA-497E-BF20-9770005EC636}"/>
          </ac:picMkLst>
        </pc:picChg>
        <pc:picChg chg="add mod">
          <ac:chgData name="Gonzalo Pozo Melero" userId="bd923a79-0206-49b8-926a-a7ad5517b68b" providerId="ADAL" clId="{713DE828-A0E2-4229-B424-7706E2D9DA36}" dt="2020-09-28T13:53:53.036" v="2204" actId="1076"/>
          <ac:picMkLst>
            <pc:docMk/>
            <pc:sldMk cId="965730798" sldId="263"/>
            <ac:picMk id="44" creationId="{18184798-8E5B-4411-9A53-FDEE4107A281}"/>
          </ac:picMkLst>
        </pc:picChg>
      </pc:sldChg>
      <pc:sldChg chg="addSp delSp modSp add modAnim">
        <pc:chgData name="Gonzalo Pozo Melero" userId="bd923a79-0206-49b8-926a-a7ad5517b68b" providerId="ADAL" clId="{713DE828-A0E2-4229-B424-7706E2D9DA36}" dt="2020-09-28T14:31:45.099" v="2722"/>
        <pc:sldMkLst>
          <pc:docMk/>
          <pc:sldMk cId="2134462560" sldId="264"/>
        </pc:sldMkLst>
        <pc:spChg chg="mod">
          <ac:chgData name="Gonzalo Pozo Melero" userId="bd923a79-0206-49b8-926a-a7ad5517b68b" providerId="ADAL" clId="{713DE828-A0E2-4229-B424-7706E2D9DA36}" dt="2020-09-28T13:55:41.171" v="2209"/>
          <ac:spMkLst>
            <pc:docMk/>
            <pc:sldMk cId="2134462560" sldId="264"/>
            <ac:spMk id="4" creationId="{415F7BC9-D98A-4B69-8B28-0271D0B298CA}"/>
          </ac:spMkLst>
        </pc:spChg>
        <pc:spChg chg="del">
          <ac:chgData name="Gonzalo Pozo Melero" userId="bd923a79-0206-49b8-926a-a7ad5517b68b" providerId="ADAL" clId="{713DE828-A0E2-4229-B424-7706E2D9DA36}" dt="2020-09-28T13:55:46.902" v="2212" actId="478"/>
          <ac:spMkLst>
            <pc:docMk/>
            <pc:sldMk cId="2134462560" sldId="264"/>
            <ac:spMk id="8" creationId="{74FB67F4-D156-46B1-A62F-EDEBC8919CC8}"/>
          </ac:spMkLst>
        </pc:spChg>
        <pc:spChg chg="add mod">
          <ac:chgData name="Gonzalo Pozo Melero" userId="bd923a79-0206-49b8-926a-a7ad5517b68b" providerId="ADAL" clId="{713DE828-A0E2-4229-B424-7706E2D9DA36}" dt="2020-09-28T14:15:38.134" v="2223" actId="1076"/>
          <ac:spMkLst>
            <pc:docMk/>
            <pc:sldMk cId="2134462560" sldId="264"/>
            <ac:spMk id="12" creationId="{C954B918-440E-4C85-94C9-2E2C3EB04778}"/>
          </ac:spMkLst>
        </pc:spChg>
        <pc:spChg chg="add mod">
          <ac:chgData name="Gonzalo Pozo Melero" userId="bd923a79-0206-49b8-926a-a7ad5517b68b" providerId="ADAL" clId="{713DE828-A0E2-4229-B424-7706E2D9DA36}" dt="2020-09-28T14:16:13.545" v="2231" actId="1076"/>
          <ac:spMkLst>
            <pc:docMk/>
            <pc:sldMk cId="2134462560" sldId="264"/>
            <ac:spMk id="13" creationId="{42C1A80C-0A2D-4FB1-ADEA-3A865C59B151}"/>
          </ac:spMkLst>
        </pc:spChg>
        <pc:spChg chg="add mod">
          <ac:chgData name="Gonzalo Pozo Melero" userId="bd923a79-0206-49b8-926a-a7ad5517b68b" providerId="ADAL" clId="{713DE828-A0E2-4229-B424-7706E2D9DA36}" dt="2020-09-28T14:31:24.787" v="2717" actId="1076"/>
          <ac:spMkLst>
            <pc:docMk/>
            <pc:sldMk cId="2134462560" sldId="264"/>
            <ac:spMk id="14" creationId="{6564202E-DF26-4475-90BC-EF5B29AFA29A}"/>
          </ac:spMkLst>
        </pc:spChg>
        <pc:spChg chg="add mod">
          <ac:chgData name="Gonzalo Pozo Melero" userId="bd923a79-0206-49b8-926a-a7ad5517b68b" providerId="ADAL" clId="{713DE828-A0E2-4229-B424-7706E2D9DA36}" dt="2020-09-28T14:18:26.715" v="2313" actId="20577"/>
          <ac:spMkLst>
            <pc:docMk/>
            <pc:sldMk cId="2134462560" sldId="264"/>
            <ac:spMk id="15" creationId="{05EC7CE4-9502-46F6-8FAE-C8D5AE766F12}"/>
          </ac:spMkLst>
        </pc:spChg>
        <pc:spChg chg="add mod">
          <ac:chgData name="Gonzalo Pozo Melero" userId="bd923a79-0206-49b8-926a-a7ad5517b68b" providerId="ADAL" clId="{713DE828-A0E2-4229-B424-7706E2D9DA36}" dt="2020-09-28T14:20:38.455" v="2404" actId="20577"/>
          <ac:spMkLst>
            <pc:docMk/>
            <pc:sldMk cId="2134462560" sldId="264"/>
            <ac:spMk id="16" creationId="{3DBA3563-1D9C-49DA-A3AA-5C85C9292846}"/>
          </ac:spMkLst>
        </pc:spChg>
        <pc:spChg chg="add mod">
          <ac:chgData name="Gonzalo Pozo Melero" userId="bd923a79-0206-49b8-926a-a7ad5517b68b" providerId="ADAL" clId="{713DE828-A0E2-4229-B424-7706E2D9DA36}" dt="2020-09-28T14:21:46.376" v="2425"/>
          <ac:spMkLst>
            <pc:docMk/>
            <pc:sldMk cId="2134462560" sldId="264"/>
            <ac:spMk id="17" creationId="{1B5A792B-4447-4629-BD3D-9D37F81875A6}"/>
          </ac:spMkLst>
        </pc:spChg>
        <pc:spChg chg="add mod">
          <ac:chgData name="Gonzalo Pozo Melero" userId="bd923a79-0206-49b8-926a-a7ad5517b68b" providerId="ADAL" clId="{713DE828-A0E2-4229-B424-7706E2D9DA36}" dt="2020-09-28T14:21:56.102" v="2428" actId="13822"/>
          <ac:spMkLst>
            <pc:docMk/>
            <pc:sldMk cId="2134462560" sldId="264"/>
            <ac:spMk id="18" creationId="{5D90CEF3-7136-44E7-BDE3-B3625626CD9C}"/>
          </ac:spMkLst>
        </pc:spChg>
        <pc:spChg chg="add mod">
          <ac:chgData name="Gonzalo Pozo Melero" userId="bd923a79-0206-49b8-926a-a7ad5517b68b" providerId="ADAL" clId="{713DE828-A0E2-4229-B424-7706E2D9DA36}" dt="2020-09-28T14:23:17.191" v="2568" actId="20577"/>
          <ac:spMkLst>
            <pc:docMk/>
            <pc:sldMk cId="2134462560" sldId="264"/>
            <ac:spMk id="19" creationId="{4E29B8FA-79E3-40DF-9A60-6B4D6F47E867}"/>
          </ac:spMkLst>
        </pc:spChg>
        <pc:picChg chg="add mod">
          <ac:chgData name="Gonzalo Pozo Melero" userId="bd923a79-0206-49b8-926a-a7ad5517b68b" providerId="ADAL" clId="{713DE828-A0E2-4229-B424-7706E2D9DA36}" dt="2020-09-28T14:09:44.250" v="2217" actId="1076"/>
          <ac:picMkLst>
            <pc:docMk/>
            <pc:sldMk cId="2134462560" sldId="264"/>
            <ac:picMk id="2" creationId="{7337E416-FDF5-410D-8AA1-1E9278DF3E65}"/>
          </ac:picMkLst>
        </pc:picChg>
        <pc:picChg chg="del">
          <ac:chgData name="Gonzalo Pozo Melero" userId="bd923a79-0206-49b8-926a-a7ad5517b68b" providerId="ADAL" clId="{713DE828-A0E2-4229-B424-7706E2D9DA36}" dt="2020-09-28T13:55:44.799" v="2210" actId="478"/>
          <ac:picMkLst>
            <pc:docMk/>
            <pc:sldMk cId="2134462560" sldId="264"/>
            <ac:picMk id="5" creationId="{8E7AB88A-CCB3-443D-BB1F-C114C13246B4}"/>
          </ac:picMkLst>
        </pc:picChg>
        <pc:picChg chg="del">
          <ac:chgData name="Gonzalo Pozo Melero" userId="bd923a79-0206-49b8-926a-a7ad5517b68b" providerId="ADAL" clId="{713DE828-A0E2-4229-B424-7706E2D9DA36}" dt="2020-09-28T13:55:45.242" v="2211" actId="478"/>
          <ac:picMkLst>
            <pc:docMk/>
            <pc:sldMk cId="2134462560" sldId="264"/>
            <ac:picMk id="6" creationId="{97928998-CA8E-4F05-B0D9-A2029964EB95}"/>
          </ac:picMkLst>
        </pc:picChg>
        <pc:picChg chg="del">
          <ac:chgData name="Gonzalo Pozo Melero" userId="bd923a79-0206-49b8-926a-a7ad5517b68b" providerId="ADAL" clId="{713DE828-A0E2-4229-B424-7706E2D9DA36}" dt="2020-09-28T13:55:47.337" v="2213" actId="478"/>
          <ac:picMkLst>
            <pc:docMk/>
            <pc:sldMk cId="2134462560" sldId="264"/>
            <ac:picMk id="7" creationId="{6BC12B17-34E0-4516-9893-49778428F287}"/>
          </ac:picMkLst>
        </pc:picChg>
        <pc:cxnChg chg="add mod">
          <ac:chgData name="Gonzalo Pozo Melero" userId="bd923a79-0206-49b8-926a-a7ad5517b68b" providerId="ADAL" clId="{713DE828-A0E2-4229-B424-7706E2D9DA36}" dt="2020-09-28T14:15:22.466" v="2219" actId="13822"/>
          <ac:cxnSpMkLst>
            <pc:docMk/>
            <pc:sldMk cId="2134462560" sldId="264"/>
            <ac:cxnSpMk id="9" creationId="{0E77376D-17A0-40B9-9E96-84C115922DC6}"/>
          </ac:cxnSpMkLst>
        </pc:cxnChg>
        <pc:cxnChg chg="add mod">
          <ac:chgData name="Gonzalo Pozo Melero" userId="bd923a79-0206-49b8-926a-a7ad5517b68b" providerId="ADAL" clId="{713DE828-A0E2-4229-B424-7706E2D9DA36}" dt="2020-09-28T14:15:27.826" v="2221" actId="13822"/>
          <ac:cxnSpMkLst>
            <pc:docMk/>
            <pc:sldMk cId="2134462560" sldId="264"/>
            <ac:cxnSpMk id="11" creationId="{226E9033-58D4-4C40-A321-D1E49CC9D74B}"/>
          </ac:cxnSpMkLst>
        </pc:cxnChg>
      </pc:sldChg>
      <pc:sldChg chg="del">
        <pc:chgData name="Gonzalo Pozo Melero" userId="bd923a79-0206-49b8-926a-a7ad5517b68b" providerId="ADAL" clId="{713DE828-A0E2-4229-B424-7706E2D9DA36}" dt="2020-09-25T14:29:30.187" v="19" actId="2696"/>
        <pc:sldMkLst>
          <pc:docMk/>
          <pc:sldMk cId="807876677" sldId="265"/>
        </pc:sldMkLst>
        <pc:spChg chg="mod">
          <ac:chgData name="Gonzalo Pozo Melero" userId="bd923a79-0206-49b8-926a-a7ad5517b68b" providerId="ADAL" clId="{713DE828-A0E2-4229-B424-7706E2D9DA36}" dt="2020-09-28T14:24:05.342" v="2607" actId="1076"/>
          <ac:spMkLst>
            <pc:docMk/>
            <pc:sldMk cId="807876677" sldId="265"/>
            <ac:spMk id="12" creationId="{C954B918-440E-4C85-94C9-2E2C3EB04778}"/>
          </ac:spMkLst>
        </pc:spChg>
        <pc:spChg chg="del mod">
          <ac:chgData name="Gonzalo Pozo Melero" userId="bd923a79-0206-49b8-926a-a7ad5517b68b" providerId="ADAL" clId="{713DE828-A0E2-4229-B424-7706E2D9DA36}" dt="2020-09-28T14:25:15.815" v="2634" actId="478"/>
          <ac:spMkLst>
            <pc:docMk/>
            <pc:sldMk cId="807876677" sldId="265"/>
            <ac:spMk id="13" creationId="{42C1A80C-0A2D-4FB1-ADEA-3A865C59B151}"/>
          </ac:spMkLst>
        </pc:spChg>
        <pc:spChg chg="mod">
          <ac:chgData name="Gonzalo Pozo Melero" userId="bd923a79-0206-49b8-926a-a7ad5517b68b" providerId="ADAL" clId="{713DE828-A0E2-4229-B424-7706E2D9DA36}" dt="2020-09-28T14:24:21.858" v="2616" actId="1076"/>
          <ac:spMkLst>
            <pc:docMk/>
            <pc:sldMk cId="807876677" sldId="265"/>
            <ac:spMk id="14" creationId="{6564202E-DF26-4475-90BC-EF5B29AFA29A}"/>
          </ac:spMkLst>
        </pc:spChg>
        <pc:spChg chg="del">
          <ac:chgData name="Gonzalo Pozo Melero" userId="bd923a79-0206-49b8-926a-a7ad5517b68b" providerId="ADAL" clId="{713DE828-A0E2-4229-B424-7706E2D9DA36}" dt="2020-09-28T14:24:25.547" v="2617" actId="478"/>
          <ac:spMkLst>
            <pc:docMk/>
            <pc:sldMk cId="807876677" sldId="265"/>
            <ac:spMk id="15" creationId="{05EC7CE4-9502-46F6-8FAE-C8D5AE766F12}"/>
          </ac:spMkLst>
        </pc:spChg>
        <pc:spChg chg="mod">
          <ac:chgData name="Gonzalo Pozo Melero" userId="bd923a79-0206-49b8-926a-a7ad5517b68b" providerId="ADAL" clId="{713DE828-A0E2-4229-B424-7706E2D9DA36}" dt="2020-09-28T14:28:03.348" v="2656" actId="1076"/>
          <ac:spMkLst>
            <pc:docMk/>
            <pc:sldMk cId="807876677" sldId="265"/>
            <ac:spMk id="16" creationId="{3DBA3563-1D9C-49DA-A3AA-5C85C9292846}"/>
          </ac:spMkLst>
        </pc:spChg>
        <pc:spChg chg="mod">
          <ac:chgData name="Gonzalo Pozo Melero" userId="bd923a79-0206-49b8-926a-a7ad5517b68b" providerId="ADAL" clId="{713DE828-A0E2-4229-B424-7706E2D9DA36}" dt="2020-09-28T14:29:20.358" v="2668" actId="20577"/>
          <ac:spMkLst>
            <pc:docMk/>
            <pc:sldMk cId="807876677" sldId="265"/>
            <ac:spMk id="17" creationId="{1B5A792B-4447-4629-BD3D-9D37F81875A6}"/>
          </ac:spMkLst>
        </pc:spChg>
        <pc:spChg chg="mod">
          <ac:chgData name="Gonzalo Pozo Melero" userId="bd923a79-0206-49b8-926a-a7ad5517b68b" providerId="ADAL" clId="{713DE828-A0E2-4229-B424-7706E2D9DA36}" dt="2020-09-28T14:31:15.188" v="2716" actId="1076"/>
          <ac:spMkLst>
            <pc:docMk/>
            <pc:sldMk cId="807876677" sldId="265"/>
            <ac:spMk id="18" creationId="{5D90CEF3-7136-44E7-BDE3-B3625626CD9C}"/>
          </ac:spMkLst>
        </pc:spChg>
        <pc:spChg chg="del">
          <ac:chgData name="Gonzalo Pozo Melero" userId="bd923a79-0206-49b8-926a-a7ad5517b68b" providerId="ADAL" clId="{713DE828-A0E2-4229-B424-7706E2D9DA36}" dt="2020-09-28T14:24:28.135" v="2618" actId="478"/>
          <ac:spMkLst>
            <pc:docMk/>
            <pc:sldMk cId="807876677" sldId="265"/>
            <ac:spMk id="19" creationId="{4E29B8FA-79E3-40DF-9A60-6B4D6F47E867}"/>
          </ac:spMkLst>
        </pc:spChg>
        <pc:spChg chg="add mod">
          <ac:chgData name="Gonzalo Pozo Melero" userId="bd923a79-0206-49b8-926a-a7ad5517b68b" providerId="ADAL" clId="{713DE828-A0E2-4229-B424-7706E2D9DA36}" dt="2020-09-28T14:24:18.281" v="2615" actId="6549"/>
          <ac:spMkLst>
            <pc:docMk/>
            <pc:sldMk cId="807876677" sldId="265"/>
            <ac:spMk id="21" creationId="{1510B90E-B19C-4A27-BC68-A1AA583E64BC}"/>
          </ac:spMkLst>
        </pc:spChg>
        <pc:spChg chg="add mod">
          <ac:chgData name="Gonzalo Pozo Melero" userId="bd923a79-0206-49b8-926a-a7ad5517b68b" providerId="ADAL" clId="{713DE828-A0E2-4229-B424-7706E2D9DA36}" dt="2020-09-28T14:28:09.281" v="2658" actId="1076"/>
          <ac:spMkLst>
            <pc:docMk/>
            <pc:sldMk cId="807876677" sldId="265"/>
            <ac:spMk id="24" creationId="{5C06E2B0-124D-4C8B-BC37-FE6A8AA41E4E}"/>
          </ac:spMkLst>
        </pc:spChg>
        <pc:grpChg chg="add mod">
          <ac:chgData name="Gonzalo Pozo Melero" userId="bd923a79-0206-49b8-926a-a7ad5517b68b" providerId="ADAL" clId="{713DE828-A0E2-4229-B424-7706E2D9DA36}" dt="2020-09-28T14:25:10.840" v="2632" actId="1076"/>
          <ac:grpSpMkLst>
            <pc:docMk/>
            <pc:sldMk cId="807876677" sldId="265"/>
            <ac:grpSpMk id="6" creationId="{48811F6B-1773-4FD7-B7A6-946345D5836F}"/>
          </ac:grpSpMkLst>
        </pc:grpChg>
        <pc:cxnChg chg="add mod">
          <ac:chgData name="Gonzalo Pozo Melero" userId="bd923a79-0206-49b8-926a-a7ad5517b68b" providerId="ADAL" clId="{713DE828-A0E2-4229-B424-7706E2D9DA36}" dt="2020-09-28T14:23:38.230" v="2576" actId="692"/>
          <ac:cxnSpMkLst>
            <pc:docMk/>
            <pc:sldMk cId="807876677" sldId="265"/>
            <ac:cxnSpMk id="5" creationId="{569BBE50-AD07-4BF8-AC42-8164DD6D2BE3}"/>
          </ac:cxnSpMkLst>
        </pc:cxnChg>
        <pc:cxnChg chg="mod">
          <ac:chgData name="Gonzalo Pozo Melero" userId="bd923a79-0206-49b8-926a-a7ad5517b68b" providerId="ADAL" clId="{713DE828-A0E2-4229-B424-7706E2D9DA36}" dt="2020-09-28T14:25:27.395" v="2637" actId="14100"/>
          <ac:cxnSpMkLst>
            <pc:docMk/>
            <pc:sldMk cId="807876677" sldId="265"/>
            <ac:cxnSpMk id="9" creationId="{0E77376D-17A0-40B9-9E96-84C115922DC6}"/>
          </ac:cxnSpMkLst>
        </pc:cxnChg>
        <pc:cxnChg chg="add mod">
          <ac:chgData name="Gonzalo Pozo Melero" userId="bd923a79-0206-49b8-926a-a7ad5517b68b" providerId="ADAL" clId="{713DE828-A0E2-4229-B424-7706E2D9DA36}" dt="2020-09-28T14:24:08.887" v="2609" actId="1076"/>
          <ac:cxnSpMkLst>
            <pc:docMk/>
            <pc:sldMk cId="807876677" sldId="265"/>
            <ac:cxnSpMk id="20" creationId="{A3CB2007-C8DA-4900-8DF2-15BFD6808ACB}"/>
          </ac:cxnSpMkLst>
        </pc:cxnChg>
        <pc:cxnChg chg="add mod">
          <ac:chgData name="Gonzalo Pozo Melero" userId="bd923a79-0206-49b8-926a-a7ad5517b68b" providerId="ADAL" clId="{713DE828-A0E2-4229-B424-7706E2D9DA36}" dt="2020-09-28T14:25:08.455" v="2631" actId="164"/>
          <ac:cxnSpMkLst>
            <pc:docMk/>
            <pc:sldMk cId="807876677" sldId="265"/>
            <ac:cxnSpMk id="22" creationId="{73B9CA32-C9AC-4799-B745-DB5D8C322F04}"/>
          </ac:cxnSpMkLst>
        </pc:cxnChg>
        <pc:cxnChg chg="add mod">
          <ac:chgData name="Gonzalo Pozo Melero" userId="bd923a79-0206-49b8-926a-a7ad5517b68b" providerId="ADAL" clId="{713DE828-A0E2-4229-B424-7706E2D9DA36}" dt="2020-09-28T14:25:08.455" v="2631" actId="164"/>
          <ac:cxnSpMkLst>
            <pc:docMk/>
            <pc:sldMk cId="807876677" sldId="265"/>
            <ac:cxnSpMk id="23" creationId="{CAA5AB18-B484-4BD2-BE67-890B0A7D0102}"/>
          </ac:cxnSpMkLst>
        </pc:cxnChg>
      </pc:sldChg>
      <pc:sldChg chg="addSp delSp modSp add">
        <pc:chgData name="Gonzalo Pozo Melero" userId="bd923a79-0206-49b8-926a-a7ad5517b68b" providerId="ADAL" clId="{713DE828-A0E2-4229-B424-7706E2D9DA36}" dt="2020-09-28T14:35:45.703" v="2739" actId="167"/>
        <pc:sldMkLst>
          <pc:docMk/>
          <pc:sldMk cId="1872831258" sldId="266"/>
        </pc:sldMkLst>
        <pc:spChg chg="add mod">
          <ac:chgData name="Gonzalo Pozo Melero" userId="bd923a79-0206-49b8-926a-a7ad5517b68b" providerId="ADAL" clId="{713DE828-A0E2-4229-B424-7706E2D9DA36}" dt="2020-09-28T17:59:51.026" v="3340" actId="404"/>
          <ac:spMkLst>
            <pc:docMk/>
            <pc:sldMk cId="1872831258" sldId="266"/>
            <ac:spMk id="2" creationId="{4A498B16-5081-479B-8B84-B40A3B0B8649}"/>
          </ac:spMkLst>
        </pc:spChg>
        <pc:spChg chg="mod">
          <ac:chgData name="Gonzalo Pozo Melero" userId="bd923a79-0206-49b8-926a-a7ad5517b68b" providerId="ADAL" clId="{713DE828-A0E2-4229-B424-7706E2D9DA36}" dt="2020-09-28T14:35:22.782" v="2734" actId="20577"/>
          <ac:spMkLst>
            <pc:docMk/>
            <pc:sldMk cId="1872831258" sldId="266"/>
            <ac:spMk id="4" creationId="{415F7BC9-D98A-4B69-8B28-0271D0B298CA}"/>
          </ac:spMkLst>
        </pc:spChg>
        <pc:spChg chg="add mod">
          <ac:chgData name="Gonzalo Pozo Melero" userId="bd923a79-0206-49b8-926a-a7ad5517b68b" providerId="ADAL" clId="{713DE828-A0E2-4229-B424-7706E2D9DA36}" dt="2020-09-28T18:08:37.026" v="3497" actId="1037"/>
          <ac:spMkLst>
            <pc:docMk/>
            <pc:sldMk cId="1872831258" sldId="266"/>
            <ac:spMk id="6" creationId="{58122530-413F-4B20-9F00-9647B773AEC8}"/>
          </ac:spMkLst>
        </pc:spChg>
        <pc:spChg chg="mod ord">
          <ac:chgData name="Gonzalo Pozo Melero" userId="bd923a79-0206-49b8-926a-a7ad5517b68b" providerId="ADAL" clId="{713DE828-A0E2-4229-B424-7706E2D9DA36}" dt="2020-09-28T18:08:27.379" v="3488" actId="166"/>
          <ac:spMkLst>
            <pc:docMk/>
            <pc:sldMk cId="1872831258" sldId="266"/>
            <ac:spMk id="12" creationId="{C954B918-440E-4C85-94C9-2E2C3EB04778}"/>
          </ac:spMkLst>
        </pc:spChg>
        <pc:spChg chg="mod ord">
          <ac:chgData name="Gonzalo Pozo Melero" userId="bd923a79-0206-49b8-926a-a7ad5517b68b" providerId="ADAL" clId="{713DE828-A0E2-4229-B424-7706E2D9DA36}" dt="2020-09-28T18:07:38.746" v="3461" actId="166"/>
          <ac:spMkLst>
            <pc:docMk/>
            <pc:sldMk cId="1872831258" sldId="266"/>
            <ac:spMk id="13" creationId="{42C1A80C-0A2D-4FB1-ADEA-3A865C59B151}"/>
          </ac:spMkLst>
        </pc:spChg>
        <pc:spChg chg="mod">
          <ac:chgData name="Gonzalo Pozo Melero" userId="bd923a79-0206-49b8-926a-a7ad5517b68b" providerId="ADAL" clId="{713DE828-A0E2-4229-B424-7706E2D9DA36}" dt="2020-09-28T18:09:19.293" v="3504" actId="20577"/>
          <ac:spMkLst>
            <pc:docMk/>
            <pc:sldMk cId="1872831258" sldId="266"/>
            <ac:spMk id="14" creationId="{6564202E-DF26-4475-90BC-EF5B29AFA29A}"/>
          </ac:spMkLst>
        </pc:spChg>
        <pc:spChg chg="del">
          <ac:chgData name="Gonzalo Pozo Melero" userId="bd923a79-0206-49b8-926a-a7ad5517b68b" providerId="ADAL" clId="{713DE828-A0E2-4229-B424-7706E2D9DA36}" dt="2020-09-28T17:41:31.638" v="2768" actId="478"/>
          <ac:spMkLst>
            <pc:docMk/>
            <pc:sldMk cId="1872831258" sldId="266"/>
            <ac:spMk id="15" creationId="{05EC7CE4-9502-46F6-8FAE-C8D5AE766F12}"/>
          </ac:spMkLst>
        </pc:spChg>
        <pc:spChg chg="del">
          <ac:chgData name="Gonzalo Pozo Melero" userId="bd923a79-0206-49b8-926a-a7ad5517b68b" providerId="ADAL" clId="{713DE828-A0E2-4229-B424-7706E2D9DA36}" dt="2020-09-28T17:41:33.815" v="2770" actId="478"/>
          <ac:spMkLst>
            <pc:docMk/>
            <pc:sldMk cId="1872831258" sldId="266"/>
            <ac:spMk id="16" creationId="{3DBA3563-1D9C-49DA-A3AA-5C85C9292846}"/>
          </ac:spMkLst>
        </pc:spChg>
        <pc:spChg chg="del">
          <ac:chgData name="Gonzalo Pozo Melero" userId="bd923a79-0206-49b8-926a-a7ad5517b68b" providerId="ADAL" clId="{713DE828-A0E2-4229-B424-7706E2D9DA36}" dt="2020-09-28T17:41:34.872" v="2771" actId="478"/>
          <ac:spMkLst>
            <pc:docMk/>
            <pc:sldMk cId="1872831258" sldId="266"/>
            <ac:spMk id="17" creationId="{1B5A792B-4447-4629-BD3D-9D37F81875A6}"/>
          </ac:spMkLst>
        </pc:spChg>
        <pc:spChg chg="del">
          <ac:chgData name="Gonzalo Pozo Melero" userId="bd923a79-0206-49b8-926a-a7ad5517b68b" providerId="ADAL" clId="{713DE828-A0E2-4229-B424-7706E2D9DA36}" dt="2020-09-28T17:41:32.301" v="2769" actId="478"/>
          <ac:spMkLst>
            <pc:docMk/>
            <pc:sldMk cId="1872831258" sldId="266"/>
            <ac:spMk id="18" creationId="{5D90CEF3-7136-44E7-BDE3-B3625626CD9C}"/>
          </ac:spMkLst>
        </pc:spChg>
        <pc:spChg chg="del">
          <ac:chgData name="Gonzalo Pozo Melero" userId="bd923a79-0206-49b8-926a-a7ad5517b68b" providerId="ADAL" clId="{713DE828-A0E2-4229-B424-7706E2D9DA36}" dt="2020-09-28T17:41:36.544" v="2772" actId="478"/>
          <ac:spMkLst>
            <pc:docMk/>
            <pc:sldMk cId="1872831258" sldId="266"/>
            <ac:spMk id="19" creationId="{4E29B8FA-79E3-40DF-9A60-6B4D6F47E867}"/>
          </ac:spMkLst>
        </pc:spChg>
        <pc:spChg chg="add mod">
          <ac:chgData name="Gonzalo Pozo Melero" userId="bd923a79-0206-49b8-926a-a7ad5517b68b" providerId="ADAL" clId="{713DE828-A0E2-4229-B424-7706E2D9DA36}" dt="2020-09-28T18:09:17.504" v="3503" actId="20577"/>
          <ac:spMkLst>
            <pc:docMk/>
            <pc:sldMk cId="1872831258" sldId="266"/>
            <ac:spMk id="20" creationId="{4CC6AF22-BB43-425A-95BB-42D4FB22B4F1}"/>
          </ac:spMkLst>
        </pc:spChg>
        <pc:spChg chg="add mod">
          <ac:chgData name="Gonzalo Pozo Melero" userId="bd923a79-0206-49b8-926a-a7ad5517b68b" providerId="ADAL" clId="{713DE828-A0E2-4229-B424-7706E2D9DA36}" dt="2020-09-28T18:10:41.065" v="3560" actId="20577"/>
          <ac:spMkLst>
            <pc:docMk/>
            <pc:sldMk cId="1872831258" sldId="266"/>
            <ac:spMk id="21" creationId="{D838B761-9961-43F5-BAC3-C0BE8DE6FDC6}"/>
          </ac:spMkLst>
        </pc:spChg>
        <pc:spChg chg="add mod">
          <ac:chgData name="Gonzalo Pozo Melero" userId="bd923a79-0206-49b8-926a-a7ad5517b68b" providerId="ADAL" clId="{713DE828-A0E2-4229-B424-7706E2D9DA36}" dt="2020-09-28T18:09:41.909" v="3507" actId="1076"/>
          <ac:spMkLst>
            <pc:docMk/>
            <pc:sldMk cId="1872831258" sldId="266"/>
            <ac:spMk id="23" creationId="{C7E90309-C9F8-4F91-8688-8A36E275E6AE}"/>
          </ac:spMkLst>
        </pc:spChg>
        <pc:spChg chg="add mod">
          <ac:chgData name="Gonzalo Pozo Melero" userId="bd923a79-0206-49b8-926a-a7ad5517b68b" providerId="ADAL" clId="{713DE828-A0E2-4229-B424-7706E2D9DA36}" dt="2020-09-28T18:07:07.512" v="3453" actId="20577"/>
          <ac:spMkLst>
            <pc:docMk/>
            <pc:sldMk cId="1872831258" sldId="266"/>
            <ac:spMk id="24" creationId="{490E02E0-F377-4A07-B2B2-E691302AF6A0}"/>
          </ac:spMkLst>
        </pc:spChg>
        <pc:spChg chg="add mod">
          <ac:chgData name="Gonzalo Pozo Melero" userId="bd923a79-0206-49b8-926a-a7ad5517b68b" providerId="ADAL" clId="{713DE828-A0E2-4229-B424-7706E2D9DA36}" dt="2020-09-28T18:12:02.823" v="3587" actId="20577"/>
          <ac:spMkLst>
            <pc:docMk/>
            <pc:sldMk cId="1872831258" sldId="266"/>
            <ac:spMk id="25" creationId="{5A5E9150-D8DB-44D9-B105-B4BD4EF1DEF8}"/>
          </ac:spMkLst>
        </pc:spChg>
        <pc:spChg chg="add mod">
          <ac:chgData name="Gonzalo Pozo Melero" userId="bd923a79-0206-49b8-926a-a7ad5517b68b" providerId="ADAL" clId="{713DE828-A0E2-4229-B424-7706E2D9DA36}" dt="2020-09-28T18:08:12.700" v="3477" actId="1036"/>
          <ac:spMkLst>
            <pc:docMk/>
            <pc:sldMk cId="1872831258" sldId="266"/>
            <ac:spMk id="26" creationId="{1128FF0E-59C3-4991-857D-EA0E44B02112}"/>
          </ac:spMkLst>
        </pc:spChg>
        <pc:spChg chg="add mod">
          <ac:chgData name="Gonzalo Pozo Melero" userId="bd923a79-0206-49b8-926a-a7ad5517b68b" providerId="ADAL" clId="{713DE828-A0E2-4229-B424-7706E2D9DA36}" dt="2020-09-28T18:09:00.649" v="3500" actId="1076"/>
          <ac:spMkLst>
            <pc:docMk/>
            <pc:sldMk cId="1872831258" sldId="266"/>
            <ac:spMk id="27" creationId="{68F1916B-ABF6-4B36-95D0-F6D920A7AB97}"/>
          </ac:spMkLst>
        </pc:spChg>
        <pc:spChg chg="add mod">
          <ac:chgData name="Gonzalo Pozo Melero" userId="bd923a79-0206-49b8-926a-a7ad5517b68b" providerId="ADAL" clId="{713DE828-A0E2-4229-B424-7706E2D9DA36}" dt="2020-09-28T18:10:25.408" v="3558" actId="947"/>
          <ac:spMkLst>
            <pc:docMk/>
            <pc:sldMk cId="1872831258" sldId="266"/>
            <ac:spMk id="28" creationId="{824E9EA1-E947-4836-9897-230D295CF0DE}"/>
          </ac:spMkLst>
        </pc:spChg>
        <pc:spChg chg="add mod">
          <ac:chgData name="Gonzalo Pozo Melero" userId="bd923a79-0206-49b8-926a-a7ad5517b68b" providerId="ADAL" clId="{713DE828-A0E2-4229-B424-7706E2D9DA36}" dt="2020-09-28T18:12:06.960" v="3588" actId="1076"/>
          <ac:spMkLst>
            <pc:docMk/>
            <pc:sldMk cId="1872831258" sldId="266"/>
            <ac:spMk id="29" creationId="{90637398-A2C9-4F83-9DDC-D91664AFAD9F}"/>
          </ac:spMkLst>
        </pc:spChg>
        <pc:spChg chg="add mod">
          <ac:chgData name="Gonzalo Pozo Melero" userId="bd923a79-0206-49b8-926a-a7ad5517b68b" providerId="ADAL" clId="{713DE828-A0E2-4229-B424-7706E2D9DA36}" dt="2020-09-28T18:12:10.240" v="3589" actId="1076"/>
          <ac:spMkLst>
            <pc:docMk/>
            <pc:sldMk cId="1872831258" sldId="266"/>
            <ac:spMk id="30" creationId="{02EF9878-1DA4-4CA2-9DDF-66C31A875B49}"/>
          </ac:spMkLst>
        </pc:spChg>
        <pc:spChg chg="add mod">
          <ac:chgData name="Gonzalo Pozo Melero" userId="bd923a79-0206-49b8-926a-a7ad5517b68b" providerId="ADAL" clId="{713DE828-A0E2-4229-B424-7706E2D9DA36}" dt="2020-09-28T18:12:52.806" v="3603"/>
          <ac:spMkLst>
            <pc:docMk/>
            <pc:sldMk cId="1872831258" sldId="266"/>
            <ac:spMk id="31" creationId="{DB0886C2-1A5A-4A22-9D58-295D3D00D252}"/>
          </ac:spMkLst>
        </pc:spChg>
        <pc:spChg chg="add mod">
          <ac:chgData name="Gonzalo Pozo Melero" userId="bd923a79-0206-49b8-926a-a7ad5517b68b" providerId="ADAL" clId="{713DE828-A0E2-4229-B424-7706E2D9DA36}" dt="2020-09-28T18:13:13.288" v="3606" actId="1076"/>
          <ac:spMkLst>
            <pc:docMk/>
            <pc:sldMk cId="1872831258" sldId="266"/>
            <ac:spMk id="32" creationId="{8AA5FF89-A674-4B80-BD5E-F466F4980EFA}"/>
          </ac:spMkLst>
        </pc:spChg>
        <pc:picChg chg="del mod">
          <ac:chgData name="Gonzalo Pozo Melero" userId="bd923a79-0206-49b8-926a-a7ad5517b68b" providerId="ADAL" clId="{713DE828-A0E2-4229-B424-7706E2D9DA36}" dt="2020-09-28T14:35:39.641" v="2736" actId="478"/>
          <ac:picMkLst>
            <pc:docMk/>
            <pc:sldMk cId="1872831258" sldId="266"/>
            <ac:picMk id="2" creationId="{7337E416-FDF5-410D-8AA1-1E9278DF3E65}"/>
          </ac:picMkLst>
        </pc:picChg>
        <pc:picChg chg="add mod ord">
          <ac:chgData name="Gonzalo Pozo Melero" userId="bd923a79-0206-49b8-926a-a7ad5517b68b" providerId="ADAL" clId="{713DE828-A0E2-4229-B424-7706E2D9DA36}" dt="2020-09-28T14:35:45.703" v="2739" actId="167"/>
          <ac:picMkLst>
            <pc:docMk/>
            <pc:sldMk cId="1872831258" sldId="266"/>
            <ac:picMk id="3" creationId="{A43CE594-DBD5-4BBC-938B-775598C78EE4}"/>
          </ac:picMkLst>
        </pc:picChg>
        <pc:cxnChg chg="mod">
          <ac:chgData name="Gonzalo Pozo Melero" userId="bd923a79-0206-49b8-926a-a7ad5517b68b" providerId="ADAL" clId="{713DE828-A0E2-4229-B424-7706E2D9DA36}" dt="2020-09-28T18:09:39.477" v="3506" actId="1076"/>
          <ac:cxnSpMkLst>
            <pc:docMk/>
            <pc:sldMk cId="1872831258" sldId="266"/>
            <ac:cxnSpMk id="9" creationId="{0E77376D-17A0-40B9-9E96-84C115922DC6}"/>
          </ac:cxnSpMkLst>
        </pc:cxnChg>
        <pc:cxnChg chg="mod">
          <ac:chgData name="Gonzalo Pozo Melero" userId="bd923a79-0206-49b8-926a-a7ad5517b68b" providerId="ADAL" clId="{713DE828-A0E2-4229-B424-7706E2D9DA36}" dt="2020-09-28T17:59:00.419" v="3249" actId="1076"/>
          <ac:cxnSpMkLst>
            <pc:docMk/>
            <pc:sldMk cId="1872831258" sldId="266"/>
            <ac:cxnSpMk id="11" creationId="{226E9033-58D4-4C40-A321-D1E49CC9D74B}"/>
          </ac:cxnSpMkLst>
        </pc:cxnChg>
        <pc:cxnChg chg="add mod">
          <ac:chgData name="Gonzalo Pozo Melero" userId="bd923a79-0206-49b8-926a-a7ad5517b68b" providerId="ADAL" clId="{713DE828-A0E2-4229-B424-7706E2D9DA36}" dt="2020-09-28T18:04:51.664" v="3397" actId="1076"/>
          <ac:cxnSpMkLst>
            <pc:docMk/>
            <pc:sldMk cId="1872831258" sldId="266"/>
            <ac:cxnSpMk id="22" creationId="{DAB4EE13-E03B-4C02-A4CA-4B047202BA2F}"/>
          </ac:cxnSpMkLst>
        </pc:cxnChg>
      </pc:sldChg>
      <pc:sldChg chg="del">
        <pc:chgData name="Gonzalo Pozo Melero" userId="bd923a79-0206-49b8-926a-a7ad5517b68b" providerId="ADAL" clId="{713DE828-A0E2-4229-B424-7706E2D9DA36}" dt="2020-09-25T14:29:30.293" v="21" actId="2696"/>
        <pc:sldMkLst>
          <pc:docMk/>
          <pc:sldMk cId="3015489625" sldId="267"/>
        </pc:sldMkLst>
        <pc:spChg chg="mod">
          <ac:chgData name="Gonzalo Pozo Melero" userId="bd923a79-0206-49b8-926a-a7ad5517b68b" providerId="ADAL" clId="{713DE828-A0E2-4229-B424-7706E2D9DA36}" dt="2020-09-28T17:38:39.826" v="2743"/>
          <ac:spMkLst>
            <pc:docMk/>
            <pc:sldMk cId="3015489625" sldId="267"/>
            <ac:spMk id="4" creationId="{415F7BC9-D98A-4B69-8B28-0271D0B298CA}"/>
          </ac:spMkLst>
        </pc:spChg>
        <pc:spChg chg="add mod">
          <ac:chgData name="Gonzalo Pozo Melero" userId="bd923a79-0206-49b8-926a-a7ad5517b68b" providerId="ADAL" clId="{713DE828-A0E2-4229-B424-7706E2D9DA36}" dt="2020-09-28T17:43:25.432" v="2851" actId="1076"/>
          <ac:spMkLst>
            <pc:docMk/>
            <pc:sldMk cId="3015489625" sldId="267"/>
            <ac:spMk id="8" creationId="{73A39DFC-E9B9-4203-B0F5-658CFFB63FAE}"/>
          </ac:spMkLst>
        </pc:spChg>
        <pc:spChg chg="mod">
          <ac:chgData name="Gonzalo Pozo Melero" userId="bd923a79-0206-49b8-926a-a7ad5517b68b" providerId="ADAL" clId="{713DE828-A0E2-4229-B424-7706E2D9DA36}" dt="2020-09-28T17:51:19.973" v="3053" actId="164"/>
          <ac:spMkLst>
            <pc:docMk/>
            <pc:sldMk cId="3015489625" sldId="267"/>
            <ac:spMk id="12" creationId="{C954B918-440E-4C85-94C9-2E2C3EB04778}"/>
          </ac:spMkLst>
        </pc:spChg>
        <pc:spChg chg="del">
          <ac:chgData name="Gonzalo Pozo Melero" userId="bd923a79-0206-49b8-926a-a7ad5517b68b" providerId="ADAL" clId="{713DE828-A0E2-4229-B424-7706E2D9DA36}" dt="2020-09-28T17:39:34.658" v="2762" actId="478"/>
          <ac:spMkLst>
            <pc:docMk/>
            <pc:sldMk cId="3015489625" sldId="267"/>
            <ac:spMk id="14" creationId="{6564202E-DF26-4475-90BC-EF5B29AFA29A}"/>
          </ac:spMkLst>
        </pc:spChg>
        <pc:spChg chg="mod">
          <ac:chgData name="Gonzalo Pozo Melero" userId="bd923a79-0206-49b8-926a-a7ad5517b68b" providerId="ADAL" clId="{713DE828-A0E2-4229-B424-7706E2D9DA36}" dt="2020-09-28T17:42:51.525" v="2783" actId="20577"/>
          <ac:spMkLst>
            <pc:docMk/>
            <pc:sldMk cId="3015489625" sldId="267"/>
            <ac:spMk id="16" creationId="{3DBA3563-1D9C-49DA-A3AA-5C85C9292846}"/>
          </ac:spMkLst>
        </pc:spChg>
        <pc:spChg chg="del mod">
          <ac:chgData name="Gonzalo Pozo Melero" userId="bd923a79-0206-49b8-926a-a7ad5517b68b" providerId="ADAL" clId="{713DE828-A0E2-4229-B424-7706E2D9DA36}" dt="2020-09-28T17:53:47.850" v="3137" actId="478"/>
          <ac:spMkLst>
            <pc:docMk/>
            <pc:sldMk cId="3015489625" sldId="267"/>
            <ac:spMk id="17" creationId="{1B5A792B-4447-4629-BD3D-9D37F81875A6}"/>
          </ac:spMkLst>
        </pc:spChg>
        <pc:spChg chg="del mod">
          <ac:chgData name="Gonzalo Pozo Melero" userId="bd923a79-0206-49b8-926a-a7ad5517b68b" providerId="ADAL" clId="{713DE828-A0E2-4229-B424-7706E2D9DA36}" dt="2020-09-28T17:55:20.405" v="3201" actId="478"/>
          <ac:spMkLst>
            <pc:docMk/>
            <pc:sldMk cId="3015489625" sldId="267"/>
            <ac:spMk id="18" creationId="{5D90CEF3-7136-44E7-BDE3-B3625626CD9C}"/>
          </ac:spMkLst>
        </pc:spChg>
        <pc:spChg chg="add mod">
          <ac:chgData name="Gonzalo Pozo Melero" userId="bd923a79-0206-49b8-926a-a7ad5517b68b" providerId="ADAL" clId="{713DE828-A0E2-4229-B424-7706E2D9DA36}" dt="2020-09-28T17:51:19.973" v="3053" actId="164"/>
          <ac:spMkLst>
            <pc:docMk/>
            <pc:sldMk cId="3015489625" sldId="267"/>
            <ac:spMk id="19" creationId="{FECC1D6C-3513-42F6-A68C-3AE9AB2C33B8}"/>
          </ac:spMkLst>
        </pc:spChg>
        <pc:spChg chg="del">
          <ac:chgData name="Gonzalo Pozo Melero" userId="bd923a79-0206-49b8-926a-a7ad5517b68b" providerId="ADAL" clId="{713DE828-A0E2-4229-B424-7706E2D9DA36}" dt="2020-09-28T17:39:35.812" v="2763" actId="478"/>
          <ac:spMkLst>
            <pc:docMk/>
            <pc:sldMk cId="3015489625" sldId="267"/>
            <ac:spMk id="21" creationId="{1510B90E-B19C-4A27-BC68-A1AA583E64BC}"/>
          </ac:spMkLst>
        </pc:spChg>
        <pc:spChg chg="mod">
          <ac:chgData name="Gonzalo Pozo Melero" userId="bd923a79-0206-49b8-926a-a7ad5517b68b" providerId="ADAL" clId="{713DE828-A0E2-4229-B424-7706E2D9DA36}" dt="2020-09-28T17:51:29.153" v="3056" actId="1076"/>
          <ac:spMkLst>
            <pc:docMk/>
            <pc:sldMk cId="3015489625" sldId="267"/>
            <ac:spMk id="24" creationId="{5C06E2B0-124D-4C8B-BC37-FE6A8AA41E4E}"/>
          </ac:spMkLst>
        </pc:spChg>
        <pc:spChg chg="add mod">
          <ac:chgData name="Gonzalo Pozo Melero" userId="bd923a79-0206-49b8-926a-a7ad5517b68b" providerId="ADAL" clId="{713DE828-A0E2-4229-B424-7706E2D9DA36}" dt="2020-09-28T17:39:47.003" v="2766" actId="1076"/>
          <ac:spMkLst>
            <pc:docMk/>
            <pc:sldMk cId="3015489625" sldId="267"/>
            <ac:spMk id="25" creationId="{C9128F6B-C3F7-43CD-A55F-FE17DA888E8D}"/>
          </ac:spMkLst>
        </pc:spChg>
        <pc:spChg chg="add mod">
          <ac:chgData name="Gonzalo Pozo Melero" userId="bd923a79-0206-49b8-926a-a7ad5517b68b" providerId="ADAL" clId="{713DE828-A0E2-4229-B424-7706E2D9DA36}" dt="2020-09-28T17:51:56.603" v="3075" actId="1076"/>
          <ac:spMkLst>
            <pc:docMk/>
            <pc:sldMk cId="3015489625" sldId="267"/>
            <ac:spMk id="26" creationId="{01D521E4-E45B-49B7-85F5-D71996B00E82}"/>
          </ac:spMkLst>
        </pc:spChg>
        <pc:spChg chg="add mod">
          <ac:chgData name="Gonzalo Pozo Melero" userId="bd923a79-0206-49b8-926a-a7ad5517b68b" providerId="ADAL" clId="{713DE828-A0E2-4229-B424-7706E2D9DA36}" dt="2020-09-28T17:52:00.380" v="3076" actId="1076"/>
          <ac:spMkLst>
            <pc:docMk/>
            <pc:sldMk cId="3015489625" sldId="267"/>
            <ac:spMk id="27" creationId="{E7F1EA83-BDF0-49E5-8D27-71AE63AE8A59}"/>
          </ac:spMkLst>
        </pc:spChg>
        <pc:spChg chg="add mod">
          <ac:chgData name="Gonzalo Pozo Melero" userId="bd923a79-0206-49b8-926a-a7ad5517b68b" providerId="ADAL" clId="{713DE828-A0E2-4229-B424-7706E2D9DA36}" dt="2020-09-28T17:52:02.815" v="3077" actId="1076"/>
          <ac:spMkLst>
            <pc:docMk/>
            <pc:sldMk cId="3015489625" sldId="267"/>
            <ac:spMk id="28" creationId="{9309A5A7-222A-4C22-BC71-0930F796CB83}"/>
          </ac:spMkLst>
        </pc:spChg>
        <pc:spChg chg="add mod ord">
          <ac:chgData name="Gonzalo Pozo Melero" userId="bd923a79-0206-49b8-926a-a7ad5517b68b" providerId="ADAL" clId="{713DE828-A0E2-4229-B424-7706E2D9DA36}" dt="2020-09-28T17:51:19.973" v="3053" actId="164"/>
          <ac:spMkLst>
            <pc:docMk/>
            <pc:sldMk cId="3015489625" sldId="267"/>
            <ac:spMk id="29" creationId="{7A50F9E0-63A5-49E8-A632-3E04D29A0E28}"/>
          </ac:spMkLst>
        </pc:spChg>
        <pc:spChg chg="add mod">
          <ac:chgData name="Gonzalo Pozo Melero" userId="bd923a79-0206-49b8-926a-a7ad5517b68b" providerId="ADAL" clId="{713DE828-A0E2-4229-B424-7706E2D9DA36}" dt="2020-09-28T17:51:19.973" v="3053" actId="164"/>
          <ac:spMkLst>
            <pc:docMk/>
            <pc:sldMk cId="3015489625" sldId="267"/>
            <ac:spMk id="30" creationId="{6F908FA0-6202-406C-830F-8773C8975935}"/>
          </ac:spMkLst>
        </pc:spChg>
        <pc:spChg chg="add mod">
          <ac:chgData name="Gonzalo Pozo Melero" userId="bd923a79-0206-49b8-926a-a7ad5517b68b" providerId="ADAL" clId="{713DE828-A0E2-4229-B424-7706E2D9DA36}" dt="2020-09-28T17:51:19.973" v="3053" actId="164"/>
          <ac:spMkLst>
            <pc:docMk/>
            <pc:sldMk cId="3015489625" sldId="267"/>
            <ac:spMk id="31" creationId="{3F56C195-149B-40B9-8319-5B5A1F47AFCA}"/>
          </ac:spMkLst>
        </pc:spChg>
        <pc:spChg chg="add mod">
          <ac:chgData name="Gonzalo Pozo Melero" userId="bd923a79-0206-49b8-926a-a7ad5517b68b" providerId="ADAL" clId="{713DE828-A0E2-4229-B424-7706E2D9DA36}" dt="2020-09-28T17:51:19.973" v="3053" actId="164"/>
          <ac:spMkLst>
            <pc:docMk/>
            <pc:sldMk cId="3015489625" sldId="267"/>
            <ac:spMk id="32" creationId="{0C90ED70-AFB1-473F-9DBE-AC975DC950F8}"/>
          </ac:spMkLst>
        </pc:spChg>
        <pc:spChg chg="add mod">
          <ac:chgData name="Gonzalo Pozo Melero" userId="bd923a79-0206-49b8-926a-a7ad5517b68b" providerId="ADAL" clId="{713DE828-A0E2-4229-B424-7706E2D9DA36}" dt="2020-09-28T17:51:54.362" v="3074" actId="1076"/>
          <ac:spMkLst>
            <pc:docMk/>
            <pc:sldMk cId="3015489625" sldId="267"/>
            <ac:spMk id="34" creationId="{67942E06-3333-44FE-ABC9-CC28AC384A59}"/>
          </ac:spMkLst>
        </pc:spChg>
        <pc:spChg chg="add mod">
          <ac:chgData name="Gonzalo Pozo Melero" userId="bd923a79-0206-49b8-926a-a7ad5517b68b" providerId="ADAL" clId="{713DE828-A0E2-4229-B424-7706E2D9DA36}" dt="2020-09-28T17:52:40.710" v="3087" actId="164"/>
          <ac:spMkLst>
            <pc:docMk/>
            <pc:sldMk cId="3015489625" sldId="267"/>
            <ac:spMk id="36" creationId="{77799A37-9026-475F-A06D-016CAFC28B8C}"/>
          </ac:spMkLst>
        </pc:spChg>
        <pc:spChg chg="add mod">
          <ac:chgData name="Gonzalo Pozo Melero" userId="bd923a79-0206-49b8-926a-a7ad5517b68b" providerId="ADAL" clId="{713DE828-A0E2-4229-B424-7706E2D9DA36}" dt="2020-09-28T17:52:40.710" v="3087" actId="164"/>
          <ac:spMkLst>
            <pc:docMk/>
            <pc:sldMk cId="3015489625" sldId="267"/>
            <ac:spMk id="37" creationId="{0EFE02FC-1F5B-4AA6-A6D6-C312402E8372}"/>
          </ac:spMkLst>
        </pc:spChg>
        <pc:spChg chg="add mod">
          <ac:chgData name="Gonzalo Pozo Melero" userId="bd923a79-0206-49b8-926a-a7ad5517b68b" providerId="ADAL" clId="{713DE828-A0E2-4229-B424-7706E2D9DA36}" dt="2020-09-28T17:52:40.710" v="3087" actId="164"/>
          <ac:spMkLst>
            <pc:docMk/>
            <pc:sldMk cId="3015489625" sldId="267"/>
            <ac:spMk id="38" creationId="{43B52B58-DEAD-4194-9BBF-757EB0CE756A}"/>
          </ac:spMkLst>
        </pc:spChg>
        <pc:spChg chg="add mod">
          <ac:chgData name="Gonzalo Pozo Melero" userId="bd923a79-0206-49b8-926a-a7ad5517b68b" providerId="ADAL" clId="{713DE828-A0E2-4229-B424-7706E2D9DA36}" dt="2020-09-28T17:56:50.985" v="3240" actId="20577"/>
          <ac:spMkLst>
            <pc:docMk/>
            <pc:sldMk cId="3015489625" sldId="267"/>
            <ac:spMk id="43" creationId="{38D7F0DD-3D4A-4528-95D1-A56AE61ED4AC}"/>
          </ac:spMkLst>
        </pc:spChg>
        <pc:spChg chg="add mod">
          <ac:chgData name="Gonzalo Pozo Melero" userId="bd923a79-0206-49b8-926a-a7ad5517b68b" providerId="ADAL" clId="{713DE828-A0E2-4229-B424-7706E2D9DA36}" dt="2020-09-28T17:57:00.039" v="3241" actId="13822"/>
          <ac:spMkLst>
            <pc:docMk/>
            <pc:sldMk cId="3015489625" sldId="267"/>
            <ac:spMk id="46" creationId="{C7116E32-686F-4B67-B543-065C8C30A2E2}"/>
          </ac:spMkLst>
        </pc:spChg>
        <pc:grpChg chg="del">
          <ac:chgData name="Gonzalo Pozo Melero" userId="bd923a79-0206-49b8-926a-a7ad5517b68b" providerId="ADAL" clId="{713DE828-A0E2-4229-B424-7706E2D9DA36}" dt="2020-09-28T17:39:31.809" v="2760" actId="478"/>
          <ac:grpSpMkLst>
            <pc:docMk/>
            <pc:sldMk cId="3015489625" sldId="267"/>
            <ac:grpSpMk id="6" creationId="{48811F6B-1773-4FD7-B7A6-946345D5836F}"/>
          </ac:grpSpMkLst>
        </pc:grpChg>
        <pc:grpChg chg="add mod ord">
          <ac:chgData name="Gonzalo Pozo Melero" userId="bd923a79-0206-49b8-926a-a7ad5517b68b" providerId="ADAL" clId="{713DE828-A0E2-4229-B424-7706E2D9DA36}" dt="2020-09-28T17:51:23.891" v="3055" actId="167"/>
          <ac:grpSpMkLst>
            <pc:docMk/>
            <pc:sldMk cId="3015489625" sldId="267"/>
            <ac:grpSpMk id="33" creationId="{11996E74-C582-4F23-B271-2CFF17B443A9}"/>
          </ac:grpSpMkLst>
        </pc:grpChg>
        <pc:grpChg chg="add mod">
          <ac:chgData name="Gonzalo Pozo Melero" userId="bd923a79-0206-49b8-926a-a7ad5517b68b" providerId="ADAL" clId="{713DE828-A0E2-4229-B424-7706E2D9DA36}" dt="2020-09-28T17:53:03.975" v="3130" actId="164"/>
          <ac:grpSpMkLst>
            <pc:docMk/>
            <pc:sldMk cId="3015489625" sldId="267"/>
            <ac:grpSpMk id="39" creationId="{BF3AEA97-BE19-4AC0-B733-EB00EF03A216}"/>
          </ac:grpSpMkLst>
        </pc:grpChg>
        <pc:grpChg chg="add mod">
          <ac:chgData name="Gonzalo Pozo Melero" userId="bd923a79-0206-49b8-926a-a7ad5517b68b" providerId="ADAL" clId="{713DE828-A0E2-4229-B424-7706E2D9DA36}" dt="2020-09-28T18:25:03.632" v="3651" actId="1076"/>
          <ac:grpSpMkLst>
            <pc:docMk/>
            <pc:sldMk cId="3015489625" sldId="267"/>
            <ac:grpSpMk id="41" creationId="{64143934-60A8-467A-85DA-E490399CF922}"/>
          </ac:grpSpMkLst>
        </pc:grpChg>
        <pc:grpChg chg="add mod">
          <ac:chgData name="Gonzalo Pozo Melero" userId="bd923a79-0206-49b8-926a-a7ad5517b68b" providerId="ADAL" clId="{713DE828-A0E2-4229-B424-7706E2D9DA36}" dt="2020-09-28T17:56:40.014" v="3236" actId="1076"/>
          <ac:grpSpMkLst>
            <pc:docMk/>
            <pc:sldMk cId="3015489625" sldId="267"/>
            <ac:grpSpMk id="45" creationId="{D64584D1-0312-4ABD-8349-AD92DC679DAA}"/>
          </ac:grpSpMkLst>
        </pc:grpChg>
        <pc:picChg chg="del">
          <ac:chgData name="Gonzalo Pozo Melero" userId="bd923a79-0206-49b8-926a-a7ad5517b68b" providerId="ADAL" clId="{713DE828-A0E2-4229-B424-7706E2D9DA36}" dt="2020-09-28T17:38:58.059" v="2744" actId="478"/>
          <ac:picMkLst>
            <pc:docMk/>
            <pc:sldMk cId="3015489625" sldId="267"/>
            <ac:picMk id="2" creationId="{7337E416-FDF5-410D-8AA1-1E9278DF3E65}"/>
          </ac:picMkLst>
        </pc:picChg>
        <pc:picChg chg="add del mod ord modCrop">
          <ac:chgData name="Gonzalo Pozo Melero" userId="bd923a79-0206-49b8-926a-a7ad5517b68b" providerId="ADAL" clId="{713DE828-A0E2-4229-B424-7706E2D9DA36}" dt="2020-09-28T17:49:53.962" v="3027" actId="478"/>
          <ac:picMkLst>
            <pc:docMk/>
            <pc:sldMk cId="3015489625" sldId="267"/>
            <ac:picMk id="3" creationId="{0495DDB1-A2E8-4563-A29F-2D532DCE48B1}"/>
          </ac:picMkLst>
        </pc:picChg>
        <pc:picChg chg="add mod ord">
          <ac:chgData name="Gonzalo Pozo Melero" userId="bd923a79-0206-49b8-926a-a7ad5517b68b" providerId="ADAL" clId="{713DE828-A0E2-4229-B424-7706E2D9DA36}" dt="2020-09-28T17:51:19.973" v="3053" actId="164"/>
          <ac:picMkLst>
            <pc:docMk/>
            <pc:sldMk cId="3015489625" sldId="267"/>
            <ac:picMk id="10" creationId="{8A74B558-6E01-4C46-A3D9-32C00A129A5B}"/>
          </ac:picMkLst>
        </pc:picChg>
        <pc:picChg chg="add mod">
          <ac:chgData name="Gonzalo Pozo Melero" userId="bd923a79-0206-49b8-926a-a7ad5517b68b" providerId="ADAL" clId="{713DE828-A0E2-4229-B424-7706E2D9DA36}" dt="2020-09-28T17:52:40.710" v="3087" actId="164"/>
          <ac:picMkLst>
            <pc:docMk/>
            <pc:sldMk cId="3015489625" sldId="267"/>
            <ac:picMk id="35" creationId="{39DC9A74-5C84-4D19-8DAA-6723E6766315}"/>
          </ac:picMkLst>
        </pc:picChg>
        <pc:picChg chg="add mod modCrop">
          <ac:chgData name="Gonzalo Pozo Melero" userId="bd923a79-0206-49b8-926a-a7ad5517b68b" providerId="ADAL" clId="{713DE828-A0E2-4229-B424-7706E2D9DA36}" dt="2020-09-28T17:56:34.006" v="3235" actId="732"/>
          <ac:picMkLst>
            <pc:docMk/>
            <pc:sldMk cId="3015489625" sldId="267"/>
            <ac:picMk id="42" creationId="{67B2F485-E15D-47BF-A5C3-1C0D5AB75A3E}"/>
          </ac:picMkLst>
        </pc:picChg>
        <pc:cxnChg chg="del">
          <ac:chgData name="Gonzalo Pozo Melero" userId="bd923a79-0206-49b8-926a-a7ad5517b68b" providerId="ADAL" clId="{713DE828-A0E2-4229-B424-7706E2D9DA36}" dt="2020-09-28T17:39:33.100" v="2761" actId="478"/>
          <ac:cxnSpMkLst>
            <pc:docMk/>
            <pc:sldMk cId="3015489625" sldId="267"/>
            <ac:cxnSpMk id="5" creationId="{569BBE50-AD07-4BF8-AC42-8164DD6D2BE3}"/>
          </ac:cxnSpMkLst>
        </pc:cxnChg>
        <pc:cxnChg chg="mod">
          <ac:chgData name="Gonzalo Pozo Melero" userId="bd923a79-0206-49b8-926a-a7ad5517b68b" providerId="ADAL" clId="{713DE828-A0E2-4229-B424-7706E2D9DA36}" dt="2020-09-28T17:51:19.973" v="3053" actId="164"/>
          <ac:cxnSpMkLst>
            <pc:docMk/>
            <pc:sldMk cId="3015489625" sldId="267"/>
            <ac:cxnSpMk id="9" creationId="{0E77376D-17A0-40B9-9E96-84C115922DC6}"/>
          </ac:cxnSpMkLst>
        </pc:cxnChg>
        <pc:cxnChg chg="mod">
          <ac:chgData name="Gonzalo Pozo Melero" userId="bd923a79-0206-49b8-926a-a7ad5517b68b" providerId="ADAL" clId="{713DE828-A0E2-4229-B424-7706E2D9DA36}" dt="2020-09-28T17:51:19.973" v="3053" actId="164"/>
          <ac:cxnSpMkLst>
            <pc:docMk/>
            <pc:sldMk cId="3015489625" sldId="267"/>
            <ac:cxnSpMk id="11" creationId="{226E9033-58D4-4C40-A321-D1E49CC9D74B}"/>
          </ac:cxnSpMkLst>
        </pc:cxnChg>
        <pc:cxnChg chg="add mod">
          <ac:chgData name="Gonzalo Pozo Melero" userId="bd923a79-0206-49b8-926a-a7ad5517b68b" providerId="ADAL" clId="{713DE828-A0E2-4229-B424-7706E2D9DA36}" dt="2020-09-28T17:51:19.973" v="3053" actId="164"/>
          <ac:cxnSpMkLst>
            <pc:docMk/>
            <pc:sldMk cId="3015489625" sldId="267"/>
            <ac:cxnSpMk id="15" creationId="{4064E118-C703-4129-8E8A-859BBFE8FE1C}"/>
          </ac:cxnSpMkLst>
        </pc:cxnChg>
        <pc:cxnChg chg="del">
          <ac:chgData name="Gonzalo Pozo Melero" userId="bd923a79-0206-49b8-926a-a7ad5517b68b" providerId="ADAL" clId="{713DE828-A0E2-4229-B424-7706E2D9DA36}" dt="2020-09-28T17:39:36.604" v="2764" actId="478"/>
          <ac:cxnSpMkLst>
            <pc:docMk/>
            <pc:sldMk cId="3015489625" sldId="267"/>
            <ac:cxnSpMk id="20" creationId="{A3CB2007-C8DA-4900-8DF2-15BFD6808ACB}"/>
          </ac:cxnSpMkLst>
        </pc:cxnChg>
        <pc:cxnChg chg="add mod">
          <ac:chgData name="Gonzalo Pozo Melero" userId="bd923a79-0206-49b8-926a-a7ad5517b68b" providerId="ADAL" clId="{713DE828-A0E2-4229-B424-7706E2D9DA36}" dt="2020-09-28T17:53:03.975" v="3130" actId="164"/>
          <ac:cxnSpMkLst>
            <pc:docMk/>
            <pc:sldMk cId="3015489625" sldId="267"/>
            <ac:cxnSpMk id="40" creationId="{9B06F5CC-FDC4-419B-BB23-C946E503D05B}"/>
          </ac:cxnSpMkLst>
        </pc:cxnChg>
        <pc:cxnChg chg="add mod">
          <ac:chgData name="Gonzalo Pozo Melero" userId="bd923a79-0206-49b8-926a-a7ad5517b68b" providerId="ADAL" clId="{713DE828-A0E2-4229-B424-7706E2D9DA36}" dt="2020-09-28T17:54:50.175" v="3191" actId="164"/>
          <ac:cxnSpMkLst>
            <pc:docMk/>
            <pc:sldMk cId="3015489625" sldId="267"/>
            <ac:cxnSpMk id="44" creationId="{664114CA-6F1D-4763-8DD5-4C259AD1D367}"/>
          </ac:cxnSpMkLst>
        </pc:cxnChg>
      </pc:sldChg>
      <pc:sldChg chg="addSp delSp modSp add">
        <pc:chgData name="Gonzalo Pozo Melero" userId="bd923a79-0206-49b8-926a-a7ad5517b68b" providerId="ADAL" clId="{713DE828-A0E2-4229-B424-7706E2D9DA36}" dt="2020-09-28T18:35:12.639" v="3906" actId="1076"/>
        <pc:sldMkLst>
          <pc:docMk/>
          <pc:sldMk cId="2398811529" sldId="268"/>
        </pc:sldMkLst>
        <pc:spChg chg="mod">
          <ac:chgData name="Gonzalo Pozo Melero" userId="bd923a79-0206-49b8-926a-a7ad5517b68b" providerId="ADAL" clId="{713DE828-A0E2-4229-B424-7706E2D9DA36}" dt="2020-09-28T18:35:12.639" v="3906" actId="1076"/>
          <ac:spMkLst>
            <pc:docMk/>
            <pc:sldMk cId="2398811529" sldId="268"/>
            <ac:spMk id="2" creationId="{4A498B16-5081-479B-8B84-B40A3B0B8649}"/>
          </ac:spMkLst>
        </pc:spChg>
        <pc:spChg chg="del">
          <ac:chgData name="Gonzalo Pozo Melero" userId="bd923a79-0206-49b8-926a-a7ad5517b68b" providerId="ADAL" clId="{713DE828-A0E2-4229-B424-7706E2D9DA36}" dt="2020-09-28T18:13:20.370" v="3608" actId="478"/>
          <ac:spMkLst>
            <pc:docMk/>
            <pc:sldMk cId="2398811529" sldId="268"/>
            <ac:spMk id="4" creationId="{415F7BC9-D98A-4B69-8B28-0271D0B298CA}"/>
          </ac:spMkLst>
        </pc:spChg>
        <pc:spChg chg="del mod">
          <ac:chgData name="Gonzalo Pozo Melero" userId="bd923a79-0206-49b8-926a-a7ad5517b68b" providerId="ADAL" clId="{713DE828-A0E2-4229-B424-7706E2D9DA36}" dt="2020-09-28T18:24:02.825" v="3628" actId="478"/>
          <ac:spMkLst>
            <pc:docMk/>
            <pc:sldMk cId="2398811529" sldId="268"/>
            <ac:spMk id="6" creationId="{58122530-413F-4B20-9F00-9647B773AEC8}"/>
          </ac:spMkLst>
        </pc:spChg>
        <pc:spChg chg="add mod">
          <ac:chgData name="Gonzalo Pozo Melero" userId="bd923a79-0206-49b8-926a-a7ad5517b68b" providerId="ADAL" clId="{713DE828-A0E2-4229-B424-7706E2D9DA36}" dt="2020-09-28T18:24:35.094" v="3641" actId="2085"/>
          <ac:spMkLst>
            <pc:docMk/>
            <pc:sldMk cId="2398811529" sldId="268"/>
            <ac:spMk id="7" creationId="{A212CF0D-2450-400A-AB87-154234B3A27F}"/>
          </ac:spMkLst>
        </pc:spChg>
        <pc:spChg chg="mod">
          <ac:chgData name="Gonzalo Pozo Melero" userId="bd923a79-0206-49b8-926a-a7ad5517b68b" providerId="ADAL" clId="{713DE828-A0E2-4229-B424-7706E2D9DA36}" dt="2020-09-28T18:24:15.182" v="3632" actId="1076"/>
          <ac:spMkLst>
            <pc:docMk/>
            <pc:sldMk cId="2398811529" sldId="268"/>
            <ac:spMk id="12" creationId="{C954B918-440E-4C85-94C9-2E2C3EB04778}"/>
          </ac:spMkLst>
        </pc:spChg>
        <pc:spChg chg="mod">
          <ac:chgData name="Gonzalo Pozo Melero" userId="bd923a79-0206-49b8-926a-a7ad5517b68b" providerId="ADAL" clId="{713DE828-A0E2-4229-B424-7706E2D9DA36}" dt="2020-09-28T18:26:02.477" v="3682" actId="1076"/>
          <ac:spMkLst>
            <pc:docMk/>
            <pc:sldMk cId="2398811529" sldId="268"/>
            <ac:spMk id="13" creationId="{42C1A80C-0A2D-4FB1-ADEA-3A865C59B151}"/>
          </ac:spMkLst>
        </pc:spChg>
        <pc:spChg chg="mod">
          <ac:chgData name="Gonzalo Pozo Melero" userId="bd923a79-0206-49b8-926a-a7ad5517b68b" providerId="ADAL" clId="{713DE828-A0E2-4229-B424-7706E2D9DA36}" dt="2020-09-28T18:35:07.776" v="3903" actId="1076"/>
          <ac:spMkLst>
            <pc:docMk/>
            <pc:sldMk cId="2398811529" sldId="268"/>
            <ac:spMk id="14" creationId="{6564202E-DF26-4475-90BC-EF5B29AFA29A}"/>
          </ac:spMkLst>
        </pc:spChg>
        <pc:spChg chg="mod ord">
          <ac:chgData name="Gonzalo Pozo Melero" userId="bd923a79-0206-49b8-926a-a7ad5517b68b" providerId="ADAL" clId="{713DE828-A0E2-4229-B424-7706E2D9DA36}" dt="2020-09-28T18:26:09.434" v="3683" actId="1076"/>
          <ac:spMkLst>
            <pc:docMk/>
            <pc:sldMk cId="2398811529" sldId="268"/>
            <ac:spMk id="23" creationId="{C7E90309-C9F8-4F91-8688-8A36E275E6AE}"/>
          </ac:spMkLst>
        </pc:spChg>
        <pc:spChg chg="mod">
          <ac:chgData name="Gonzalo Pozo Melero" userId="bd923a79-0206-49b8-926a-a7ad5517b68b" providerId="ADAL" clId="{713DE828-A0E2-4229-B424-7706E2D9DA36}" dt="2020-09-28T18:24:23.563" v="3636" actId="1076"/>
          <ac:spMkLst>
            <pc:docMk/>
            <pc:sldMk cId="2398811529" sldId="268"/>
            <ac:spMk id="24" creationId="{490E02E0-F377-4A07-B2B2-E691302AF6A0}"/>
          </ac:spMkLst>
        </pc:spChg>
        <pc:spChg chg="del">
          <ac:chgData name="Gonzalo Pozo Melero" userId="bd923a79-0206-49b8-926a-a7ad5517b68b" providerId="ADAL" clId="{713DE828-A0E2-4229-B424-7706E2D9DA36}" dt="2020-09-28T18:24:18.161" v="3634" actId="478"/>
          <ac:spMkLst>
            <pc:docMk/>
            <pc:sldMk cId="2398811529" sldId="268"/>
            <ac:spMk id="26" creationId="{1128FF0E-59C3-4991-857D-EA0E44B02112}"/>
          </ac:spMkLst>
        </pc:spChg>
        <pc:spChg chg="del">
          <ac:chgData name="Gonzalo Pozo Melero" userId="bd923a79-0206-49b8-926a-a7ad5517b68b" providerId="ADAL" clId="{713DE828-A0E2-4229-B424-7706E2D9DA36}" dt="2020-09-28T18:24:12.111" v="3631" actId="478"/>
          <ac:spMkLst>
            <pc:docMk/>
            <pc:sldMk cId="2398811529" sldId="268"/>
            <ac:spMk id="27" creationId="{68F1916B-ABF6-4B36-95D0-F6D920A7AB97}"/>
          </ac:spMkLst>
        </pc:spChg>
        <pc:spChg chg="mod">
          <ac:chgData name="Gonzalo Pozo Melero" userId="bd923a79-0206-49b8-926a-a7ad5517b68b" providerId="ADAL" clId="{713DE828-A0E2-4229-B424-7706E2D9DA36}" dt="2020-09-28T18:23:41.450" v="3621" actId="14100"/>
          <ac:spMkLst>
            <pc:docMk/>
            <pc:sldMk cId="2398811529" sldId="268"/>
            <ac:spMk id="28" creationId="{824E9EA1-E947-4836-9897-230D295CF0DE}"/>
          </ac:spMkLst>
        </pc:spChg>
        <pc:spChg chg="mod">
          <ac:chgData name="Gonzalo Pozo Melero" userId="bd923a79-0206-49b8-926a-a7ad5517b68b" providerId="ADAL" clId="{713DE828-A0E2-4229-B424-7706E2D9DA36}" dt="2020-09-28T18:33:55.593" v="3874" actId="13822"/>
          <ac:spMkLst>
            <pc:docMk/>
            <pc:sldMk cId="2398811529" sldId="268"/>
            <ac:spMk id="31" creationId="{DB0886C2-1A5A-4A22-9D58-295D3D00D252}"/>
          </ac:spMkLst>
        </pc:spChg>
        <pc:spChg chg="add mod">
          <ac:chgData name="Gonzalo Pozo Melero" userId="bd923a79-0206-49b8-926a-a7ad5517b68b" providerId="ADAL" clId="{713DE828-A0E2-4229-B424-7706E2D9DA36}" dt="2020-09-28T18:24:39.986" v="3643" actId="1076"/>
          <ac:spMkLst>
            <pc:docMk/>
            <pc:sldMk cId="2398811529" sldId="268"/>
            <ac:spMk id="33" creationId="{77B20BCF-02B7-4ABC-9BB3-2C98D2E88922}"/>
          </ac:spMkLst>
        </pc:spChg>
        <pc:spChg chg="add mod">
          <ac:chgData name="Gonzalo Pozo Melero" userId="bd923a79-0206-49b8-926a-a7ad5517b68b" providerId="ADAL" clId="{713DE828-A0E2-4229-B424-7706E2D9DA36}" dt="2020-09-28T18:24:42.405" v="3645" actId="1076"/>
          <ac:spMkLst>
            <pc:docMk/>
            <pc:sldMk cId="2398811529" sldId="268"/>
            <ac:spMk id="34" creationId="{14CA6D2C-F9D4-4C50-BBD9-2B89247FBE3D}"/>
          </ac:spMkLst>
        </pc:spChg>
        <pc:spChg chg="add mod">
          <ac:chgData name="Gonzalo Pozo Melero" userId="bd923a79-0206-49b8-926a-a7ad5517b68b" providerId="ADAL" clId="{713DE828-A0E2-4229-B424-7706E2D9DA36}" dt="2020-09-28T18:24:44.774" v="3647" actId="1076"/>
          <ac:spMkLst>
            <pc:docMk/>
            <pc:sldMk cId="2398811529" sldId="268"/>
            <ac:spMk id="35" creationId="{7B12A1FD-9CAE-43A4-B2EE-862BF493185A}"/>
          </ac:spMkLst>
        </pc:spChg>
        <pc:spChg chg="add mod">
          <ac:chgData name="Gonzalo Pozo Melero" userId="bd923a79-0206-49b8-926a-a7ad5517b68b" providerId="ADAL" clId="{713DE828-A0E2-4229-B424-7706E2D9DA36}" dt="2020-09-28T18:24:47.433" v="3649" actId="1076"/>
          <ac:spMkLst>
            <pc:docMk/>
            <pc:sldMk cId="2398811529" sldId="268"/>
            <ac:spMk id="36" creationId="{7C24B0DC-5A4B-4489-8823-24BC490A97DA}"/>
          </ac:spMkLst>
        </pc:spChg>
        <pc:spChg chg="add mod ord">
          <ac:chgData name="Gonzalo Pozo Melero" userId="bd923a79-0206-49b8-926a-a7ad5517b68b" providerId="ADAL" clId="{713DE828-A0E2-4229-B424-7706E2D9DA36}" dt="2020-09-28T18:30:34.951" v="3766" actId="166"/>
          <ac:spMkLst>
            <pc:docMk/>
            <pc:sldMk cId="2398811529" sldId="268"/>
            <ac:spMk id="39" creationId="{6C4C2117-8A29-4E7C-A847-C25A004DC1CF}"/>
          </ac:spMkLst>
        </pc:spChg>
        <pc:spChg chg="add mod">
          <ac:chgData name="Gonzalo Pozo Melero" userId="bd923a79-0206-49b8-926a-a7ad5517b68b" providerId="ADAL" clId="{713DE828-A0E2-4229-B424-7706E2D9DA36}" dt="2020-09-28T18:30:31.342" v="3765" actId="404"/>
          <ac:spMkLst>
            <pc:docMk/>
            <pc:sldMk cId="2398811529" sldId="268"/>
            <ac:spMk id="40" creationId="{F26C6793-6CBE-491E-B426-2ADACF77E8E0}"/>
          </ac:spMkLst>
        </pc:spChg>
        <pc:picChg chg="del mod">
          <ac:chgData name="Gonzalo Pozo Melero" userId="bd923a79-0206-49b8-926a-a7ad5517b68b" providerId="ADAL" clId="{713DE828-A0E2-4229-B424-7706E2D9DA36}" dt="2020-09-28T18:26:19.792" v="3685" actId="478"/>
          <ac:picMkLst>
            <pc:docMk/>
            <pc:sldMk cId="2398811529" sldId="268"/>
            <ac:picMk id="3" creationId="{A43CE594-DBD5-4BBC-938B-775598C78EE4}"/>
          </ac:picMkLst>
        </pc:picChg>
        <pc:picChg chg="add mod ord">
          <ac:chgData name="Gonzalo Pozo Melero" userId="bd923a79-0206-49b8-926a-a7ad5517b68b" providerId="ADAL" clId="{713DE828-A0E2-4229-B424-7706E2D9DA36}" dt="2020-09-28T18:30:01.036" v="3754" actId="1076"/>
          <ac:picMkLst>
            <pc:docMk/>
            <pc:sldMk cId="2398811529" sldId="268"/>
            <ac:picMk id="5" creationId="{546EC480-CB75-4FC2-A78F-DDCA5FC157E1}"/>
          </ac:picMkLst>
        </pc:picChg>
        <pc:picChg chg="add del">
          <ac:chgData name="Gonzalo Pozo Melero" userId="bd923a79-0206-49b8-926a-a7ad5517b68b" providerId="ADAL" clId="{713DE828-A0E2-4229-B424-7706E2D9DA36}" dt="2020-09-28T18:26:56.300" v="3688" actId="478"/>
          <ac:picMkLst>
            <pc:docMk/>
            <pc:sldMk cId="2398811529" sldId="268"/>
            <ac:picMk id="8" creationId="{3D6E98B0-6C4B-4CA8-B35E-01EAF8A7645D}"/>
          </ac:picMkLst>
        </pc:picChg>
        <pc:cxnChg chg="mod">
          <ac:chgData name="Gonzalo Pozo Melero" userId="bd923a79-0206-49b8-926a-a7ad5517b68b" providerId="ADAL" clId="{713DE828-A0E2-4229-B424-7706E2D9DA36}" dt="2020-09-28T18:24:51.548" v="3650" actId="1076"/>
          <ac:cxnSpMkLst>
            <pc:docMk/>
            <pc:sldMk cId="2398811529" sldId="268"/>
            <ac:cxnSpMk id="9" creationId="{0E77376D-17A0-40B9-9E96-84C115922DC6}"/>
          </ac:cxnSpMkLst>
        </pc:cxnChg>
        <pc:cxnChg chg="mod">
          <ac:chgData name="Gonzalo Pozo Melero" userId="bd923a79-0206-49b8-926a-a7ad5517b68b" providerId="ADAL" clId="{713DE828-A0E2-4229-B424-7706E2D9DA36}" dt="2020-09-28T18:24:16.679" v="3633" actId="1076"/>
          <ac:cxnSpMkLst>
            <pc:docMk/>
            <pc:sldMk cId="2398811529" sldId="268"/>
            <ac:cxnSpMk id="11" creationId="{226E9033-58D4-4C40-A321-D1E49CC9D74B}"/>
          </ac:cxnSpMkLst>
        </pc:cxnChg>
        <pc:cxnChg chg="mod">
          <ac:chgData name="Gonzalo Pozo Melero" userId="bd923a79-0206-49b8-926a-a7ad5517b68b" providerId="ADAL" clId="{713DE828-A0E2-4229-B424-7706E2D9DA36}" dt="2020-09-28T18:24:20.724" v="3635" actId="1076"/>
          <ac:cxnSpMkLst>
            <pc:docMk/>
            <pc:sldMk cId="2398811529" sldId="268"/>
            <ac:cxnSpMk id="22" creationId="{DAB4EE13-E03B-4C02-A4CA-4B047202BA2F}"/>
          </ac:cxnSpMkLst>
        </pc:cxnChg>
        <pc:cxnChg chg="add mod">
          <ac:chgData name="Gonzalo Pozo Melero" userId="bd923a79-0206-49b8-926a-a7ad5517b68b" providerId="ADAL" clId="{713DE828-A0E2-4229-B424-7706E2D9DA36}" dt="2020-09-28T18:25:36.077" v="3665" actId="1076"/>
          <ac:cxnSpMkLst>
            <pc:docMk/>
            <pc:sldMk cId="2398811529" sldId="268"/>
            <ac:cxnSpMk id="37" creationId="{F062BC95-115E-48B3-A227-712EE21666DA}"/>
          </ac:cxnSpMkLst>
        </pc:cxnChg>
        <pc:cxnChg chg="add mod">
          <ac:chgData name="Gonzalo Pozo Melero" userId="bd923a79-0206-49b8-926a-a7ad5517b68b" providerId="ADAL" clId="{713DE828-A0E2-4229-B424-7706E2D9DA36}" dt="2020-09-28T18:25:24.582" v="3661" actId="1035"/>
          <ac:cxnSpMkLst>
            <pc:docMk/>
            <pc:sldMk cId="2398811529" sldId="268"/>
            <ac:cxnSpMk id="38" creationId="{FF90DC34-6FE1-4B52-87C4-873509A1F94D}"/>
          </ac:cxnSpMkLst>
        </pc:cxnChg>
      </pc:sldChg>
      <pc:sldChg chg="addSp delSp modSp add delAnim modAnim">
        <pc:chgData name="Gonzalo Pozo Melero" userId="bd923a79-0206-49b8-926a-a7ad5517b68b" providerId="ADAL" clId="{713DE828-A0E2-4229-B424-7706E2D9DA36}" dt="2020-09-28T18:35:50.924" v="3907"/>
        <pc:sldMkLst>
          <pc:docMk/>
          <pc:sldMk cId="2982435057" sldId="269"/>
        </pc:sldMkLst>
        <pc:spChg chg="del">
          <ac:chgData name="Gonzalo Pozo Melero" userId="bd923a79-0206-49b8-926a-a7ad5517b68b" providerId="ADAL" clId="{713DE828-A0E2-4229-B424-7706E2D9DA36}" dt="2020-09-28T18:27:24.751" v="3697" actId="478"/>
          <ac:spMkLst>
            <pc:docMk/>
            <pc:sldMk cId="2982435057" sldId="269"/>
            <ac:spMk id="2" creationId="{4A498B16-5081-479B-8B84-B40A3B0B8649}"/>
          </ac:spMkLst>
        </pc:spChg>
        <pc:spChg chg="mod ord">
          <ac:chgData name="Gonzalo Pozo Melero" userId="bd923a79-0206-49b8-926a-a7ad5517b68b" providerId="ADAL" clId="{713DE828-A0E2-4229-B424-7706E2D9DA36}" dt="2020-09-28T18:29:12.654" v="3742" actId="1076"/>
          <ac:spMkLst>
            <pc:docMk/>
            <pc:sldMk cId="2982435057" sldId="269"/>
            <ac:spMk id="7" creationId="{A212CF0D-2450-400A-AB87-154234B3A27F}"/>
          </ac:spMkLst>
        </pc:spChg>
        <pc:spChg chg="mod ord">
          <ac:chgData name="Gonzalo Pozo Melero" userId="bd923a79-0206-49b8-926a-a7ad5517b68b" providerId="ADAL" clId="{713DE828-A0E2-4229-B424-7706E2D9DA36}" dt="2020-09-28T18:31:26.131" v="3776" actId="164"/>
          <ac:spMkLst>
            <pc:docMk/>
            <pc:sldMk cId="2982435057" sldId="269"/>
            <ac:spMk id="12" creationId="{C954B918-440E-4C85-94C9-2E2C3EB04778}"/>
          </ac:spMkLst>
        </pc:spChg>
        <pc:spChg chg="mod ord">
          <ac:chgData name="Gonzalo Pozo Melero" userId="bd923a79-0206-49b8-926a-a7ad5517b68b" providerId="ADAL" clId="{713DE828-A0E2-4229-B424-7706E2D9DA36}" dt="2020-09-28T18:31:39.381" v="3782" actId="1076"/>
          <ac:spMkLst>
            <pc:docMk/>
            <pc:sldMk cId="2982435057" sldId="269"/>
            <ac:spMk id="13" creationId="{42C1A80C-0A2D-4FB1-ADEA-3A865C59B151}"/>
          </ac:spMkLst>
        </pc:spChg>
        <pc:spChg chg="del">
          <ac:chgData name="Gonzalo Pozo Melero" userId="bd923a79-0206-49b8-926a-a7ad5517b68b" providerId="ADAL" clId="{713DE828-A0E2-4229-B424-7706E2D9DA36}" dt="2020-09-28T18:27:22.686" v="3696" actId="478"/>
          <ac:spMkLst>
            <pc:docMk/>
            <pc:sldMk cId="2982435057" sldId="269"/>
            <ac:spMk id="14" creationId="{6564202E-DF26-4475-90BC-EF5B29AFA29A}"/>
          </ac:spMkLst>
        </pc:spChg>
        <pc:spChg chg="del">
          <ac:chgData name="Gonzalo Pozo Melero" userId="bd923a79-0206-49b8-926a-a7ad5517b68b" providerId="ADAL" clId="{713DE828-A0E2-4229-B424-7706E2D9DA36}" dt="2020-09-28T18:27:17.650" v="3693" actId="478"/>
          <ac:spMkLst>
            <pc:docMk/>
            <pc:sldMk cId="2982435057" sldId="269"/>
            <ac:spMk id="20" creationId="{4CC6AF22-BB43-425A-95BB-42D4FB22B4F1}"/>
          </ac:spMkLst>
        </pc:spChg>
        <pc:spChg chg="del mod">
          <ac:chgData name="Gonzalo Pozo Melero" userId="bd923a79-0206-49b8-926a-a7ad5517b68b" providerId="ADAL" clId="{713DE828-A0E2-4229-B424-7706E2D9DA36}" dt="2020-09-28T18:34:44.839" v="3901" actId="478"/>
          <ac:spMkLst>
            <pc:docMk/>
            <pc:sldMk cId="2982435057" sldId="269"/>
            <ac:spMk id="21" creationId="{D838B761-9961-43F5-BAC3-C0BE8DE6FDC6}"/>
          </ac:spMkLst>
        </pc:spChg>
        <pc:spChg chg="mod ord">
          <ac:chgData name="Gonzalo Pozo Melero" userId="bd923a79-0206-49b8-926a-a7ad5517b68b" providerId="ADAL" clId="{713DE828-A0E2-4229-B424-7706E2D9DA36}" dt="2020-09-28T18:31:35.611" v="3780" actId="1076"/>
          <ac:spMkLst>
            <pc:docMk/>
            <pc:sldMk cId="2982435057" sldId="269"/>
            <ac:spMk id="23" creationId="{C7E90309-C9F8-4F91-8688-8A36E275E6AE}"/>
          </ac:spMkLst>
        </pc:spChg>
        <pc:spChg chg="mod ord">
          <ac:chgData name="Gonzalo Pozo Melero" userId="bd923a79-0206-49b8-926a-a7ad5517b68b" providerId="ADAL" clId="{713DE828-A0E2-4229-B424-7706E2D9DA36}" dt="2020-09-28T18:31:26.131" v="3776" actId="164"/>
          <ac:spMkLst>
            <pc:docMk/>
            <pc:sldMk cId="2982435057" sldId="269"/>
            <ac:spMk id="24" creationId="{490E02E0-F377-4A07-B2B2-E691302AF6A0}"/>
          </ac:spMkLst>
        </pc:spChg>
        <pc:spChg chg="mod">
          <ac:chgData name="Gonzalo Pozo Melero" userId="bd923a79-0206-49b8-926a-a7ad5517b68b" providerId="ADAL" clId="{713DE828-A0E2-4229-B424-7706E2D9DA36}" dt="2020-09-28T18:32:22.705" v="3810" actId="6549"/>
          <ac:spMkLst>
            <pc:docMk/>
            <pc:sldMk cId="2982435057" sldId="269"/>
            <ac:spMk id="25" creationId="{5A5E9150-D8DB-44D9-B105-B4BD4EF1DEF8}"/>
          </ac:spMkLst>
        </pc:spChg>
        <pc:spChg chg="mod">
          <ac:chgData name="Gonzalo Pozo Melero" userId="bd923a79-0206-49b8-926a-a7ad5517b68b" providerId="ADAL" clId="{713DE828-A0E2-4229-B424-7706E2D9DA36}" dt="2020-09-28T18:31:51.754" v="3792" actId="20577"/>
          <ac:spMkLst>
            <pc:docMk/>
            <pc:sldMk cId="2982435057" sldId="269"/>
            <ac:spMk id="28" creationId="{824E9EA1-E947-4836-9897-230D295CF0DE}"/>
          </ac:spMkLst>
        </pc:spChg>
        <pc:spChg chg="mod">
          <ac:chgData name="Gonzalo Pozo Melero" userId="bd923a79-0206-49b8-926a-a7ad5517b68b" providerId="ADAL" clId="{713DE828-A0E2-4229-B424-7706E2D9DA36}" dt="2020-09-28T18:32:25.905" v="3811" actId="1076"/>
          <ac:spMkLst>
            <pc:docMk/>
            <pc:sldMk cId="2982435057" sldId="269"/>
            <ac:spMk id="29" creationId="{90637398-A2C9-4F83-9DDC-D91664AFAD9F}"/>
          </ac:spMkLst>
        </pc:spChg>
        <pc:spChg chg="mod">
          <ac:chgData name="Gonzalo Pozo Melero" userId="bd923a79-0206-49b8-926a-a7ad5517b68b" providerId="ADAL" clId="{713DE828-A0E2-4229-B424-7706E2D9DA36}" dt="2020-09-28T18:33:45.777" v="3872" actId="13822"/>
          <ac:spMkLst>
            <pc:docMk/>
            <pc:sldMk cId="2982435057" sldId="269"/>
            <ac:spMk id="30" creationId="{02EF9878-1DA4-4CA2-9DDF-66C31A875B49}"/>
          </ac:spMkLst>
        </pc:spChg>
        <pc:spChg chg="mod">
          <ac:chgData name="Gonzalo Pozo Melero" userId="bd923a79-0206-49b8-926a-a7ad5517b68b" providerId="ADAL" clId="{713DE828-A0E2-4229-B424-7706E2D9DA36}" dt="2020-09-28T18:34:26.763" v="3886" actId="20577"/>
          <ac:spMkLst>
            <pc:docMk/>
            <pc:sldMk cId="2982435057" sldId="269"/>
            <ac:spMk id="31" creationId="{DB0886C2-1A5A-4A22-9D58-295D3D00D252}"/>
          </ac:spMkLst>
        </pc:spChg>
        <pc:spChg chg="mod">
          <ac:chgData name="Gonzalo Pozo Melero" userId="bd923a79-0206-49b8-926a-a7ad5517b68b" providerId="ADAL" clId="{713DE828-A0E2-4229-B424-7706E2D9DA36}" dt="2020-09-28T18:27:38.782" v="3722" actId="313"/>
          <ac:spMkLst>
            <pc:docMk/>
            <pc:sldMk cId="2982435057" sldId="269"/>
            <ac:spMk id="32" creationId="{8AA5FF89-A674-4B80-BD5E-F466F4980EFA}"/>
          </ac:spMkLst>
        </pc:spChg>
        <pc:spChg chg="mod ord">
          <ac:chgData name="Gonzalo Pozo Melero" userId="bd923a79-0206-49b8-926a-a7ad5517b68b" providerId="ADAL" clId="{713DE828-A0E2-4229-B424-7706E2D9DA36}" dt="2020-09-28T18:29:08.813" v="3741" actId="166"/>
          <ac:spMkLst>
            <pc:docMk/>
            <pc:sldMk cId="2982435057" sldId="269"/>
            <ac:spMk id="33" creationId="{77B20BCF-02B7-4ABC-9BB3-2C98D2E88922}"/>
          </ac:spMkLst>
        </pc:spChg>
        <pc:spChg chg="mod ord">
          <ac:chgData name="Gonzalo Pozo Melero" userId="bd923a79-0206-49b8-926a-a7ad5517b68b" providerId="ADAL" clId="{713DE828-A0E2-4229-B424-7706E2D9DA36}" dt="2020-09-28T18:29:08.813" v="3741" actId="166"/>
          <ac:spMkLst>
            <pc:docMk/>
            <pc:sldMk cId="2982435057" sldId="269"/>
            <ac:spMk id="34" creationId="{14CA6D2C-F9D4-4C50-BBD9-2B89247FBE3D}"/>
          </ac:spMkLst>
        </pc:spChg>
        <pc:spChg chg="mod">
          <ac:chgData name="Gonzalo Pozo Melero" userId="bd923a79-0206-49b8-926a-a7ad5517b68b" providerId="ADAL" clId="{713DE828-A0E2-4229-B424-7706E2D9DA36}" dt="2020-09-28T18:29:02.350" v="3738" actId="1076"/>
          <ac:spMkLst>
            <pc:docMk/>
            <pc:sldMk cId="2982435057" sldId="269"/>
            <ac:spMk id="36" creationId="{7C24B0DC-5A4B-4489-8823-24BC490A97DA}"/>
          </ac:spMkLst>
        </pc:spChg>
        <pc:spChg chg="del mod ord">
          <ac:chgData name="Gonzalo Pozo Melero" userId="bd923a79-0206-49b8-926a-a7ad5517b68b" providerId="ADAL" clId="{713DE828-A0E2-4229-B424-7706E2D9DA36}" dt="2020-09-28T18:31:56.675" v="3795" actId="478"/>
          <ac:spMkLst>
            <pc:docMk/>
            <pc:sldMk cId="2982435057" sldId="269"/>
            <ac:spMk id="39" creationId="{6C4C2117-8A29-4E7C-A847-C25A004DC1CF}"/>
          </ac:spMkLst>
        </pc:spChg>
        <pc:spChg chg="add mod">
          <ac:chgData name="Gonzalo Pozo Melero" userId="bd923a79-0206-49b8-926a-a7ad5517b68b" providerId="ADAL" clId="{713DE828-A0E2-4229-B424-7706E2D9DA36}" dt="2020-09-28T18:34:40.512" v="3900" actId="6549"/>
          <ac:spMkLst>
            <pc:docMk/>
            <pc:sldMk cId="2982435057" sldId="269"/>
            <ac:spMk id="40" creationId="{DB548968-B455-47DB-99D7-68FFED29CF8F}"/>
          </ac:spMkLst>
        </pc:spChg>
        <pc:grpChg chg="add mod ord">
          <ac:chgData name="Gonzalo Pozo Melero" userId="bd923a79-0206-49b8-926a-a7ad5517b68b" providerId="ADAL" clId="{713DE828-A0E2-4229-B424-7706E2D9DA36}" dt="2020-09-28T18:31:27.945" v="3777" actId="166"/>
          <ac:grpSpMkLst>
            <pc:docMk/>
            <pc:sldMk cId="2982435057" sldId="269"/>
            <ac:grpSpMk id="10" creationId="{D32D2EDC-DD65-476C-A7A9-F3A5512E3383}"/>
          </ac:grpSpMkLst>
        </pc:grpChg>
        <pc:picChg chg="add del mod">
          <ac:chgData name="Gonzalo Pozo Melero" userId="bd923a79-0206-49b8-926a-a7ad5517b68b" providerId="ADAL" clId="{713DE828-A0E2-4229-B424-7706E2D9DA36}" dt="2020-09-28T18:31:04.594" v="3768" actId="478"/>
          <ac:picMkLst>
            <pc:docMk/>
            <pc:sldMk cId="2982435057" sldId="269"/>
            <ac:picMk id="3" creationId="{8304A060-BEA0-471B-BC91-B5824BE0B779}"/>
          </ac:picMkLst>
        </pc:picChg>
        <pc:picChg chg="del mod">
          <ac:chgData name="Gonzalo Pozo Melero" userId="bd923a79-0206-49b8-926a-a7ad5517b68b" providerId="ADAL" clId="{713DE828-A0E2-4229-B424-7706E2D9DA36}" dt="2020-09-28T18:27:05.265" v="3690" actId="478"/>
          <ac:picMkLst>
            <pc:docMk/>
            <pc:sldMk cId="2982435057" sldId="269"/>
            <ac:picMk id="5" creationId="{546EC480-CB75-4FC2-A78F-DDCA5FC157E1}"/>
          </ac:picMkLst>
        </pc:picChg>
        <pc:picChg chg="add mod">
          <ac:chgData name="Gonzalo Pozo Melero" userId="bd923a79-0206-49b8-926a-a7ad5517b68b" providerId="ADAL" clId="{713DE828-A0E2-4229-B424-7706E2D9DA36}" dt="2020-09-28T18:31:33.231" v="3779" actId="1076"/>
          <ac:picMkLst>
            <pc:docMk/>
            <pc:sldMk cId="2982435057" sldId="269"/>
            <ac:picMk id="6" creationId="{31A8BAA1-B06D-4407-A7F8-449C957794A1}"/>
          </ac:picMkLst>
        </pc:picChg>
        <pc:picChg chg="mod">
          <ac:chgData name="Gonzalo Pozo Melero" userId="bd923a79-0206-49b8-926a-a7ad5517b68b" providerId="ADAL" clId="{713DE828-A0E2-4229-B424-7706E2D9DA36}" dt="2020-09-28T18:28:03.928" v="3731" actId="1076"/>
          <ac:picMkLst>
            <pc:docMk/>
            <pc:sldMk cId="2982435057" sldId="269"/>
            <ac:picMk id="8" creationId="{3D6E98B0-6C4B-4CA8-B35E-01EAF8A7645D}"/>
          </ac:picMkLst>
        </pc:picChg>
        <pc:cxnChg chg="mod ord">
          <ac:chgData name="Gonzalo Pozo Melero" userId="bd923a79-0206-49b8-926a-a7ad5517b68b" providerId="ADAL" clId="{713DE828-A0E2-4229-B424-7706E2D9DA36}" dt="2020-09-28T18:31:37.367" v="3781" actId="1076"/>
          <ac:cxnSpMkLst>
            <pc:docMk/>
            <pc:sldMk cId="2982435057" sldId="269"/>
            <ac:cxnSpMk id="9" creationId="{0E77376D-17A0-40B9-9E96-84C115922DC6}"/>
          </ac:cxnSpMkLst>
        </pc:cxnChg>
        <pc:cxnChg chg="mod ord">
          <ac:chgData name="Gonzalo Pozo Melero" userId="bd923a79-0206-49b8-926a-a7ad5517b68b" providerId="ADAL" clId="{713DE828-A0E2-4229-B424-7706E2D9DA36}" dt="2020-09-28T18:31:26.131" v="3776" actId="164"/>
          <ac:cxnSpMkLst>
            <pc:docMk/>
            <pc:sldMk cId="2982435057" sldId="269"/>
            <ac:cxnSpMk id="11" creationId="{226E9033-58D4-4C40-A321-D1E49CC9D74B}"/>
          </ac:cxnSpMkLst>
        </pc:cxnChg>
        <pc:cxnChg chg="del mod ord">
          <ac:chgData name="Gonzalo Pozo Melero" userId="bd923a79-0206-49b8-926a-a7ad5517b68b" providerId="ADAL" clId="{713DE828-A0E2-4229-B424-7706E2D9DA36}" dt="2020-09-28T18:31:54.862" v="3794" actId="478"/>
          <ac:cxnSpMkLst>
            <pc:docMk/>
            <pc:sldMk cId="2982435057" sldId="269"/>
            <ac:cxnSpMk id="22" creationId="{DAB4EE13-E03B-4C02-A4CA-4B047202BA2F}"/>
          </ac:cxnSpMkLst>
        </pc:cxnChg>
        <pc:cxnChg chg="del mod ord">
          <ac:chgData name="Gonzalo Pozo Melero" userId="bd923a79-0206-49b8-926a-a7ad5517b68b" providerId="ADAL" clId="{713DE828-A0E2-4229-B424-7706E2D9DA36}" dt="2020-09-28T18:31:54.422" v="3793" actId="478"/>
          <ac:cxnSpMkLst>
            <pc:docMk/>
            <pc:sldMk cId="2982435057" sldId="269"/>
            <ac:cxnSpMk id="37" creationId="{F062BC95-115E-48B3-A227-712EE21666DA}"/>
          </ac:cxnSpMkLst>
        </pc:cxnChg>
        <pc:cxnChg chg="del mod ord">
          <ac:chgData name="Gonzalo Pozo Melero" userId="bd923a79-0206-49b8-926a-a7ad5517b68b" providerId="ADAL" clId="{713DE828-A0E2-4229-B424-7706E2D9DA36}" dt="2020-09-28T18:31:58.043" v="3796" actId="478"/>
          <ac:cxnSpMkLst>
            <pc:docMk/>
            <pc:sldMk cId="2982435057" sldId="269"/>
            <ac:cxnSpMk id="38" creationId="{FF90DC34-6FE1-4B52-87C4-873509A1F94D}"/>
          </ac:cxnSpMkLst>
        </pc:cxnChg>
      </pc:sldChg>
      <pc:sldChg chg="del">
        <pc:chgData name="Gonzalo Pozo Melero" userId="bd923a79-0206-49b8-926a-a7ad5517b68b" providerId="ADAL" clId="{713DE828-A0E2-4229-B424-7706E2D9DA36}" dt="2020-09-25T14:29:30.866" v="26" actId="2696"/>
        <pc:sldMkLst>
          <pc:docMk/>
          <pc:sldMk cId="3274053967" sldId="270"/>
        </pc:sldMkLst>
      </pc:sldChg>
      <pc:sldChg chg="del">
        <pc:chgData name="Gonzalo Pozo Melero" userId="bd923a79-0206-49b8-926a-a7ad5517b68b" providerId="ADAL" clId="{713DE828-A0E2-4229-B424-7706E2D9DA36}" dt="2020-09-25T14:29:30.910" v="27" actId="2696"/>
        <pc:sldMkLst>
          <pc:docMk/>
          <pc:sldMk cId="3191623635" sldId="271"/>
        </pc:sldMkLst>
      </pc:sldChg>
      <pc:sldChg chg="del">
        <pc:chgData name="Gonzalo Pozo Melero" userId="bd923a79-0206-49b8-926a-a7ad5517b68b" providerId="ADAL" clId="{713DE828-A0E2-4229-B424-7706E2D9DA36}" dt="2020-09-25T14:29:30.947" v="28" actId="2696"/>
        <pc:sldMkLst>
          <pc:docMk/>
          <pc:sldMk cId="1602474517" sldId="272"/>
        </pc:sldMkLst>
      </pc:sldChg>
      <pc:sldChg chg="del">
        <pc:chgData name="Gonzalo Pozo Melero" userId="bd923a79-0206-49b8-926a-a7ad5517b68b" providerId="ADAL" clId="{713DE828-A0E2-4229-B424-7706E2D9DA36}" dt="2020-09-25T14:29:30.964" v="29" actId="2696"/>
        <pc:sldMkLst>
          <pc:docMk/>
          <pc:sldMk cId="1768720743" sldId="273"/>
        </pc:sldMkLst>
      </pc:sldChg>
      <pc:sldChg chg="del">
        <pc:chgData name="Gonzalo Pozo Melero" userId="bd923a79-0206-49b8-926a-a7ad5517b68b" providerId="ADAL" clId="{713DE828-A0E2-4229-B424-7706E2D9DA36}" dt="2020-09-25T14:29:30.986" v="30" actId="2696"/>
        <pc:sldMkLst>
          <pc:docMk/>
          <pc:sldMk cId="0" sldId="274"/>
        </pc:sldMkLst>
      </pc:sldChg>
      <pc:sldChg chg="del">
        <pc:chgData name="Gonzalo Pozo Melero" userId="bd923a79-0206-49b8-926a-a7ad5517b68b" providerId="ADAL" clId="{713DE828-A0E2-4229-B424-7706E2D9DA36}" dt="2020-09-25T14:29:31.054" v="31" actId="2696"/>
        <pc:sldMkLst>
          <pc:docMk/>
          <pc:sldMk cId="3557428953" sldId="275"/>
        </pc:sldMkLst>
      </pc:sldChg>
      <pc:sldChg chg="del">
        <pc:chgData name="Gonzalo Pozo Melero" userId="bd923a79-0206-49b8-926a-a7ad5517b68b" providerId="ADAL" clId="{713DE828-A0E2-4229-B424-7706E2D9DA36}" dt="2020-09-25T14:29:31.203" v="32" actId="2696"/>
        <pc:sldMkLst>
          <pc:docMk/>
          <pc:sldMk cId="2386133237" sldId="276"/>
        </pc:sldMkLst>
      </pc:sldChg>
      <pc:sldChg chg="del">
        <pc:chgData name="Gonzalo Pozo Melero" userId="bd923a79-0206-49b8-926a-a7ad5517b68b" providerId="ADAL" clId="{713DE828-A0E2-4229-B424-7706E2D9DA36}" dt="2020-09-25T14:29:31.352" v="33" actId="2696"/>
        <pc:sldMkLst>
          <pc:docMk/>
          <pc:sldMk cId="1452167791" sldId="277"/>
        </pc:sldMkLst>
      </pc:sldChg>
      <pc:sldChg chg="del">
        <pc:chgData name="Gonzalo Pozo Melero" userId="bd923a79-0206-49b8-926a-a7ad5517b68b" providerId="ADAL" clId="{713DE828-A0E2-4229-B424-7706E2D9DA36}" dt="2020-09-25T14:29:31.930" v="35" actId="2696"/>
        <pc:sldMkLst>
          <pc:docMk/>
          <pc:sldMk cId="1448396980" sldId="278"/>
        </pc:sldMkLst>
      </pc:sldChg>
      <pc:sldChg chg="del">
        <pc:chgData name="Gonzalo Pozo Melero" userId="bd923a79-0206-49b8-926a-a7ad5517b68b" providerId="ADAL" clId="{713DE828-A0E2-4229-B424-7706E2D9DA36}" dt="2020-09-25T14:29:31.966" v="36" actId="2696"/>
        <pc:sldMkLst>
          <pc:docMk/>
          <pc:sldMk cId="1791992262" sldId="279"/>
        </pc:sldMkLst>
      </pc:sldChg>
      <pc:sldChg chg="del">
        <pc:chgData name="Gonzalo Pozo Melero" userId="bd923a79-0206-49b8-926a-a7ad5517b68b" providerId="ADAL" clId="{713DE828-A0E2-4229-B424-7706E2D9DA36}" dt="2020-09-25T14:29:31.989" v="37" actId="2696"/>
        <pc:sldMkLst>
          <pc:docMk/>
          <pc:sldMk cId="55470064" sldId="280"/>
        </pc:sldMkLst>
      </pc:sldChg>
      <pc:sldChg chg="del">
        <pc:chgData name="Gonzalo Pozo Melero" userId="bd923a79-0206-49b8-926a-a7ad5517b68b" providerId="ADAL" clId="{713DE828-A0E2-4229-B424-7706E2D9DA36}" dt="2020-09-25T14:29:32.010" v="38" actId="2696"/>
        <pc:sldMkLst>
          <pc:docMk/>
          <pc:sldMk cId="965730798" sldId="281"/>
        </pc:sldMkLst>
      </pc:sldChg>
      <pc:sldChg chg="del">
        <pc:chgData name="Gonzalo Pozo Melero" userId="bd923a79-0206-49b8-926a-a7ad5517b68b" providerId="ADAL" clId="{713DE828-A0E2-4229-B424-7706E2D9DA36}" dt="2020-09-25T14:29:32.022" v="39" actId="2696"/>
        <pc:sldMkLst>
          <pc:docMk/>
          <pc:sldMk cId="2134462560" sldId="282"/>
        </pc:sldMkLst>
      </pc:sldChg>
      <pc:sldChg chg="del">
        <pc:chgData name="Gonzalo Pozo Melero" userId="bd923a79-0206-49b8-926a-a7ad5517b68b" providerId="ADAL" clId="{713DE828-A0E2-4229-B424-7706E2D9DA36}" dt="2020-09-25T14:29:32.064" v="40" actId="2696"/>
        <pc:sldMkLst>
          <pc:docMk/>
          <pc:sldMk cId="807876677" sldId="283"/>
        </pc:sldMkLst>
      </pc:sldChg>
      <pc:sldChg chg="del">
        <pc:chgData name="Gonzalo Pozo Melero" userId="bd923a79-0206-49b8-926a-a7ad5517b68b" providerId="ADAL" clId="{713DE828-A0E2-4229-B424-7706E2D9DA36}" dt="2020-09-25T14:29:32.120" v="41" actId="2696"/>
        <pc:sldMkLst>
          <pc:docMk/>
          <pc:sldMk cId="958317093" sldId="284"/>
        </pc:sldMkLst>
      </pc:sldChg>
      <pc:sldChg chg="del">
        <pc:chgData name="Gonzalo Pozo Melero" userId="bd923a79-0206-49b8-926a-a7ad5517b68b" providerId="ADAL" clId="{713DE828-A0E2-4229-B424-7706E2D9DA36}" dt="2020-09-25T14:29:32.197" v="42" actId="2696"/>
        <pc:sldMkLst>
          <pc:docMk/>
          <pc:sldMk cId="2398811529" sldId="285"/>
        </pc:sldMkLst>
      </pc:sldChg>
      <pc:sldChg chg="del">
        <pc:chgData name="Gonzalo Pozo Melero" userId="bd923a79-0206-49b8-926a-a7ad5517b68b" providerId="ADAL" clId="{713DE828-A0E2-4229-B424-7706E2D9DA36}" dt="2020-09-25T14:29:32.276" v="43" actId="2696"/>
        <pc:sldMkLst>
          <pc:docMk/>
          <pc:sldMk cId="3015489625" sldId="286"/>
        </pc:sldMkLst>
      </pc:sldChg>
      <pc:sldChg chg="del">
        <pc:chgData name="Gonzalo Pozo Melero" userId="bd923a79-0206-49b8-926a-a7ad5517b68b" providerId="ADAL" clId="{713DE828-A0E2-4229-B424-7706E2D9DA36}" dt="2020-09-25T14:29:32.322" v="44" actId="2696"/>
        <pc:sldMkLst>
          <pc:docMk/>
          <pc:sldMk cId="730335541" sldId="287"/>
        </pc:sldMkLst>
      </pc:sldChg>
      <pc:sldChg chg="del">
        <pc:chgData name="Gonzalo Pozo Melero" userId="bd923a79-0206-49b8-926a-a7ad5517b68b" providerId="ADAL" clId="{713DE828-A0E2-4229-B424-7706E2D9DA36}" dt="2020-09-25T14:29:32.372" v="45" actId="2696"/>
        <pc:sldMkLst>
          <pc:docMk/>
          <pc:sldMk cId="4280055076" sldId="288"/>
        </pc:sldMkLst>
      </pc:sldChg>
      <pc:sldChg chg="del">
        <pc:chgData name="Gonzalo Pozo Melero" userId="bd923a79-0206-49b8-926a-a7ad5517b68b" providerId="ADAL" clId="{713DE828-A0E2-4229-B424-7706E2D9DA36}" dt="2020-09-25T14:29:32.418" v="46" actId="2696"/>
        <pc:sldMkLst>
          <pc:docMk/>
          <pc:sldMk cId="3089028493" sldId="289"/>
        </pc:sldMkLst>
      </pc:sldChg>
      <pc:sldChg chg="del">
        <pc:chgData name="Gonzalo Pozo Melero" userId="bd923a79-0206-49b8-926a-a7ad5517b68b" providerId="ADAL" clId="{713DE828-A0E2-4229-B424-7706E2D9DA36}" dt="2020-09-25T14:29:32.428" v="47" actId="2696"/>
        <pc:sldMkLst>
          <pc:docMk/>
          <pc:sldMk cId="438750888" sldId="290"/>
        </pc:sldMkLst>
      </pc:sldChg>
      <pc:sldChg chg="del">
        <pc:chgData name="Gonzalo Pozo Melero" userId="bd923a79-0206-49b8-926a-a7ad5517b68b" providerId="ADAL" clId="{713DE828-A0E2-4229-B424-7706E2D9DA36}" dt="2020-09-25T14:29:30.690" v="24" actId="2696"/>
        <pc:sldMkLst>
          <pc:docMk/>
          <pc:sldMk cId="2861674420" sldId="291"/>
        </pc:sldMkLst>
      </pc:sldChg>
      <pc:sldChg chg="del">
        <pc:chgData name="Gonzalo Pozo Melero" userId="bd923a79-0206-49b8-926a-a7ad5517b68b" providerId="ADAL" clId="{713DE828-A0E2-4229-B424-7706E2D9DA36}" dt="2020-09-25T14:29:30.788" v="25" actId="2696"/>
        <pc:sldMkLst>
          <pc:docMk/>
          <pc:sldMk cId="1384224873" sldId="292"/>
        </pc:sldMkLst>
      </pc:sldChg>
      <pc:sldChg chg="del">
        <pc:chgData name="Gonzalo Pozo Melero" userId="bd923a79-0206-49b8-926a-a7ad5517b68b" providerId="ADAL" clId="{713DE828-A0E2-4229-B424-7706E2D9DA36}" dt="2020-09-25T14:29:31.620" v="34" actId="2696"/>
        <pc:sldMkLst>
          <pc:docMk/>
          <pc:sldMk cId="188402320" sldId="293"/>
        </pc:sldMkLst>
      </pc:sldChg>
    </pc:docChg>
  </pc:docChgLst>
  <pc:docChgLst>
    <pc:chgData name="Gonzalo Pozo Melero" userId="bd923a79-0206-49b8-926a-a7ad5517b68b" providerId="ADAL" clId="{B17B2B5D-3C24-4FBF-B8FE-6AFC5A962C0D}"/>
    <pc:docChg chg="undo custSel addSld delSld modSld sldOrd">
      <pc:chgData name="Gonzalo Pozo Melero" userId="bd923a79-0206-49b8-926a-a7ad5517b68b" providerId="ADAL" clId="{B17B2B5D-3C24-4FBF-B8FE-6AFC5A962C0D}" dt="2022-09-07T10:15:15.605" v="1648" actId="208"/>
      <pc:docMkLst>
        <pc:docMk/>
      </pc:docMkLst>
      <pc:sldChg chg="addSp modSp mod">
        <pc:chgData name="Gonzalo Pozo Melero" userId="bd923a79-0206-49b8-926a-a7ad5517b68b" providerId="ADAL" clId="{B17B2B5D-3C24-4FBF-B8FE-6AFC5A962C0D}" dt="2022-09-07T10:15:13.645" v="1394"/>
        <pc:sldMkLst>
          <pc:docMk/>
          <pc:sldMk cId="0" sldId="256"/>
        </pc:sldMkLst>
        <pc:cxnChg chg="add mod modVis">
          <ac:chgData name="Gonzalo Pozo Melero" userId="bd923a79-0206-49b8-926a-a7ad5517b68b" providerId="ADAL" clId="{B17B2B5D-3C24-4FBF-B8FE-6AFC5A962C0D}" dt="2022-09-07T10:15:13.645" v="1394"/>
          <ac:cxnSpMkLst>
            <pc:docMk/>
            <pc:sldMk cId="0" sldId="256"/>
            <ac:cxnSpMk id="2" creationId="{5B50AFB6-CE44-4F16-8BB8-6630B7C8BC14}"/>
          </ac:cxnSpMkLst>
        </pc:cxnChg>
      </pc:sldChg>
      <pc:sldChg chg="addSp modSp mod">
        <pc:chgData name="Gonzalo Pozo Melero" userId="bd923a79-0206-49b8-926a-a7ad5517b68b" providerId="ADAL" clId="{B17B2B5D-3C24-4FBF-B8FE-6AFC5A962C0D}" dt="2022-09-07T10:15:14.114" v="1489"/>
        <pc:sldMkLst>
          <pc:docMk/>
          <pc:sldMk cId="646876415" sldId="257"/>
        </pc:sldMkLst>
        <pc:spChg chg="add mod">
          <ac:chgData name="Gonzalo Pozo Melero" userId="bd923a79-0206-49b8-926a-a7ad5517b68b" providerId="ADAL" clId="{B17B2B5D-3C24-4FBF-B8FE-6AFC5A962C0D}" dt="2022-09-07T10:01:12.129" v="540"/>
          <ac:spMkLst>
            <pc:docMk/>
            <pc:sldMk cId="646876415" sldId="257"/>
            <ac:spMk id="26" creationId="{C658BA4D-4BB7-48DB-97A7-9F0699BD72CD}"/>
          </ac:spMkLst>
        </pc:spChg>
        <pc:cxnChg chg="add mod modVis">
          <ac:chgData name="Gonzalo Pozo Melero" userId="bd923a79-0206-49b8-926a-a7ad5517b68b" providerId="ADAL" clId="{B17B2B5D-3C24-4FBF-B8FE-6AFC5A962C0D}" dt="2022-09-07T10:15:14.114" v="1489"/>
          <ac:cxnSpMkLst>
            <pc:docMk/>
            <pc:sldMk cId="646876415" sldId="257"/>
            <ac:cxnSpMk id="4" creationId="{FCF456D6-E631-425C-BBD4-4318A5747C2B}"/>
          </ac:cxnSpMkLst>
        </pc:cxnChg>
      </pc:sldChg>
      <pc:sldChg chg="addSp modSp mod">
        <pc:chgData name="Gonzalo Pozo Melero" userId="bd923a79-0206-49b8-926a-a7ad5517b68b" providerId="ADAL" clId="{B17B2B5D-3C24-4FBF-B8FE-6AFC5A962C0D}" dt="2022-09-07T10:15:14.273" v="1508"/>
        <pc:sldMkLst>
          <pc:docMk/>
          <pc:sldMk cId="894265140" sldId="258"/>
        </pc:sldMkLst>
        <pc:spChg chg="add mod">
          <ac:chgData name="Gonzalo Pozo Melero" userId="bd923a79-0206-49b8-926a-a7ad5517b68b" providerId="ADAL" clId="{B17B2B5D-3C24-4FBF-B8FE-6AFC5A962C0D}" dt="2022-09-07T10:01:10.999" v="539"/>
          <ac:spMkLst>
            <pc:docMk/>
            <pc:sldMk cId="894265140" sldId="258"/>
            <ac:spMk id="14" creationId="{89741E34-9ECF-4236-A0F6-E6A88A82F7E8}"/>
          </ac:spMkLst>
        </pc:spChg>
        <pc:cxnChg chg="add mod modVis">
          <ac:chgData name="Gonzalo Pozo Melero" userId="bd923a79-0206-49b8-926a-a7ad5517b68b" providerId="ADAL" clId="{B17B2B5D-3C24-4FBF-B8FE-6AFC5A962C0D}" dt="2022-09-07T10:15:14.273" v="1508"/>
          <ac:cxnSpMkLst>
            <pc:docMk/>
            <pc:sldMk cId="894265140" sldId="258"/>
            <ac:cxnSpMk id="3" creationId="{FAF29729-922A-470C-A765-03A37B2B85C6}"/>
          </ac:cxnSpMkLst>
        </pc:cxnChg>
      </pc:sldChg>
      <pc:sldChg chg="addSp modSp mod">
        <pc:chgData name="Gonzalo Pozo Melero" userId="bd923a79-0206-49b8-926a-a7ad5517b68b" providerId="ADAL" clId="{B17B2B5D-3C24-4FBF-B8FE-6AFC5A962C0D}" dt="2022-09-07T10:15:14.683" v="1527"/>
        <pc:sldMkLst>
          <pc:docMk/>
          <pc:sldMk cId="1847605100" sldId="259"/>
        </pc:sldMkLst>
        <pc:spChg chg="add mod">
          <ac:chgData name="Gonzalo Pozo Melero" userId="bd923a79-0206-49b8-926a-a7ad5517b68b" providerId="ADAL" clId="{B17B2B5D-3C24-4FBF-B8FE-6AFC5A962C0D}" dt="2022-09-07T10:01:10.003" v="538"/>
          <ac:spMkLst>
            <pc:docMk/>
            <pc:sldMk cId="1847605100" sldId="259"/>
            <ac:spMk id="16" creationId="{39942B6E-D9EE-4A78-8D3B-02F84D003885}"/>
          </ac:spMkLst>
        </pc:spChg>
        <pc:cxnChg chg="add mod modVis">
          <ac:chgData name="Gonzalo Pozo Melero" userId="bd923a79-0206-49b8-926a-a7ad5517b68b" providerId="ADAL" clId="{B17B2B5D-3C24-4FBF-B8FE-6AFC5A962C0D}" dt="2022-09-07T10:15:14.683" v="1527"/>
          <ac:cxnSpMkLst>
            <pc:docMk/>
            <pc:sldMk cId="1847605100" sldId="259"/>
            <ac:cxnSpMk id="2" creationId="{0CCF246A-702A-4C5E-B1C9-457FF6BCB1B8}"/>
          </ac:cxnSpMkLst>
        </pc:cxnChg>
      </pc:sldChg>
      <pc:sldChg chg="addSp modSp mod">
        <pc:chgData name="Gonzalo Pozo Melero" userId="bd923a79-0206-49b8-926a-a7ad5517b68b" providerId="ADAL" clId="{B17B2B5D-3C24-4FBF-B8FE-6AFC5A962C0D}" dt="2022-09-07T10:15:14.837" v="1546"/>
        <pc:sldMkLst>
          <pc:docMk/>
          <pc:sldMk cId="3432503681" sldId="260"/>
        </pc:sldMkLst>
        <pc:spChg chg="add mod">
          <ac:chgData name="Gonzalo Pozo Melero" userId="bd923a79-0206-49b8-926a-a7ad5517b68b" providerId="ADAL" clId="{B17B2B5D-3C24-4FBF-B8FE-6AFC5A962C0D}" dt="2022-09-07T10:01:08.716" v="537"/>
          <ac:spMkLst>
            <pc:docMk/>
            <pc:sldMk cId="3432503681" sldId="260"/>
            <ac:spMk id="5" creationId="{0F08F14A-C948-45D8-824A-1E27DF0DC772}"/>
          </ac:spMkLst>
        </pc:spChg>
        <pc:cxnChg chg="add mod modVis">
          <ac:chgData name="Gonzalo Pozo Melero" userId="bd923a79-0206-49b8-926a-a7ad5517b68b" providerId="ADAL" clId="{B17B2B5D-3C24-4FBF-B8FE-6AFC5A962C0D}" dt="2022-09-07T10:15:14.837" v="1546"/>
          <ac:cxnSpMkLst>
            <pc:docMk/>
            <pc:sldMk cId="3432503681" sldId="260"/>
            <ac:cxnSpMk id="3" creationId="{A648E558-B005-4C8E-9B06-9551D26D47A2}"/>
          </ac:cxnSpMkLst>
        </pc:cxnChg>
      </pc:sldChg>
      <pc:sldChg chg="addSp modSp mod">
        <pc:chgData name="Gonzalo Pozo Melero" userId="bd923a79-0206-49b8-926a-a7ad5517b68b" providerId="ADAL" clId="{B17B2B5D-3C24-4FBF-B8FE-6AFC5A962C0D}" dt="2022-09-07T10:15:14.992" v="1565"/>
        <pc:sldMkLst>
          <pc:docMk/>
          <pc:sldMk cId="2376702365" sldId="261"/>
        </pc:sldMkLst>
        <pc:spChg chg="add mod">
          <ac:chgData name="Gonzalo Pozo Melero" userId="bd923a79-0206-49b8-926a-a7ad5517b68b" providerId="ADAL" clId="{B17B2B5D-3C24-4FBF-B8FE-6AFC5A962C0D}" dt="2022-09-07T10:01:07.772" v="536"/>
          <ac:spMkLst>
            <pc:docMk/>
            <pc:sldMk cId="2376702365" sldId="261"/>
            <ac:spMk id="18" creationId="{B8F873EF-04B0-4AAF-8EE8-BE2D8B1A8E4E}"/>
          </ac:spMkLst>
        </pc:spChg>
        <pc:cxnChg chg="add mod modVis">
          <ac:chgData name="Gonzalo Pozo Melero" userId="bd923a79-0206-49b8-926a-a7ad5517b68b" providerId="ADAL" clId="{B17B2B5D-3C24-4FBF-B8FE-6AFC5A962C0D}" dt="2022-09-07T10:15:14.992" v="1565"/>
          <ac:cxnSpMkLst>
            <pc:docMk/>
            <pc:sldMk cId="2376702365" sldId="261"/>
            <ac:cxnSpMk id="2" creationId="{6FEA2362-8E57-4277-A540-6BD6F74EBBAC}"/>
          </ac:cxnSpMkLst>
        </pc:cxnChg>
      </pc:sldChg>
      <pc:sldChg chg="addSp modSp mod">
        <pc:chgData name="Gonzalo Pozo Melero" userId="bd923a79-0206-49b8-926a-a7ad5517b68b" providerId="ADAL" clId="{B17B2B5D-3C24-4FBF-B8FE-6AFC5A962C0D}" dt="2022-09-07T10:15:15.049" v="1584"/>
        <pc:sldMkLst>
          <pc:docMk/>
          <pc:sldMk cId="419988105" sldId="262"/>
        </pc:sldMkLst>
        <pc:spChg chg="add mod">
          <ac:chgData name="Gonzalo Pozo Melero" userId="bd923a79-0206-49b8-926a-a7ad5517b68b" providerId="ADAL" clId="{B17B2B5D-3C24-4FBF-B8FE-6AFC5A962C0D}" dt="2022-09-07T10:01:06.911" v="535"/>
          <ac:spMkLst>
            <pc:docMk/>
            <pc:sldMk cId="419988105" sldId="262"/>
            <ac:spMk id="11" creationId="{816F3554-0CED-4E75-B459-98253CBF7B52}"/>
          </ac:spMkLst>
        </pc:spChg>
        <pc:cxnChg chg="add mod modVis">
          <ac:chgData name="Gonzalo Pozo Melero" userId="bd923a79-0206-49b8-926a-a7ad5517b68b" providerId="ADAL" clId="{B17B2B5D-3C24-4FBF-B8FE-6AFC5A962C0D}" dt="2022-09-07T10:15:15.049" v="1584"/>
          <ac:cxnSpMkLst>
            <pc:docMk/>
            <pc:sldMk cId="419988105" sldId="262"/>
            <ac:cxnSpMk id="5" creationId="{B5E5EDC2-3DF2-47F4-8766-B067B90152EC}"/>
          </ac:cxnSpMkLst>
        </pc:cxnChg>
      </pc:sldChg>
      <pc:sldChg chg="addSp modSp mod">
        <pc:chgData name="Gonzalo Pozo Melero" userId="bd923a79-0206-49b8-926a-a7ad5517b68b" providerId="ADAL" clId="{B17B2B5D-3C24-4FBF-B8FE-6AFC5A962C0D}" dt="2022-09-07T10:15:15.142" v="1603"/>
        <pc:sldMkLst>
          <pc:docMk/>
          <pc:sldMk cId="3555733025" sldId="263"/>
        </pc:sldMkLst>
        <pc:spChg chg="add mod">
          <ac:chgData name="Gonzalo Pozo Melero" userId="bd923a79-0206-49b8-926a-a7ad5517b68b" providerId="ADAL" clId="{B17B2B5D-3C24-4FBF-B8FE-6AFC5A962C0D}" dt="2022-09-07T10:01:05.866" v="534"/>
          <ac:spMkLst>
            <pc:docMk/>
            <pc:sldMk cId="3555733025" sldId="263"/>
            <ac:spMk id="8" creationId="{9944BCC7-8FFF-4965-A467-47B3DECAC1C2}"/>
          </ac:spMkLst>
        </pc:spChg>
        <pc:cxnChg chg="add mod modVis">
          <ac:chgData name="Gonzalo Pozo Melero" userId="bd923a79-0206-49b8-926a-a7ad5517b68b" providerId="ADAL" clId="{B17B2B5D-3C24-4FBF-B8FE-6AFC5A962C0D}" dt="2022-09-07T10:15:15.142" v="1603"/>
          <ac:cxnSpMkLst>
            <pc:docMk/>
            <pc:sldMk cId="3555733025" sldId="263"/>
            <ac:cxnSpMk id="2" creationId="{DEF67329-9B9A-4908-AF04-CCA3D9EB2B29}"/>
          </ac:cxnSpMkLst>
        </pc:cxnChg>
      </pc:sldChg>
      <pc:sldChg chg="addSp modSp mod">
        <pc:chgData name="Gonzalo Pozo Melero" userId="bd923a79-0206-49b8-926a-a7ad5517b68b" providerId="ADAL" clId="{B17B2B5D-3C24-4FBF-B8FE-6AFC5A962C0D}" dt="2022-09-07T10:15:15.442" v="1641"/>
        <pc:sldMkLst>
          <pc:docMk/>
          <pc:sldMk cId="1085255533" sldId="264"/>
        </pc:sldMkLst>
        <pc:spChg chg="add mod">
          <ac:chgData name="Gonzalo Pozo Melero" userId="bd923a79-0206-49b8-926a-a7ad5517b68b" providerId="ADAL" clId="{B17B2B5D-3C24-4FBF-B8FE-6AFC5A962C0D}" dt="2022-09-07T10:01:03.613" v="532"/>
          <ac:spMkLst>
            <pc:docMk/>
            <pc:sldMk cId="1085255533" sldId="264"/>
            <ac:spMk id="13" creationId="{56E8446A-5168-4D60-9FE3-E89926B90B6F}"/>
          </ac:spMkLst>
        </pc:spChg>
        <pc:cxnChg chg="add mod modVis">
          <ac:chgData name="Gonzalo Pozo Melero" userId="bd923a79-0206-49b8-926a-a7ad5517b68b" providerId="ADAL" clId="{B17B2B5D-3C24-4FBF-B8FE-6AFC5A962C0D}" dt="2022-09-07T10:15:15.442" v="1641"/>
          <ac:cxnSpMkLst>
            <pc:docMk/>
            <pc:sldMk cId="1085255533" sldId="264"/>
            <ac:cxnSpMk id="5" creationId="{84BFFAAE-0140-484B-AF1C-540FE5CF588B}"/>
          </ac:cxnSpMkLst>
        </pc:cxnChg>
      </pc:sldChg>
      <pc:sldChg chg="addSp modSp mod">
        <pc:chgData name="Gonzalo Pozo Melero" userId="bd923a79-0206-49b8-926a-a7ad5517b68b" providerId="ADAL" clId="{B17B2B5D-3C24-4FBF-B8FE-6AFC5A962C0D}" dt="2022-09-07T10:15:15.290" v="1622"/>
        <pc:sldMkLst>
          <pc:docMk/>
          <pc:sldMk cId="3379446253" sldId="265"/>
        </pc:sldMkLst>
        <pc:spChg chg="add mod">
          <ac:chgData name="Gonzalo Pozo Melero" userId="bd923a79-0206-49b8-926a-a7ad5517b68b" providerId="ADAL" clId="{B17B2B5D-3C24-4FBF-B8FE-6AFC5A962C0D}" dt="2022-09-07T10:01:04.793" v="533"/>
          <ac:spMkLst>
            <pc:docMk/>
            <pc:sldMk cId="3379446253" sldId="265"/>
            <ac:spMk id="16" creationId="{BE433FA2-E89D-488A-ACB4-1BA74EA5DB55}"/>
          </ac:spMkLst>
        </pc:spChg>
        <pc:cxnChg chg="add mod modVis">
          <ac:chgData name="Gonzalo Pozo Melero" userId="bd923a79-0206-49b8-926a-a7ad5517b68b" providerId="ADAL" clId="{B17B2B5D-3C24-4FBF-B8FE-6AFC5A962C0D}" dt="2022-09-07T10:15:15.290" v="1622"/>
          <ac:cxnSpMkLst>
            <pc:docMk/>
            <pc:sldMk cId="3379446253" sldId="265"/>
            <ac:cxnSpMk id="5" creationId="{75810923-B175-4095-A684-9E5CFFAD1048}"/>
          </ac:cxnSpMkLst>
        </pc:cxnChg>
      </pc:sldChg>
      <pc:sldChg chg="addSp modSp mod">
        <pc:chgData name="Gonzalo Pozo Melero" userId="bd923a79-0206-49b8-926a-a7ad5517b68b" providerId="ADAL" clId="{B17B2B5D-3C24-4FBF-B8FE-6AFC5A962C0D}" dt="2022-09-07T10:15:15.606" v="1649"/>
        <pc:sldMkLst>
          <pc:docMk/>
          <pc:sldMk cId="660809850" sldId="266"/>
        </pc:sldMkLst>
        <pc:spChg chg="add mod">
          <ac:chgData name="Gonzalo Pozo Melero" userId="bd923a79-0206-49b8-926a-a7ad5517b68b" providerId="ADAL" clId="{B17B2B5D-3C24-4FBF-B8FE-6AFC5A962C0D}" dt="2022-09-07T10:01:02.352" v="531"/>
          <ac:spMkLst>
            <pc:docMk/>
            <pc:sldMk cId="660809850" sldId="266"/>
            <ac:spMk id="34" creationId="{EA317DC4-20FB-476F-9922-28F62609E297}"/>
          </ac:spMkLst>
        </pc:spChg>
        <pc:cxnChg chg="add mod modVis">
          <ac:chgData name="Gonzalo Pozo Melero" userId="bd923a79-0206-49b8-926a-a7ad5517b68b" providerId="ADAL" clId="{B17B2B5D-3C24-4FBF-B8FE-6AFC5A962C0D}" dt="2022-09-07T10:15:15.606" v="1649"/>
          <ac:cxnSpMkLst>
            <pc:docMk/>
            <pc:sldMk cId="660809850" sldId="266"/>
            <ac:cxnSpMk id="7" creationId="{31A1FBCE-3BA6-41DF-AC9E-75F574C644C3}"/>
          </ac:cxnSpMkLst>
        </pc:cxnChg>
      </pc:sldChg>
      <pc:sldChg chg="addSp modSp">
        <pc:chgData name="Gonzalo Pozo Melero" userId="bd923a79-0206-49b8-926a-a7ad5517b68b" providerId="ADAL" clId="{B17B2B5D-3C24-4FBF-B8FE-6AFC5A962C0D}" dt="2022-09-07T10:01:00.825" v="530"/>
        <pc:sldMkLst>
          <pc:docMk/>
          <pc:sldMk cId="2205351218" sldId="267"/>
        </pc:sldMkLst>
        <pc:spChg chg="add mod">
          <ac:chgData name="Gonzalo Pozo Melero" userId="bd923a79-0206-49b8-926a-a7ad5517b68b" providerId="ADAL" clId="{B17B2B5D-3C24-4FBF-B8FE-6AFC5A962C0D}" dt="2022-09-07T10:01:00.825" v="530"/>
          <ac:spMkLst>
            <pc:docMk/>
            <pc:sldMk cId="2205351218" sldId="267"/>
            <ac:spMk id="19" creationId="{881AD8C4-CB72-400A-96F4-4B69226C2119}"/>
          </ac:spMkLst>
        </pc:spChg>
      </pc:sldChg>
      <pc:sldChg chg="addSp modSp">
        <pc:chgData name="Gonzalo Pozo Melero" userId="bd923a79-0206-49b8-926a-a7ad5517b68b" providerId="ADAL" clId="{B17B2B5D-3C24-4FBF-B8FE-6AFC5A962C0D}" dt="2022-09-07T10:00:58.003" v="528"/>
        <pc:sldMkLst>
          <pc:docMk/>
          <pc:sldMk cId="3106373673" sldId="268"/>
        </pc:sldMkLst>
        <pc:spChg chg="add mod">
          <ac:chgData name="Gonzalo Pozo Melero" userId="bd923a79-0206-49b8-926a-a7ad5517b68b" providerId="ADAL" clId="{B17B2B5D-3C24-4FBF-B8FE-6AFC5A962C0D}" dt="2022-09-07T10:00:58.003" v="528"/>
          <ac:spMkLst>
            <pc:docMk/>
            <pc:sldMk cId="3106373673" sldId="268"/>
            <ac:spMk id="23" creationId="{7FA20944-4013-4C95-808C-9C736C256892}"/>
          </ac:spMkLst>
        </pc:spChg>
      </pc:sldChg>
      <pc:sldChg chg="addSp modSp mod">
        <pc:chgData name="Gonzalo Pozo Melero" userId="bd923a79-0206-49b8-926a-a7ad5517b68b" providerId="ADAL" clId="{B17B2B5D-3C24-4FBF-B8FE-6AFC5A962C0D}" dt="2022-09-07T10:15:10.611" v="1052"/>
        <pc:sldMkLst>
          <pc:docMk/>
          <pc:sldMk cId="2982435057" sldId="269"/>
        </pc:sldMkLst>
        <pc:spChg chg="add mod">
          <ac:chgData name="Gonzalo Pozo Melero" userId="bd923a79-0206-49b8-926a-a7ad5517b68b" providerId="ADAL" clId="{B17B2B5D-3C24-4FBF-B8FE-6AFC5A962C0D}" dt="2022-09-07T10:02:18.736" v="577"/>
          <ac:spMkLst>
            <pc:docMk/>
            <pc:sldMk cId="2982435057" sldId="269"/>
            <ac:spMk id="38" creationId="{8A2EC121-FBBB-449C-9E6C-5B908E9EF198}"/>
          </ac:spMkLst>
        </pc:spChg>
        <pc:cxnChg chg="add mod modVis">
          <ac:chgData name="Gonzalo Pozo Melero" userId="bd923a79-0206-49b8-926a-a7ad5517b68b" providerId="ADAL" clId="{B17B2B5D-3C24-4FBF-B8FE-6AFC5A962C0D}" dt="2022-09-07T10:15:10.611" v="1052"/>
          <ac:cxnSpMkLst>
            <pc:docMk/>
            <pc:sldMk cId="2982435057" sldId="269"/>
            <ac:cxnSpMk id="5" creationId="{363C438B-6A1F-4CF3-A7D8-ECA70A8303A8}"/>
          </ac:cxnSpMkLst>
        </pc:cxnChg>
      </pc:sldChg>
      <pc:sldChg chg="addSp modSp">
        <pc:chgData name="Gonzalo Pozo Melero" userId="bd923a79-0206-49b8-926a-a7ad5517b68b" providerId="ADAL" clId="{B17B2B5D-3C24-4FBF-B8FE-6AFC5A962C0D}" dt="2022-09-07T10:00:55.263" v="526"/>
        <pc:sldMkLst>
          <pc:docMk/>
          <pc:sldMk cId="3274053967" sldId="270"/>
        </pc:sldMkLst>
        <pc:spChg chg="add mod">
          <ac:chgData name="Gonzalo Pozo Melero" userId="bd923a79-0206-49b8-926a-a7ad5517b68b" providerId="ADAL" clId="{B17B2B5D-3C24-4FBF-B8FE-6AFC5A962C0D}" dt="2022-09-07T10:00:55.263" v="526"/>
          <ac:spMkLst>
            <pc:docMk/>
            <pc:sldMk cId="3274053967" sldId="270"/>
            <ac:spMk id="15" creationId="{ED65232E-6E9F-4FB2-8953-8EE6EF2530D8}"/>
          </ac:spMkLst>
        </pc:spChg>
      </pc:sldChg>
      <pc:sldChg chg="addSp modSp">
        <pc:chgData name="Gonzalo Pozo Melero" userId="bd923a79-0206-49b8-926a-a7ad5517b68b" providerId="ADAL" clId="{B17B2B5D-3C24-4FBF-B8FE-6AFC5A962C0D}" dt="2022-09-07T10:00:54.131" v="525"/>
        <pc:sldMkLst>
          <pc:docMk/>
          <pc:sldMk cId="3191623635" sldId="271"/>
        </pc:sldMkLst>
        <pc:spChg chg="add mod">
          <ac:chgData name="Gonzalo Pozo Melero" userId="bd923a79-0206-49b8-926a-a7ad5517b68b" providerId="ADAL" clId="{B17B2B5D-3C24-4FBF-B8FE-6AFC5A962C0D}" dt="2022-09-07T10:00:54.131" v="525"/>
          <ac:spMkLst>
            <pc:docMk/>
            <pc:sldMk cId="3191623635" sldId="271"/>
            <ac:spMk id="14" creationId="{5F35B8B3-6924-4F0A-8682-2FE9BBA39B4E}"/>
          </ac:spMkLst>
        </pc:spChg>
      </pc:sldChg>
      <pc:sldChg chg="addSp modSp">
        <pc:chgData name="Gonzalo Pozo Melero" userId="bd923a79-0206-49b8-926a-a7ad5517b68b" providerId="ADAL" clId="{B17B2B5D-3C24-4FBF-B8FE-6AFC5A962C0D}" dt="2022-09-07T10:00:53.023" v="524"/>
        <pc:sldMkLst>
          <pc:docMk/>
          <pc:sldMk cId="1602474517" sldId="272"/>
        </pc:sldMkLst>
        <pc:spChg chg="add mod">
          <ac:chgData name="Gonzalo Pozo Melero" userId="bd923a79-0206-49b8-926a-a7ad5517b68b" providerId="ADAL" clId="{B17B2B5D-3C24-4FBF-B8FE-6AFC5A962C0D}" dt="2022-09-07T10:00:53.023" v="524"/>
          <ac:spMkLst>
            <pc:docMk/>
            <pc:sldMk cId="1602474517" sldId="272"/>
            <ac:spMk id="13" creationId="{C72FEF2F-67A3-43C0-9DB5-B4B0A53AF478}"/>
          </ac:spMkLst>
        </pc:spChg>
      </pc:sldChg>
      <pc:sldChg chg="addSp modSp">
        <pc:chgData name="Gonzalo Pozo Melero" userId="bd923a79-0206-49b8-926a-a7ad5517b68b" providerId="ADAL" clId="{B17B2B5D-3C24-4FBF-B8FE-6AFC5A962C0D}" dt="2022-09-07T10:00:56.794" v="527"/>
        <pc:sldMkLst>
          <pc:docMk/>
          <pc:sldMk cId="1768720743" sldId="273"/>
        </pc:sldMkLst>
        <pc:spChg chg="add mod">
          <ac:chgData name="Gonzalo Pozo Melero" userId="bd923a79-0206-49b8-926a-a7ad5517b68b" providerId="ADAL" clId="{B17B2B5D-3C24-4FBF-B8FE-6AFC5A962C0D}" dt="2022-09-07T10:00:56.794" v="527"/>
          <ac:spMkLst>
            <pc:docMk/>
            <pc:sldMk cId="1768720743" sldId="273"/>
            <ac:spMk id="55" creationId="{2B7A3DE0-3DD5-493C-B137-2DD6575D6638}"/>
          </ac:spMkLst>
        </pc:spChg>
      </pc:sldChg>
      <pc:sldChg chg="addSp modSp mod">
        <pc:chgData name="Gonzalo Pozo Melero" userId="bd923a79-0206-49b8-926a-a7ad5517b68b" providerId="ADAL" clId="{B17B2B5D-3C24-4FBF-B8FE-6AFC5A962C0D}" dt="2022-09-07T10:15:07.602" v="729"/>
        <pc:sldMkLst>
          <pc:docMk/>
          <pc:sldMk cId="0" sldId="274"/>
        </pc:sldMkLst>
        <pc:cxnChg chg="add mod modVis">
          <ac:chgData name="Gonzalo Pozo Melero" userId="bd923a79-0206-49b8-926a-a7ad5517b68b" providerId="ADAL" clId="{B17B2B5D-3C24-4FBF-B8FE-6AFC5A962C0D}" dt="2022-09-07T10:15:07.602" v="729"/>
          <ac:cxnSpMkLst>
            <pc:docMk/>
            <pc:sldMk cId="0" sldId="274"/>
            <ac:cxnSpMk id="2" creationId="{C016A5E7-0633-441D-B6DD-44754A41A077}"/>
          </ac:cxnSpMkLst>
        </pc:cxnChg>
      </pc:sldChg>
      <pc:sldChg chg="addSp modSp mod">
        <pc:chgData name="Gonzalo Pozo Melero" userId="bd923a79-0206-49b8-926a-a7ad5517b68b" providerId="ADAL" clId="{B17B2B5D-3C24-4FBF-B8FE-6AFC5A962C0D}" dt="2022-09-07T10:15:08.152" v="843"/>
        <pc:sldMkLst>
          <pc:docMk/>
          <pc:sldMk cId="3557428953" sldId="275"/>
        </pc:sldMkLst>
        <pc:spChg chg="add mod">
          <ac:chgData name="Gonzalo Pozo Melero" userId="bd923a79-0206-49b8-926a-a7ad5517b68b" providerId="ADAL" clId="{B17B2B5D-3C24-4FBF-B8FE-6AFC5A962C0D}" dt="2022-09-07T10:02:40.253" v="589"/>
          <ac:spMkLst>
            <pc:docMk/>
            <pc:sldMk cId="3557428953" sldId="275"/>
            <ac:spMk id="41" creationId="{2F91EB69-D640-4893-A5E2-C8F7917303E9}"/>
          </ac:spMkLst>
        </pc:spChg>
        <pc:cxnChg chg="add mod modVis">
          <ac:chgData name="Gonzalo Pozo Melero" userId="bd923a79-0206-49b8-926a-a7ad5517b68b" providerId="ADAL" clId="{B17B2B5D-3C24-4FBF-B8FE-6AFC5A962C0D}" dt="2022-09-07T10:15:08.152" v="843"/>
          <ac:cxnSpMkLst>
            <pc:docMk/>
            <pc:sldMk cId="3557428953" sldId="275"/>
            <ac:cxnSpMk id="2" creationId="{062C0D83-771E-4D3D-B6FD-5564274874B6}"/>
          </ac:cxnSpMkLst>
        </pc:cxnChg>
      </pc:sldChg>
      <pc:sldChg chg="addSp modSp mod">
        <pc:chgData name="Gonzalo Pozo Melero" userId="bd923a79-0206-49b8-926a-a7ad5517b68b" providerId="ADAL" clId="{B17B2B5D-3C24-4FBF-B8FE-6AFC5A962C0D}" dt="2022-09-07T10:15:08.465" v="862"/>
        <pc:sldMkLst>
          <pc:docMk/>
          <pc:sldMk cId="2386133237" sldId="276"/>
        </pc:sldMkLst>
        <pc:spChg chg="add mod">
          <ac:chgData name="Gonzalo Pozo Melero" userId="bd923a79-0206-49b8-926a-a7ad5517b68b" providerId="ADAL" clId="{B17B2B5D-3C24-4FBF-B8FE-6AFC5A962C0D}" dt="2022-09-07T10:02:38.701" v="588"/>
          <ac:spMkLst>
            <pc:docMk/>
            <pc:sldMk cId="2386133237" sldId="276"/>
            <ac:spMk id="32" creationId="{981CD740-D244-4367-8161-AAA679EB2617}"/>
          </ac:spMkLst>
        </pc:spChg>
        <pc:cxnChg chg="add mod modVis">
          <ac:chgData name="Gonzalo Pozo Melero" userId="bd923a79-0206-49b8-926a-a7ad5517b68b" providerId="ADAL" clId="{B17B2B5D-3C24-4FBF-B8FE-6AFC5A962C0D}" dt="2022-09-07T10:15:08.465" v="862"/>
          <ac:cxnSpMkLst>
            <pc:docMk/>
            <pc:sldMk cId="2386133237" sldId="276"/>
            <ac:cxnSpMk id="5" creationId="{6F9F5CD3-30E0-4BFA-A984-436E9E3F07F5}"/>
          </ac:cxnSpMkLst>
        </pc:cxnChg>
      </pc:sldChg>
      <pc:sldChg chg="addSp modSp mod">
        <pc:chgData name="Gonzalo Pozo Melero" userId="bd923a79-0206-49b8-926a-a7ad5517b68b" providerId="ADAL" clId="{B17B2B5D-3C24-4FBF-B8FE-6AFC5A962C0D}" dt="2022-09-07T10:15:08.762" v="881"/>
        <pc:sldMkLst>
          <pc:docMk/>
          <pc:sldMk cId="1452167791" sldId="277"/>
        </pc:sldMkLst>
        <pc:spChg chg="add mod">
          <ac:chgData name="Gonzalo Pozo Melero" userId="bd923a79-0206-49b8-926a-a7ad5517b68b" providerId="ADAL" clId="{B17B2B5D-3C24-4FBF-B8FE-6AFC5A962C0D}" dt="2022-09-07T10:02:37.221" v="587"/>
          <ac:spMkLst>
            <pc:docMk/>
            <pc:sldMk cId="1452167791" sldId="277"/>
            <ac:spMk id="22" creationId="{45767A07-3B86-44B2-BB15-7183BDD722A3}"/>
          </ac:spMkLst>
        </pc:spChg>
        <pc:cxnChg chg="add mod modVis">
          <ac:chgData name="Gonzalo Pozo Melero" userId="bd923a79-0206-49b8-926a-a7ad5517b68b" providerId="ADAL" clId="{B17B2B5D-3C24-4FBF-B8FE-6AFC5A962C0D}" dt="2022-09-07T10:15:08.762" v="881"/>
          <ac:cxnSpMkLst>
            <pc:docMk/>
            <pc:sldMk cId="1452167791" sldId="277"/>
            <ac:cxnSpMk id="4" creationId="{61AF401D-2FC9-4A2C-8E77-71E24BB2FF32}"/>
          </ac:cxnSpMkLst>
        </pc:cxnChg>
      </pc:sldChg>
      <pc:sldChg chg="addSp modSp mod">
        <pc:chgData name="Gonzalo Pozo Melero" userId="bd923a79-0206-49b8-926a-a7ad5517b68b" providerId="ADAL" clId="{B17B2B5D-3C24-4FBF-B8FE-6AFC5A962C0D}" dt="2022-09-07T10:15:09.293" v="900"/>
        <pc:sldMkLst>
          <pc:docMk/>
          <pc:sldMk cId="1448396980" sldId="278"/>
        </pc:sldMkLst>
        <pc:spChg chg="add mod">
          <ac:chgData name="Gonzalo Pozo Melero" userId="bd923a79-0206-49b8-926a-a7ad5517b68b" providerId="ADAL" clId="{B17B2B5D-3C24-4FBF-B8FE-6AFC5A962C0D}" dt="2022-09-07T10:02:36.018" v="586"/>
          <ac:spMkLst>
            <pc:docMk/>
            <pc:sldMk cId="1448396980" sldId="278"/>
            <ac:spMk id="47" creationId="{3540A7A9-EBC3-42CE-A09B-1D3D91CF808A}"/>
          </ac:spMkLst>
        </pc:spChg>
        <pc:cxnChg chg="add mod modVis">
          <ac:chgData name="Gonzalo Pozo Melero" userId="bd923a79-0206-49b8-926a-a7ad5517b68b" providerId="ADAL" clId="{B17B2B5D-3C24-4FBF-B8FE-6AFC5A962C0D}" dt="2022-09-07T10:15:09.293" v="900"/>
          <ac:cxnSpMkLst>
            <pc:docMk/>
            <pc:sldMk cId="1448396980" sldId="278"/>
            <ac:cxnSpMk id="3" creationId="{2D8B2D96-A8EF-4FA6-8A84-070ECFA83C13}"/>
          </ac:cxnSpMkLst>
        </pc:cxnChg>
      </pc:sldChg>
      <pc:sldChg chg="addSp modSp mod">
        <pc:chgData name="Gonzalo Pozo Melero" userId="bd923a79-0206-49b8-926a-a7ad5517b68b" providerId="ADAL" clId="{B17B2B5D-3C24-4FBF-B8FE-6AFC5A962C0D}" dt="2022-09-07T10:15:09.312" v="919"/>
        <pc:sldMkLst>
          <pc:docMk/>
          <pc:sldMk cId="1791992262" sldId="279"/>
        </pc:sldMkLst>
        <pc:spChg chg="add mod">
          <ac:chgData name="Gonzalo Pozo Melero" userId="bd923a79-0206-49b8-926a-a7ad5517b68b" providerId="ADAL" clId="{B17B2B5D-3C24-4FBF-B8FE-6AFC5A962C0D}" dt="2022-09-07T10:02:34.997" v="585"/>
          <ac:spMkLst>
            <pc:docMk/>
            <pc:sldMk cId="1791992262" sldId="279"/>
            <ac:spMk id="9" creationId="{61FBF6B8-2273-46B6-A538-A749093D4695}"/>
          </ac:spMkLst>
        </pc:spChg>
        <pc:cxnChg chg="add mod modVis">
          <ac:chgData name="Gonzalo Pozo Melero" userId="bd923a79-0206-49b8-926a-a7ad5517b68b" providerId="ADAL" clId="{B17B2B5D-3C24-4FBF-B8FE-6AFC5A962C0D}" dt="2022-09-07T10:15:09.312" v="919"/>
          <ac:cxnSpMkLst>
            <pc:docMk/>
            <pc:sldMk cId="1791992262" sldId="279"/>
            <ac:cxnSpMk id="2" creationId="{1F9C6A8A-C599-4050-B78F-57CB50499B72}"/>
          </ac:cxnSpMkLst>
        </pc:cxnChg>
      </pc:sldChg>
      <pc:sldChg chg="addSp modSp mod">
        <pc:chgData name="Gonzalo Pozo Melero" userId="bd923a79-0206-49b8-926a-a7ad5517b68b" providerId="ADAL" clId="{B17B2B5D-3C24-4FBF-B8FE-6AFC5A962C0D}" dt="2022-09-07T10:15:09.740" v="938"/>
        <pc:sldMkLst>
          <pc:docMk/>
          <pc:sldMk cId="55470064" sldId="280"/>
        </pc:sldMkLst>
        <pc:spChg chg="add mod">
          <ac:chgData name="Gonzalo Pozo Melero" userId="bd923a79-0206-49b8-926a-a7ad5517b68b" providerId="ADAL" clId="{B17B2B5D-3C24-4FBF-B8FE-6AFC5A962C0D}" dt="2022-09-07T10:02:33.888" v="584"/>
          <ac:spMkLst>
            <pc:docMk/>
            <pc:sldMk cId="55470064" sldId="280"/>
            <ac:spMk id="36" creationId="{23011993-586A-4BB2-BE50-E1C2B9944425}"/>
          </ac:spMkLst>
        </pc:spChg>
        <pc:cxnChg chg="add mod modVis">
          <ac:chgData name="Gonzalo Pozo Melero" userId="bd923a79-0206-49b8-926a-a7ad5517b68b" providerId="ADAL" clId="{B17B2B5D-3C24-4FBF-B8FE-6AFC5A962C0D}" dt="2022-09-07T10:15:09.740" v="938"/>
          <ac:cxnSpMkLst>
            <pc:docMk/>
            <pc:sldMk cId="55470064" sldId="280"/>
            <ac:cxnSpMk id="2" creationId="{00313C5D-6205-4FE3-81C1-081B82C45723}"/>
          </ac:cxnSpMkLst>
        </pc:cxnChg>
      </pc:sldChg>
      <pc:sldChg chg="addSp modSp mod">
        <pc:chgData name="Gonzalo Pozo Melero" userId="bd923a79-0206-49b8-926a-a7ad5517b68b" providerId="ADAL" clId="{B17B2B5D-3C24-4FBF-B8FE-6AFC5A962C0D}" dt="2022-09-07T10:15:09.812" v="957"/>
        <pc:sldMkLst>
          <pc:docMk/>
          <pc:sldMk cId="965730798" sldId="281"/>
        </pc:sldMkLst>
        <pc:spChg chg="add mod">
          <ac:chgData name="Gonzalo Pozo Melero" userId="bd923a79-0206-49b8-926a-a7ad5517b68b" providerId="ADAL" clId="{B17B2B5D-3C24-4FBF-B8FE-6AFC5A962C0D}" dt="2022-09-07T10:02:33.099" v="583"/>
          <ac:spMkLst>
            <pc:docMk/>
            <pc:sldMk cId="965730798" sldId="281"/>
            <ac:spMk id="9" creationId="{C579A905-5E72-4ED4-9D75-6DB472ABDF9A}"/>
          </ac:spMkLst>
        </pc:spChg>
        <pc:cxnChg chg="add mod modVis">
          <ac:chgData name="Gonzalo Pozo Melero" userId="bd923a79-0206-49b8-926a-a7ad5517b68b" providerId="ADAL" clId="{B17B2B5D-3C24-4FBF-B8FE-6AFC5A962C0D}" dt="2022-09-07T10:15:09.812" v="957"/>
          <ac:cxnSpMkLst>
            <pc:docMk/>
            <pc:sldMk cId="965730798" sldId="281"/>
            <ac:cxnSpMk id="2" creationId="{03107E07-5F77-47C3-8639-983F97C392D3}"/>
          </ac:cxnSpMkLst>
        </pc:cxnChg>
      </pc:sldChg>
      <pc:sldChg chg="addSp modSp mod">
        <pc:chgData name="Gonzalo Pozo Melero" userId="bd923a79-0206-49b8-926a-a7ad5517b68b" providerId="ADAL" clId="{B17B2B5D-3C24-4FBF-B8FE-6AFC5A962C0D}" dt="2022-09-07T10:15:09.938" v="976"/>
        <pc:sldMkLst>
          <pc:docMk/>
          <pc:sldMk cId="2134462560" sldId="282"/>
        </pc:sldMkLst>
        <pc:spChg chg="add mod">
          <ac:chgData name="Gonzalo Pozo Melero" userId="bd923a79-0206-49b8-926a-a7ad5517b68b" providerId="ADAL" clId="{B17B2B5D-3C24-4FBF-B8FE-6AFC5A962C0D}" dt="2022-09-07T10:02:32.031" v="582"/>
          <ac:spMkLst>
            <pc:docMk/>
            <pc:sldMk cId="2134462560" sldId="282"/>
            <ac:spMk id="20" creationId="{FE500C6E-DE31-485C-8FF5-BD4A31B3B980}"/>
          </ac:spMkLst>
        </pc:spChg>
        <pc:cxnChg chg="add mod modVis">
          <ac:chgData name="Gonzalo Pozo Melero" userId="bd923a79-0206-49b8-926a-a7ad5517b68b" providerId="ADAL" clId="{B17B2B5D-3C24-4FBF-B8FE-6AFC5A962C0D}" dt="2022-09-07T10:15:09.938" v="976"/>
          <ac:cxnSpMkLst>
            <pc:docMk/>
            <pc:sldMk cId="2134462560" sldId="282"/>
            <ac:cxnSpMk id="3" creationId="{36F3131C-B89E-4C60-B74C-5820F5CAA17F}"/>
          </ac:cxnSpMkLst>
        </pc:cxnChg>
      </pc:sldChg>
      <pc:sldChg chg="addSp modSp mod">
        <pc:chgData name="Gonzalo Pozo Melero" userId="bd923a79-0206-49b8-926a-a7ad5517b68b" providerId="ADAL" clId="{B17B2B5D-3C24-4FBF-B8FE-6AFC5A962C0D}" dt="2022-09-07T10:15:10.137" v="995"/>
        <pc:sldMkLst>
          <pc:docMk/>
          <pc:sldMk cId="807876677" sldId="283"/>
        </pc:sldMkLst>
        <pc:spChg chg="add mod">
          <ac:chgData name="Gonzalo Pozo Melero" userId="bd923a79-0206-49b8-926a-a7ad5517b68b" providerId="ADAL" clId="{B17B2B5D-3C24-4FBF-B8FE-6AFC5A962C0D}" dt="2022-09-07T10:02:21.616" v="580"/>
          <ac:spMkLst>
            <pc:docMk/>
            <pc:sldMk cId="807876677" sldId="283"/>
            <ac:spMk id="19" creationId="{320E11BF-75CE-4CB1-9783-A7BC7DBE9B1A}"/>
          </ac:spMkLst>
        </pc:spChg>
        <pc:cxnChg chg="add mod modVis">
          <ac:chgData name="Gonzalo Pozo Melero" userId="bd923a79-0206-49b8-926a-a7ad5517b68b" providerId="ADAL" clId="{B17B2B5D-3C24-4FBF-B8FE-6AFC5A962C0D}" dt="2022-09-07T10:15:10.137" v="995"/>
          <ac:cxnSpMkLst>
            <pc:docMk/>
            <pc:sldMk cId="807876677" sldId="283"/>
            <ac:cxnSpMk id="3" creationId="{4424FC9F-C65E-460C-BFAC-665A1532A103}"/>
          </ac:cxnSpMkLst>
        </pc:cxnChg>
      </pc:sldChg>
      <pc:sldChg chg="addSp modSp mod">
        <pc:chgData name="Gonzalo Pozo Melero" userId="bd923a79-0206-49b8-926a-a7ad5517b68b" providerId="ADAL" clId="{B17B2B5D-3C24-4FBF-B8FE-6AFC5A962C0D}" dt="2022-09-07T10:15:10.283" v="1014"/>
        <pc:sldMkLst>
          <pc:docMk/>
          <pc:sldMk cId="958317093" sldId="284"/>
        </pc:sldMkLst>
        <pc:spChg chg="add mod">
          <ac:chgData name="Gonzalo Pozo Melero" userId="bd923a79-0206-49b8-926a-a7ad5517b68b" providerId="ADAL" clId="{B17B2B5D-3C24-4FBF-B8FE-6AFC5A962C0D}" dt="2022-09-07T10:02:20.567" v="579"/>
          <ac:spMkLst>
            <pc:docMk/>
            <pc:sldMk cId="958317093" sldId="284"/>
            <ac:spMk id="15" creationId="{74B618C1-0ECC-4570-98EF-9A0C16FB6EA4}"/>
          </ac:spMkLst>
        </pc:spChg>
        <pc:cxnChg chg="add mod modVis">
          <ac:chgData name="Gonzalo Pozo Melero" userId="bd923a79-0206-49b8-926a-a7ad5517b68b" providerId="ADAL" clId="{B17B2B5D-3C24-4FBF-B8FE-6AFC5A962C0D}" dt="2022-09-07T10:15:10.283" v="1014"/>
          <ac:cxnSpMkLst>
            <pc:docMk/>
            <pc:sldMk cId="958317093" sldId="284"/>
            <ac:cxnSpMk id="3" creationId="{CFBE9924-B193-4CF6-80DD-8278F496D6A1}"/>
          </ac:cxnSpMkLst>
        </pc:cxnChg>
      </pc:sldChg>
      <pc:sldChg chg="addSp modSp mod">
        <pc:chgData name="Gonzalo Pozo Melero" userId="bd923a79-0206-49b8-926a-a7ad5517b68b" providerId="ADAL" clId="{B17B2B5D-3C24-4FBF-B8FE-6AFC5A962C0D}" dt="2022-09-07T10:15:10.460" v="1033"/>
        <pc:sldMkLst>
          <pc:docMk/>
          <pc:sldMk cId="2398811529" sldId="285"/>
        </pc:sldMkLst>
        <pc:spChg chg="mod">
          <ac:chgData name="Gonzalo Pozo Melero" userId="bd923a79-0206-49b8-926a-a7ad5517b68b" providerId="ADAL" clId="{B17B2B5D-3C24-4FBF-B8FE-6AFC5A962C0D}" dt="2022-09-07T10:02:27.295" v="581" actId="404"/>
          <ac:spMkLst>
            <pc:docMk/>
            <pc:sldMk cId="2398811529" sldId="285"/>
            <ac:spMk id="41" creationId="{415F7BC9-D98A-4B69-8B28-0271D0B298CA}"/>
          </ac:spMkLst>
        </pc:spChg>
        <pc:spChg chg="add mod">
          <ac:chgData name="Gonzalo Pozo Melero" userId="bd923a79-0206-49b8-926a-a7ad5517b68b" providerId="ADAL" clId="{B17B2B5D-3C24-4FBF-B8FE-6AFC5A962C0D}" dt="2022-09-07T10:02:19.616" v="578"/>
          <ac:spMkLst>
            <pc:docMk/>
            <pc:sldMk cId="2398811529" sldId="285"/>
            <ac:spMk id="42" creationId="{6C2044E8-360A-42BA-A94F-35028E6B310A}"/>
          </ac:spMkLst>
        </pc:spChg>
        <pc:cxnChg chg="add mod modVis">
          <ac:chgData name="Gonzalo Pozo Melero" userId="bd923a79-0206-49b8-926a-a7ad5517b68b" providerId="ADAL" clId="{B17B2B5D-3C24-4FBF-B8FE-6AFC5A962C0D}" dt="2022-09-07T10:15:10.460" v="1033"/>
          <ac:cxnSpMkLst>
            <pc:docMk/>
            <pc:sldMk cId="2398811529" sldId="285"/>
            <ac:cxnSpMk id="3" creationId="{FBA98D2A-C4DC-4443-B04E-A8459F7D202D}"/>
          </ac:cxnSpMkLst>
        </pc:cxnChg>
      </pc:sldChg>
      <pc:sldChg chg="addSp modSp mod">
        <pc:chgData name="Gonzalo Pozo Melero" userId="bd923a79-0206-49b8-926a-a7ad5517b68b" providerId="ADAL" clId="{B17B2B5D-3C24-4FBF-B8FE-6AFC5A962C0D}" dt="2022-09-07T10:15:10.825" v="1071"/>
        <pc:sldMkLst>
          <pc:docMk/>
          <pc:sldMk cId="3015489625" sldId="286"/>
        </pc:sldMkLst>
        <pc:spChg chg="add mod">
          <ac:chgData name="Gonzalo Pozo Melero" userId="bd923a79-0206-49b8-926a-a7ad5517b68b" providerId="ADAL" clId="{B17B2B5D-3C24-4FBF-B8FE-6AFC5A962C0D}" dt="2022-09-07T10:02:17.781" v="576"/>
          <ac:spMkLst>
            <pc:docMk/>
            <pc:sldMk cId="3015489625" sldId="286"/>
            <ac:spMk id="47" creationId="{D8EF471A-1B95-404F-A2B8-910145F0ADCE}"/>
          </ac:spMkLst>
        </pc:spChg>
        <pc:cxnChg chg="add mod modVis">
          <ac:chgData name="Gonzalo Pozo Melero" userId="bd923a79-0206-49b8-926a-a7ad5517b68b" providerId="ADAL" clId="{B17B2B5D-3C24-4FBF-B8FE-6AFC5A962C0D}" dt="2022-09-07T10:15:10.825" v="1071"/>
          <ac:cxnSpMkLst>
            <pc:docMk/>
            <pc:sldMk cId="3015489625" sldId="286"/>
            <ac:cxnSpMk id="2" creationId="{310BF79F-64F3-4571-9792-8C69659BA8E1}"/>
          </ac:cxnSpMkLst>
        </pc:cxnChg>
      </pc:sldChg>
      <pc:sldChg chg="addSp modSp mod">
        <pc:chgData name="Gonzalo Pozo Melero" userId="bd923a79-0206-49b8-926a-a7ad5517b68b" providerId="ADAL" clId="{B17B2B5D-3C24-4FBF-B8FE-6AFC5A962C0D}" dt="2022-09-07T10:15:11.286" v="1090"/>
        <pc:sldMkLst>
          <pc:docMk/>
          <pc:sldMk cId="730335541" sldId="287"/>
        </pc:sldMkLst>
        <pc:spChg chg="add mod">
          <ac:chgData name="Gonzalo Pozo Melero" userId="bd923a79-0206-49b8-926a-a7ad5517b68b" providerId="ADAL" clId="{B17B2B5D-3C24-4FBF-B8FE-6AFC5A962C0D}" dt="2022-09-07T10:02:16.677" v="575"/>
          <ac:spMkLst>
            <pc:docMk/>
            <pc:sldMk cId="730335541" sldId="287"/>
            <ac:spMk id="30" creationId="{6B3E44E7-1815-4514-9C84-9DA03040E3AA}"/>
          </ac:spMkLst>
        </pc:spChg>
        <pc:cxnChg chg="add mod modVis">
          <ac:chgData name="Gonzalo Pozo Melero" userId="bd923a79-0206-49b8-926a-a7ad5517b68b" providerId="ADAL" clId="{B17B2B5D-3C24-4FBF-B8FE-6AFC5A962C0D}" dt="2022-09-07T10:15:11.286" v="1090"/>
          <ac:cxnSpMkLst>
            <pc:docMk/>
            <pc:sldMk cId="730335541" sldId="287"/>
            <ac:cxnSpMk id="6" creationId="{ACCF82B1-236E-4092-A064-402B1A543954}"/>
          </ac:cxnSpMkLst>
        </pc:cxnChg>
      </pc:sldChg>
      <pc:sldChg chg="addSp modSp mod">
        <pc:chgData name="Gonzalo Pozo Melero" userId="bd923a79-0206-49b8-926a-a7ad5517b68b" providerId="ADAL" clId="{B17B2B5D-3C24-4FBF-B8FE-6AFC5A962C0D}" dt="2022-09-07T10:15:11.374" v="1109"/>
        <pc:sldMkLst>
          <pc:docMk/>
          <pc:sldMk cId="4280055076" sldId="288"/>
        </pc:sldMkLst>
        <pc:spChg chg="add mod">
          <ac:chgData name="Gonzalo Pozo Melero" userId="bd923a79-0206-49b8-926a-a7ad5517b68b" providerId="ADAL" clId="{B17B2B5D-3C24-4FBF-B8FE-6AFC5A962C0D}" dt="2022-09-07T10:02:15.636" v="574"/>
          <ac:spMkLst>
            <pc:docMk/>
            <pc:sldMk cId="4280055076" sldId="288"/>
            <ac:spMk id="24" creationId="{B5ECE172-B101-4760-BF0F-783A277F27EC}"/>
          </ac:spMkLst>
        </pc:spChg>
        <pc:cxnChg chg="add mod modVis">
          <ac:chgData name="Gonzalo Pozo Melero" userId="bd923a79-0206-49b8-926a-a7ad5517b68b" providerId="ADAL" clId="{B17B2B5D-3C24-4FBF-B8FE-6AFC5A962C0D}" dt="2022-09-07T10:15:11.374" v="1109"/>
          <ac:cxnSpMkLst>
            <pc:docMk/>
            <pc:sldMk cId="4280055076" sldId="288"/>
            <ac:cxnSpMk id="2" creationId="{0EFEB39C-733E-45F2-BAD2-A0B46E84F24C}"/>
          </ac:cxnSpMkLst>
        </pc:cxnChg>
      </pc:sldChg>
      <pc:sldChg chg="addSp modSp mod">
        <pc:chgData name="Gonzalo Pozo Melero" userId="bd923a79-0206-49b8-926a-a7ad5517b68b" providerId="ADAL" clId="{B17B2B5D-3C24-4FBF-B8FE-6AFC5A962C0D}" dt="2022-09-07T10:15:11.513" v="1128"/>
        <pc:sldMkLst>
          <pc:docMk/>
          <pc:sldMk cId="3089028493" sldId="289"/>
        </pc:sldMkLst>
        <pc:spChg chg="add mod">
          <ac:chgData name="Gonzalo Pozo Melero" userId="bd923a79-0206-49b8-926a-a7ad5517b68b" providerId="ADAL" clId="{B17B2B5D-3C24-4FBF-B8FE-6AFC5A962C0D}" dt="2022-09-07T10:02:14.678" v="573"/>
          <ac:spMkLst>
            <pc:docMk/>
            <pc:sldMk cId="3089028493" sldId="289"/>
            <ac:spMk id="20" creationId="{04199B0A-F949-4BAB-9652-62B33521D6D2}"/>
          </ac:spMkLst>
        </pc:spChg>
        <pc:cxnChg chg="add mod modVis">
          <ac:chgData name="Gonzalo Pozo Melero" userId="bd923a79-0206-49b8-926a-a7ad5517b68b" providerId="ADAL" clId="{B17B2B5D-3C24-4FBF-B8FE-6AFC5A962C0D}" dt="2022-09-07T10:15:11.513" v="1128"/>
          <ac:cxnSpMkLst>
            <pc:docMk/>
            <pc:sldMk cId="3089028493" sldId="289"/>
            <ac:cxnSpMk id="9" creationId="{07896C7D-FEEC-419C-B0FC-76F434A75FCB}"/>
          </ac:cxnSpMkLst>
        </pc:cxnChg>
      </pc:sldChg>
      <pc:sldChg chg="addSp modSp mod">
        <pc:chgData name="Gonzalo Pozo Melero" userId="bd923a79-0206-49b8-926a-a7ad5517b68b" providerId="ADAL" clId="{B17B2B5D-3C24-4FBF-B8FE-6AFC5A962C0D}" dt="2022-09-07T10:15:11.806" v="1147"/>
        <pc:sldMkLst>
          <pc:docMk/>
          <pc:sldMk cId="438750888" sldId="290"/>
        </pc:sldMkLst>
        <pc:spChg chg="add mod">
          <ac:chgData name="Gonzalo Pozo Melero" userId="bd923a79-0206-49b8-926a-a7ad5517b68b" providerId="ADAL" clId="{B17B2B5D-3C24-4FBF-B8FE-6AFC5A962C0D}" dt="2022-09-07T10:02:13.686" v="572"/>
          <ac:spMkLst>
            <pc:docMk/>
            <pc:sldMk cId="438750888" sldId="290"/>
            <ac:spMk id="26" creationId="{8BE8E3EC-E679-43BB-8226-11E5D94FEE3B}"/>
          </ac:spMkLst>
        </pc:spChg>
        <pc:cxnChg chg="add mod modVis">
          <ac:chgData name="Gonzalo Pozo Melero" userId="bd923a79-0206-49b8-926a-a7ad5517b68b" providerId="ADAL" clId="{B17B2B5D-3C24-4FBF-B8FE-6AFC5A962C0D}" dt="2022-09-07T10:15:11.806" v="1147"/>
          <ac:cxnSpMkLst>
            <pc:docMk/>
            <pc:sldMk cId="438750888" sldId="290"/>
            <ac:cxnSpMk id="4" creationId="{A9E5241D-1F1D-4AD9-978A-F8A686F9A83A}"/>
          </ac:cxnSpMkLst>
        </pc:cxnChg>
      </pc:sldChg>
      <pc:sldChg chg="addSp modSp mod">
        <pc:chgData name="Gonzalo Pozo Melero" userId="bd923a79-0206-49b8-926a-a7ad5517b68b" providerId="ADAL" clId="{B17B2B5D-3C24-4FBF-B8FE-6AFC5A962C0D}" dt="2022-09-07T10:15:12.009" v="1166"/>
        <pc:sldMkLst>
          <pc:docMk/>
          <pc:sldMk cId="1392966917" sldId="291"/>
        </pc:sldMkLst>
        <pc:spChg chg="add mod">
          <ac:chgData name="Gonzalo Pozo Melero" userId="bd923a79-0206-49b8-926a-a7ad5517b68b" providerId="ADAL" clId="{B17B2B5D-3C24-4FBF-B8FE-6AFC5A962C0D}" dt="2022-09-07T10:02:12.793" v="571"/>
          <ac:spMkLst>
            <pc:docMk/>
            <pc:sldMk cId="1392966917" sldId="291"/>
            <ac:spMk id="16" creationId="{0031CDA5-7224-4FD5-BCDD-7C9295F92496}"/>
          </ac:spMkLst>
        </pc:spChg>
        <pc:cxnChg chg="add mod modVis">
          <ac:chgData name="Gonzalo Pozo Melero" userId="bd923a79-0206-49b8-926a-a7ad5517b68b" providerId="ADAL" clId="{B17B2B5D-3C24-4FBF-B8FE-6AFC5A962C0D}" dt="2022-09-07T10:15:12.009" v="1166"/>
          <ac:cxnSpMkLst>
            <pc:docMk/>
            <pc:sldMk cId="1392966917" sldId="291"/>
            <ac:cxnSpMk id="2" creationId="{772E7520-2575-4CCB-96BE-07348B0E8435}"/>
          </ac:cxnSpMkLst>
        </pc:cxnChg>
      </pc:sldChg>
      <pc:sldChg chg="addSp modSp mod">
        <pc:chgData name="Gonzalo Pozo Melero" userId="bd923a79-0206-49b8-926a-a7ad5517b68b" providerId="ADAL" clId="{B17B2B5D-3C24-4FBF-B8FE-6AFC5A962C0D}" dt="2022-09-07T10:15:12.107" v="1185"/>
        <pc:sldMkLst>
          <pc:docMk/>
          <pc:sldMk cId="1494149907" sldId="292"/>
        </pc:sldMkLst>
        <pc:spChg chg="add mod">
          <ac:chgData name="Gonzalo Pozo Melero" userId="bd923a79-0206-49b8-926a-a7ad5517b68b" providerId="ADAL" clId="{B17B2B5D-3C24-4FBF-B8FE-6AFC5A962C0D}" dt="2022-09-07T10:02:11.759" v="570"/>
          <ac:spMkLst>
            <pc:docMk/>
            <pc:sldMk cId="1494149907" sldId="292"/>
            <ac:spMk id="23" creationId="{C9244377-8583-4061-8C93-FF7BD5440132}"/>
          </ac:spMkLst>
        </pc:spChg>
        <pc:cxnChg chg="add mod modVis">
          <ac:chgData name="Gonzalo Pozo Melero" userId="bd923a79-0206-49b8-926a-a7ad5517b68b" providerId="ADAL" clId="{B17B2B5D-3C24-4FBF-B8FE-6AFC5A962C0D}" dt="2022-09-07T10:15:12.107" v="1185"/>
          <ac:cxnSpMkLst>
            <pc:docMk/>
            <pc:sldMk cId="1494149907" sldId="292"/>
            <ac:cxnSpMk id="2" creationId="{9492BE34-29E9-424B-976B-4D6FB4993591}"/>
          </ac:cxnSpMkLst>
        </pc:cxnChg>
      </pc:sldChg>
      <pc:sldChg chg="addSp modSp mod">
        <pc:chgData name="Gonzalo Pozo Melero" userId="bd923a79-0206-49b8-926a-a7ad5517b68b" providerId="ADAL" clId="{B17B2B5D-3C24-4FBF-B8FE-6AFC5A962C0D}" dt="2022-09-07T10:15:12.144" v="1204"/>
        <pc:sldMkLst>
          <pc:docMk/>
          <pc:sldMk cId="1375511621" sldId="293"/>
        </pc:sldMkLst>
        <pc:spChg chg="add mod">
          <ac:chgData name="Gonzalo Pozo Melero" userId="bd923a79-0206-49b8-926a-a7ad5517b68b" providerId="ADAL" clId="{B17B2B5D-3C24-4FBF-B8FE-6AFC5A962C0D}" dt="2022-09-07T10:02:10.799" v="569"/>
          <ac:spMkLst>
            <pc:docMk/>
            <pc:sldMk cId="1375511621" sldId="293"/>
            <ac:spMk id="17" creationId="{BD39C800-F797-45BE-8864-BA5190FF11E9}"/>
          </ac:spMkLst>
        </pc:spChg>
        <pc:cxnChg chg="add mod modVis">
          <ac:chgData name="Gonzalo Pozo Melero" userId="bd923a79-0206-49b8-926a-a7ad5517b68b" providerId="ADAL" clId="{B17B2B5D-3C24-4FBF-B8FE-6AFC5A962C0D}" dt="2022-09-07T10:15:12.144" v="1204"/>
          <ac:cxnSpMkLst>
            <pc:docMk/>
            <pc:sldMk cId="1375511621" sldId="293"/>
            <ac:cxnSpMk id="3" creationId="{5CDA90FB-066D-4609-930B-99A7942063A2}"/>
          </ac:cxnSpMkLst>
        </pc:cxnChg>
      </pc:sldChg>
      <pc:sldChg chg="addSp modSp mod">
        <pc:chgData name="Gonzalo Pozo Melero" userId="bd923a79-0206-49b8-926a-a7ad5517b68b" providerId="ADAL" clId="{B17B2B5D-3C24-4FBF-B8FE-6AFC5A962C0D}" dt="2022-09-07T10:15:12.242" v="1223"/>
        <pc:sldMkLst>
          <pc:docMk/>
          <pc:sldMk cId="1769692942" sldId="294"/>
        </pc:sldMkLst>
        <pc:spChg chg="add mod">
          <ac:chgData name="Gonzalo Pozo Melero" userId="bd923a79-0206-49b8-926a-a7ad5517b68b" providerId="ADAL" clId="{B17B2B5D-3C24-4FBF-B8FE-6AFC5A962C0D}" dt="2022-09-07T10:02:09.925" v="568"/>
          <ac:spMkLst>
            <pc:docMk/>
            <pc:sldMk cId="1769692942" sldId="294"/>
            <ac:spMk id="20" creationId="{531D81DF-D109-4EED-9DCD-5FFAC08DBB0B}"/>
          </ac:spMkLst>
        </pc:spChg>
        <pc:cxnChg chg="add mod modVis">
          <ac:chgData name="Gonzalo Pozo Melero" userId="bd923a79-0206-49b8-926a-a7ad5517b68b" providerId="ADAL" clId="{B17B2B5D-3C24-4FBF-B8FE-6AFC5A962C0D}" dt="2022-09-07T10:15:12.242" v="1223"/>
          <ac:cxnSpMkLst>
            <pc:docMk/>
            <pc:sldMk cId="1769692942" sldId="294"/>
            <ac:cxnSpMk id="10" creationId="{74A52DE3-7A03-48D4-ADF0-599B96932226}"/>
          </ac:cxnSpMkLst>
        </pc:cxnChg>
      </pc:sldChg>
      <pc:sldChg chg="addSp modSp mod">
        <pc:chgData name="Gonzalo Pozo Melero" userId="bd923a79-0206-49b8-926a-a7ad5517b68b" providerId="ADAL" clId="{B17B2B5D-3C24-4FBF-B8FE-6AFC5A962C0D}" dt="2022-09-07T10:15:12.482" v="1242"/>
        <pc:sldMkLst>
          <pc:docMk/>
          <pc:sldMk cId="4172173796" sldId="295"/>
        </pc:sldMkLst>
        <pc:spChg chg="add mod">
          <ac:chgData name="Gonzalo Pozo Melero" userId="bd923a79-0206-49b8-926a-a7ad5517b68b" providerId="ADAL" clId="{B17B2B5D-3C24-4FBF-B8FE-6AFC5A962C0D}" dt="2022-09-07T10:02:08.614" v="567"/>
          <ac:spMkLst>
            <pc:docMk/>
            <pc:sldMk cId="4172173796" sldId="295"/>
            <ac:spMk id="25" creationId="{E143E5F3-159D-4463-885A-FBAA66E0D00E}"/>
          </ac:spMkLst>
        </pc:spChg>
        <pc:cxnChg chg="add mod modVis">
          <ac:chgData name="Gonzalo Pozo Melero" userId="bd923a79-0206-49b8-926a-a7ad5517b68b" providerId="ADAL" clId="{B17B2B5D-3C24-4FBF-B8FE-6AFC5A962C0D}" dt="2022-09-07T10:15:12.482" v="1242"/>
          <ac:cxnSpMkLst>
            <pc:docMk/>
            <pc:sldMk cId="4172173796" sldId="295"/>
            <ac:cxnSpMk id="2" creationId="{EEA35BC3-0F70-43E8-83DB-5AC87DF63E87}"/>
          </ac:cxnSpMkLst>
        </pc:cxnChg>
      </pc:sldChg>
      <pc:sldChg chg="addSp modSp mod">
        <pc:chgData name="Gonzalo Pozo Melero" userId="bd923a79-0206-49b8-926a-a7ad5517b68b" providerId="ADAL" clId="{B17B2B5D-3C24-4FBF-B8FE-6AFC5A962C0D}" dt="2022-09-07T10:15:12.643" v="1261"/>
        <pc:sldMkLst>
          <pc:docMk/>
          <pc:sldMk cId="4156901513" sldId="296"/>
        </pc:sldMkLst>
        <pc:spChg chg="add mod">
          <ac:chgData name="Gonzalo Pozo Melero" userId="bd923a79-0206-49b8-926a-a7ad5517b68b" providerId="ADAL" clId="{B17B2B5D-3C24-4FBF-B8FE-6AFC5A962C0D}" dt="2022-09-07T10:02:07.581" v="566"/>
          <ac:spMkLst>
            <pc:docMk/>
            <pc:sldMk cId="4156901513" sldId="296"/>
            <ac:spMk id="38" creationId="{CC291E3E-B525-46F5-8A07-7789269F01BD}"/>
          </ac:spMkLst>
        </pc:spChg>
        <pc:cxnChg chg="add mod modVis">
          <ac:chgData name="Gonzalo Pozo Melero" userId="bd923a79-0206-49b8-926a-a7ad5517b68b" providerId="ADAL" clId="{B17B2B5D-3C24-4FBF-B8FE-6AFC5A962C0D}" dt="2022-09-07T10:15:12.643" v="1261"/>
          <ac:cxnSpMkLst>
            <pc:docMk/>
            <pc:sldMk cId="4156901513" sldId="296"/>
            <ac:cxnSpMk id="2" creationId="{0AD228E6-8B64-4C8C-AD9C-28F7A0A5D118}"/>
          </ac:cxnSpMkLst>
        </pc:cxnChg>
      </pc:sldChg>
      <pc:sldChg chg="addSp modSp mod">
        <pc:chgData name="Gonzalo Pozo Melero" userId="bd923a79-0206-49b8-926a-a7ad5517b68b" providerId="ADAL" clId="{B17B2B5D-3C24-4FBF-B8FE-6AFC5A962C0D}" dt="2022-09-07T10:15:12.750" v="1280"/>
        <pc:sldMkLst>
          <pc:docMk/>
          <pc:sldMk cId="307826494" sldId="297"/>
        </pc:sldMkLst>
        <pc:spChg chg="add mod">
          <ac:chgData name="Gonzalo Pozo Melero" userId="bd923a79-0206-49b8-926a-a7ad5517b68b" providerId="ADAL" clId="{B17B2B5D-3C24-4FBF-B8FE-6AFC5A962C0D}" dt="2022-09-07T10:02:06.390" v="565"/>
          <ac:spMkLst>
            <pc:docMk/>
            <pc:sldMk cId="307826494" sldId="297"/>
            <ac:spMk id="14" creationId="{4B7F2602-833F-436A-91ED-2F8F4CB6BFB9}"/>
          </ac:spMkLst>
        </pc:spChg>
        <pc:cxnChg chg="add mod modVis">
          <ac:chgData name="Gonzalo Pozo Melero" userId="bd923a79-0206-49b8-926a-a7ad5517b68b" providerId="ADAL" clId="{B17B2B5D-3C24-4FBF-B8FE-6AFC5A962C0D}" dt="2022-09-07T10:15:12.750" v="1280"/>
          <ac:cxnSpMkLst>
            <pc:docMk/>
            <pc:sldMk cId="307826494" sldId="297"/>
            <ac:cxnSpMk id="2" creationId="{6F235CE7-8FF6-4976-AAD8-2DCEA042D268}"/>
          </ac:cxnSpMkLst>
        </pc:cxnChg>
      </pc:sldChg>
      <pc:sldChg chg="addSp modSp mod">
        <pc:chgData name="Gonzalo Pozo Melero" userId="bd923a79-0206-49b8-926a-a7ad5517b68b" providerId="ADAL" clId="{B17B2B5D-3C24-4FBF-B8FE-6AFC5A962C0D}" dt="2022-09-07T10:15:12.923" v="1299"/>
        <pc:sldMkLst>
          <pc:docMk/>
          <pc:sldMk cId="708671193" sldId="298"/>
        </pc:sldMkLst>
        <pc:spChg chg="add mod">
          <ac:chgData name="Gonzalo Pozo Melero" userId="bd923a79-0206-49b8-926a-a7ad5517b68b" providerId="ADAL" clId="{B17B2B5D-3C24-4FBF-B8FE-6AFC5A962C0D}" dt="2022-09-07T10:02:04.993" v="564"/>
          <ac:spMkLst>
            <pc:docMk/>
            <pc:sldMk cId="708671193" sldId="298"/>
            <ac:spMk id="23" creationId="{4DAEF274-73CA-4951-B864-F9A75C6D482B}"/>
          </ac:spMkLst>
        </pc:spChg>
        <pc:cxnChg chg="add mod modVis">
          <ac:chgData name="Gonzalo Pozo Melero" userId="bd923a79-0206-49b8-926a-a7ad5517b68b" providerId="ADAL" clId="{B17B2B5D-3C24-4FBF-B8FE-6AFC5A962C0D}" dt="2022-09-07T10:15:12.923" v="1299"/>
          <ac:cxnSpMkLst>
            <pc:docMk/>
            <pc:sldMk cId="708671193" sldId="298"/>
            <ac:cxnSpMk id="8" creationId="{6203D29D-4229-460D-9B18-93ADB1422C35}"/>
          </ac:cxnSpMkLst>
        </pc:cxnChg>
      </pc:sldChg>
      <pc:sldChg chg="addSp modSp mod">
        <pc:chgData name="Gonzalo Pozo Melero" userId="bd923a79-0206-49b8-926a-a7ad5517b68b" providerId="ADAL" clId="{B17B2B5D-3C24-4FBF-B8FE-6AFC5A962C0D}" dt="2022-09-07T10:15:13.054" v="1318"/>
        <pc:sldMkLst>
          <pc:docMk/>
          <pc:sldMk cId="2200432007" sldId="299"/>
        </pc:sldMkLst>
        <pc:spChg chg="add mod">
          <ac:chgData name="Gonzalo Pozo Melero" userId="bd923a79-0206-49b8-926a-a7ad5517b68b" providerId="ADAL" clId="{B17B2B5D-3C24-4FBF-B8FE-6AFC5A962C0D}" dt="2022-09-07T10:02:03.739" v="563"/>
          <ac:spMkLst>
            <pc:docMk/>
            <pc:sldMk cId="2200432007" sldId="299"/>
            <ac:spMk id="22" creationId="{9CDC3354-ECDD-4D30-A85B-71DF802818DA}"/>
          </ac:spMkLst>
        </pc:spChg>
        <pc:cxnChg chg="add mod modVis">
          <ac:chgData name="Gonzalo Pozo Melero" userId="bd923a79-0206-49b8-926a-a7ad5517b68b" providerId="ADAL" clId="{B17B2B5D-3C24-4FBF-B8FE-6AFC5A962C0D}" dt="2022-09-07T10:15:13.054" v="1318"/>
          <ac:cxnSpMkLst>
            <pc:docMk/>
            <pc:sldMk cId="2200432007" sldId="299"/>
            <ac:cxnSpMk id="2" creationId="{C215D245-7291-4B2E-98FC-CD2317145163}"/>
          </ac:cxnSpMkLst>
        </pc:cxnChg>
      </pc:sldChg>
      <pc:sldChg chg="addSp modSp mod">
        <pc:chgData name="Gonzalo Pozo Melero" userId="bd923a79-0206-49b8-926a-a7ad5517b68b" providerId="ADAL" clId="{B17B2B5D-3C24-4FBF-B8FE-6AFC5A962C0D}" dt="2022-09-07T10:15:13.191" v="1337"/>
        <pc:sldMkLst>
          <pc:docMk/>
          <pc:sldMk cId="467082311" sldId="300"/>
        </pc:sldMkLst>
        <pc:spChg chg="add mod">
          <ac:chgData name="Gonzalo Pozo Melero" userId="bd923a79-0206-49b8-926a-a7ad5517b68b" providerId="ADAL" clId="{B17B2B5D-3C24-4FBF-B8FE-6AFC5A962C0D}" dt="2022-09-07T10:02:02.522" v="562"/>
          <ac:spMkLst>
            <pc:docMk/>
            <pc:sldMk cId="467082311" sldId="300"/>
            <ac:spMk id="33" creationId="{FD02BF9D-E3C0-4714-8AA5-E9B5C528FDF3}"/>
          </ac:spMkLst>
        </pc:spChg>
        <pc:cxnChg chg="add mod modVis">
          <ac:chgData name="Gonzalo Pozo Melero" userId="bd923a79-0206-49b8-926a-a7ad5517b68b" providerId="ADAL" clId="{B17B2B5D-3C24-4FBF-B8FE-6AFC5A962C0D}" dt="2022-09-07T10:15:13.191" v="1337"/>
          <ac:cxnSpMkLst>
            <pc:docMk/>
            <pc:sldMk cId="467082311" sldId="300"/>
            <ac:cxnSpMk id="2" creationId="{1B1125E3-BE5F-4BF7-A1A8-441A5C47F4BD}"/>
          </ac:cxnSpMkLst>
        </pc:cxnChg>
      </pc:sldChg>
      <pc:sldChg chg="addSp modSp mod">
        <pc:chgData name="Gonzalo Pozo Melero" userId="bd923a79-0206-49b8-926a-a7ad5517b68b" providerId="ADAL" clId="{B17B2B5D-3C24-4FBF-B8FE-6AFC5A962C0D}" dt="2022-09-07T10:15:13.334" v="1356"/>
        <pc:sldMkLst>
          <pc:docMk/>
          <pc:sldMk cId="230935221" sldId="301"/>
        </pc:sldMkLst>
        <pc:spChg chg="add mod">
          <ac:chgData name="Gonzalo Pozo Melero" userId="bd923a79-0206-49b8-926a-a7ad5517b68b" providerId="ADAL" clId="{B17B2B5D-3C24-4FBF-B8FE-6AFC5A962C0D}" dt="2022-09-07T10:02:00.939" v="561"/>
          <ac:spMkLst>
            <pc:docMk/>
            <pc:sldMk cId="230935221" sldId="301"/>
            <ac:spMk id="47" creationId="{63F3EDDC-352D-4EBF-A5A1-ABAF9C559142}"/>
          </ac:spMkLst>
        </pc:spChg>
        <pc:cxnChg chg="add mod modVis">
          <ac:chgData name="Gonzalo Pozo Melero" userId="bd923a79-0206-49b8-926a-a7ad5517b68b" providerId="ADAL" clId="{B17B2B5D-3C24-4FBF-B8FE-6AFC5A962C0D}" dt="2022-09-07T10:15:13.334" v="1356"/>
          <ac:cxnSpMkLst>
            <pc:docMk/>
            <pc:sldMk cId="230935221" sldId="301"/>
            <ac:cxnSpMk id="2" creationId="{3B51E96D-3B06-472A-B918-E154883CEFAF}"/>
          </ac:cxnSpMkLst>
        </pc:cxnChg>
      </pc:sldChg>
      <pc:sldChg chg="addSp modSp mod">
        <pc:chgData name="Gonzalo Pozo Melero" userId="bd923a79-0206-49b8-926a-a7ad5517b68b" providerId="ADAL" clId="{B17B2B5D-3C24-4FBF-B8FE-6AFC5A962C0D}" dt="2022-09-07T10:15:13.637" v="1375"/>
        <pc:sldMkLst>
          <pc:docMk/>
          <pc:sldMk cId="324257063" sldId="302"/>
        </pc:sldMkLst>
        <pc:spChg chg="add mod">
          <ac:chgData name="Gonzalo Pozo Melero" userId="bd923a79-0206-49b8-926a-a7ad5517b68b" providerId="ADAL" clId="{B17B2B5D-3C24-4FBF-B8FE-6AFC5A962C0D}" dt="2022-09-07T10:01:59.064" v="560"/>
          <ac:spMkLst>
            <pc:docMk/>
            <pc:sldMk cId="324257063" sldId="302"/>
            <ac:spMk id="33" creationId="{6B95A857-E647-4612-884B-5D87D07CD6E3}"/>
          </ac:spMkLst>
        </pc:spChg>
        <pc:cxnChg chg="add mod modVis">
          <ac:chgData name="Gonzalo Pozo Melero" userId="bd923a79-0206-49b8-926a-a7ad5517b68b" providerId="ADAL" clId="{B17B2B5D-3C24-4FBF-B8FE-6AFC5A962C0D}" dt="2022-09-07T10:15:13.637" v="1375"/>
          <ac:cxnSpMkLst>
            <pc:docMk/>
            <pc:sldMk cId="324257063" sldId="302"/>
            <ac:cxnSpMk id="5" creationId="{97A38D7B-4C4B-4A2D-970E-8BF67F04BAF7}"/>
          </ac:cxnSpMkLst>
        </pc:cxnChg>
      </pc:sldChg>
      <pc:sldChg chg="addSp modSp mod">
        <pc:chgData name="Gonzalo Pozo Melero" userId="bd923a79-0206-49b8-926a-a7ad5517b68b" providerId="ADAL" clId="{B17B2B5D-3C24-4FBF-B8FE-6AFC5A962C0D}" dt="2022-09-07T10:15:07.562" v="672"/>
        <pc:sldMkLst>
          <pc:docMk/>
          <pc:sldMk cId="30226639" sldId="303"/>
        </pc:sldMkLst>
        <pc:cxnChg chg="add mod modVis">
          <ac:chgData name="Gonzalo Pozo Melero" userId="bd923a79-0206-49b8-926a-a7ad5517b68b" providerId="ADAL" clId="{B17B2B5D-3C24-4FBF-B8FE-6AFC5A962C0D}" dt="2022-09-07T10:15:07.562" v="672"/>
          <ac:cxnSpMkLst>
            <pc:docMk/>
            <pc:sldMk cId="30226639" sldId="303"/>
            <ac:cxnSpMk id="2" creationId="{C6157FF4-8EEA-4E3D-8320-3A227F4B2A14}"/>
          </ac:cxnSpMkLst>
        </pc:cxnChg>
      </pc:sldChg>
      <pc:sldChg chg="addSp modSp mod">
        <pc:chgData name="Gonzalo Pozo Melero" userId="bd923a79-0206-49b8-926a-a7ad5517b68b" providerId="ADAL" clId="{B17B2B5D-3C24-4FBF-B8FE-6AFC5A962C0D}" dt="2022-09-07T10:15:07.576" v="691"/>
        <pc:sldMkLst>
          <pc:docMk/>
          <pc:sldMk cId="1414429541" sldId="304"/>
        </pc:sldMkLst>
        <pc:cxnChg chg="add mod modVis">
          <ac:chgData name="Gonzalo Pozo Melero" userId="bd923a79-0206-49b8-926a-a7ad5517b68b" providerId="ADAL" clId="{B17B2B5D-3C24-4FBF-B8FE-6AFC5A962C0D}" dt="2022-09-07T10:15:07.576" v="691"/>
          <ac:cxnSpMkLst>
            <pc:docMk/>
            <pc:sldMk cId="1414429541" sldId="304"/>
            <ac:cxnSpMk id="2" creationId="{431BB20A-0451-4E4E-8390-E45847B9088F}"/>
          </ac:cxnSpMkLst>
        </pc:cxnChg>
      </pc:sldChg>
      <pc:sldChg chg="modSp mod">
        <pc:chgData name="Gonzalo Pozo Melero" userId="bd923a79-0206-49b8-926a-a7ad5517b68b" providerId="ADAL" clId="{B17B2B5D-3C24-4FBF-B8FE-6AFC5A962C0D}" dt="2022-09-07T09:59:55.179" v="514" actId="1076"/>
        <pc:sldMkLst>
          <pc:docMk/>
          <pc:sldMk cId="1590773041" sldId="306"/>
        </pc:sldMkLst>
        <pc:spChg chg="mod">
          <ac:chgData name="Gonzalo Pozo Melero" userId="bd923a79-0206-49b8-926a-a7ad5517b68b" providerId="ADAL" clId="{B17B2B5D-3C24-4FBF-B8FE-6AFC5A962C0D}" dt="2022-09-07T09:59:55.179" v="514" actId="1076"/>
          <ac:spMkLst>
            <pc:docMk/>
            <pc:sldMk cId="1590773041" sldId="306"/>
            <ac:spMk id="2" creationId="{5A37E50C-A147-4687-96E7-ABB58B502D09}"/>
          </ac:spMkLst>
        </pc:spChg>
      </pc:sldChg>
      <pc:sldChg chg="modSp mod">
        <pc:chgData name="Gonzalo Pozo Melero" userId="bd923a79-0206-49b8-926a-a7ad5517b68b" providerId="ADAL" clId="{B17B2B5D-3C24-4FBF-B8FE-6AFC5A962C0D}" dt="2022-09-07T10:00:20.238" v="519" actId="1076"/>
        <pc:sldMkLst>
          <pc:docMk/>
          <pc:sldMk cId="2882028349" sldId="307"/>
        </pc:sldMkLst>
        <pc:spChg chg="mod">
          <ac:chgData name="Gonzalo Pozo Melero" userId="bd923a79-0206-49b8-926a-a7ad5517b68b" providerId="ADAL" clId="{B17B2B5D-3C24-4FBF-B8FE-6AFC5A962C0D}" dt="2022-09-07T10:00:20.238" v="519" actId="1076"/>
          <ac:spMkLst>
            <pc:docMk/>
            <pc:sldMk cId="2882028349" sldId="307"/>
            <ac:spMk id="2" creationId="{21253339-A2AF-468A-89B5-BBB6CCB1D62B}"/>
          </ac:spMkLst>
        </pc:spChg>
      </pc:sldChg>
      <pc:sldChg chg="modSp mod">
        <pc:chgData name="Gonzalo Pozo Melero" userId="bd923a79-0206-49b8-926a-a7ad5517b68b" providerId="ADAL" clId="{B17B2B5D-3C24-4FBF-B8FE-6AFC5A962C0D}" dt="2022-09-07T10:00:16.322" v="518" actId="1076"/>
        <pc:sldMkLst>
          <pc:docMk/>
          <pc:sldMk cId="2877761352" sldId="308"/>
        </pc:sldMkLst>
        <pc:spChg chg="mod">
          <ac:chgData name="Gonzalo Pozo Melero" userId="bd923a79-0206-49b8-926a-a7ad5517b68b" providerId="ADAL" clId="{B17B2B5D-3C24-4FBF-B8FE-6AFC5A962C0D}" dt="2022-09-07T10:00:16.322" v="518" actId="1076"/>
          <ac:spMkLst>
            <pc:docMk/>
            <pc:sldMk cId="2877761352" sldId="308"/>
            <ac:spMk id="2" creationId="{21253339-A2AF-468A-89B5-BBB6CCB1D62B}"/>
          </ac:spMkLst>
        </pc:spChg>
      </pc:sldChg>
      <pc:sldChg chg="modSp mod">
        <pc:chgData name="Gonzalo Pozo Melero" userId="bd923a79-0206-49b8-926a-a7ad5517b68b" providerId="ADAL" clId="{B17B2B5D-3C24-4FBF-B8FE-6AFC5A962C0D}" dt="2022-09-07T10:00:11.242" v="517" actId="1076"/>
        <pc:sldMkLst>
          <pc:docMk/>
          <pc:sldMk cId="167186175" sldId="309"/>
        </pc:sldMkLst>
        <pc:spChg chg="mod">
          <ac:chgData name="Gonzalo Pozo Melero" userId="bd923a79-0206-49b8-926a-a7ad5517b68b" providerId="ADAL" clId="{B17B2B5D-3C24-4FBF-B8FE-6AFC5A962C0D}" dt="2022-09-07T10:00:11.242" v="517" actId="1076"/>
          <ac:spMkLst>
            <pc:docMk/>
            <pc:sldMk cId="167186175" sldId="309"/>
            <ac:spMk id="2" creationId="{8B90F33B-3998-40CC-B2E7-B1E67AF75991}"/>
          </ac:spMkLst>
        </pc:spChg>
      </pc:sldChg>
      <pc:sldChg chg="modSp mod">
        <pc:chgData name="Gonzalo Pozo Melero" userId="bd923a79-0206-49b8-926a-a7ad5517b68b" providerId="ADAL" clId="{B17B2B5D-3C24-4FBF-B8FE-6AFC5A962C0D}" dt="2022-09-07T10:00:05.586" v="516" actId="1076"/>
        <pc:sldMkLst>
          <pc:docMk/>
          <pc:sldMk cId="4126646980" sldId="310"/>
        </pc:sldMkLst>
        <pc:spChg chg="mod">
          <ac:chgData name="Gonzalo Pozo Melero" userId="bd923a79-0206-49b8-926a-a7ad5517b68b" providerId="ADAL" clId="{B17B2B5D-3C24-4FBF-B8FE-6AFC5A962C0D}" dt="2022-09-07T10:00:05.586" v="516" actId="1076"/>
          <ac:spMkLst>
            <pc:docMk/>
            <pc:sldMk cId="4126646980" sldId="310"/>
            <ac:spMk id="2" creationId="{01BB02FB-938B-4192-9845-82990ACD502E}"/>
          </ac:spMkLst>
        </pc:spChg>
      </pc:sldChg>
      <pc:sldChg chg="modSp mod">
        <pc:chgData name="Gonzalo Pozo Melero" userId="bd923a79-0206-49b8-926a-a7ad5517b68b" providerId="ADAL" clId="{B17B2B5D-3C24-4FBF-B8FE-6AFC5A962C0D}" dt="2022-09-07T10:00:01.294" v="515" actId="1076"/>
        <pc:sldMkLst>
          <pc:docMk/>
          <pc:sldMk cId="3610259189" sldId="311"/>
        </pc:sldMkLst>
        <pc:spChg chg="mod">
          <ac:chgData name="Gonzalo Pozo Melero" userId="bd923a79-0206-49b8-926a-a7ad5517b68b" providerId="ADAL" clId="{B17B2B5D-3C24-4FBF-B8FE-6AFC5A962C0D}" dt="2022-09-07T10:00:01.294" v="515" actId="1076"/>
          <ac:spMkLst>
            <pc:docMk/>
            <pc:sldMk cId="3610259189" sldId="311"/>
            <ac:spMk id="2" creationId="{CB500214-13E3-45F7-AED9-9B286075DE20}"/>
          </ac:spMkLst>
        </pc:spChg>
      </pc:sldChg>
      <pc:sldChg chg="modSp mod">
        <pc:chgData name="Gonzalo Pozo Melero" userId="bd923a79-0206-49b8-926a-a7ad5517b68b" providerId="ADAL" clId="{B17B2B5D-3C24-4FBF-B8FE-6AFC5A962C0D}" dt="2022-09-07T09:59:50.352" v="513" actId="1076"/>
        <pc:sldMkLst>
          <pc:docMk/>
          <pc:sldMk cId="2154530191" sldId="312"/>
        </pc:sldMkLst>
        <pc:spChg chg="mod">
          <ac:chgData name="Gonzalo Pozo Melero" userId="bd923a79-0206-49b8-926a-a7ad5517b68b" providerId="ADAL" clId="{B17B2B5D-3C24-4FBF-B8FE-6AFC5A962C0D}" dt="2022-09-07T09:59:50.352" v="513" actId="1076"/>
          <ac:spMkLst>
            <pc:docMk/>
            <pc:sldMk cId="2154530191" sldId="312"/>
            <ac:spMk id="2" creationId="{86D69130-446B-4BB7-B87C-FC741329B7ED}"/>
          </ac:spMkLst>
        </pc:spChg>
      </pc:sldChg>
      <pc:sldChg chg="modSp mod">
        <pc:chgData name="Gonzalo Pozo Melero" userId="bd923a79-0206-49b8-926a-a7ad5517b68b" providerId="ADAL" clId="{B17B2B5D-3C24-4FBF-B8FE-6AFC5A962C0D}" dt="2022-09-07T09:59:45.239" v="512" actId="1076"/>
        <pc:sldMkLst>
          <pc:docMk/>
          <pc:sldMk cId="2733103408" sldId="313"/>
        </pc:sldMkLst>
        <pc:spChg chg="mod">
          <ac:chgData name="Gonzalo Pozo Melero" userId="bd923a79-0206-49b8-926a-a7ad5517b68b" providerId="ADAL" clId="{B17B2B5D-3C24-4FBF-B8FE-6AFC5A962C0D}" dt="2022-09-07T09:59:45.239" v="512" actId="1076"/>
          <ac:spMkLst>
            <pc:docMk/>
            <pc:sldMk cId="2733103408" sldId="313"/>
            <ac:spMk id="2" creationId="{72A3366F-B597-4C1E-8F16-09355A59DE03}"/>
          </ac:spMkLst>
        </pc:spChg>
      </pc:sldChg>
      <pc:sldChg chg="modSp mod">
        <pc:chgData name="Gonzalo Pozo Melero" userId="bd923a79-0206-49b8-926a-a7ad5517b68b" providerId="ADAL" clId="{B17B2B5D-3C24-4FBF-B8FE-6AFC5A962C0D}" dt="2022-09-07T09:59:40.491" v="511" actId="1076"/>
        <pc:sldMkLst>
          <pc:docMk/>
          <pc:sldMk cId="3583820528" sldId="314"/>
        </pc:sldMkLst>
        <pc:spChg chg="mod">
          <ac:chgData name="Gonzalo Pozo Melero" userId="bd923a79-0206-49b8-926a-a7ad5517b68b" providerId="ADAL" clId="{B17B2B5D-3C24-4FBF-B8FE-6AFC5A962C0D}" dt="2022-09-07T09:59:40.491" v="511" actId="1076"/>
          <ac:spMkLst>
            <pc:docMk/>
            <pc:sldMk cId="3583820528" sldId="314"/>
            <ac:spMk id="2" creationId="{B9BCB9E7-1510-4DE7-82A7-0BF1CD976824}"/>
          </ac:spMkLst>
        </pc:spChg>
      </pc:sldChg>
      <pc:sldChg chg="modSp mod">
        <pc:chgData name="Gonzalo Pozo Melero" userId="bd923a79-0206-49b8-926a-a7ad5517b68b" providerId="ADAL" clId="{B17B2B5D-3C24-4FBF-B8FE-6AFC5A962C0D}" dt="2022-09-07T09:59:12.140" v="508" actId="14100"/>
        <pc:sldMkLst>
          <pc:docMk/>
          <pc:sldMk cId="2762179241" sldId="381"/>
        </pc:sldMkLst>
        <pc:spChg chg="mod">
          <ac:chgData name="Gonzalo Pozo Melero" userId="bd923a79-0206-49b8-926a-a7ad5517b68b" providerId="ADAL" clId="{B17B2B5D-3C24-4FBF-B8FE-6AFC5A962C0D}" dt="2022-09-07T09:59:12.140" v="508" actId="14100"/>
          <ac:spMkLst>
            <pc:docMk/>
            <pc:sldMk cId="2762179241" sldId="381"/>
            <ac:spMk id="2" creationId="{984DC9EB-4D33-4CFC-8660-9228A982D0AD}"/>
          </ac:spMkLst>
        </pc:spChg>
      </pc:sldChg>
      <pc:sldChg chg="modSp">
        <pc:chgData name="Gonzalo Pozo Melero" userId="bd923a79-0206-49b8-926a-a7ad5517b68b" providerId="ADAL" clId="{B17B2B5D-3C24-4FBF-B8FE-6AFC5A962C0D}" dt="2022-09-07T09:58:16.249" v="504"/>
        <pc:sldMkLst>
          <pc:docMk/>
          <pc:sldMk cId="3042723513" sldId="404"/>
        </pc:sldMkLst>
        <pc:graphicFrameChg chg="mod">
          <ac:chgData name="Gonzalo Pozo Melero" userId="bd923a79-0206-49b8-926a-a7ad5517b68b" providerId="ADAL" clId="{B17B2B5D-3C24-4FBF-B8FE-6AFC5A962C0D}" dt="2022-09-07T09:58:16.249" v="504"/>
          <ac:graphicFrameMkLst>
            <pc:docMk/>
            <pc:sldMk cId="3042723513" sldId="404"/>
            <ac:graphicFrameMk id="22" creationId="{49CA52FF-F092-4CAA-957E-1102530B45C3}"/>
          </ac:graphicFrameMkLst>
        </pc:graphicFrameChg>
      </pc:sldChg>
      <pc:sldChg chg="modSp mod">
        <pc:chgData name="Gonzalo Pozo Melero" userId="bd923a79-0206-49b8-926a-a7ad5517b68b" providerId="ADAL" clId="{B17B2B5D-3C24-4FBF-B8FE-6AFC5A962C0D}" dt="2022-09-07T09:04:02.685" v="7" actId="1076"/>
        <pc:sldMkLst>
          <pc:docMk/>
          <pc:sldMk cId="126364527" sldId="419"/>
        </pc:sldMkLst>
        <pc:spChg chg="mod">
          <ac:chgData name="Gonzalo Pozo Melero" userId="bd923a79-0206-49b8-926a-a7ad5517b68b" providerId="ADAL" clId="{B17B2B5D-3C24-4FBF-B8FE-6AFC5A962C0D}" dt="2022-09-07T09:04:02.685" v="7" actId="1076"/>
          <ac:spMkLst>
            <pc:docMk/>
            <pc:sldMk cId="126364527" sldId="419"/>
            <ac:spMk id="4" creationId="{B4F5DBBE-AD20-46F1-A77C-13ABD203CC39}"/>
          </ac:spMkLst>
        </pc:spChg>
        <pc:spChg chg="mod">
          <ac:chgData name="Gonzalo Pozo Melero" userId="bd923a79-0206-49b8-926a-a7ad5517b68b" providerId="ADAL" clId="{B17B2B5D-3C24-4FBF-B8FE-6AFC5A962C0D}" dt="2022-09-07T09:03:59.296" v="6" actId="1076"/>
          <ac:spMkLst>
            <pc:docMk/>
            <pc:sldMk cId="126364527" sldId="419"/>
            <ac:spMk id="9" creationId="{4BBB408C-9DC6-4E71-9819-E813C49F48F9}"/>
          </ac:spMkLst>
        </pc:spChg>
        <pc:spChg chg="mod">
          <ac:chgData name="Gonzalo Pozo Melero" userId="bd923a79-0206-49b8-926a-a7ad5517b68b" providerId="ADAL" clId="{B17B2B5D-3C24-4FBF-B8FE-6AFC5A962C0D}" dt="2022-09-07T09:03:59.296" v="6" actId="1076"/>
          <ac:spMkLst>
            <pc:docMk/>
            <pc:sldMk cId="126364527" sldId="419"/>
            <ac:spMk id="11" creationId="{DDAE1053-33A9-41B8-A72C-08D0A0311E7D}"/>
          </ac:spMkLst>
        </pc:spChg>
        <pc:spChg chg="mod">
          <ac:chgData name="Gonzalo Pozo Melero" userId="bd923a79-0206-49b8-926a-a7ad5517b68b" providerId="ADAL" clId="{B17B2B5D-3C24-4FBF-B8FE-6AFC5A962C0D}" dt="2022-09-07T09:03:59.296" v="6" actId="1076"/>
          <ac:spMkLst>
            <pc:docMk/>
            <pc:sldMk cId="126364527" sldId="419"/>
            <ac:spMk id="12" creationId="{6FD1365B-9991-4339-82E9-0DE951ED2676}"/>
          </ac:spMkLst>
        </pc:spChg>
        <pc:spChg chg="mod">
          <ac:chgData name="Gonzalo Pozo Melero" userId="bd923a79-0206-49b8-926a-a7ad5517b68b" providerId="ADAL" clId="{B17B2B5D-3C24-4FBF-B8FE-6AFC5A962C0D}" dt="2022-09-07T09:03:59.296" v="6" actId="1076"/>
          <ac:spMkLst>
            <pc:docMk/>
            <pc:sldMk cId="126364527" sldId="419"/>
            <ac:spMk id="25" creationId="{05ECB6B4-5713-42E4-ABF5-90B4EACD316E}"/>
          </ac:spMkLst>
        </pc:spChg>
        <pc:spChg chg="mod">
          <ac:chgData name="Gonzalo Pozo Melero" userId="bd923a79-0206-49b8-926a-a7ad5517b68b" providerId="ADAL" clId="{B17B2B5D-3C24-4FBF-B8FE-6AFC5A962C0D}" dt="2022-09-07T09:03:59.296" v="6" actId="1076"/>
          <ac:spMkLst>
            <pc:docMk/>
            <pc:sldMk cId="126364527" sldId="419"/>
            <ac:spMk id="26" creationId="{867FE2B5-6233-4647-A6DD-44EFCDDC3C82}"/>
          </ac:spMkLst>
        </pc:spChg>
        <pc:spChg chg="mod">
          <ac:chgData name="Gonzalo Pozo Melero" userId="bd923a79-0206-49b8-926a-a7ad5517b68b" providerId="ADAL" clId="{B17B2B5D-3C24-4FBF-B8FE-6AFC5A962C0D}" dt="2022-09-07T09:03:59.296" v="6" actId="1076"/>
          <ac:spMkLst>
            <pc:docMk/>
            <pc:sldMk cId="126364527" sldId="419"/>
            <ac:spMk id="27" creationId="{8317EA1F-464C-437D-A38A-10A5084FB2EE}"/>
          </ac:spMkLst>
        </pc:spChg>
        <pc:spChg chg="mod">
          <ac:chgData name="Gonzalo Pozo Melero" userId="bd923a79-0206-49b8-926a-a7ad5517b68b" providerId="ADAL" clId="{B17B2B5D-3C24-4FBF-B8FE-6AFC5A962C0D}" dt="2022-09-07T09:03:59.296" v="6" actId="1076"/>
          <ac:spMkLst>
            <pc:docMk/>
            <pc:sldMk cId="126364527" sldId="419"/>
            <ac:spMk id="28" creationId="{91103B3B-1DE1-487F-AAC7-1B4F5F71B7EE}"/>
          </ac:spMkLst>
        </pc:spChg>
        <pc:grpChg chg="mod">
          <ac:chgData name="Gonzalo Pozo Melero" userId="bd923a79-0206-49b8-926a-a7ad5517b68b" providerId="ADAL" clId="{B17B2B5D-3C24-4FBF-B8FE-6AFC5A962C0D}" dt="2022-09-07T09:03:59.296" v="6" actId="1076"/>
          <ac:grpSpMkLst>
            <pc:docMk/>
            <pc:sldMk cId="126364527" sldId="419"/>
            <ac:grpSpMk id="13" creationId="{6584EA7A-C717-48F3-8214-FDFE03F46C2B}"/>
          </ac:grpSpMkLst>
        </pc:grpChg>
        <pc:graphicFrameChg chg="mod">
          <ac:chgData name="Gonzalo Pozo Melero" userId="bd923a79-0206-49b8-926a-a7ad5517b68b" providerId="ADAL" clId="{B17B2B5D-3C24-4FBF-B8FE-6AFC5A962C0D}" dt="2022-09-07T09:03:59.296" v="6" actId="1076"/>
          <ac:graphicFrameMkLst>
            <pc:docMk/>
            <pc:sldMk cId="126364527" sldId="419"/>
            <ac:graphicFrameMk id="5" creationId="{75B4E9D7-E684-4C1E-9C29-B3A138DE8050}"/>
          </ac:graphicFrameMkLst>
        </pc:graphicFrameChg>
        <pc:graphicFrameChg chg="mod">
          <ac:chgData name="Gonzalo Pozo Melero" userId="bd923a79-0206-49b8-926a-a7ad5517b68b" providerId="ADAL" clId="{B17B2B5D-3C24-4FBF-B8FE-6AFC5A962C0D}" dt="2022-09-07T09:03:59.296" v="6" actId="1076"/>
          <ac:graphicFrameMkLst>
            <pc:docMk/>
            <pc:sldMk cId="126364527" sldId="419"/>
            <ac:graphicFrameMk id="6" creationId="{CDBF867F-24F8-451D-820B-779FCBDA3884}"/>
          </ac:graphicFrameMkLst>
        </pc:graphicFrameChg>
        <pc:cxnChg chg="mod">
          <ac:chgData name="Gonzalo Pozo Melero" userId="bd923a79-0206-49b8-926a-a7ad5517b68b" providerId="ADAL" clId="{B17B2B5D-3C24-4FBF-B8FE-6AFC5A962C0D}" dt="2022-09-07T09:03:59.296" v="6" actId="1076"/>
          <ac:cxnSpMkLst>
            <pc:docMk/>
            <pc:sldMk cId="126364527" sldId="419"/>
            <ac:cxnSpMk id="7" creationId="{12629822-5CD2-4A44-8AF6-46A1A0BDFAF1}"/>
          </ac:cxnSpMkLst>
        </pc:cxnChg>
      </pc:sldChg>
      <pc:sldChg chg="modSp mod">
        <pc:chgData name="Gonzalo Pozo Melero" userId="bd923a79-0206-49b8-926a-a7ad5517b68b" providerId="ADAL" clId="{B17B2B5D-3C24-4FBF-B8FE-6AFC5A962C0D}" dt="2022-09-07T09:04:13.743" v="9" actId="1076"/>
        <pc:sldMkLst>
          <pc:docMk/>
          <pc:sldMk cId="4061539632" sldId="420"/>
        </pc:sldMkLst>
        <pc:spChg chg="mod">
          <ac:chgData name="Gonzalo Pozo Melero" userId="bd923a79-0206-49b8-926a-a7ad5517b68b" providerId="ADAL" clId="{B17B2B5D-3C24-4FBF-B8FE-6AFC5A962C0D}" dt="2022-09-07T09:04:13.743" v="9" actId="1076"/>
          <ac:spMkLst>
            <pc:docMk/>
            <pc:sldMk cId="4061539632" sldId="420"/>
            <ac:spMk id="4" creationId="{F3C52638-F2E2-4992-9DB9-24C66E19FED8}"/>
          </ac:spMkLst>
        </pc:spChg>
      </pc:sldChg>
      <pc:sldChg chg="delSp modSp mod">
        <pc:chgData name="Gonzalo Pozo Melero" userId="bd923a79-0206-49b8-926a-a7ad5517b68b" providerId="ADAL" clId="{B17B2B5D-3C24-4FBF-B8FE-6AFC5A962C0D}" dt="2022-09-07T09:04:23.389" v="11" actId="478"/>
        <pc:sldMkLst>
          <pc:docMk/>
          <pc:sldMk cId="3779279218" sldId="421"/>
        </pc:sldMkLst>
        <pc:picChg chg="del mod">
          <ac:chgData name="Gonzalo Pozo Melero" userId="bd923a79-0206-49b8-926a-a7ad5517b68b" providerId="ADAL" clId="{B17B2B5D-3C24-4FBF-B8FE-6AFC5A962C0D}" dt="2022-09-07T09:04:23.389" v="11" actId="478"/>
          <ac:picMkLst>
            <pc:docMk/>
            <pc:sldMk cId="3779279218" sldId="421"/>
            <ac:picMk id="4" creationId="{9C60B775-4944-5602-1A9D-93C232EF9401}"/>
          </ac:picMkLst>
        </pc:picChg>
      </pc:sldChg>
      <pc:sldChg chg="delSp mod">
        <pc:chgData name="Gonzalo Pozo Melero" userId="bd923a79-0206-49b8-926a-a7ad5517b68b" providerId="ADAL" clId="{B17B2B5D-3C24-4FBF-B8FE-6AFC5A962C0D}" dt="2022-09-07T09:04:29.421" v="13" actId="478"/>
        <pc:sldMkLst>
          <pc:docMk/>
          <pc:sldMk cId="465576133" sldId="422"/>
        </pc:sldMkLst>
        <pc:picChg chg="del">
          <ac:chgData name="Gonzalo Pozo Melero" userId="bd923a79-0206-49b8-926a-a7ad5517b68b" providerId="ADAL" clId="{B17B2B5D-3C24-4FBF-B8FE-6AFC5A962C0D}" dt="2022-09-07T09:04:29.421" v="13" actId="478"/>
          <ac:picMkLst>
            <pc:docMk/>
            <pc:sldMk cId="465576133" sldId="422"/>
            <ac:picMk id="4" creationId="{DD36628A-9951-7182-1D85-2826CBD6BC98}"/>
          </ac:picMkLst>
        </pc:picChg>
        <pc:picChg chg="del">
          <ac:chgData name="Gonzalo Pozo Melero" userId="bd923a79-0206-49b8-926a-a7ad5517b68b" providerId="ADAL" clId="{B17B2B5D-3C24-4FBF-B8FE-6AFC5A962C0D}" dt="2022-09-07T09:04:27.728" v="12" actId="478"/>
          <ac:picMkLst>
            <pc:docMk/>
            <pc:sldMk cId="465576133" sldId="422"/>
            <ac:picMk id="5" creationId="{0A8252FB-E887-8A7B-BB2D-6799E3750FF6}"/>
          </ac:picMkLst>
        </pc:picChg>
      </pc:sldChg>
      <pc:sldChg chg="modSp mod">
        <pc:chgData name="Gonzalo Pozo Melero" userId="bd923a79-0206-49b8-926a-a7ad5517b68b" providerId="ADAL" clId="{B17B2B5D-3C24-4FBF-B8FE-6AFC5A962C0D}" dt="2022-09-07T09:05:07.660" v="17" actId="14100"/>
        <pc:sldMkLst>
          <pc:docMk/>
          <pc:sldMk cId="212123918" sldId="425"/>
        </pc:sldMkLst>
        <pc:spChg chg="mod">
          <ac:chgData name="Gonzalo Pozo Melero" userId="bd923a79-0206-49b8-926a-a7ad5517b68b" providerId="ADAL" clId="{B17B2B5D-3C24-4FBF-B8FE-6AFC5A962C0D}" dt="2022-09-07T09:05:01.162" v="14" actId="1076"/>
          <ac:spMkLst>
            <pc:docMk/>
            <pc:sldMk cId="212123918" sldId="425"/>
            <ac:spMk id="9" creationId="{4BBB408C-9DC6-4E71-9819-E813C49F48F9}"/>
          </ac:spMkLst>
        </pc:spChg>
        <pc:spChg chg="mod">
          <ac:chgData name="Gonzalo Pozo Melero" userId="bd923a79-0206-49b8-926a-a7ad5517b68b" providerId="ADAL" clId="{B17B2B5D-3C24-4FBF-B8FE-6AFC5A962C0D}" dt="2022-09-07T09:05:01.162" v="14" actId="1076"/>
          <ac:spMkLst>
            <pc:docMk/>
            <pc:sldMk cId="212123918" sldId="425"/>
            <ac:spMk id="11" creationId="{DDAE1053-33A9-41B8-A72C-08D0A0311E7D}"/>
          </ac:spMkLst>
        </pc:spChg>
        <pc:spChg chg="mod">
          <ac:chgData name="Gonzalo Pozo Melero" userId="bd923a79-0206-49b8-926a-a7ad5517b68b" providerId="ADAL" clId="{B17B2B5D-3C24-4FBF-B8FE-6AFC5A962C0D}" dt="2022-09-07T09:05:01.162" v="14" actId="1076"/>
          <ac:spMkLst>
            <pc:docMk/>
            <pc:sldMk cId="212123918" sldId="425"/>
            <ac:spMk id="12" creationId="{6FD1365B-9991-4339-82E9-0DE951ED2676}"/>
          </ac:spMkLst>
        </pc:spChg>
        <pc:spChg chg="mod">
          <ac:chgData name="Gonzalo Pozo Melero" userId="bd923a79-0206-49b8-926a-a7ad5517b68b" providerId="ADAL" clId="{B17B2B5D-3C24-4FBF-B8FE-6AFC5A962C0D}" dt="2022-09-07T09:05:03.283" v="15" actId="14100"/>
          <ac:spMkLst>
            <pc:docMk/>
            <pc:sldMk cId="212123918" sldId="425"/>
            <ac:spMk id="25" creationId="{05ECB6B4-5713-42E4-ABF5-90B4EACD316E}"/>
          </ac:spMkLst>
        </pc:spChg>
        <pc:spChg chg="mod">
          <ac:chgData name="Gonzalo Pozo Melero" userId="bd923a79-0206-49b8-926a-a7ad5517b68b" providerId="ADAL" clId="{B17B2B5D-3C24-4FBF-B8FE-6AFC5A962C0D}" dt="2022-09-07T09:05:05.492" v="16" actId="14100"/>
          <ac:spMkLst>
            <pc:docMk/>
            <pc:sldMk cId="212123918" sldId="425"/>
            <ac:spMk id="26" creationId="{867FE2B5-6233-4647-A6DD-44EFCDDC3C82}"/>
          </ac:spMkLst>
        </pc:spChg>
        <pc:spChg chg="mod">
          <ac:chgData name="Gonzalo Pozo Melero" userId="bd923a79-0206-49b8-926a-a7ad5517b68b" providerId="ADAL" clId="{B17B2B5D-3C24-4FBF-B8FE-6AFC5A962C0D}" dt="2022-09-07T09:05:07.660" v="17" actId="14100"/>
          <ac:spMkLst>
            <pc:docMk/>
            <pc:sldMk cId="212123918" sldId="425"/>
            <ac:spMk id="27" creationId="{8317EA1F-464C-437D-A38A-10A5084FB2EE}"/>
          </ac:spMkLst>
        </pc:spChg>
        <pc:grpChg chg="mod">
          <ac:chgData name="Gonzalo Pozo Melero" userId="bd923a79-0206-49b8-926a-a7ad5517b68b" providerId="ADAL" clId="{B17B2B5D-3C24-4FBF-B8FE-6AFC5A962C0D}" dt="2022-09-07T09:05:01.162" v="14" actId="1076"/>
          <ac:grpSpMkLst>
            <pc:docMk/>
            <pc:sldMk cId="212123918" sldId="425"/>
            <ac:grpSpMk id="13" creationId="{6584EA7A-C717-48F3-8214-FDFE03F46C2B}"/>
          </ac:grpSpMkLst>
        </pc:grpChg>
        <pc:graphicFrameChg chg="mod">
          <ac:chgData name="Gonzalo Pozo Melero" userId="bd923a79-0206-49b8-926a-a7ad5517b68b" providerId="ADAL" clId="{B17B2B5D-3C24-4FBF-B8FE-6AFC5A962C0D}" dt="2022-09-07T09:05:01.162" v="14" actId="1076"/>
          <ac:graphicFrameMkLst>
            <pc:docMk/>
            <pc:sldMk cId="212123918" sldId="425"/>
            <ac:graphicFrameMk id="5" creationId="{75B4E9D7-E684-4C1E-9C29-B3A138DE8050}"/>
          </ac:graphicFrameMkLst>
        </pc:graphicFrameChg>
        <pc:graphicFrameChg chg="mod">
          <ac:chgData name="Gonzalo Pozo Melero" userId="bd923a79-0206-49b8-926a-a7ad5517b68b" providerId="ADAL" clId="{B17B2B5D-3C24-4FBF-B8FE-6AFC5A962C0D}" dt="2022-09-07T09:05:01.162" v="14" actId="1076"/>
          <ac:graphicFrameMkLst>
            <pc:docMk/>
            <pc:sldMk cId="212123918" sldId="425"/>
            <ac:graphicFrameMk id="6" creationId="{CDBF867F-24F8-451D-820B-779FCBDA3884}"/>
          </ac:graphicFrameMkLst>
        </pc:graphicFrameChg>
        <pc:cxnChg chg="mod">
          <ac:chgData name="Gonzalo Pozo Melero" userId="bd923a79-0206-49b8-926a-a7ad5517b68b" providerId="ADAL" clId="{B17B2B5D-3C24-4FBF-B8FE-6AFC5A962C0D}" dt="2022-09-07T09:05:01.162" v="14" actId="1076"/>
          <ac:cxnSpMkLst>
            <pc:docMk/>
            <pc:sldMk cId="212123918" sldId="425"/>
            <ac:cxnSpMk id="7" creationId="{12629822-5CD2-4A44-8AF6-46A1A0BDFAF1}"/>
          </ac:cxnSpMkLst>
        </pc:cxnChg>
      </pc:sldChg>
      <pc:sldChg chg="modSp mod">
        <pc:chgData name="Gonzalo Pozo Melero" userId="bd923a79-0206-49b8-926a-a7ad5517b68b" providerId="ADAL" clId="{B17B2B5D-3C24-4FBF-B8FE-6AFC5A962C0D}" dt="2022-09-07T09:05:21.369" v="19" actId="1076"/>
        <pc:sldMkLst>
          <pc:docMk/>
          <pc:sldMk cId="3982545001" sldId="427"/>
        </pc:sldMkLst>
        <pc:spChg chg="mod">
          <ac:chgData name="Gonzalo Pozo Melero" userId="bd923a79-0206-49b8-926a-a7ad5517b68b" providerId="ADAL" clId="{B17B2B5D-3C24-4FBF-B8FE-6AFC5A962C0D}" dt="2022-09-07T09:05:19.524" v="18" actId="1076"/>
          <ac:spMkLst>
            <pc:docMk/>
            <pc:sldMk cId="3982545001" sldId="427"/>
            <ac:spMk id="4" creationId="{27D723C2-956C-4B45-AC05-B65745446829}"/>
          </ac:spMkLst>
        </pc:spChg>
        <pc:spChg chg="mod">
          <ac:chgData name="Gonzalo Pozo Melero" userId="bd923a79-0206-49b8-926a-a7ad5517b68b" providerId="ADAL" clId="{B17B2B5D-3C24-4FBF-B8FE-6AFC5A962C0D}" dt="2022-09-07T09:05:21.369" v="19" actId="1076"/>
          <ac:spMkLst>
            <pc:docMk/>
            <pc:sldMk cId="3982545001" sldId="427"/>
            <ac:spMk id="6" creationId="{787004D4-CD12-4396-AC1D-A7C7F7EF7E5B}"/>
          </ac:spMkLst>
        </pc:spChg>
      </pc:sldChg>
      <pc:sldChg chg="modSp mod">
        <pc:chgData name="Gonzalo Pozo Melero" userId="bd923a79-0206-49b8-926a-a7ad5517b68b" providerId="ADAL" clId="{B17B2B5D-3C24-4FBF-B8FE-6AFC5A962C0D}" dt="2022-09-07T09:05:38.970" v="20" actId="1076"/>
        <pc:sldMkLst>
          <pc:docMk/>
          <pc:sldMk cId="3418300694" sldId="431"/>
        </pc:sldMkLst>
        <pc:spChg chg="mod">
          <ac:chgData name="Gonzalo Pozo Melero" userId="bd923a79-0206-49b8-926a-a7ad5517b68b" providerId="ADAL" clId="{B17B2B5D-3C24-4FBF-B8FE-6AFC5A962C0D}" dt="2022-09-07T09:05:38.970" v="20" actId="1076"/>
          <ac:spMkLst>
            <pc:docMk/>
            <pc:sldMk cId="3418300694" sldId="431"/>
            <ac:spMk id="4" creationId="{A1DAA5E1-6E63-4251-B366-DD950021D2E3}"/>
          </ac:spMkLst>
        </pc:spChg>
      </pc:sldChg>
      <pc:sldChg chg="delSp modSp mod delAnim">
        <pc:chgData name="Gonzalo Pozo Melero" userId="bd923a79-0206-49b8-926a-a7ad5517b68b" providerId="ADAL" clId="{B17B2B5D-3C24-4FBF-B8FE-6AFC5A962C0D}" dt="2022-09-07T09:06:45.158" v="42" actId="478"/>
        <pc:sldMkLst>
          <pc:docMk/>
          <pc:sldMk cId="1373337651" sldId="432"/>
        </pc:sldMkLst>
        <pc:spChg chg="mod">
          <ac:chgData name="Gonzalo Pozo Melero" userId="bd923a79-0206-49b8-926a-a7ad5517b68b" providerId="ADAL" clId="{B17B2B5D-3C24-4FBF-B8FE-6AFC5A962C0D}" dt="2022-09-07T09:05:56.768" v="34" actId="1038"/>
          <ac:spMkLst>
            <pc:docMk/>
            <pc:sldMk cId="1373337651" sldId="432"/>
            <ac:spMk id="7" creationId="{D00DB609-DA17-424A-A5CD-C73C4F4CFCC1}"/>
          </ac:spMkLst>
        </pc:spChg>
        <pc:spChg chg="mod">
          <ac:chgData name="Gonzalo Pozo Melero" userId="bd923a79-0206-49b8-926a-a7ad5517b68b" providerId="ADAL" clId="{B17B2B5D-3C24-4FBF-B8FE-6AFC5A962C0D}" dt="2022-09-07T09:05:54.006" v="21" actId="1076"/>
          <ac:spMkLst>
            <pc:docMk/>
            <pc:sldMk cId="1373337651" sldId="432"/>
            <ac:spMk id="8" creationId="{3CB7AD46-EC75-4F0F-9E9C-76D4581EB233}"/>
          </ac:spMkLst>
        </pc:spChg>
        <pc:spChg chg="mod">
          <ac:chgData name="Gonzalo Pozo Melero" userId="bd923a79-0206-49b8-926a-a7ad5517b68b" providerId="ADAL" clId="{B17B2B5D-3C24-4FBF-B8FE-6AFC5A962C0D}" dt="2022-09-07T09:05:54.006" v="21" actId="1076"/>
          <ac:spMkLst>
            <pc:docMk/>
            <pc:sldMk cId="1373337651" sldId="432"/>
            <ac:spMk id="13" creationId="{E99FFAF2-5F9F-4CF1-9D1A-4D0DF885D7F9}"/>
          </ac:spMkLst>
        </pc:spChg>
        <pc:spChg chg="mod">
          <ac:chgData name="Gonzalo Pozo Melero" userId="bd923a79-0206-49b8-926a-a7ad5517b68b" providerId="ADAL" clId="{B17B2B5D-3C24-4FBF-B8FE-6AFC5A962C0D}" dt="2022-09-07T09:05:54.006" v="21" actId="1076"/>
          <ac:spMkLst>
            <pc:docMk/>
            <pc:sldMk cId="1373337651" sldId="432"/>
            <ac:spMk id="14" creationId="{1B086BDA-6A5F-4C71-93E6-93C10DAF55DC}"/>
          </ac:spMkLst>
        </pc:spChg>
        <pc:graphicFrameChg chg="del">
          <ac:chgData name="Gonzalo Pozo Melero" userId="bd923a79-0206-49b8-926a-a7ad5517b68b" providerId="ADAL" clId="{B17B2B5D-3C24-4FBF-B8FE-6AFC5A962C0D}" dt="2022-09-07T09:06:45.158" v="42" actId="478"/>
          <ac:graphicFrameMkLst>
            <pc:docMk/>
            <pc:sldMk cId="1373337651" sldId="432"/>
            <ac:graphicFrameMk id="6" creationId="{914D09DD-4A8E-4198-B830-3201177422C5}"/>
          </ac:graphicFrameMkLst>
        </pc:graphicFrameChg>
        <pc:graphicFrameChg chg="del mod">
          <ac:chgData name="Gonzalo Pozo Melero" userId="bd923a79-0206-49b8-926a-a7ad5517b68b" providerId="ADAL" clId="{B17B2B5D-3C24-4FBF-B8FE-6AFC5A962C0D}" dt="2022-09-07T09:06:27.111" v="41" actId="478"/>
          <ac:graphicFrameMkLst>
            <pc:docMk/>
            <pc:sldMk cId="1373337651" sldId="432"/>
            <ac:graphicFrameMk id="10" creationId="{F6CCB074-2BC5-4B75-AB40-DEC6AE865FF6}"/>
          </ac:graphicFrameMkLst>
        </pc:graphicFrameChg>
        <pc:graphicFrameChg chg="del mod">
          <ac:chgData name="Gonzalo Pozo Melero" userId="bd923a79-0206-49b8-926a-a7ad5517b68b" providerId="ADAL" clId="{B17B2B5D-3C24-4FBF-B8FE-6AFC5A962C0D}" dt="2022-09-07T09:06:24.185" v="39" actId="478"/>
          <ac:graphicFrameMkLst>
            <pc:docMk/>
            <pc:sldMk cId="1373337651" sldId="432"/>
            <ac:graphicFrameMk id="11" creationId="{72B04DD5-8938-4B36-9A83-3E9BD414CED9}"/>
          </ac:graphicFrameMkLst>
        </pc:graphicFrameChg>
        <pc:graphicFrameChg chg="mod modGraphic">
          <ac:chgData name="Gonzalo Pozo Melero" userId="bd923a79-0206-49b8-926a-a7ad5517b68b" providerId="ADAL" clId="{B17B2B5D-3C24-4FBF-B8FE-6AFC5A962C0D}" dt="2022-09-07T09:06:11.470" v="37" actId="14734"/>
          <ac:graphicFrameMkLst>
            <pc:docMk/>
            <pc:sldMk cId="1373337651" sldId="432"/>
            <ac:graphicFrameMk id="12" creationId="{43B5C23F-7846-436D-B731-173885C2ACF4}"/>
          </ac:graphicFrameMkLst>
        </pc:graphicFrameChg>
      </pc:sldChg>
      <pc:sldChg chg="modSp mod">
        <pc:chgData name="Gonzalo Pozo Melero" userId="bd923a79-0206-49b8-926a-a7ad5517b68b" providerId="ADAL" clId="{B17B2B5D-3C24-4FBF-B8FE-6AFC5A962C0D}" dt="2022-09-07T09:07:10.515" v="43" actId="1076"/>
        <pc:sldMkLst>
          <pc:docMk/>
          <pc:sldMk cId="1655782033" sldId="434"/>
        </pc:sldMkLst>
        <pc:spChg chg="mod">
          <ac:chgData name="Gonzalo Pozo Melero" userId="bd923a79-0206-49b8-926a-a7ad5517b68b" providerId="ADAL" clId="{B17B2B5D-3C24-4FBF-B8FE-6AFC5A962C0D}" dt="2022-09-07T09:07:10.515" v="43" actId="1076"/>
          <ac:spMkLst>
            <pc:docMk/>
            <pc:sldMk cId="1655782033" sldId="434"/>
            <ac:spMk id="4" creationId="{5494FBCA-B4A0-4A6C-A246-1B5F1F047542}"/>
          </ac:spMkLst>
        </pc:spChg>
        <pc:spChg chg="mod">
          <ac:chgData name="Gonzalo Pozo Melero" userId="bd923a79-0206-49b8-926a-a7ad5517b68b" providerId="ADAL" clId="{B17B2B5D-3C24-4FBF-B8FE-6AFC5A962C0D}" dt="2022-09-07T09:00:37.921" v="3" actId="1076"/>
          <ac:spMkLst>
            <pc:docMk/>
            <pc:sldMk cId="1655782033" sldId="434"/>
            <ac:spMk id="8" creationId="{800E51A1-E904-4118-8D14-E0332658D3C5}"/>
          </ac:spMkLst>
        </pc:spChg>
        <pc:graphicFrameChg chg="mod">
          <ac:chgData name="Gonzalo Pozo Melero" userId="bd923a79-0206-49b8-926a-a7ad5517b68b" providerId="ADAL" clId="{B17B2B5D-3C24-4FBF-B8FE-6AFC5A962C0D}" dt="2022-09-07T09:00:37.921" v="3" actId="1076"/>
          <ac:graphicFrameMkLst>
            <pc:docMk/>
            <pc:sldMk cId="1655782033" sldId="434"/>
            <ac:graphicFrameMk id="7" creationId="{6F82BDA6-7CF7-408A-B7A8-72CE07D6E618}"/>
          </ac:graphicFrameMkLst>
        </pc:graphicFrameChg>
      </pc:sldChg>
      <pc:sldChg chg="addSp delSp modSp mod ord delAnim modAnim">
        <pc:chgData name="Gonzalo Pozo Melero" userId="bd923a79-0206-49b8-926a-a7ad5517b68b" providerId="ADAL" clId="{B17B2B5D-3C24-4FBF-B8FE-6AFC5A962C0D}" dt="2022-09-07T09:55:35.924" v="490" actId="1076"/>
        <pc:sldMkLst>
          <pc:docMk/>
          <pc:sldMk cId="531508831" sldId="435"/>
        </pc:sldMkLst>
        <pc:spChg chg="mod">
          <ac:chgData name="Gonzalo Pozo Melero" userId="bd923a79-0206-49b8-926a-a7ad5517b68b" providerId="ADAL" clId="{B17B2B5D-3C24-4FBF-B8FE-6AFC5A962C0D}" dt="2022-09-07T09:49:54.690" v="449" actId="20577"/>
          <ac:spMkLst>
            <pc:docMk/>
            <pc:sldMk cId="531508831" sldId="435"/>
            <ac:spMk id="26" creationId="{4D91A61E-E24B-4B0A-BF55-8D68BD322D11}"/>
          </ac:spMkLst>
        </pc:spChg>
        <pc:spChg chg="mod">
          <ac:chgData name="Gonzalo Pozo Melero" userId="bd923a79-0206-49b8-926a-a7ad5517b68b" providerId="ADAL" clId="{B17B2B5D-3C24-4FBF-B8FE-6AFC5A962C0D}" dt="2022-09-07T09:49:48.687" v="447" actId="403"/>
          <ac:spMkLst>
            <pc:docMk/>
            <pc:sldMk cId="531508831" sldId="435"/>
            <ac:spMk id="30" creationId="{4A31DC4F-7FCE-4F74-842D-515E6AC2F846}"/>
          </ac:spMkLst>
        </pc:spChg>
        <pc:spChg chg="del">
          <ac:chgData name="Gonzalo Pozo Melero" userId="bd923a79-0206-49b8-926a-a7ad5517b68b" providerId="ADAL" clId="{B17B2B5D-3C24-4FBF-B8FE-6AFC5A962C0D}" dt="2022-09-07T09:51:56.461" v="475" actId="478"/>
          <ac:spMkLst>
            <pc:docMk/>
            <pc:sldMk cId="531508831" sldId="435"/>
            <ac:spMk id="31" creationId="{DA62A270-A62E-4A80-8233-D5CB63AD97A4}"/>
          </ac:spMkLst>
        </pc:spChg>
        <pc:spChg chg="del">
          <ac:chgData name="Gonzalo Pozo Melero" userId="bd923a79-0206-49b8-926a-a7ad5517b68b" providerId="ADAL" clId="{B17B2B5D-3C24-4FBF-B8FE-6AFC5A962C0D}" dt="2022-09-07T09:51:58.311" v="476" actId="478"/>
          <ac:spMkLst>
            <pc:docMk/>
            <pc:sldMk cId="531508831" sldId="435"/>
            <ac:spMk id="32" creationId="{C190B2AA-9538-4AB9-A4C1-04ACE639F165}"/>
          </ac:spMkLst>
        </pc:spChg>
        <pc:spChg chg="add del mod">
          <ac:chgData name="Gonzalo Pozo Melero" userId="bd923a79-0206-49b8-926a-a7ad5517b68b" providerId="ADAL" clId="{B17B2B5D-3C24-4FBF-B8FE-6AFC5A962C0D}" dt="2022-09-07T09:53:19.248" v="486" actId="478"/>
          <ac:spMkLst>
            <pc:docMk/>
            <pc:sldMk cId="531508831" sldId="435"/>
            <ac:spMk id="33" creationId="{B26166A0-5D4B-42D6-9E7B-178EAC3A39DA}"/>
          </ac:spMkLst>
        </pc:spChg>
        <pc:spChg chg="add mod">
          <ac:chgData name="Gonzalo Pozo Melero" userId="bd923a79-0206-49b8-926a-a7ad5517b68b" providerId="ADAL" clId="{B17B2B5D-3C24-4FBF-B8FE-6AFC5A962C0D}" dt="2022-09-07T09:52:51.964" v="481" actId="1076"/>
          <ac:spMkLst>
            <pc:docMk/>
            <pc:sldMk cId="531508831" sldId="435"/>
            <ac:spMk id="34" creationId="{96DC96D7-32D3-416C-A3DD-0C057CB89E0F}"/>
          </ac:spMkLst>
        </pc:spChg>
        <pc:spChg chg="add mod">
          <ac:chgData name="Gonzalo Pozo Melero" userId="bd923a79-0206-49b8-926a-a7ad5517b68b" providerId="ADAL" clId="{B17B2B5D-3C24-4FBF-B8FE-6AFC5A962C0D}" dt="2022-09-07T09:52:57.339" v="482"/>
          <ac:spMkLst>
            <pc:docMk/>
            <pc:sldMk cId="531508831" sldId="435"/>
            <ac:spMk id="35" creationId="{6779E12C-58FC-4E87-8D12-512966C202C8}"/>
          </ac:spMkLst>
        </pc:spChg>
        <pc:spChg chg="add mod">
          <ac:chgData name="Gonzalo Pozo Melero" userId="bd923a79-0206-49b8-926a-a7ad5517b68b" providerId="ADAL" clId="{B17B2B5D-3C24-4FBF-B8FE-6AFC5A962C0D}" dt="2022-09-07T09:52:57.339" v="482"/>
          <ac:spMkLst>
            <pc:docMk/>
            <pc:sldMk cId="531508831" sldId="435"/>
            <ac:spMk id="36" creationId="{70441C4D-1EF8-42A7-8580-A78C8D4C2949}"/>
          </ac:spMkLst>
        </pc:spChg>
        <pc:graphicFrameChg chg="modGraphic">
          <ac:chgData name="Gonzalo Pozo Melero" userId="bd923a79-0206-49b8-926a-a7ad5517b68b" providerId="ADAL" clId="{B17B2B5D-3C24-4FBF-B8FE-6AFC5A962C0D}" dt="2022-09-07T09:52:48.599" v="480" actId="20577"/>
          <ac:graphicFrameMkLst>
            <pc:docMk/>
            <pc:sldMk cId="531508831" sldId="435"/>
            <ac:graphicFrameMk id="5" creationId="{BE1FF190-E5F7-41A1-9C0F-356E6039E764}"/>
          </ac:graphicFrameMkLst>
        </pc:graphicFrameChg>
        <pc:graphicFrameChg chg="modGraphic">
          <ac:chgData name="Gonzalo Pozo Melero" userId="bd923a79-0206-49b8-926a-a7ad5517b68b" providerId="ADAL" clId="{B17B2B5D-3C24-4FBF-B8FE-6AFC5A962C0D}" dt="2022-09-07T09:50:00.907" v="451" actId="20577"/>
          <ac:graphicFrameMkLst>
            <pc:docMk/>
            <pc:sldMk cId="531508831" sldId="435"/>
            <ac:graphicFrameMk id="28" creationId="{ECC354FD-B51B-43F9-918C-FB2C7484C455}"/>
          </ac:graphicFrameMkLst>
        </pc:graphicFrameChg>
        <pc:picChg chg="add mod">
          <ac:chgData name="Gonzalo Pozo Melero" userId="bd923a79-0206-49b8-926a-a7ad5517b68b" providerId="ADAL" clId="{B17B2B5D-3C24-4FBF-B8FE-6AFC5A962C0D}" dt="2022-09-07T09:55:35.924" v="490" actId="1076"/>
          <ac:picMkLst>
            <pc:docMk/>
            <pc:sldMk cId="531508831" sldId="435"/>
            <ac:picMk id="3" creationId="{970095E8-293E-4F3F-984E-25A762CE93A2}"/>
          </ac:picMkLst>
        </pc:picChg>
        <pc:picChg chg="del">
          <ac:chgData name="Gonzalo Pozo Melero" userId="bd923a79-0206-49b8-926a-a7ad5517b68b" providerId="ADAL" clId="{B17B2B5D-3C24-4FBF-B8FE-6AFC5A962C0D}" dt="2022-09-07T09:53:41.018" v="487" actId="478"/>
          <ac:picMkLst>
            <pc:docMk/>
            <pc:sldMk cId="531508831" sldId="435"/>
            <ac:picMk id="29" creationId="{6AC9F60C-6F0B-44F1-B374-C01EDA6C56F4}"/>
          </ac:picMkLst>
        </pc:picChg>
      </pc:sldChg>
      <pc:sldChg chg="add del">
        <pc:chgData name="Gonzalo Pozo Melero" userId="bd923a79-0206-49b8-926a-a7ad5517b68b" providerId="ADAL" clId="{B17B2B5D-3C24-4FBF-B8FE-6AFC5A962C0D}" dt="2022-09-07T09:01:06.475" v="4" actId="47"/>
        <pc:sldMkLst>
          <pc:docMk/>
          <pc:sldMk cId="3720499397" sldId="436"/>
        </pc:sldMkLst>
      </pc:sldChg>
      <pc:sldChg chg="modSp mod">
        <pc:chgData name="Gonzalo Pozo Melero" userId="bd923a79-0206-49b8-926a-a7ad5517b68b" providerId="ADAL" clId="{B17B2B5D-3C24-4FBF-B8FE-6AFC5A962C0D}" dt="2022-09-07T09:28:38.084" v="303" actId="20577"/>
        <pc:sldMkLst>
          <pc:docMk/>
          <pc:sldMk cId="1294123356" sldId="439"/>
        </pc:sldMkLst>
        <pc:spChg chg="mod">
          <ac:chgData name="Gonzalo Pozo Melero" userId="bd923a79-0206-49b8-926a-a7ad5517b68b" providerId="ADAL" clId="{B17B2B5D-3C24-4FBF-B8FE-6AFC5A962C0D}" dt="2022-09-07T09:28:38.084" v="303" actId="20577"/>
          <ac:spMkLst>
            <pc:docMk/>
            <pc:sldMk cId="1294123356" sldId="439"/>
            <ac:spMk id="4" creationId="{5494FBCA-B4A0-4A6C-A246-1B5F1F047542}"/>
          </ac:spMkLst>
        </pc:spChg>
      </pc:sldChg>
      <pc:sldChg chg="addSp delSp modSp">
        <pc:chgData name="Gonzalo Pozo Melero" userId="bd923a79-0206-49b8-926a-a7ad5517b68b" providerId="ADAL" clId="{B17B2B5D-3C24-4FBF-B8FE-6AFC5A962C0D}" dt="2022-09-07T10:13:40.669" v="638" actId="478"/>
        <pc:sldMkLst>
          <pc:docMk/>
          <pc:sldMk cId="0" sldId="448"/>
        </pc:sldMkLst>
        <pc:spChg chg="add del mod">
          <ac:chgData name="Gonzalo Pozo Melero" userId="bd923a79-0206-49b8-926a-a7ad5517b68b" providerId="ADAL" clId="{B17B2B5D-3C24-4FBF-B8FE-6AFC5A962C0D}" dt="2022-09-07T10:13:40.669" v="638" actId="478"/>
          <ac:spMkLst>
            <pc:docMk/>
            <pc:sldMk cId="0" sldId="448"/>
            <ac:spMk id="11" creationId="{7CEF84E7-07B4-47B9-970C-E89A3849D763}"/>
          </ac:spMkLst>
        </pc:spChg>
      </pc:sldChg>
      <pc:sldChg chg="addSp modSp mod">
        <pc:chgData name="Gonzalo Pozo Melero" userId="bd923a79-0206-49b8-926a-a7ad5517b68b" providerId="ADAL" clId="{B17B2B5D-3C24-4FBF-B8FE-6AFC5A962C0D}" dt="2022-09-07T10:15:07.590" v="710"/>
        <pc:sldMkLst>
          <pc:docMk/>
          <pc:sldMk cId="2779147932" sldId="449"/>
        </pc:sldMkLst>
        <pc:cxnChg chg="add mod modVis">
          <ac:chgData name="Gonzalo Pozo Melero" userId="bd923a79-0206-49b8-926a-a7ad5517b68b" providerId="ADAL" clId="{B17B2B5D-3C24-4FBF-B8FE-6AFC5A962C0D}" dt="2022-09-07T10:15:07.590" v="710"/>
          <ac:cxnSpMkLst>
            <pc:docMk/>
            <pc:sldMk cId="2779147932" sldId="449"/>
            <ac:cxnSpMk id="2" creationId="{EBFBAA50-BDB9-4CCC-BB53-ABF2B965D777}"/>
          </ac:cxnSpMkLst>
        </pc:cxnChg>
      </pc:sldChg>
      <pc:sldChg chg="addSp modSp mod">
        <pc:chgData name="Gonzalo Pozo Melero" userId="bd923a79-0206-49b8-926a-a7ad5517b68b" providerId="ADAL" clId="{B17B2B5D-3C24-4FBF-B8FE-6AFC5A962C0D}" dt="2022-09-07T10:15:07.654" v="748"/>
        <pc:sldMkLst>
          <pc:docMk/>
          <pc:sldMk cId="3270026355" sldId="460"/>
        </pc:sldMkLst>
        <pc:spChg chg="add mod">
          <ac:chgData name="Gonzalo Pozo Melero" userId="bd923a79-0206-49b8-926a-a7ad5517b68b" providerId="ADAL" clId="{B17B2B5D-3C24-4FBF-B8FE-6AFC5A962C0D}" dt="2022-09-07T10:02:56.761" v="595"/>
          <ac:spMkLst>
            <pc:docMk/>
            <pc:sldMk cId="3270026355" sldId="460"/>
            <ac:spMk id="8" creationId="{D99B1E40-8AC6-4EAD-92CA-A867E266FDC6}"/>
          </ac:spMkLst>
        </pc:spChg>
        <pc:spChg chg="mod">
          <ac:chgData name="Gonzalo Pozo Melero" userId="bd923a79-0206-49b8-926a-a7ad5517b68b" providerId="ADAL" clId="{B17B2B5D-3C24-4FBF-B8FE-6AFC5A962C0D}" dt="2022-09-07T10:04:34.600" v="633" actId="20577"/>
          <ac:spMkLst>
            <pc:docMk/>
            <pc:sldMk cId="3270026355" sldId="460"/>
            <ac:spMk id="44" creationId="{618A316F-5EB2-CBF8-D218-690B5A18E07E}"/>
          </ac:spMkLst>
        </pc:spChg>
        <pc:cxnChg chg="add mod modVis">
          <ac:chgData name="Gonzalo Pozo Melero" userId="bd923a79-0206-49b8-926a-a7ad5517b68b" providerId="ADAL" clId="{B17B2B5D-3C24-4FBF-B8FE-6AFC5A962C0D}" dt="2022-09-07T10:15:07.654" v="748"/>
          <ac:cxnSpMkLst>
            <pc:docMk/>
            <pc:sldMk cId="3270026355" sldId="460"/>
            <ac:cxnSpMk id="2" creationId="{F1AE3662-950C-492E-9865-9D538BA2A4CF}"/>
          </ac:cxnSpMkLst>
        </pc:cxnChg>
      </pc:sldChg>
      <pc:sldChg chg="addSp modSp mod">
        <pc:chgData name="Gonzalo Pozo Melero" userId="bd923a79-0206-49b8-926a-a7ad5517b68b" providerId="ADAL" clId="{B17B2B5D-3C24-4FBF-B8FE-6AFC5A962C0D}" dt="2022-09-07T10:15:07.697" v="767"/>
        <pc:sldMkLst>
          <pc:docMk/>
          <pc:sldMk cId="2170128684" sldId="461"/>
        </pc:sldMkLst>
        <pc:spChg chg="add mod">
          <ac:chgData name="Gonzalo Pozo Melero" userId="bd923a79-0206-49b8-926a-a7ad5517b68b" providerId="ADAL" clId="{B17B2B5D-3C24-4FBF-B8FE-6AFC5A962C0D}" dt="2022-09-07T10:02:55.621" v="594"/>
          <ac:spMkLst>
            <pc:docMk/>
            <pc:sldMk cId="2170128684" sldId="461"/>
            <ac:spMk id="10" creationId="{14D01269-E23C-4ACB-B368-94FAA12E1C34}"/>
          </ac:spMkLst>
        </pc:spChg>
        <pc:spChg chg="mod">
          <ac:chgData name="Gonzalo Pozo Melero" userId="bd923a79-0206-49b8-926a-a7ad5517b68b" providerId="ADAL" clId="{B17B2B5D-3C24-4FBF-B8FE-6AFC5A962C0D}" dt="2022-09-07T10:04:23.006" v="632" actId="14100"/>
          <ac:spMkLst>
            <pc:docMk/>
            <pc:sldMk cId="2170128684" sldId="461"/>
            <ac:spMk id="19" creationId="{CFA5AC76-4DAB-2460-7748-95388C6492FD}"/>
          </ac:spMkLst>
        </pc:spChg>
        <pc:cxnChg chg="add mod modVis">
          <ac:chgData name="Gonzalo Pozo Melero" userId="bd923a79-0206-49b8-926a-a7ad5517b68b" providerId="ADAL" clId="{B17B2B5D-3C24-4FBF-B8FE-6AFC5A962C0D}" dt="2022-09-07T10:15:07.697" v="767"/>
          <ac:cxnSpMkLst>
            <pc:docMk/>
            <pc:sldMk cId="2170128684" sldId="461"/>
            <ac:cxnSpMk id="2" creationId="{BF3FBE66-B6D1-46F8-A0E0-38257D988AAA}"/>
          </ac:cxnSpMkLst>
        </pc:cxnChg>
      </pc:sldChg>
      <pc:sldChg chg="addSp delSp modSp mod">
        <pc:chgData name="Gonzalo Pozo Melero" userId="bd923a79-0206-49b8-926a-a7ad5517b68b" providerId="ADAL" clId="{B17B2B5D-3C24-4FBF-B8FE-6AFC5A962C0D}" dt="2022-09-07T10:15:07.774" v="786"/>
        <pc:sldMkLst>
          <pc:docMk/>
          <pc:sldMk cId="3591803717" sldId="462"/>
        </pc:sldMkLst>
        <pc:spChg chg="mod">
          <ac:chgData name="Gonzalo Pozo Melero" userId="bd923a79-0206-49b8-926a-a7ad5517b68b" providerId="ADAL" clId="{B17B2B5D-3C24-4FBF-B8FE-6AFC5A962C0D}" dt="2022-09-07T10:03:56.274" v="623"/>
          <ac:spMkLst>
            <pc:docMk/>
            <pc:sldMk cId="3591803717" sldId="462"/>
            <ac:spMk id="3" creationId="{7342087E-3E27-0456-245F-C3A0E60E2B63}"/>
          </ac:spMkLst>
        </pc:spChg>
        <pc:spChg chg="add mod">
          <ac:chgData name="Gonzalo Pozo Melero" userId="bd923a79-0206-49b8-926a-a7ad5517b68b" providerId="ADAL" clId="{B17B2B5D-3C24-4FBF-B8FE-6AFC5A962C0D}" dt="2022-09-07T10:02:51.371" v="593"/>
          <ac:spMkLst>
            <pc:docMk/>
            <pc:sldMk cId="3591803717" sldId="462"/>
            <ac:spMk id="6" creationId="{464AC2E1-E9F2-43BB-B9BD-2FDEE812DCBF}"/>
          </ac:spMkLst>
        </pc:spChg>
        <pc:spChg chg="add del mod">
          <ac:chgData name="Gonzalo Pozo Melero" userId="bd923a79-0206-49b8-926a-a7ad5517b68b" providerId="ADAL" clId="{B17B2B5D-3C24-4FBF-B8FE-6AFC5A962C0D}" dt="2022-09-07T10:03:44.536" v="619"/>
          <ac:spMkLst>
            <pc:docMk/>
            <pc:sldMk cId="3591803717" sldId="462"/>
            <ac:spMk id="8" creationId="{2CAE0F4B-98B9-4754-9727-A89F16AA210A}"/>
          </ac:spMkLst>
        </pc:spChg>
        <pc:picChg chg="mod">
          <ac:chgData name="Gonzalo Pozo Melero" userId="bd923a79-0206-49b8-926a-a7ad5517b68b" providerId="ADAL" clId="{B17B2B5D-3C24-4FBF-B8FE-6AFC5A962C0D}" dt="2022-09-07T10:03:22.588" v="615" actId="1076"/>
          <ac:picMkLst>
            <pc:docMk/>
            <pc:sldMk cId="3591803717" sldId="462"/>
            <ac:picMk id="7" creationId="{BC4FA1E3-6635-3075-C1E2-62220DD4C7E2}"/>
          </ac:picMkLst>
        </pc:picChg>
        <pc:cxnChg chg="add mod modVis">
          <ac:chgData name="Gonzalo Pozo Melero" userId="bd923a79-0206-49b8-926a-a7ad5517b68b" providerId="ADAL" clId="{B17B2B5D-3C24-4FBF-B8FE-6AFC5A962C0D}" dt="2022-09-07T10:15:07.774" v="786"/>
          <ac:cxnSpMkLst>
            <pc:docMk/>
            <pc:sldMk cId="3591803717" sldId="462"/>
            <ac:cxnSpMk id="2" creationId="{B7F56259-F124-427E-97BF-39EC773A952F}"/>
          </ac:cxnSpMkLst>
        </pc:cxnChg>
      </pc:sldChg>
      <pc:sldChg chg="addSp modSp mod">
        <pc:chgData name="Gonzalo Pozo Melero" userId="bd923a79-0206-49b8-926a-a7ad5517b68b" providerId="ADAL" clId="{B17B2B5D-3C24-4FBF-B8FE-6AFC5A962C0D}" dt="2022-09-07T10:15:07.870" v="805"/>
        <pc:sldMkLst>
          <pc:docMk/>
          <pc:sldMk cId="1600985453" sldId="463"/>
        </pc:sldMkLst>
        <pc:spChg chg="add mod">
          <ac:chgData name="Gonzalo Pozo Melero" userId="bd923a79-0206-49b8-926a-a7ad5517b68b" providerId="ADAL" clId="{B17B2B5D-3C24-4FBF-B8FE-6AFC5A962C0D}" dt="2022-09-07T10:02:43.047" v="591"/>
          <ac:spMkLst>
            <pc:docMk/>
            <pc:sldMk cId="1600985453" sldId="463"/>
            <ac:spMk id="8" creationId="{8D248488-79FF-457C-9ACB-6C867C4FB8D8}"/>
          </ac:spMkLst>
        </pc:spChg>
        <pc:picChg chg="mod">
          <ac:chgData name="Gonzalo Pozo Melero" userId="bd923a79-0206-49b8-926a-a7ad5517b68b" providerId="ADAL" clId="{B17B2B5D-3C24-4FBF-B8FE-6AFC5A962C0D}" dt="2022-09-07T10:02:47.728" v="592" actId="1076"/>
          <ac:picMkLst>
            <pc:docMk/>
            <pc:sldMk cId="1600985453" sldId="463"/>
            <ac:picMk id="13" creationId="{4631AE7F-F482-33E5-A0F3-FEEDC4DCE28C}"/>
          </ac:picMkLst>
        </pc:picChg>
        <pc:cxnChg chg="add mod modVis">
          <ac:chgData name="Gonzalo Pozo Melero" userId="bd923a79-0206-49b8-926a-a7ad5517b68b" providerId="ADAL" clId="{B17B2B5D-3C24-4FBF-B8FE-6AFC5A962C0D}" dt="2022-09-07T10:15:07.870" v="805"/>
          <ac:cxnSpMkLst>
            <pc:docMk/>
            <pc:sldMk cId="1600985453" sldId="463"/>
            <ac:cxnSpMk id="2" creationId="{28A4F113-B20A-4C0A-B266-4A33C3EB129F}"/>
          </ac:cxnSpMkLst>
        </pc:cxnChg>
      </pc:sldChg>
      <pc:sldChg chg="addSp modSp mod">
        <pc:chgData name="Gonzalo Pozo Melero" userId="bd923a79-0206-49b8-926a-a7ad5517b68b" providerId="ADAL" clId="{B17B2B5D-3C24-4FBF-B8FE-6AFC5A962C0D}" dt="2022-09-07T10:15:07.922" v="824"/>
        <pc:sldMkLst>
          <pc:docMk/>
          <pc:sldMk cId="4061203234" sldId="464"/>
        </pc:sldMkLst>
        <pc:spChg chg="add mod">
          <ac:chgData name="Gonzalo Pozo Melero" userId="bd923a79-0206-49b8-926a-a7ad5517b68b" providerId="ADAL" clId="{B17B2B5D-3C24-4FBF-B8FE-6AFC5A962C0D}" dt="2022-09-07T10:02:41.563" v="590"/>
          <ac:spMkLst>
            <pc:docMk/>
            <pc:sldMk cId="4061203234" sldId="464"/>
            <ac:spMk id="17" creationId="{4955890C-05CA-4D9C-A1B6-C3A4908BAB4D}"/>
          </ac:spMkLst>
        </pc:spChg>
        <pc:cxnChg chg="add mod modVis">
          <ac:chgData name="Gonzalo Pozo Melero" userId="bd923a79-0206-49b8-926a-a7ad5517b68b" providerId="ADAL" clId="{B17B2B5D-3C24-4FBF-B8FE-6AFC5A962C0D}" dt="2022-09-07T10:15:07.922" v="824"/>
          <ac:cxnSpMkLst>
            <pc:docMk/>
            <pc:sldMk cId="4061203234" sldId="464"/>
            <ac:cxnSpMk id="2" creationId="{12330E89-A36E-487E-B553-A3A31B62A2DE}"/>
          </ac:cxnSpMkLst>
        </pc:cxnChg>
      </pc:sldChg>
      <pc:sldChg chg="addSp modSp mod">
        <pc:chgData name="Gonzalo Pozo Melero" userId="bd923a79-0206-49b8-926a-a7ad5517b68b" providerId="ADAL" clId="{B17B2B5D-3C24-4FBF-B8FE-6AFC5A962C0D}" dt="2022-09-07T10:15:13.697" v="1413"/>
        <pc:sldMkLst>
          <pc:docMk/>
          <pc:sldMk cId="2182820932" sldId="465"/>
        </pc:sldMkLst>
        <pc:spChg chg="mod">
          <ac:chgData name="Gonzalo Pozo Melero" userId="bd923a79-0206-49b8-926a-a7ad5517b68b" providerId="ADAL" clId="{B17B2B5D-3C24-4FBF-B8FE-6AFC5A962C0D}" dt="2022-09-07T10:01:31.093" v="556" actId="1076"/>
          <ac:spMkLst>
            <pc:docMk/>
            <pc:sldMk cId="2182820932" sldId="465"/>
            <ac:spMk id="3" creationId="{6D9EC5B5-57A0-71DA-7A26-384786469B78}"/>
          </ac:spMkLst>
        </pc:spChg>
        <pc:spChg chg="add mod">
          <ac:chgData name="Gonzalo Pozo Melero" userId="bd923a79-0206-49b8-926a-a7ad5517b68b" providerId="ADAL" clId="{B17B2B5D-3C24-4FBF-B8FE-6AFC5A962C0D}" dt="2022-09-07T10:01:15.954" v="544"/>
          <ac:spMkLst>
            <pc:docMk/>
            <pc:sldMk cId="2182820932" sldId="465"/>
            <ac:spMk id="6" creationId="{F453892A-F618-411C-A414-766D572F3C4F}"/>
          </ac:spMkLst>
        </pc:spChg>
        <pc:cxnChg chg="add mod modVis">
          <ac:chgData name="Gonzalo Pozo Melero" userId="bd923a79-0206-49b8-926a-a7ad5517b68b" providerId="ADAL" clId="{B17B2B5D-3C24-4FBF-B8FE-6AFC5A962C0D}" dt="2022-09-07T10:15:13.697" v="1413"/>
          <ac:cxnSpMkLst>
            <pc:docMk/>
            <pc:sldMk cId="2182820932" sldId="465"/>
            <ac:cxnSpMk id="2" creationId="{E631D4DC-E253-4160-8898-BA1E6430BECC}"/>
          </ac:cxnSpMkLst>
        </pc:cxnChg>
      </pc:sldChg>
      <pc:sldChg chg="addSp modSp mod">
        <pc:chgData name="Gonzalo Pozo Melero" userId="bd923a79-0206-49b8-926a-a7ad5517b68b" providerId="ADAL" clId="{B17B2B5D-3C24-4FBF-B8FE-6AFC5A962C0D}" dt="2022-09-07T10:15:13.794" v="1432"/>
        <pc:sldMkLst>
          <pc:docMk/>
          <pc:sldMk cId="3911573297" sldId="466"/>
        </pc:sldMkLst>
        <pc:spChg chg="mod">
          <ac:chgData name="Gonzalo Pozo Melero" userId="bd923a79-0206-49b8-926a-a7ad5517b68b" providerId="ADAL" clId="{B17B2B5D-3C24-4FBF-B8FE-6AFC5A962C0D}" dt="2022-09-07T10:01:40.245" v="557" actId="1076"/>
          <ac:spMkLst>
            <pc:docMk/>
            <pc:sldMk cId="3911573297" sldId="466"/>
            <ac:spMk id="3" creationId="{6D9EC5B5-57A0-71DA-7A26-384786469B78}"/>
          </ac:spMkLst>
        </pc:spChg>
        <pc:spChg chg="add mod">
          <ac:chgData name="Gonzalo Pozo Melero" userId="bd923a79-0206-49b8-926a-a7ad5517b68b" providerId="ADAL" clId="{B17B2B5D-3C24-4FBF-B8FE-6AFC5A962C0D}" dt="2022-09-07T10:01:15.047" v="543"/>
          <ac:spMkLst>
            <pc:docMk/>
            <pc:sldMk cId="3911573297" sldId="466"/>
            <ac:spMk id="5" creationId="{84628101-DD1E-47C5-8655-A2484C945730}"/>
          </ac:spMkLst>
        </pc:spChg>
        <pc:picChg chg="mod">
          <ac:chgData name="Gonzalo Pozo Melero" userId="bd923a79-0206-49b8-926a-a7ad5517b68b" providerId="ADAL" clId="{B17B2B5D-3C24-4FBF-B8FE-6AFC5A962C0D}" dt="2022-09-07T10:01:40.245" v="557" actId="1076"/>
          <ac:picMkLst>
            <pc:docMk/>
            <pc:sldMk cId="3911573297" sldId="466"/>
            <ac:picMk id="4" creationId="{8D649A69-ADAC-CCD0-7D0C-F97B036461F1}"/>
          </ac:picMkLst>
        </pc:picChg>
        <pc:picChg chg="mod">
          <ac:chgData name="Gonzalo Pozo Melero" userId="bd923a79-0206-49b8-926a-a7ad5517b68b" providerId="ADAL" clId="{B17B2B5D-3C24-4FBF-B8FE-6AFC5A962C0D}" dt="2022-09-07T10:01:40.245" v="557" actId="1076"/>
          <ac:picMkLst>
            <pc:docMk/>
            <pc:sldMk cId="3911573297" sldId="466"/>
            <ac:picMk id="6" creationId="{3B9DC63F-A338-E615-EFBE-261F021A9436}"/>
          </ac:picMkLst>
        </pc:picChg>
        <pc:cxnChg chg="add mod modVis">
          <ac:chgData name="Gonzalo Pozo Melero" userId="bd923a79-0206-49b8-926a-a7ad5517b68b" providerId="ADAL" clId="{B17B2B5D-3C24-4FBF-B8FE-6AFC5A962C0D}" dt="2022-09-07T10:15:13.794" v="1432"/>
          <ac:cxnSpMkLst>
            <pc:docMk/>
            <pc:sldMk cId="3911573297" sldId="466"/>
            <ac:cxnSpMk id="2" creationId="{CF2518F0-D48F-4D36-AFAD-9CC66A0B8A39}"/>
          </ac:cxnSpMkLst>
        </pc:cxnChg>
      </pc:sldChg>
      <pc:sldChg chg="addSp modSp mod">
        <pc:chgData name="Gonzalo Pozo Melero" userId="bd923a79-0206-49b8-926a-a7ad5517b68b" providerId="ADAL" clId="{B17B2B5D-3C24-4FBF-B8FE-6AFC5A962C0D}" dt="2022-09-07T10:15:13.877" v="1451"/>
        <pc:sldMkLst>
          <pc:docMk/>
          <pc:sldMk cId="2718375582" sldId="467"/>
        </pc:sldMkLst>
        <pc:spChg chg="mod">
          <ac:chgData name="Gonzalo Pozo Melero" userId="bd923a79-0206-49b8-926a-a7ad5517b68b" providerId="ADAL" clId="{B17B2B5D-3C24-4FBF-B8FE-6AFC5A962C0D}" dt="2022-09-07T10:01:50.123" v="559" actId="1076"/>
          <ac:spMkLst>
            <pc:docMk/>
            <pc:sldMk cId="2718375582" sldId="467"/>
            <ac:spMk id="3" creationId="{6D9EC5B5-57A0-71DA-7A26-384786469B78}"/>
          </ac:spMkLst>
        </pc:spChg>
        <pc:spChg chg="add mod">
          <ac:chgData name="Gonzalo Pozo Melero" userId="bd923a79-0206-49b8-926a-a7ad5517b68b" providerId="ADAL" clId="{B17B2B5D-3C24-4FBF-B8FE-6AFC5A962C0D}" dt="2022-09-07T10:01:14.132" v="542"/>
          <ac:spMkLst>
            <pc:docMk/>
            <pc:sldMk cId="2718375582" sldId="467"/>
            <ac:spMk id="5" creationId="{1F56B441-9B72-4490-B973-BFF5E8398FA4}"/>
          </ac:spMkLst>
        </pc:spChg>
        <pc:cxnChg chg="add mod modVis">
          <ac:chgData name="Gonzalo Pozo Melero" userId="bd923a79-0206-49b8-926a-a7ad5517b68b" providerId="ADAL" clId="{B17B2B5D-3C24-4FBF-B8FE-6AFC5A962C0D}" dt="2022-09-07T10:15:13.877" v="1451"/>
          <ac:cxnSpMkLst>
            <pc:docMk/>
            <pc:sldMk cId="2718375582" sldId="467"/>
            <ac:cxnSpMk id="2" creationId="{3B598536-992E-4D27-83E0-8735F5A92076}"/>
          </ac:cxnSpMkLst>
        </pc:cxnChg>
      </pc:sldChg>
      <pc:sldChg chg="addSp modSp mod">
        <pc:chgData name="Gonzalo Pozo Melero" userId="bd923a79-0206-49b8-926a-a7ad5517b68b" providerId="ADAL" clId="{B17B2B5D-3C24-4FBF-B8FE-6AFC5A962C0D}" dt="2022-09-07T10:15:13.892" v="1470"/>
        <pc:sldMkLst>
          <pc:docMk/>
          <pc:sldMk cId="2089511656" sldId="468"/>
        </pc:sldMkLst>
        <pc:spChg chg="add mod">
          <ac:chgData name="Gonzalo Pozo Melero" userId="bd923a79-0206-49b8-926a-a7ad5517b68b" providerId="ADAL" clId="{B17B2B5D-3C24-4FBF-B8FE-6AFC5A962C0D}" dt="2022-09-07T10:01:13.022" v="541"/>
          <ac:spMkLst>
            <pc:docMk/>
            <pc:sldMk cId="2089511656" sldId="468"/>
            <ac:spMk id="4" creationId="{44B29D11-6CC9-4B38-9E40-81675C60C364}"/>
          </ac:spMkLst>
        </pc:spChg>
        <pc:cxnChg chg="add mod modVis">
          <ac:chgData name="Gonzalo Pozo Melero" userId="bd923a79-0206-49b8-926a-a7ad5517b68b" providerId="ADAL" clId="{B17B2B5D-3C24-4FBF-B8FE-6AFC5A962C0D}" dt="2022-09-07T10:15:13.892" v="1470"/>
          <ac:cxnSpMkLst>
            <pc:docMk/>
            <pc:sldMk cId="2089511656" sldId="468"/>
            <ac:cxnSpMk id="2" creationId="{61DFA475-1045-4CA5-97EE-7643EFF99FBB}"/>
          </ac:cxnSpMkLst>
        </pc:cxnChg>
      </pc:sldChg>
      <pc:sldChg chg="addSp modSp">
        <pc:chgData name="Gonzalo Pozo Melero" userId="bd923a79-0206-49b8-926a-a7ad5517b68b" providerId="ADAL" clId="{B17B2B5D-3C24-4FBF-B8FE-6AFC5A962C0D}" dt="2022-09-07T10:00:59.097" v="529"/>
        <pc:sldMkLst>
          <pc:docMk/>
          <pc:sldMk cId="3467812984" sldId="469"/>
        </pc:sldMkLst>
        <pc:spChg chg="add mod">
          <ac:chgData name="Gonzalo Pozo Melero" userId="bd923a79-0206-49b8-926a-a7ad5517b68b" providerId="ADAL" clId="{B17B2B5D-3C24-4FBF-B8FE-6AFC5A962C0D}" dt="2022-09-07T10:00:59.097" v="529"/>
          <ac:spMkLst>
            <pc:docMk/>
            <pc:sldMk cId="3467812984" sldId="469"/>
            <ac:spMk id="12" creationId="{8E60FF69-E770-4543-A100-EC0682AFC57A}"/>
          </ac:spMkLst>
        </pc:spChg>
      </pc:sldChg>
      <pc:sldChg chg="addSp modSp">
        <pc:chgData name="Gonzalo Pozo Melero" userId="bd923a79-0206-49b8-926a-a7ad5517b68b" providerId="ADAL" clId="{B17B2B5D-3C24-4FBF-B8FE-6AFC5A962C0D}" dt="2022-09-07T10:00:50.711" v="523"/>
        <pc:sldMkLst>
          <pc:docMk/>
          <pc:sldMk cId="3679795515" sldId="470"/>
        </pc:sldMkLst>
        <pc:spChg chg="add mod">
          <ac:chgData name="Gonzalo Pozo Melero" userId="bd923a79-0206-49b8-926a-a7ad5517b68b" providerId="ADAL" clId="{B17B2B5D-3C24-4FBF-B8FE-6AFC5A962C0D}" dt="2022-09-07T10:00:50.711" v="523"/>
          <ac:spMkLst>
            <pc:docMk/>
            <pc:sldMk cId="3679795515" sldId="470"/>
            <ac:spMk id="8" creationId="{71830763-3A36-4E53-8D91-C0F64065332C}"/>
          </ac:spMkLst>
        </pc:spChg>
      </pc:sldChg>
      <pc:sldChg chg="addSp modSp">
        <pc:chgData name="Gonzalo Pozo Melero" userId="bd923a79-0206-49b8-926a-a7ad5517b68b" providerId="ADAL" clId="{B17B2B5D-3C24-4FBF-B8FE-6AFC5A962C0D}" dt="2022-09-07T10:00:47.387" v="522"/>
        <pc:sldMkLst>
          <pc:docMk/>
          <pc:sldMk cId="1980016653" sldId="471"/>
        </pc:sldMkLst>
        <pc:spChg chg="add mod">
          <ac:chgData name="Gonzalo Pozo Melero" userId="bd923a79-0206-49b8-926a-a7ad5517b68b" providerId="ADAL" clId="{B17B2B5D-3C24-4FBF-B8FE-6AFC5A962C0D}" dt="2022-09-07T10:00:47.387" v="522"/>
          <ac:spMkLst>
            <pc:docMk/>
            <pc:sldMk cId="1980016653" sldId="471"/>
            <ac:spMk id="7" creationId="{F0121C72-3817-4449-A409-B37C5133841E}"/>
          </ac:spMkLst>
        </pc:spChg>
      </pc:sldChg>
      <pc:sldChg chg="addSp modSp">
        <pc:chgData name="Gonzalo Pozo Melero" userId="bd923a79-0206-49b8-926a-a7ad5517b68b" providerId="ADAL" clId="{B17B2B5D-3C24-4FBF-B8FE-6AFC5A962C0D}" dt="2022-09-07T10:00:46.513" v="521"/>
        <pc:sldMkLst>
          <pc:docMk/>
          <pc:sldMk cId="1630628863" sldId="472"/>
        </pc:sldMkLst>
        <pc:spChg chg="add mod">
          <ac:chgData name="Gonzalo Pozo Melero" userId="bd923a79-0206-49b8-926a-a7ad5517b68b" providerId="ADAL" clId="{B17B2B5D-3C24-4FBF-B8FE-6AFC5A962C0D}" dt="2022-09-07T10:00:46.513" v="521"/>
          <ac:spMkLst>
            <pc:docMk/>
            <pc:sldMk cId="1630628863" sldId="472"/>
            <ac:spMk id="8" creationId="{0244CC3D-305D-490E-9ECD-8706DC954BD3}"/>
          </ac:spMkLst>
        </pc:spChg>
      </pc:sldChg>
      <pc:sldChg chg="addSp modSp">
        <pc:chgData name="Gonzalo Pozo Melero" userId="bd923a79-0206-49b8-926a-a7ad5517b68b" providerId="ADAL" clId="{B17B2B5D-3C24-4FBF-B8FE-6AFC5A962C0D}" dt="2022-09-07T10:00:45.111" v="520"/>
        <pc:sldMkLst>
          <pc:docMk/>
          <pc:sldMk cId="1837791776" sldId="473"/>
        </pc:sldMkLst>
        <pc:spChg chg="add mod">
          <ac:chgData name="Gonzalo Pozo Melero" userId="bd923a79-0206-49b8-926a-a7ad5517b68b" providerId="ADAL" clId="{B17B2B5D-3C24-4FBF-B8FE-6AFC5A962C0D}" dt="2022-09-07T10:00:45.111" v="520"/>
          <ac:spMkLst>
            <pc:docMk/>
            <pc:sldMk cId="1837791776" sldId="473"/>
            <ac:spMk id="10" creationId="{CCE656E2-AB5C-4462-87CE-8A7DF2A95780}"/>
          </ac:spMkLst>
        </pc:spChg>
      </pc:sldChg>
      <pc:sldChg chg="addSp modSp">
        <pc:chgData name="Gonzalo Pozo Melero" userId="bd923a79-0206-49b8-926a-a7ad5517b68b" providerId="ADAL" clId="{B17B2B5D-3C24-4FBF-B8FE-6AFC5A962C0D}" dt="2022-09-07T10:14:34.887" v="653"/>
        <pc:sldMkLst>
          <pc:docMk/>
          <pc:sldMk cId="213149568" sldId="474"/>
        </pc:sldMkLst>
        <pc:spChg chg="add mod">
          <ac:chgData name="Gonzalo Pozo Melero" userId="bd923a79-0206-49b8-926a-a7ad5517b68b" providerId="ADAL" clId="{B17B2B5D-3C24-4FBF-B8FE-6AFC5A962C0D}" dt="2022-09-07T10:14:34.887" v="653"/>
          <ac:spMkLst>
            <pc:docMk/>
            <pc:sldMk cId="213149568" sldId="474"/>
            <ac:spMk id="10" creationId="{051B0721-B080-43E2-BDB9-3F33D15540EB}"/>
          </ac:spMkLst>
        </pc:spChg>
      </pc:sldChg>
      <pc:sldChg chg="addSp modSp">
        <pc:chgData name="Gonzalo Pozo Melero" userId="bd923a79-0206-49b8-926a-a7ad5517b68b" providerId="ADAL" clId="{B17B2B5D-3C24-4FBF-B8FE-6AFC5A962C0D}" dt="2022-09-07T10:14:33.550" v="652"/>
        <pc:sldMkLst>
          <pc:docMk/>
          <pc:sldMk cId="553443191" sldId="475"/>
        </pc:sldMkLst>
        <pc:spChg chg="add mod">
          <ac:chgData name="Gonzalo Pozo Melero" userId="bd923a79-0206-49b8-926a-a7ad5517b68b" providerId="ADAL" clId="{B17B2B5D-3C24-4FBF-B8FE-6AFC5A962C0D}" dt="2022-09-07T10:14:33.550" v="652"/>
          <ac:spMkLst>
            <pc:docMk/>
            <pc:sldMk cId="553443191" sldId="475"/>
            <ac:spMk id="9" creationId="{2193992F-AD36-40D4-8763-F476DB5D9B08}"/>
          </ac:spMkLst>
        </pc:spChg>
      </pc:sldChg>
      <pc:sldChg chg="addSp modSp">
        <pc:chgData name="Gonzalo Pozo Melero" userId="bd923a79-0206-49b8-926a-a7ad5517b68b" providerId="ADAL" clId="{B17B2B5D-3C24-4FBF-B8FE-6AFC5A962C0D}" dt="2022-09-07T10:14:32.214" v="651"/>
        <pc:sldMkLst>
          <pc:docMk/>
          <pc:sldMk cId="1031283553" sldId="476"/>
        </pc:sldMkLst>
        <pc:spChg chg="add mod">
          <ac:chgData name="Gonzalo Pozo Melero" userId="bd923a79-0206-49b8-926a-a7ad5517b68b" providerId="ADAL" clId="{B17B2B5D-3C24-4FBF-B8FE-6AFC5A962C0D}" dt="2022-09-07T10:14:32.214" v="651"/>
          <ac:spMkLst>
            <pc:docMk/>
            <pc:sldMk cId="1031283553" sldId="476"/>
            <ac:spMk id="9" creationId="{87A330D1-ADE4-406D-88EF-7BD7C76CA2FF}"/>
          </ac:spMkLst>
        </pc:spChg>
      </pc:sldChg>
      <pc:sldChg chg="addSp modSp">
        <pc:chgData name="Gonzalo Pozo Melero" userId="bd923a79-0206-49b8-926a-a7ad5517b68b" providerId="ADAL" clId="{B17B2B5D-3C24-4FBF-B8FE-6AFC5A962C0D}" dt="2022-09-07T10:14:31.358" v="650"/>
        <pc:sldMkLst>
          <pc:docMk/>
          <pc:sldMk cId="639659737" sldId="477"/>
        </pc:sldMkLst>
        <pc:spChg chg="add mod">
          <ac:chgData name="Gonzalo Pozo Melero" userId="bd923a79-0206-49b8-926a-a7ad5517b68b" providerId="ADAL" clId="{B17B2B5D-3C24-4FBF-B8FE-6AFC5A962C0D}" dt="2022-09-07T10:14:31.358" v="650"/>
          <ac:spMkLst>
            <pc:docMk/>
            <pc:sldMk cId="639659737" sldId="477"/>
            <ac:spMk id="15" creationId="{BDE5B648-9976-484F-81C8-43D08DF8CBFD}"/>
          </ac:spMkLst>
        </pc:spChg>
      </pc:sldChg>
      <pc:sldChg chg="addSp modSp">
        <pc:chgData name="Gonzalo Pozo Melero" userId="bd923a79-0206-49b8-926a-a7ad5517b68b" providerId="ADAL" clId="{B17B2B5D-3C24-4FBF-B8FE-6AFC5A962C0D}" dt="2022-09-07T10:14:23.174" v="649"/>
        <pc:sldMkLst>
          <pc:docMk/>
          <pc:sldMk cId="3500452887" sldId="478"/>
        </pc:sldMkLst>
        <pc:spChg chg="add mod">
          <ac:chgData name="Gonzalo Pozo Melero" userId="bd923a79-0206-49b8-926a-a7ad5517b68b" providerId="ADAL" clId="{B17B2B5D-3C24-4FBF-B8FE-6AFC5A962C0D}" dt="2022-09-07T10:14:23.174" v="649"/>
          <ac:spMkLst>
            <pc:docMk/>
            <pc:sldMk cId="3500452887" sldId="478"/>
            <ac:spMk id="12" creationId="{4418801B-17C1-4DFB-8954-35AF2A20CFE1}"/>
          </ac:spMkLst>
        </pc:spChg>
      </pc:sldChg>
      <pc:sldChg chg="addSp modSp">
        <pc:chgData name="Gonzalo Pozo Melero" userId="bd923a79-0206-49b8-926a-a7ad5517b68b" providerId="ADAL" clId="{B17B2B5D-3C24-4FBF-B8FE-6AFC5A962C0D}" dt="2022-09-07T10:14:22.302" v="648"/>
        <pc:sldMkLst>
          <pc:docMk/>
          <pc:sldMk cId="3181690439" sldId="479"/>
        </pc:sldMkLst>
        <pc:spChg chg="add mod">
          <ac:chgData name="Gonzalo Pozo Melero" userId="bd923a79-0206-49b8-926a-a7ad5517b68b" providerId="ADAL" clId="{B17B2B5D-3C24-4FBF-B8FE-6AFC5A962C0D}" dt="2022-09-07T10:14:22.302" v="648"/>
          <ac:spMkLst>
            <pc:docMk/>
            <pc:sldMk cId="3181690439" sldId="479"/>
            <ac:spMk id="6" creationId="{7307DF5D-495F-4190-B506-9D9F37FBD288}"/>
          </ac:spMkLst>
        </pc:spChg>
      </pc:sldChg>
      <pc:sldChg chg="addSp modSp">
        <pc:chgData name="Gonzalo Pozo Melero" userId="bd923a79-0206-49b8-926a-a7ad5517b68b" providerId="ADAL" clId="{B17B2B5D-3C24-4FBF-B8FE-6AFC5A962C0D}" dt="2022-09-07T10:14:17.009" v="647"/>
        <pc:sldMkLst>
          <pc:docMk/>
          <pc:sldMk cId="1151960906" sldId="480"/>
        </pc:sldMkLst>
        <pc:spChg chg="add mod">
          <ac:chgData name="Gonzalo Pozo Melero" userId="bd923a79-0206-49b8-926a-a7ad5517b68b" providerId="ADAL" clId="{B17B2B5D-3C24-4FBF-B8FE-6AFC5A962C0D}" dt="2022-09-07T10:14:17.009" v="647"/>
          <ac:spMkLst>
            <pc:docMk/>
            <pc:sldMk cId="1151960906" sldId="480"/>
            <ac:spMk id="14" creationId="{70C39C1A-6289-4FF6-A329-188FE6D702D0}"/>
          </ac:spMkLst>
        </pc:spChg>
      </pc:sldChg>
      <pc:sldChg chg="addSp modSp">
        <pc:chgData name="Gonzalo Pozo Melero" userId="bd923a79-0206-49b8-926a-a7ad5517b68b" providerId="ADAL" clId="{B17B2B5D-3C24-4FBF-B8FE-6AFC5A962C0D}" dt="2022-09-07T10:14:16.210" v="646"/>
        <pc:sldMkLst>
          <pc:docMk/>
          <pc:sldMk cId="1010978099" sldId="481"/>
        </pc:sldMkLst>
        <pc:spChg chg="add mod">
          <ac:chgData name="Gonzalo Pozo Melero" userId="bd923a79-0206-49b8-926a-a7ad5517b68b" providerId="ADAL" clId="{B17B2B5D-3C24-4FBF-B8FE-6AFC5A962C0D}" dt="2022-09-07T10:14:16.210" v="646"/>
          <ac:spMkLst>
            <pc:docMk/>
            <pc:sldMk cId="1010978099" sldId="481"/>
            <ac:spMk id="22" creationId="{0F7D4CA4-1134-4E7A-861D-27CF0BEBA439}"/>
          </ac:spMkLst>
        </pc:spChg>
      </pc:sldChg>
      <pc:sldChg chg="addSp modSp">
        <pc:chgData name="Gonzalo Pozo Melero" userId="bd923a79-0206-49b8-926a-a7ad5517b68b" providerId="ADAL" clId="{B17B2B5D-3C24-4FBF-B8FE-6AFC5A962C0D}" dt="2022-09-07T10:14:10.664" v="645"/>
        <pc:sldMkLst>
          <pc:docMk/>
          <pc:sldMk cId="3762476963" sldId="482"/>
        </pc:sldMkLst>
        <pc:spChg chg="add mod">
          <ac:chgData name="Gonzalo Pozo Melero" userId="bd923a79-0206-49b8-926a-a7ad5517b68b" providerId="ADAL" clId="{B17B2B5D-3C24-4FBF-B8FE-6AFC5A962C0D}" dt="2022-09-07T10:14:10.664" v="645"/>
          <ac:spMkLst>
            <pc:docMk/>
            <pc:sldMk cId="3762476963" sldId="482"/>
            <ac:spMk id="4" creationId="{20519AE5-2ED7-45AA-8B0E-39073600C7C7}"/>
          </ac:spMkLst>
        </pc:spChg>
      </pc:sldChg>
      <pc:sldChg chg="addSp modSp">
        <pc:chgData name="Gonzalo Pozo Melero" userId="bd923a79-0206-49b8-926a-a7ad5517b68b" providerId="ADAL" clId="{B17B2B5D-3C24-4FBF-B8FE-6AFC5A962C0D}" dt="2022-09-07T10:14:09.836" v="644"/>
        <pc:sldMkLst>
          <pc:docMk/>
          <pc:sldMk cId="729098439" sldId="483"/>
        </pc:sldMkLst>
        <pc:spChg chg="add mod">
          <ac:chgData name="Gonzalo Pozo Melero" userId="bd923a79-0206-49b8-926a-a7ad5517b68b" providerId="ADAL" clId="{B17B2B5D-3C24-4FBF-B8FE-6AFC5A962C0D}" dt="2022-09-07T10:14:09.836" v="644"/>
          <ac:spMkLst>
            <pc:docMk/>
            <pc:sldMk cId="729098439" sldId="483"/>
            <ac:spMk id="3" creationId="{00A56B7F-00B5-424C-8F01-BB9699EEF307}"/>
          </ac:spMkLst>
        </pc:spChg>
      </pc:sldChg>
      <pc:sldChg chg="addSp modSp mod">
        <pc:chgData name="Gonzalo Pozo Melero" userId="bd923a79-0206-49b8-926a-a7ad5517b68b" providerId="ADAL" clId="{B17B2B5D-3C24-4FBF-B8FE-6AFC5A962C0D}" dt="2022-09-07T10:14:05.439" v="643"/>
        <pc:sldMkLst>
          <pc:docMk/>
          <pc:sldMk cId="1882884857" sldId="484"/>
        </pc:sldMkLst>
        <pc:spChg chg="add mod">
          <ac:chgData name="Gonzalo Pozo Melero" userId="bd923a79-0206-49b8-926a-a7ad5517b68b" providerId="ADAL" clId="{B17B2B5D-3C24-4FBF-B8FE-6AFC5A962C0D}" dt="2022-09-07T10:14:05.439" v="643"/>
          <ac:spMkLst>
            <pc:docMk/>
            <pc:sldMk cId="1882884857" sldId="484"/>
            <ac:spMk id="7" creationId="{637719AB-63FE-4DBC-8F76-192258EDE685}"/>
          </ac:spMkLst>
        </pc:spChg>
        <pc:spChg chg="mod">
          <ac:chgData name="Gonzalo Pozo Melero" userId="bd923a79-0206-49b8-926a-a7ad5517b68b" providerId="ADAL" clId="{B17B2B5D-3C24-4FBF-B8FE-6AFC5A962C0D}" dt="2022-09-07T09:57:04.910" v="496" actId="1076"/>
          <ac:spMkLst>
            <pc:docMk/>
            <pc:sldMk cId="1882884857" sldId="484"/>
            <ac:spMk id="15" creationId="{2E88BC2C-DD93-E5FE-3118-E2ADBFC96540}"/>
          </ac:spMkLst>
        </pc:spChg>
        <pc:spChg chg="mod">
          <ac:chgData name="Gonzalo Pozo Melero" userId="bd923a79-0206-49b8-926a-a7ad5517b68b" providerId="ADAL" clId="{B17B2B5D-3C24-4FBF-B8FE-6AFC5A962C0D}" dt="2022-09-07T09:57:04.910" v="496" actId="1076"/>
          <ac:spMkLst>
            <pc:docMk/>
            <pc:sldMk cId="1882884857" sldId="484"/>
            <ac:spMk id="18" creationId="{5F76D8B6-EC67-F3BF-98FD-C6394A122618}"/>
          </ac:spMkLst>
        </pc:spChg>
        <pc:picChg chg="mod">
          <ac:chgData name="Gonzalo Pozo Melero" userId="bd923a79-0206-49b8-926a-a7ad5517b68b" providerId="ADAL" clId="{B17B2B5D-3C24-4FBF-B8FE-6AFC5A962C0D}" dt="2022-09-07T09:57:04.910" v="496" actId="1076"/>
          <ac:picMkLst>
            <pc:docMk/>
            <pc:sldMk cId="1882884857" sldId="484"/>
            <ac:picMk id="19" creationId="{E8DFDE33-84D0-9C6A-C3D5-343488E513C6}"/>
          </ac:picMkLst>
        </pc:picChg>
        <pc:picChg chg="mod">
          <ac:chgData name="Gonzalo Pozo Melero" userId="bd923a79-0206-49b8-926a-a7ad5517b68b" providerId="ADAL" clId="{B17B2B5D-3C24-4FBF-B8FE-6AFC5A962C0D}" dt="2022-09-07T09:57:04.910" v="496" actId="1076"/>
          <ac:picMkLst>
            <pc:docMk/>
            <pc:sldMk cId="1882884857" sldId="484"/>
            <ac:picMk id="20" creationId="{6E426A2F-824C-D7F0-E752-FC0EB1732321}"/>
          </ac:picMkLst>
        </pc:picChg>
        <pc:picChg chg="mod">
          <ac:chgData name="Gonzalo Pozo Melero" userId="bd923a79-0206-49b8-926a-a7ad5517b68b" providerId="ADAL" clId="{B17B2B5D-3C24-4FBF-B8FE-6AFC5A962C0D}" dt="2022-09-07T09:57:04.910" v="496" actId="1076"/>
          <ac:picMkLst>
            <pc:docMk/>
            <pc:sldMk cId="1882884857" sldId="484"/>
            <ac:picMk id="21" creationId="{A68DBB53-453B-476A-FC82-84E69C45D1C7}"/>
          </ac:picMkLst>
        </pc:picChg>
      </pc:sldChg>
      <pc:sldChg chg="addSp modSp mod">
        <pc:chgData name="Gonzalo Pozo Melero" userId="bd923a79-0206-49b8-926a-a7ad5517b68b" providerId="ADAL" clId="{B17B2B5D-3C24-4FBF-B8FE-6AFC5A962C0D}" dt="2022-09-07T10:14:04.079" v="642"/>
        <pc:sldMkLst>
          <pc:docMk/>
          <pc:sldMk cId="2925550735" sldId="485"/>
        </pc:sldMkLst>
        <pc:spChg chg="mod">
          <ac:chgData name="Gonzalo Pozo Melero" userId="bd923a79-0206-49b8-926a-a7ad5517b68b" providerId="ADAL" clId="{B17B2B5D-3C24-4FBF-B8FE-6AFC5A962C0D}" dt="2022-09-07T09:56:38.036" v="491" actId="1076"/>
          <ac:spMkLst>
            <pc:docMk/>
            <pc:sldMk cId="2925550735" sldId="485"/>
            <ac:spMk id="4" creationId="{EFF128C1-4824-CCBB-B52E-C9D34960F7BB}"/>
          </ac:spMkLst>
        </pc:spChg>
        <pc:spChg chg="add mod">
          <ac:chgData name="Gonzalo Pozo Melero" userId="bd923a79-0206-49b8-926a-a7ad5517b68b" providerId="ADAL" clId="{B17B2B5D-3C24-4FBF-B8FE-6AFC5A962C0D}" dt="2022-09-07T10:14:04.079" v="642"/>
          <ac:spMkLst>
            <pc:docMk/>
            <pc:sldMk cId="2925550735" sldId="485"/>
            <ac:spMk id="6" creationId="{F7C553FD-A365-4744-AE05-3089548242AC}"/>
          </ac:spMkLst>
        </pc:spChg>
        <pc:picChg chg="mod">
          <ac:chgData name="Gonzalo Pozo Melero" userId="bd923a79-0206-49b8-926a-a7ad5517b68b" providerId="ADAL" clId="{B17B2B5D-3C24-4FBF-B8FE-6AFC5A962C0D}" dt="2022-09-07T09:56:40.945" v="492" actId="1076"/>
          <ac:picMkLst>
            <pc:docMk/>
            <pc:sldMk cId="2925550735" sldId="485"/>
            <ac:picMk id="7" creationId="{CE362B05-4444-5032-8406-EC1E1053CB47}"/>
          </ac:picMkLst>
        </pc:picChg>
      </pc:sldChg>
      <pc:sldChg chg="addSp modSp mod">
        <pc:chgData name="Gonzalo Pozo Melero" userId="bd923a79-0206-49b8-926a-a7ad5517b68b" providerId="ADAL" clId="{B17B2B5D-3C24-4FBF-B8FE-6AFC5A962C0D}" dt="2022-09-07T10:14:02.943" v="641"/>
        <pc:sldMkLst>
          <pc:docMk/>
          <pc:sldMk cId="4259339981" sldId="486"/>
        </pc:sldMkLst>
        <pc:spChg chg="add mod">
          <ac:chgData name="Gonzalo Pozo Melero" userId="bd923a79-0206-49b8-926a-a7ad5517b68b" providerId="ADAL" clId="{B17B2B5D-3C24-4FBF-B8FE-6AFC5A962C0D}" dt="2022-09-07T10:14:02.943" v="641"/>
          <ac:spMkLst>
            <pc:docMk/>
            <pc:sldMk cId="4259339981" sldId="486"/>
            <ac:spMk id="3" creationId="{6F8EF716-4F6D-4D00-9BAC-80ABE78A5CF3}"/>
          </ac:spMkLst>
        </pc:spChg>
        <pc:spChg chg="mod">
          <ac:chgData name="Gonzalo Pozo Melero" userId="bd923a79-0206-49b8-926a-a7ad5517b68b" providerId="ADAL" clId="{B17B2B5D-3C24-4FBF-B8FE-6AFC5A962C0D}" dt="2022-09-07T09:56:51.184" v="493" actId="1076"/>
          <ac:spMkLst>
            <pc:docMk/>
            <pc:sldMk cId="4259339981" sldId="486"/>
            <ac:spMk id="5" creationId="{F7F003E9-350F-8A19-895A-E1E4762039FE}"/>
          </ac:spMkLst>
        </pc:spChg>
      </pc:sldChg>
      <pc:sldChg chg="addSp modSp">
        <pc:chgData name="Gonzalo Pozo Melero" userId="bd923a79-0206-49b8-926a-a7ad5517b68b" providerId="ADAL" clId="{B17B2B5D-3C24-4FBF-B8FE-6AFC5A962C0D}" dt="2022-09-07T10:13:46.425" v="640"/>
        <pc:sldMkLst>
          <pc:docMk/>
          <pc:sldMk cId="2378789240" sldId="487"/>
        </pc:sldMkLst>
        <pc:spChg chg="add mod">
          <ac:chgData name="Gonzalo Pozo Melero" userId="bd923a79-0206-49b8-926a-a7ad5517b68b" providerId="ADAL" clId="{B17B2B5D-3C24-4FBF-B8FE-6AFC5A962C0D}" dt="2022-09-07T10:13:46.425" v="640"/>
          <ac:spMkLst>
            <pc:docMk/>
            <pc:sldMk cId="2378789240" sldId="487"/>
            <ac:spMk id="10" creationId="{D75DC651-CDC7-4FD8-8AB9-2C7E79402838}"/>
          </ac:spMkLst>
        </pc:spChg>
      </pc:sldChg>
      <pc:sldChg chg="addSp modSp">
        <pc:chgData name="Gonzalo Pozo Melero" userId="bd923a79-0206-49b8-926a-a7ad5517b68b" providerId="ADAL" clId="{B17B2B5D-3C24-4FBF-B8FE-6AFC5A962C0D}" dt="2022-09-07T10:13:45.176" v="639"/>
        <pc:sldMkLst>
          <pc:docMk/>
          <pc:sldMk cId="1535191530" sldId="488"/>
        </pc:sldMkLst>
        <pc:spChg chg="add mod">
          <ac:chgData name="Gonzalo Pozo Melero" userId="bd923a79-0206-49b8-926a-a7ad5517b68b" providerId="ADAL" clId="{B17B2B5D-3C24-4FBF-B8FE-6AFC5A962C0D}" dt="2022-09-07T10:13:45.176" v="639"/>
          <ac:spMkLst>
            <pc:docMk/>
            <pc:sldMk cId="1535191530" sldId="488"/>
            <ac:spMk id="4" creationId="{FC6C58A9-DA32-4DBF-88B2-EF9E8D48646B}"/>
          </ac:spMkLst>
        </pc:spChg>
      </pc:sldChg>
      <pc:sldChg chg="addSp modSp">
        <pc:chgData name="Gonzalo Pozo Melero" userId="bd923a79-0206-49b8-926a-a7ad5517b68b" providerId="ADAL" clId="{B17B2B5D-3C24-4FBF-B8FE-6AFC5A962C0D}" dt="2022-09-07T10:13:38.729" v="636"/>
        <pc:sldMkLst>
          <pc:docMk/>
          <pc:sldMk cId="3137795667" sldId="489"/>
        </pc:sldMkLst>
        <pc:spChg chg="add mod">
          <ac:chgData name="Gonzalo Pozo Melero" userId="bd923a79-0206-49b8-926a-a7ad5517b68b" providerId="ADAL" clId="{B17B2B5D-3C24-4FBF-B8FE-6AFC5A962C0D}" dt="2022-09-07T10:13:38.729" v="636"/>
          <ac:spMkLst>
            <pc:docMk/>
            <pc:sldMk cId="3137795667" sldId="489"/>
            <ac:spMk id="24" creationId="{6715DBD6-FB81-4EE8-9038-3C4CBD19E090}"/>
          </ac:spMkLst>
        </pc:spChg>
      </pc:sldChg>
      <pc:sldChg chg="addSp modSp">
        <pc:chgData name="Gonzalo Pozo Melero" userId="bd923a79-0206-49b8-926a-a7ad5517b68b" providerId="ADAL" clId="{B17B2B5D-3C24-4FBF-B8FE-6AFC5A962C0D}" dt="2022-09-07T10:13:37.886" v="635"/>
        <pc:sldMkLst>
          <pc:docMk/>
          <pc:sldMk cId="3271215326" sldId="490"/>
        </pc:sldMkLst>
        <pc:spChg chg="add mod">
          <ac:chgData name="Gonzalo Pozo Melero" userId="bd923a79-0206-49b8-926a-a7ad5517b68b" providerId="ADAL" clId="{B17B2B5D-3C24-4FBF-B8FE-6AFC5A962C0D}" dt="2022-09-07T10:13:37.886" v="635"/>
          <ac:spMkLst>
            <pc:docMk/>
            <pc:sldMk cId="3271215326" sldId="490"/>
            <ac:spMk id="21" creationId="{EA8B06D0-BE8C-4D6D-99CE-3F9894E97CA8}"/>
          </ac:spMkLst>
        </pc:spChg>
      </pc:sldChg>
      <pc:sldChg chg="addSp modSp">
        <pc:chgData name="Gonzalo Pozo Melero" userId="bd923a79-0206-49b8-926a-a7ad5517b68b" providerId="ADAL" clId="{B17B2B5D-3C24-4FBF-B8FE-6AFC5A962C0D}" dt="2022-09-07T10:13:36.958" v="634"/>
        <pc:sldMkLst>
          <pc:docMk/>
          <pc:sldMk cId="601858891" sldId="491"/>
        </pc:sldMkLst>
        <pc:spChg chg="add mod">
          <ac:chgData name="Gonzalo Pozo Melero" userId="bd923a79-0206-49b8-926a-a7ad5517b68b" providerId="ADAL" clId="{B17B2B5D-3C24-4FBF-B8FE-6AFC5A962C0D}" dt="2022-09-07T10:13:36.958" v="634"/>
          <ac:spMkLst>
            <pc:docMk/>
            <pc:sldMk cId="601858891" sldId="491"/>
            <ac:spMk id="6" creationId="{0887E37C-4F58-407F-9123-46B0B2989CBA}"/>
          </ac:spMkLst>
        </pc:spChg>
      </pc:sldChg>
      <pc:sldChg chg="add">
        <pc:chgData name="Gonzalo Pozo Melero" userId="bd923a79-0206-49b8-926a-a7ad5517b68b" providerId="ADAL" clId="{B17B2B5D-3C24-4FBF-B8FE-6AFC5A962C0D}" dt="2022-09-07T08:44:14.181" v="0"/>
        <pc:sldMkLst>
          <pc:docMk/>
          <pc:sldMk cId="2698213221" sldId="724"/>
        </pc:sldMkLst>
      </pc:sldChg>
      <pc:sldChg chg="addSp delSp modSp new mod delAnim modAnim">
        <pc:chgData name="Gonzalo Pozo Melero" userId="bd923a79-0206-49b8-926a-a7ad5517b68b" providerId="ADAL" clId="{B17B2B5D-3C24-4FBF-B8FE-6AFC5A962C0D}" dt="2022-09-07T09:30:08.253" v="418" actId="6549"/>
        <pc:sldMkLst>
          <pc:docMk/>
          <pc:sldMk cId="4228696588" sldId="725"/>
        </pc:sldMkLst>
        <pc:spChg chg="del">
          <ac:chgData name="Gonzalo Pozo Melero" userId="bd923a79-0206-49b8-926a-a7ad5517b68b" providerId="ADAL" clId="{B17B2B5D-3C24-4FBF-B8FE-6AFC5A962C0D}" dt="2022-09-07T09:16:17.231" v="46" actId="478"/>
          <ac:spMkLst>
            <pc:docMk/>
            <pc:sldMk cId="4228696588" sldId="725"/>
            <ac:spMk id="2" creationId="{ECA9CB2E-FCA8-47B7-AC5C-193392D623C6}"/>
          </ac:spMkLst>
        </pc:spChg>
        <pc:spChg chg="del">
          <ac:chgData name="Gonzalo Pozo Melero" userId="bd923a79-0206-49b8-926a-a7ad5517b68b" providerId="ADAL" clId="{B17B2B5D-3C24-4FBF-B8FE-6AFC5A962C0D}" dt="2022-09-07T09:16:17.872" v="47" actId="478"/>
          <ac:spMkLst>
            <pc:docMk/>
            <pc:sldMk cId="4228696588" sldId="725"/>
            <ac:spMk id="3" creationId="{2E8A610E-BBCE-4886-AE64-31FB3E7BF8BB}"/>
          </ac:spMkLst>
        </pc:spChg>
        <pc:spChg chg="add mod">
          <ac:chgData name="Gonzalo Pozo Melero" userId="bd923a79-0206-49b8-926a-a7ad5517b68b" providerId="ADAL" clId="{B17B2B5D-3C24-4FBF-B8FE-6AFC5A962C0D}" dt="2022-09-07T09:18:04.964" v="110" actId="1035"/>
          <ac:spMkLst>
            <pc:docMk/>
            <pc:sldMk cId="4228696588" sldId="725"/>
            <ac:spMk id="5" creationId="{1820B5D4-B5BF-4BDC-BD1A-899B6C681AB8}"/>
          </ac:spMkLst>
        </pc:spChg>
        <pc:spChg chg="add mod">
          <ac:chgData name="Gonzalo Pozo Melero" userId="bd923a79-0206-49b8-926a-a7ad5517b68b" providerId="ADAL" clId="{B17B2B5D-3C24-4FBF-B8FE-6AFC5A962C0D}" dt="2022-09-07T09:27:31.505" v="287"/>
          <ac:spMkLst>
            <pc:docMk/>
            <pc:sldMk cId="4228696588" sldId="725"/>
            <ac:spMk id="6" creationId="{AF1BA0E4-8E52-4CC9-883E-BED954B66772}"/>
          </ac:spMkLst>
        </pc:spChg>
        <pc:spChg chg="add mod">
          <ac:chgData name="Gonzalo Pozo Melero" userId="bd923a79-0206-49b8-926a-a7ad5517b68b" providerId="ADAL" clId="{B17B2B5D-3C24-4FBF-B8FE-6AFC5A962C0D}" dt="2022-09-07T09:23:08.413" v="208" actId="14100"/>
          <ac:spMkLst>
            <pc:docMk/>
            <pc:sldMk cId="4228696588" sldId="725"/>
            <ac:spMk id="10" creationId="{5D94D82E-6B4E-408D-AD24-EB18D9126778}"/>
          </ac:spMkLst>
        </pc:spChg>
        <pc:spChg chg="mod">
          <ac:chgData name="Gonzalo Pozo Melero" userId="bd923a79-0206-49b8-926a-a7ad5517b68b" providerId="ADAL" clId="{B17B2B5D-3C24-4FBF-B8FE-6AFC5A962C0D}" dt="2022-09-07T09:26:07.800" v="260" actId="404"/>
          <ac:spMkLst>
            <pc:docMk/>
            <pc:sldMk cId="4228696588" sldId="725"/>
            <ac:spMk id="12" creationId="{C16A1893-2A4D-48B8-9B16-DF1147A8ED83}"/>
          </ac:spMkLst>
        </pc:spChg>
        <pc:spChg chg="mod">
          <ac:chgData name="Gonzalo Pozo Melero" userId="bd923a79-0206-49b8-926a-a7ad5517b68b" providerId="ADAL" clId="{B17B2B5D-3C24-4FBF-B8FE-6AFC5A962C0D}" dt="2022-09-07T09:26:04.343" v="258" actId="404"/>
          <ac:spMkLst>
            <pc:docMk/>
            <pc:sldMk cId="4228696588" sldId="725"/>
            <ac:spMk id="13" creationId="{C4D77FD4-C263-4297-B902-908C7D297E21}"/>
          </ac:spMkLst>
        </pc:spChg>
        <pc:spChg chg="mod">
          <ac:chgData name="Gonzalo Pozo Melero" userId="bd923a79-0206-49b8-926a-a7ad5517b68b" providerId="ADAL" clId="{B17B2B5D-3C24-4FBF-B8FE-6AFC5A962C0D}" dt="2022-09-07T09:26:04.343" v="258" actId="404"/>
          <ac:spMkLst>
            <pc:docMk/>
            <pc:sldMk cId="4228696588" sldId="725"/>
            <ac:spMk id="14" creationId="{5470C697-FFA2-4B5F-A387-5AFCD2AC1888}"/>
          </ac:spMkLst>
        </pc:spChg>
        <pc:spChg chg="mod">
          <ac:chgData name="Gonzalo Pozo Melero" userId="bd923a79-0206-49b8-926a-a7ad5517b68b" providerId="ADAL" clId="{B17B2B5D-3C24-4FBF-B8FE-6AFC5A962C0D}" dt="2022-09-07T09:26:04.343" v="258" actId="404"/>
          <ac:spMkLst>
            <pc:docMk/>
            <pc:sldMk cId="4228696588" sldId="725"/>
            <ac:spMk id="15" creationId="{AA6A3950-B15E-4266-915E-E622AE282BA9}"/>
          </ac:spMkLst>
        </pc:spChg>
        <pc:spChg chg="mod">
          <ac:chgData name="Gonzalo Pozo Melero" userId="bd923a79-0206-49b8-926a-a7ad5517b68b" providerId="ADAL" clId="{B17B2B5D-3C24-4FBF-B8FE-6AFC5A962C0D}" dt="2022-09-07T09:26:04.343" v="258" actId="404"/>
          <ac:spMkLst>
            <pc:docMk/>
            <pc:sldMk cId="4228696588" sldId="725"/>
            <ac:spMk id="16" creationId="{8A01C0C1-1816-439E-91EC-A0BF0D92DD55}"/>
          </ac:spMkLst>
        </pc:spChg>
        <pc:spChg chg="mod">
          <ac:chgData name="Gonzalo Pozo Melero" userId="bd923a79-0206-49b8-926a-a7ad5517b68b" providerId="ADAL" clId="{B17B2B5D-3C24-4FBF-B8FE-6AFC5A962C0D}" dt="2022-09-07T09:26:11.990" v="261" actId="1076"/>
          <ac:spMkLst>
            <pc:docMk/>
            <pc:sldMk cId="4228696588" sldId="725"/>
            <ac:spMk id="18" creationId="{4C3F7F00-98B4-42B6-8155-496F28EBC3EF}"/>
          </ac:spMkLst>
        </pc:spChg>
        <pc:spChg chg="mod">
          <ac:chgData name="Gonzalo Pozo Melero" userId="bd923a79-0206-49b8-926a-a7ad5517b68b" providerId="ADAL" clId="{B17B2B5D-3C24-4FBF-B8FE-6AFC5A962C0D}" dt="2022-09-07T09:26:04.343" v="258" actId="404"/>
          <ac:spMkLst>
            <pc:docMk/>
            <pc:sldMk cId="4228696588" sldId="725"/>
            <ac:spMk id="19" creationId="{35E916EA-4FB9-49B6-B387-DCB950F1D725}"/>
          </ac:spMkLst>
        </pc:spChg>
        <pc:spChg chg="mod">
          <ac:chgData name="Gonzalo Pozo Melero" userId="bd923a79-0206-49b8-926a-a7ad5517b68b" providerId="ADAL" clId="{B17B2B5D-3C24-4FBF-B8FE-6AFC5A962C0D}" dt="2022-09-07T09:26:04.343" v="258" actId="404"/>
          <ac:spMkLst>
            <pc:docMk/>
            <pc:sldMk cId="4228696588" sldId="725"/>
            <ac:spMk id="20" creationId="{EEFF0191-28B7-40E8-BB8E-52A6A8FD2D83}"/>
          </ac:spMkLst>
        </pc:spChg>
        <pc:spChg chg="mod">
          <ac:chgData name="Gonzalo Pozo Melero" userId="bd923a79-0206-49b8-926a-a7ad5517b68b" providerId="ADAL" clId="{B17B2B5D-3C24-4FBF-B8FE-6AFC5A962C0D}" dt="2022-09-07T09:26:04.343" v="258" actId="404"/>
          <ac:spMkLst>
            <pc:docMk/>
            <pc:sldMk cId="4228696588" sldId="725"/>
            <ac:spMk id="21" creationId="{5D4A4284-4FCD-4296-A028-99C32C266448}"/>
          </ac:spMkLst>
        </pc:spChg>
        <pc:spChg chg="mod">
          <ac:chgData name="Gonzalo Pozo Melero" userId="bd923a79-0206-49b8-926a-a7ad5517b68b" providerId="ADAL" clId="{B17B2B5D-3C24-4FBF-B8FE-6AFC5A962C0D}" dt="2022-09-07T09:26:04.343" v="258" actId="404"/>
          <ac:spMkLst>
            <pc:docMk/>
            <pc:sldMk cId="4228696588" sldId="725"/>
            <ac:spMk id="22" creationId="{B2FAAA2A-1353-485D-AA2C-A311E5F45A9E}"/>
          </ac:spMkLst>
        </pc:spChg>
        <pc:spChg chg="add mod">
          <ac:chgData name="Gonzalo Pozo Melero" userId="bd923a79-0206-49b8-926a-a7ad5517b68b" providerId="ADAL" clId="{B17B2B5D-3C24-4FBF-B8FE-6AFC5A962C0D}" dt="2022-09-07T09:24:36.567" v="235" actId="1076"/>
          <ac:spMkLst>
            <pc:docMk/>
            <pc:sldMk cId="4228696588" sldId="725"/>
            <ac:spMk id="23" creationId="{EACA4D2B-AE16-48D8-906F-1F5910E5F699}"/>
          </ac:spMkLst>
        </pc:spChg>
        <pc:spChg chg="add mod">
          <ac:chgData name="Gonzalo Pozo Melero" userId="bd923a79-0206-49b8-926a-a7ad5517b68b" providerId="ADAL" clId="{B17B2B5D-3C24-4FBF-B8FE-6AFC5A962C0D}" dt="2022-09-07T09:23:56.017" v="220" actId="692"/>
          <ac:spMkLst>
            <pc:docMk/>
            <pc:sldMk cId="4228696588" sldId="725"/>
            <ac:spMk id="24" creationId="{67EC77C9-1633-4623-A18C-38D9B35417EE}"/>
          </ac:spMkLst>
        </pc:spChg>
        <pc:spChg chg="add del mod">
          <ac:chgData name="Gonzalo Pozo Melero" userId="bd923a79-0206-49b8-926a-a7ad5517b68b" providerId="ADAL" clId="{B17B2B5D-3C24-4FBF-B8FE-6AFC5A962C0D}" dt="2022-09-07T09:27:43.692" v="288" actId="478"/>
          <ac:spMkLst>
            <pc:docMk/>
            <pc:sldMk cId="4228696588" sldId="725"/>
            <ac:spMk id="26" creationId="{29FDA0EB-9A36-401F-8C3D-C5889CEDB224}"/>
          </ac:spMkLst>
        </pc:spChg>
        <pc:spChg chg="add del mod">
          <ac:chgData name="Gonzalo Pozo Melero" userId="bd923a79-0206-49b8-926a-a7ad5517b68b" providerId="ADAL" clId="{B17B2B5D-3C24-4FBF-B8FE-6AFC5A962C0D}" dt="2022-09-07T09:21:48.348" v="176" actId="478"/>
          <ac:spMkLst>
            <pc:docMk/>
            <pc:sldMk cId="4228696588" sldId="725"/>
            <ac:spMk id="27" creationId="{DA60903F-92FF-40C8-BDE4-330FE6C40897}"/>
          </ac:spMkLst>
        </pc:spChg>
        <pc:spChg chg="add mod">
          <ac:chgData name="Gonzalo Pozo Melero" userId="bd923a79-0206-49b8-926a-a7ad5517b68b" providerId="ADAL" clId="{B17B2B5D-3C24-4FBF-B8FE-6AFC5A962C0D}" dt="2022-09-07T09:22:24.319" v="197" actId="14100"/>
          <ac:spMkLst>
            <pc:docMk/>
            <pc:sldMk cId="4228696588" sldId="725"/>
            <ac:spMk id="28" creationId="{E970C7CC-7D04-4BBE-9968-DDFDF3778261}"/>
          </ac:spMkLst>
        </pc:spChg>
        <pc:spChg chg="add mod">
          <ac:chgData name="Gonzalo Pozo Melero" userId="bd923a79-0206-49b8-926a-a7ad5517b68b" providerId="ADAL" clId="{B17B2B5D-3C24-4FBF-B8FE-6AFC5A962C0D}" dt="2022-09-07T09:28:02.493" v="295" actId="20577"/>
          <ac:spMkLst>
            <pc:docMk/>
            <pc:sldMk cId="4228696588" sldId="725"/>
            <ac:spMk id="29" creationId="{6D5415AA-CCC7-4BD6-9740-563BE6AC05FE}"/>
          </ac:spMkLst>
        </pc:spChg>
        <pc:spChg chg="add mod">
          <ac:chgData name="Gonzalo Pozo Melero" userId="bd923a79-0206-49b8-926a-a7ad5517b68b" providerId="ADAL" clId="{B17B2B5D-3C24-4FBF-B8FE-6AFC5A962C0D}" dt="2022-09-07T09:24:49.939" v="239" actId="692"/>
          <ac:spMkLst>
            <pc:docMk/>
            <pc:sldMk cId="4228696588" sldId="725"/>
            <ac:spMk id="30" creationId="{CD2BBF0E-21A9-4667-B263-526507571408}"/>
          </ac:spMkLst>
        </pc:spChg>
        <pc:spChg chg="add mod">
          <ac:chgData name="Gonzalo Pozo Melero" userId="bd923a79-0206-49b8-926a-a7ad5517b68b" providerId="ADAL" clId="{B17B2B5D-3C24-4FBF-B8FE-6AFC5A962C0D}" dt="2022-09-07T09:25:08.053" v="243" actId="207"/>
          <ac:spMkLst>
            <pc:docMk/>
            <pc:sldMk cId="4228696588" sldId="725"/>
            <ac:spMk id="31" creationId="{01DC318E-A71F-4F1C-B7D3-1501B3DF85A9}"/>
          </ac:spMkLst>
        </pc:spChg>
        <pc:spChg chg="add mod">
          <ac:chgData name="Gonzalo Pozo Melero" userId="bd923a79-0206-49b8-926a-a7ad5517b68b" providerId="ADAL" clId="{B17B2B5D-3C24-4FBF-B8FE-6AFC5A962C0D}" dt="2022-09-07T09:25:13.107" v="244" actId="20577"/>
          <ac:spMkLst>
            <pc:docMk/>
            <pc:sldMk cId="4228696588" sldId="725"/>
            <ac:spMk id="32" creationId="{7539D1CD-5364-4C4C-842B-4A93630F1ACD}"/>
          </ac:spMkLst>
        </pc:spChg>
        <pc:spChg chg="add mod">
          <ac:chgData name="Gonzalo Pozo Melero" userId="bd923a79-0206-49b8-926a-a7ad5517b68b" providerId="ADAL" clId="{B17B2B5D-3C24-4FBF-B8FE-6AFC5A962C0D}" dt="2022-09-07T09:27:58.300" v="293" actId="6549"/>
          <ac:spMkLst>
            <pc:docMk/>
            <pc:sldMk cId="4228696588" sldId="725"/>
            <ac:spMk id="34" creationId="{C9E5BE43-CBB1-4639-97F0-D7BBF6F94B2F}"/>
          </ac:spMkLst>
        </pc:spChg>
        <pc:spChg chg="add mod">
          <ac:chgData name="Gonzalo Pozo Melero" userId="bd923a79-0206-49b8-926a-a7ad5517b68b" providerId="ADAL" clId="{B17B2B5D-3C24-4FBF-B8FE-6AFC5A962C0D}" dt="2022-09-07T09:30:08.253" v="418" actId="6549"/>
          <ac:spMkLst>
            <pc:docMk/>
            <pc:sldMk cId="4228696588" sldId="725"/>
            <ac:spMk id="35" creationId="{C4C1BBCD-9DB6-42C8-BC0E-7B97962531D5}"/>
          </ac:spMkLst>
        </pc:spChg>
        <pc:grpChg chg="add mod">
          <ac:chgData name="Gonzalo Pozo Melero" userId="bd923a79-0206-49b8-926a-a7ad5517b68b" providerId="ADAL" clId="{B17B2B5D-3C24-4FBF-B8FE-6AFC5A962C0D}" dt="2022-09-07T09:26:04.343" v="258" actId="404"/>
          <ac:grpSpMkLst>
            <pc:docMk/>
            <pc:sldMk cId="4228696588" sldId="725"/>
            <ac:grpSpMk id="11" creationId="{9926A649-80DF-4394-A210-B7D1EAB73595}"/>
          </ac:grpSpMkLst>
        </pc:grpChg>
        <pc:grpChg chg="mod">
          <ac:chgData name="Gonzalo Pozo Melero" userId="bd923a79-0206-49b8-926a-a7ad5517b68b" providerId="ADAL" clId="{B17B2B5D-3C24-4FBF-B8FE-6AFC5A962C0D}" dt="2022-09-07T09:26:04.343" v="258" actId="404"/>
          <ac:grpSpMkLst>
            <pc:docMk/>
            <pc:sldMk cId="4228696588" sldId="725"/>
            <ac:grpSpMk id="17" creationId="{7D9E0718-70E5-45AA-AF22-D3F8877479F4}"/>
          </ac:grpSpMkLst>
        </pc:grpChg>
        <pc:graphicFrameChg chg="add mod modGraphic">
          <ac:chgData name="Gonzalo Pozo Melero" userId="bd923a79-0206-49b8-926a-a7ad5517b68b" providerId="ADAL" clId="{B17B2B5D-3C24-4FBF-B8FE-6AFC5A962C0D}" dt="2022-09-07T09:25:46.181" v="248" actId="947"/>
          <ac:graphicFrameMkLst>
            <pc:docMk/>
            <pc:sldMk cId="4228696588" sldId="725"/>
            <ac:graphicFrameMk id="4" creationId="{142D8A97-3A67-40F7-B6C5-C485663BF264}"/>
          </ac:graphicFrameMkLst>
        </pc:graphicFrameChg>
        <pc:graphicFrameChg chg="add mod">
          <ac:chgData name="Gonzalo Pozo Melero" userId="bd923a79-0206-49b8-926a-a7ad5517b68b" providerId="ADAL" clId="{B17B2B5D-3C24-4FBF-B8FE-6AFC5A962C0D}" dt="2022-09-07T09:21:16.854" v="165" actId="1076"/>
          <ac:graphicFrameMkLst>
            <pc:docMk/>
            <pc:sldMk cId="4228696588" sldId="725"/>
            <ac:graphicFrameMk id="7" creationId="{F5732F8E-78E0-4512-A6B4-05AF6D1470FD}"/>
          </ac:graphicFrameMkLst>
        </pc:graphicFrameChg>
        <pc:graphicFrameChg chg="add mod modGraphic">
          <ac:chgData name="Gonzalo Pozo Melero" userId="bd923a79-0206-49b8-926a-a7ad5517b68b" providerId="ADAL" clId="{B17B2B5D-3C24-4FBF-B8FE-6AFC5A962C0D}" dt="2022-09-07T09:22:03.566" v="188" actId="20577"/>
          <ac:graphicFrameMkLst>
            <pc:docMk/>
            <pc:sldMk cId="4228696588" sldId="725"/>
            <ac:graphicFrameMk id="8" creationId="{83D4C72D-D2E0-4147-88D0-FC93579C107C}"/>
          </ac:graphicFrameMkLst>
        </pc:graphicFrameChg>
        <pc:picChg chg="add del mod">
          <ac:chgData name="Gonzalo Pozo Melero" userId="bd923a79-0206-49b8-926a-a7ad5517b68b" providerId="ADAL" clId="{B17B2B5D-3C24-4FBF-B8FE-6AFC5A962C0D}" dt="2022-09-07T09:21:19.386" v="166" actId="478"/>
          <ac:picMkLst>
            <pc:docMk/>
            <pc:sldMk cId="4228696588" sldId="725"/>
            <ac:picMk id="25" creationId="{3C3C6600-7105-406D-8BE9-B7D8E9B9819B}"/>
          </ac:picMkLst>
        </pc:picChg>
        <pc:cxnChg chg="add mod">
          <ac:chgData name="Gonzalo Pozo Melero" userId="bd923a79-0206-49b8-926a-a7ad5517b68b" providerId="ADAL" clId="{B17B2B5D-3C24-4FBF-B8FE-6AFC5A962C0D}" dt="2022-09-07T09:21:16.854" v="165" actId="1076"/>
          <ac:cxnSpMkLst>
            <pc:docMk/>
            <pc:sldMk cId="4228696588" sldId="725"/>
            <ac:cxnSpMk id="9" creationId="{2B214270-5402-41E1-862B-61F4889D9082}"/>
          </ac:cxnSpMkLst>
        </pc:cxnChg>
      </pc:sldChg>
      <pc:sldChg chg="addSp delSp modSp new mod">
        <pc:chgData name="Gonzalo Pozo Melero" userId="bd923a79-0206-49b8-926a-a7ad5517b68b" providerId="ADAL" clId="{B17B2B5D-3C24-4FBF-B8FE-6AFC5A962C0D}" dt="2022-09-07T09:43:34.131" v="426" actId="1076"/>
        <pc:sldMkLst>
          <pc:docMk/>
          <pc:sldMk cId="830260043" sldId="726"/>
        </pc:sldMkLst>
        <pc:spChg chg="del">
          <ac:chgData name="Gonzalo Pozo Melero" userId="bd923a79-0206-49b8-926a-a7ad5517b68b" providerId="ADAL" clId="{B17B2B5D-3C24-4FBF-B8FE-6AFC5A962C0D}" dt="2022-09-07T09:43:33.510" v="425" actId="478"/>
          <ac:spMkLst>
            <pc:docMk/>
            <pc:sldMk cId="830260043" sldId="726"/>
            <ac:spMk id="2" creationId="{1D06B995-E609-43CB-ABA1-B492E4040848}"/>
          </ac:spMkLst>
        </pc:spChg>
        <pc:spChg chg="del">
          <ac:chgData name="Gonzalo Pozo Melero" userId="bd923a79-0206-49b8-926a-a7ad5517b68b" providerId="ADAL" clId="{B17B2B5D-3C24-4FBF-B8FE-6AFC5A962C0D}" dt="2022-09-07T09:43:32.525" v="424" actId="478"/>
          <ac:spMkLst>
            <pc:docMk/>
            <pc:sldMk cId="830260043" sldId="726"/>
            <ac:spMk id="3" creationId="{DCEE989E-EFC4-4018-9E36-B52759DD1932}"/>
          </ac:spMkLst>
        </pc:spChg>
        <pc:picChg chg="add mod">
          <ac:chgData name="Gonzalo Pozo Melero" userId="bd923a79-0206-49b8-926a-a7ad5517b68b" providerId="ADAL" clId="{B17B2B5D-3C24-4FBF-B8FE-6AFC5A962C0D}" dt="2022-09-07T09:43:34.131" v="426" actId="1076"/>
          <ac:picMkLst>
            <pc:docMk/>
            <pc:sldMk cId="830260043" sldId="726"/>
            <ac:picMk id="4" creationId="{2E8EF8E5-B3A1-477D-9C26-FC955458DFE3}"/>
          </ac:picMkLst>
        </pc:picChg>
      </pc:sldChg>
      <pc:sldChg chg="addSp delSp modSp add mod delAnim modAnim">
        <pc:chgData name="Gonzalo Pozo Melero" userId="bd923a79-0206-49b8-926a-a7ad5517b68b" providerId="ADAL" clId="{B17B2B5D-3C24-4FBF-B8FE-6AFC5A962C0D}" dt="2022-09-07T09:53:06.650" v="485" actId="478"/>
        <pc:sldMkLst>
          <pc:docMk/>
          <pc:sldMk cId="2787120882" sldId="727"/>
        </pc:sldMkLst>
        <pc:spChg chg="del">
          <ac:chgData name="Gonzalo Pozo Melero" userId="bd923a79-0206-49b8-926a-a7ad5517b68b" providerId="ADAL" clId="{B17B2B5D-3C24-4FBF-B8FE-6AFC5A962C0D}" dt="2022-09-07T09:53:06.650" v="485" actId="478"/>
          <ac:spMkLst>
            <pc:docMk/>
            <pc:sldMk cId="2787120882" sldId="727"/>
            <ac:spMk id="30" creationId="{4A31DC4F-7FCE-4F74-842D-515E6AC2F846}"/>
          </ac:spMkLst>
        </pc:spChg>
        <pc:spChg chg="del mod">
          <ac:chgData name="Gonzalo Pozo Melero" userId="bd923a79-0206-49b8-926a-a7ad5517b68b" providerId="ADAL" clId="{B17B2B5D-3C24-4FBF-B8FE-6AFC5A962C0D}" dt="2022-09-07T09:52:42.325" v="477" actId="21"/>
          <ac:spMkLst>
            <pc:docMk/>
            <pc:sldMk cId="2787120882" sldId="727"/>
            <ac:spMk id="31" creationId="{DA62A270-A62E-4A80-8233-D5CB63AD97A4}"/>
          </ac:spMkLst>
        </pc:spChg>
        <pc:spChg chg="del mod">
          <ac:chgData name="Gonzalo Pozo Melero" userId="bd923a79-0206-49b8-926a-a7ad5517b68b" providerId="ADAL" clId="{B17B2B5D-3C24-4FBF-B8FE-6AFC5A962C0D}" dt="2022-09-07T09:50:25.171" v="454" actId="478"/>
          <ac:spMkLst>
            <pc:docMk/>
            <pc:sldMk cId="2787120882" sldId="727"/>
            <ac:spMk id="32" creationId="{C190B2AA-9538-4AB9-A4C1-04ACE639F165}"/>
          </ac:spMkLst>
        </pc:spChg>
        <pc:spChg chg="add del mod">
          <ac:chgData name="Gonzalo Pozo Melero" userId="bd923a79-0206-49b8-926a-a7ad5517b68b" providerId="ADAL" clId="{B17B2B5D-3C24-4FBF-B8FE-6AFC5A962C0D}" dt="2022-09-07T09:53:05.342" v="484" actId="478"/>
          <ac:spMkLst>
            <pc:docMk/>
            <pc:sldMk cId="2787120882" sldId="727"/>
            <ac:spMk id="33" creationId="{0173B367-57B3-4A5E-A3C3-51E09EB3CDE0}"/>
          </ac:spMkLst>
        </pc:spChg>
        <pc:graphicFrameChg chg="modGraphic">
          <ac:chgData name="Gonzalo Pozo Melero" userId="bd923a79-0206-49b8-926a-a7ad5517b68b" providerId="ADAL" clId="{B17B2B5D-3C24-4FBF-B8FE-6AFC5A962C0D}" dt="2022-09-07T09:53:04.078" v="483" actId="20577"/>
          <ac:graphicFrameMkLst>
            <pc:docMk/>
            <pc:sldMk cId="2787120882" sldId="727"/>
            <ac:graphicFrameMk id="5" creationId="{BE1FF190-E5F7-41A1-9C0F-356E6039E764}"/>
          </ac:graphicFrameMkLst>
        </pc:graphicFrameChg>
      </pc:sldChg>
    </pc:docChg>
  </pc:docChgLst>
  <pc:docChgLst>
    <pc:chgData name="Gonzalo Pozo Melero" userId="bd923a79-0206-49b8-926a-a7ad5517b68b" providerId="ADAL" clId="{830BA24F-7FB1-4B76-A789-DE7EA966E57B}"/>
    <pc:docChg chg="custSel modSld">
      <pc:chgData name="Gonzalo Pozo Melero" userId="bd923a79-0206-49b8-926a-a7ad5517b68b" providerId="ADAL" clId="{830BA24F-7FB1-4B76-A789-DE7EA966E57B}" dt="2021-03-02T15:21:40.313" v="45" actId="20577"/>
      <pc:docMkLst>
        <pc:docMk/>
      </pc:docMkLst>
      <pc:sldChg chg="addSp delSp modSp mod modAnim">
        <pc:chgData name="Gonzalo Pozo Melero" userId="bd923a79-0206-49b8-926a-a7ad5517b68b" providerId="ADAL" clId="{830BA24F-7FB1-4B76-A789-DE7EA966E57B}" dt="2021-02-24T09:50:44.862" v="39"/>
        <pc:sldMkLst>
          <pc:docMk/>
          <pc:sldMk cId="3379446253" sldId="265"/>
        </pc:sldMkLst>
        <pc:spChg chg="mod">
          <ac:chgData name="Gonzalo Pozo Melero" userId="bd923a79-0206-49b8-926a-a7ad5517b68b" providerId="ADAL" clId="{830BA24F-7FB1-4B76-A789-DE7EA966E57B}" dt="2021-02-24T09:49:02.083" v="4" actId="20577"/>
          <ac:spMkLst>
            <pc:docMk/>
            <pc:sldMk cId="3379446253" sldId="265"/>
            <ac:spMk id="2" creationId="{A90BA431-66FB-4880-99D5-898CFEFF083A}"/>
          </ac:spMkLst>
        </pc:spChg>
        <pc:spChg chg="add mod">
          <ac:chgData name="Gonzalo Pozo Melero" userId="bd923a79-0206-49b8-926a-a7ad5517b68b" providerId="ADAL" clId="{830BA24F-7FB1-4B76-A789-DE7EA966E57B}" dt="2021-02-24T09:50:32.079" v="38" actId="1076"/>
          <ac:spMkLst>
            <pc:docMk/>
            <pc:sldMk cId="3379446253" sldId="265"/>
            <ac:spMk id="15" creationId="{77F1F21A-E2A7-49B2-BFE2-048EE495BC0B}"/>
          </ac:spMkLst>
        </pc:spChg>
        <pc:picChg chg="del">
          <ac:chgData name="Gonzalo Pozo Melero" userId="bd923a79-0206-49b8-926a-a7ad5517b68b" providerId="ADAL" clId="{830BA24F-7FB1-4B76-A789-DE7EA966E57B}" dt="2021-02-24T09:50:10.191" v="33" actId="478"/>
          <ac:picMkLst>
            <pc:docMk/>
            <pc:sldMk cId="3379446253" sldId="265"/>
            <ac:picMk id="7" creationId="{067F324F-6948-4342-8176-6ADA56B9F76E}"/>
          </ac:picMkLst>
        </pc:picChg>
      </pc:sldChg>
      <pc:sldChg chg="modSp mod">
        <pc:chgData name="Gonzalo Pozo Melero" userId="bd923a79-0206-49b8-926a-a7ad5517b68b" providerId="ADAL" clId="{830BA24F-7FB1-4B76-A789-DE7EA966E57B}" dt="2021-03-02T15:21:40.313" v="45" actId="20577"/>
        <pc:sldMkLst>
          <pc:docMk/>
          <pc:sldMk cId="1602474517" sldId="272"/>
        </pc:sldMkLst>
        <pc:spChg chg="mod">
          <ac:chgData name="Gonzalo Pozo Melero" userId="bd923a79-0206-49b8-926a-a7ad5517b68b" providerId="ADAL" clId="{830BA24F-7FB1-4B76-A789-DE7EA966E57B}" dt="2021-03-02T15:21:40.313" v="45" actId="20577"/>
          <ac:spMkLst>
            <pc:docMk/>
            <pc:sldMk cId="1602474517" sldId="272"/>
            <ac:spMk id="25" creationId="{6AFEE3FA-9A97-4337-A5CB-78F243099102}"/>
          </ac:spMkLst>
        </pc:spChg>
        <pc:cxnChg chg="mod">
          <ac:chgData name="Gonzalo Pozo Melero" userId="bd923a79-0206-49b8-926a-a7ad5517b68b" providerId="ADAL" clId="{830BA24F-7FB1-4B76-A789-DE7EA966E57B}" dt="2021-03-02T15:21:11.030" v="43" actId="1076"/>
          <ac:cxnSpMkLst>
            <pc:docMk/>
            <pc:sldMk cId="1602474517" sldId="272"/>
            <ac:cxnSpMk id="10" creationId="{4607AE53-E7B0-4B30-AA0D-030A81F6651F}"/>
          </ac:cxnSpMkLst>
        </pc:cxnChg>
      </pc:sldChg>
    </pc:docChg>
  </pc:docChgLst>
  <pc:docChgLst>
    <pc:chgData name="Gonzalo Pozo Melero" userId="bd923a79-0206-49b8-926a-a7ad5517b68b" providerId="ADAL" clId="{6BC03A97-0C64-4137-B13B-F17B3F34B6F2}"/>
    <pc:docChg chg="undo custSel addSld modSld">
      <pc:chgData name="Gonzalo Pozo Melero" userId="bd923a79-0206-49b8-926a-a7ad5517b68b" providerId="ADAL" clId="{6BC03A97-0C64-4137-B13B-F17B3F34B6F2}" dt="2020-09-23T12:23:14.573" v="621" actId="14100"/>
      <pc:docMkLst>
        <pc:docMk/>
      </pc:docMkLst>
      <pc:sldChg chg="addSp modSp modAnim">
        <pc:chgData name="Gonzalo Pozo Melero" userId="bd923a79-0206-49b8-926a-a7ad5517b68b" providerId="ADAL" clId="{6BC03A97-0C64-4137-B13B-F17B3F34B6F2}" dt="2020-09-23T11:07:57.292" v="60"/>
        <pc:sldMkLst>
          <pc:docMk/>
          <pc:sldMk cId="2134462560" sldId="264"/>
        </pc:sldMkLst>
        <pc:spChg chg="add mod">
          <ac:chgData name="Gonzalo Pozo Melero" userId="bd923a79-0206-49b8-926a-a7ad5517b68b" providerId="ADAL" clId="{6BC03A97-0C64-4137-B13B-F17B3F34B6F2}" dt="2020-09-23T11:06:57.178" v="52"/>
          <ac:spMkLst>
            <pc:docMk/>
            <pc:sldMk cId="2134462560" sldId="264"/>
            <ac:spMk id="8" creationId="{C47480C6-56F7-4EE1-8816-7C4C9F123973}"/>
          </ac:spMkLst>
        </pc:spChg>
        <pc:spChg chg="add mod">
          <ac:chgData name="Gonzalo Pozo Melero" userId="bd923a79-0206-49b8-926a-a7ad5517b68b" providerId="ADAL" clId="{6BC03A97-0C64-4137-B13B-F17B3F34B6F2}" dt="2020-09-23T11:07:51.999" v="58" actId="164"/>
          <ac:spMkLst>
            <pc:docMk/>
            <pc:sldMk cId="2134462560" sldId="264"/>
            <ac:spMk id="23" creationId="{AE34F52B-C554-484D-8802-EC277F7161C1}"/>
          </ac:spMkLst>
        </pc:spChg>
        <pc:spChg chg="mod">
          <ac:chgData name="Gonzalo Pozo Melero" userId="bd923a79-0206-49b8-926a-a7ad5517b68b" providerId="ADAL" clId="{6BC03A97-0C64-4137-B13B-F17B3F34B6F2}" dt="2020-09-23T11:03:40.243" v="0"/>
          <ac:spMkLst>
            <pc:docMk/>
            <pc:sldMk cId="2134462560" sldId="264"/>
            <ac:spMk id="144" creationId="{00000000-0000-0000-0000-000000000000}"/>
          </ac:spMkLst>
        </pc:spChg>
        <pc:spChg chg="mod">
          <ac:chgData name="Gonzalo Pozo Melero" userId="bd923a79-0206-49b8-926a-a7ad5517b68b" providerId="ADAL" clId="{6BC03A97-0C64-4137-B13B-F17B3F34B6F2}" dt="2020-09-23T11:03:58.772" v="7" actId="1076"/>
          <ac:spMkLst>
            <pc:docMk/>
            <pc:sldMk cId="2134462560" sldId="264"/>
            <ac:spMk id="151" creationId="{00000000-0000-0000-0000-000000000000}"/>
          </ac:spMkLst>
        </pc:spChg>
        <pc:spChg chg="mod">
          <ac:chgData name="Gonzalo Pozo Melero" userId="bd923a79-0206-49b8-926a-a7ad5517b68b" providerId="ADAL" clId="{6BC03A97-0C64-4137-B13B-F17B3F34B6F2}" dt="2020-09-23T11:04:03.562" v="8" actId="164"/>
          <ac:spMkLst>
            <pc:docMk/>
            <pc:sldMk cId="2134462560" sldId="264"/>
            <ac:spMk id="153" creationId="{00000000-0000-0000-0000-000000000000}"/>
          </ac:spMkLst>
        </pc:spChg>
        <pc:spChg chg="mod">
          <ac:chgData name="Gonzalo Pozo Melero" userId="bd923a79-0206-49b8-926a-a7ad5517b68b" providerId="ADAL" clId="{6BC03A97-0C64-4137-B13B-F17B3F34B6F2}" dt="2020-09-23T11:04:37.085" v="24" actId="20577"/>
          <ac:spMkLst>
            <pc:docMk/>
            <pc:sldMk cId="2134462560" sldId="264"/>
            <ac:spMk id="155" creationId="{00000000-0000-0000-0000-000000000000}"/>
          </ac:spMkLst>
        </pc:spChg>
        <pc:grpChg chg="add mod">
          <ac:chgData name="Gonzalo Pozo Melero" userId="bd923a79-0206-49b8-926a-a7ad5517b68b" providerId="ADAL" clId="{6BC03A97-0C64-4137-B13B-F17B3F34B6F2}" dt="2020-09-23T11:04:03.562" v="8" actId="164"/>
          <ac:grpSpMkLst>
            <pc:docMk/>
            <pc:sldMk cId="2134462560" sldId="264"/>
            <ac:grpSpMk id="2" creationId="{D3A47BD7-F2DE-4C0B-93BE-870919EFE8AB}"/>
          </ac:grpSpMkLst>
        </pc:grpChg>
        <pc:grpChg chg="add mod">
          <ac:chgData name="Gonzalo Pozo Melero" userId="bd923a79-0206-49b8-926a-a7ad5517b68b" providerId="ADAL" clId="{6BC03A97-0C64-4137-B13B-F17B3F34B6F2}" dt="2020-09-23T11:07:51.999" v="58" actId="164"/>
          <ac:grpSpMkLst>
            <pc:docMk/>
            <pc:sldMk cId="2134462560" sldId="264"/>
            <ac:grpSpMk id="9" creationId="{6CCD7F13-D063-47C0-BC61-852E80E76B94}"/>
          </ac:grpSpMkLst>
        </pc:grpChg>
        <pc:picChg chg="mod">
          <ac:chgData name="Gonzalo Pozo Melero" userId="bd923a79-0206-49b8-926a-a7ad5517b68b" providerId="ADAL" clId="{6BC03A97-0C64-4137-B13B-F17B3F34B6F2}" dt="2020-09-23T11:04:03.562" v="8" actId="164"/>
          <ac:picMkLst>
            <pc:docMk/>
            <pc:sldMk cId="2134462560" sldId="264"/>
            <ac:picMk id="152" creationId="{00000000-0000-0000-0000-000000000000}"/>
          </ac:picMkLst>
        </pc:picChg>
        <pc:cxnChg chg="add mod">
          <ac:chgData name="Gonzalo Pozo Melero" userId="bd923a79-0206-49b8-926a-a7ad5517b68b" providerId="ADAL" clId="{6BC03A97-0C64-4137-B13B-F17B3F34B6F2}" dt="2020-09-23T11:05:35.996" v="36" actId="13822"/>
          <ac:cxnSpMkLst>
            <pc:docMk/>
            <pc:sldMk cId="2134462560" sldId="264"/>
            <ac:cxnSpMk id="4" creationId="{28C25AF6-BC54-456C-8E08-D3A3E1578978}"/>
          </ac:cxnSpMkLst>
        </pc:cxnChg>
        <pc:cxnChg chg="add mod">
          <ac:chgData name="Gonzalo Pozo Melero" userId="bd923a79-0206-49b8-926a-a7ad5517b68b" providerId="ADAL" clId="{6BC03A97-0C64-4137-B13B-F17B3F34B6F2}" dt="2020-09-23T11:07:51.999" v="58" actId="164"/>
          <ac:cxnSpMkLst>
            <pc:docMk/>
            <pc:sldMk cId="2134462560" sldId="264"/>
            <ac:cxnSpMk id="19" creationId="{F15F8F78-6C03-40E0-8492-9D12FF8EEBDE}"/>
          </ac:cxnSpMkLst>
        </pc:cxnChg>
      </pc:sldChg>
      <pc:sldChg chg="modAnim">
        <pc:chgData name="Gonzalo Pozo Melero" userId="bd923a79-0206-49b8-926a-a7ad5517b68b" providerId="ADAL" clId="{6BC03A97-0C64-4137-B13B-F17B3F34B6F2}" dt="2020-09-23T11:10:52.480" v="62"/>
        <pc:sldMkLst>
          <pc:docMk/>
          <pc:sldMk cId="807876677" sldId="265"/>
        </pc:sldMkLst>
      </pc:sldChg>
      <pc:sldChg chg="addSp modSp modAnim">
        <pc:chgData name="Gonzalo Pozo Melero" userId="bd923a79-0206-49b8-926a-a7ad5517b68b" providerId="ADAL" clId="{6BC03A97-0C64-4137-B13B-F17B3F34B6F2}" dt="2020-09-23T11:23:39.570" v="107"/>
        <pc:sldMkLst>
          <pc:docMk/>
          <pc:sldMk cId="2398811529" sldId="268"/>
        </pc:sldMkLst>
        <pc:spChg chg="mod">
          <ac:chgData name="Gonzalo Pozo Melero" userId="bd923a79-0206-49b8-926a-a7ad5517b68b" providerId="ADAL" clId="{6BC03A97-0C64-4137-B13B-F17B3F34B6F2}" dt="2020-09-23T11:19:21.558" v="88" actId="14100"/>
          <ac:spMkLst>
            <pc:docMk/>
            <pc:sldMk cId="2398811529" sldId="268"/>
            <ac:spMk id="214" creationId="{00000000-0000-0000-0000-000000000000}"/>
          </ac:spMkLst>
        </pc:spChg>
        <pc:spChg chg="mod">
          <ac:chgData name="Gonzalo Pozo Melero" userId="bd923a79-0206-49b8-926a-a7ad5517b68b" providerId="ADAL" clId="{6BC03A97-0C64-4137-B13B-F17B3F34B6F2}" dt="2020-09-23T11:19:25.469" v="90" actId="1076"/>
          <ac:spMkLst>
            <pc:docMk/>
            <pc:sldMk cId="2398811529" sldId="268"/>
            <ac:spMk id="215" creationId="{00000000-0000-0000-0000-000000000000}"/>
          </ac:spMkLst>
        </pc:spChg>
        <pc:grpChg chg="add mod">
          <ac:chgData name="Gonzalo Pozo Melero" userId="bd923a79-0206-49b8-926a-a7ad5517b68b" providerId="ADAL" clId="{6BC03A97-0C64-4137-B13B-F17B3F34B6F2}" dt="2020-09-23T11:18:17.199" v="76" actId="732"/>
          <ac:grpSpMkLst>
            <pc:docMk/>
            <pc:sldMk cId="2398811529" sldId="268"/>
            <ac:grpSpMk id="4" creationId="{3ECF7B6E-AC9C-4E3C-BAFA-F26B0E1ACD92}"/>
          </ac:grpSpMkLst>
        </pc:grpChg>
        <pc:grpChg chg="add mod">
          <ac:chgData name="Gonzalo Pozo Melero" userId="bd923a79-0206-49b8-926a-a7ad5517b68b" providerId="ADAL" clId="{6BC03A97-0C64-4137-B13B-F17B3F34B6F2}" dt="2020-09-23T11:23:36.880" v="106" actId="164"/>
          <ac:grpSpMkLst>
            <pc:docMk/>
            <pc:sldMk cId="2398811529" sldId="268"/>
            <ac:grpSpMk id="10" creationId="{48CB7D60-25D1-45FF-85A2-C7B250C2F8EF}"/>
          </ac:grpSpMkLst>
        </pc:grpChg>
        <pc:picChg chg="add mod">
          <ac:chgData name="Gonzalo Pozo Melero" userId="bd923a79-0206-49b8-926a-a7ad5517b68b" providerId="ADAL" clId="{6BC03A97-0C64-4137-B13B-F17B3F34B6F2}" dt="2020-09-23T11:18:52.071" v="85" actId="14100"/>
          <ac:picMkLst>
            <pc:docMk/>
            <pc:sldMk cId="2398811529" sldId="268"/>
            <ac:picMk id="6" creationId="{C2D894D2-5EA7-4A70-9E62-2F13E00E784E}"/>
          </ac:picMkLst>
        </pc:picChg>
        <pc:picChg chg="add mod">
          <ac:chgData name="Gonzalo Pozo Melero" userId="bd923a79-0206-49b8-926a-a7ad5517b68b" providerId="ADAL" clId="{6BC03A97-0C64-4137-B13B-F17B3F34B6F2}" dt="2020-09-23T11:18:17.199" v="76" actId="732"/>
          <ac:picMkLst>
            <pc:docMk/>
            <pc:sldMk cId="2398811529" sldId="268"/>
            <ac:picMk id="34" creationId="{E04EF841-8574-42A3-93AD-411461C63A2D}"/>
          </ac:picMkLst>
        </pc:picChg>
        <pc:picChg chg="add mod">
          <ac:chgData name="Gonzalo Pozo Melero" userId="bd923a79-0206-49b8-926a-a7ad5517b68b" providerId="ADAL" clId="{6BC03A97-0C64-4137-B13B-F17B3F34B6F2}" dt="2020-09-23T11:23:36.880" v="106" actId="164"/>
          <ac:picMkLst>
            <pc:docMk/>
            <pc:sldMk cId="2398811529" sldId="268"/>
            <ac:picMk id="38" creationId="{6D60E3A5-42F9-422B-977D-138D16FC9538}"/>
          </ac:picMkLst>
        </pc:picChg>
        <pc:picChg chg="add mod">
          <ac:chgData name="Gonzalo Pozo Melero" userId="bd923a79-0206-49b8-926a-a7ad5517b68b" providerId="ADAL" clId="{6BC03A97-0C64-4137-B13B-F17B3F34B6F2}" dt="2020-09-23T11:23:36.880" v="106" actId="164"/>
          <ac:picMkLst>
            <pc:docMk/>
            <pc:sldMk cId="2398811529" sldId="268"/>
            <ac:picMk id="39" creationId="{F6D0CA94-AC3B-4C97-B5B8-50AE70831081}"/>
          </ac:picMkLst>
        </pc:picChg>
        <pc:picChg chg="add mod">
          <ac:chgData name="Gonzalo Pozo Melero" userId="bd923a79-0206-49b8-926a-a7ad5517b68b" providerId="ADAL" clId="{6BC03A97-0C64-4137-B13B-F17B3F34B6F2}" dt="2020-09-23T11:18:11.192" v="74" actId="732"/>
          <ac:picMkLst>
            <pc:docMk/>
            <pc:sldMk cId="2398811529" sldId="268"/>
            <ac:picMk id="3074" creationId="{74636C5C-8E71-4DE0-A442-955E78927A12}"/>
          </ac:picMkLst>
        </pc:picChg>
        <pc:cxnChg chg="add mod">
          <ac:chgData name="Gonzalo Pozo Melero" userId="bd923a79-0206-49b8-926a-a7ad5517b68b" providerId="ADAL" clId="{6BC03A97-0C64-4137-B13B-F17B3F34B6F2}" dt="2020-09-23T11:23:36.880" v="106" actId="164"/>
          <ac:cxnSpMkLst>
            <pc:docMk/>
            <pc:sldMk cId="2398811529" sldId="268"/>
            <ac:cxnSpMk id="8" creationId="{989BD844-7BE9-44E8-9117-5754B8F1AF6F}"/>
          </ac:cxnSpMkLst>
        </pc:cxnChg>
        <pc:cxnChg chg="add mod">
          <ac:chgData name="Gonzalo Pozo Melero" userId="bd923a79-0206-49b8-926a-a7ad5517b68b" providerId="ADAL" clId="{6BC03A97-0C64-4137-B13B-F17B3F34B6F2}" dt="2020-09-23T11:23:36.880" v="106" actId="164"/>
          <ac:cxnSpMkLst>
            <pc:docMk/>
            <pc:sldMk cId="2398811529" sldId="268"/>
            <ac:cxnSpMk id="42" creationId="{A95A7418-A50A-4C81-A867-B0F0980F2F6C}"/>
          </ac:cxnSpMkLst>
        </pc:cxnChg>
      </pc:sldChg>
      <pc:sldChg chg="addSp modSp">
        <pc:chgData name="Gonzalo Pozo Melero" userId="bd923a79-0206-49b8-926a-a7ad5517b68b" providerId="ADAL" clId="{6BC03A97-0C64-4137-B13B-F17B3F34B6F2}" dt="2020-09-23T11:30:39.556" v="146" actId="1076"/>
        <pc:sldMkLst>
          <pc:docMk/>
          <pc:sldMk cId="2982435057" sldId="269"/>
        </pc:sldMkLst>
        <pc:spChg chg="mod">
          <ac:chgData name="Gonzalo Pozo Melero" userId="bd923a79-0206-49b8-926a-a7ad5517b68b" providerId="ADAL" clId="{6BC03A97-0C64-4137-B13B-F17B3F34B6F2}" dt="2020-09-23T11:30:35.830" v="145" actId="16959"/>
          <ac:spMkLst>
            <pc:docMk/>
            <pc:sldMk cId="2982435057" sldId="269"/>
            <ac:spMk id="2" creationId="{00000000-0000-0000-0000-000000000000}"/>
          </ac:spMkLst>
        </pc:spChg>
        <pc:spChg chg="mod">
          <ac:chgData name="Gonzalo Pozo Melero" userId="bd923a79-0206-49b8-926a-a7ad5517b68b" providerId="ADAL" clId="{6BC03A97-0C64-4137-B13B-F17B3F34B6F2}" dt="2020-09-23T11:26:17.177" v="109" actId="164"/>
          <ac:spMkLst>
            <pc:docMk/>
            <pc:sldMk cId="2982435057" sldId="269"/>
            <ac:spMk id="3" creationId="{00000000-0000-0000-0000-000000000000}"/>
          </ac:spMkLst>
        </pc:spChg>
        <pc:spChg chg="mod">
          <ac:chgData name="Gonzalo Pozo Melero" userId="bd923a79-0206-49b8-926a-a7ad5517b68b" providerId="ADAL" clId="{6BC03A97-0C64-4137-B13B-F17B3F34B6F2}" dt="2020-09-23T11:27:11.141" v="128" actId="1076"/>
          <ac:spMkLst>
            <pc:docMk/>
            <pc:sldMk cId="2982435057" sldId="269"/>
            <ac:spMk id="232" creationId="{00000000-0000-0000-0000-000000000000}"/>
          </ac:spMkLst>
        </pc:spChg>
        <pc:grpChg chg="add mod">
          <ac:chgData name="Gonzalo Pozo Melero" userId="bd923a79-0206-49b8-926a-a7ad5517b68b" providerId="ADAL" clId="{6BC03A97-0C64-4137-B13B-F17B3F34B6F2}" dt="2020-09-23T11:30:39.556" v="146" actId="1076"/>
          <ac:grpSpMkLst>
            <pc:docMk/>
            <pc:sldMk cId="2982435057" sldId="269"/>
            <ac:grpSpMk id="4" creationId="{DB6B065D-8507-4B18-A403-B00F2D7E7BBB}"/>
          </ac:grpSpMkLst>
        </pc:grpChg>
        <pc:picChg chg="mod">
          <ac:chgData name="Gonzalo Pozo Melero" userId="bd923a79-0206-49b8-926a-a7ad5517b68b" providerId="ADAL" clId="{6BC03A97-0C64-4137-B13B-F17B3F34B6F2}" dt="2020-09-23T11:27:13.656" v="129" actId="1076"/>
          <ac:picMkLst>
            <pc:docMk/>
            <pc:sldMk cId="2982435057" sldId="269"/>
            <ac:picMk id="233" creationId="{00000000-0000-0000-0000-000000000000}"/>
          </ac:picMkLst>
        </pc:picChg>
        <pc:picChg chg="mod">
          <ac:chgData name="Gonzalo Pozo Melero" userId="bd923a79-0206-49b8-926a-a7ad5517b68b" providerId="ADAL" clId="{6BC03A97-0C64-4137-B13B-F17B3F34B6F2}" dt="2020-09-23T11:26:10.353" v="108" actId="1076"/>
          <ac:picMkLst>
            <pc:docMk/>
            <pc:sldMk cId="2982435057" sldId="269"/>
            <ac:picMk id="234" creationId="{00000000-0000-0000-0000-000000000000}"/>
          </ac:picMkLst>
        </pc:picChg>
      </pc:sldChg>
      <pc:sldChg chg="addSp delSp modSp add modAnim">
        <pc:chgData name="Gonzalo Pozo Melero" userId="bd923a79-0206-49b8-926a-a7ad5517b68b" providerId="ADAL" clId="{6BC03A97-0C64-4137-B13B-F17B3F34B6F2}" dt="2020-09-23T12:15:02.277" v="484" actId="1076"/>
        <pc:sldMkLst>
          <pc:docMk/>
          <pc:sldMk cId="2861674420" sldId="291"/>
        </pc:sldMkLst>
        <pc:spChg chg="mod topLvl">
          <ac:chgData name="Gonzalo Pozo Melero" userId="bd923a79-0206-49b8-926a-a7ad5517b68b" providerId="ADAL" clId="{6BC03A97-0C64-4137-B13B-F17B3F34B6F2}" dt="2020-09-23T12:10:48.788" v="444" actId="6549"/>
          <ac:spMkLst>
            <pc:docMk/>
            <pc:sldMk cId="2861674420" sldId="291"/>
            <ac:spMk id="2" creationId="{00000000-0000-0000-0000-000000000000}"/>
          </ac:spMkLst>
        </pc:spChg>
        <pc:spChg chg="del topLvl">
          <ac:chgData name="Gonzalo Pozo Melero" userId="bd923a79-0206-49b8-926a-a7ad5517b68b" providerId="ADAL" clId="{6BC03A97-0C64-4137-B13B-F17B3F34B6F2}" dt="2020-09-23T11:31:27.178" v="154" actId="478"/>
          <ac:spMkLst>
            <pc:docMk/>
            <pc:sldMk cId="2861674420" sldId="291"/>
            <ac:spMk id="3" creationId="{00000000-0000-0000-0000-000000000000}"/>
          </ac:spMkLst>
        </pc:spChg>
        <pc:spChg chg="add mod">
          <ac:chgData name="Gonzalo Pozo Melero" userId="bd923a79-0206-49b8-926a-a7ad5517b68b" providerId="ADAL" clId="{6BC03A97-0C64-4137-B13B-F17B3F34B6F2}" dt="2020-09-23T11:32:46.766" v="194" actId="1076"/>
          <ac:spMkLst>
            <pc:docMk/>
            <pc:sldMk cId="2861674420" sldId="291"/>
            <ac:spMk id="5" creationId="{F14F5273-48C3-49C4-8772-884203F251D4}"/>
          </ac:spMkLst>
        </pc:spChg>
        <pc:spChg chg="add mod">
          <ac:chgData name="Gonzalo Pozo Melero" userId="bd923a79-0206-49b8-926a-a7ad5517b68b" providerId="ADAL" clId="{6BC03A97-0C64-4137-B13B-F17B3F34B6F2}" dt="2020-09-23T12:14:32.467" v="474" actId="164"/>
          <ac:spMkLst>
            <pc:docMk/>
            <pc:sldMk cId="2861674420" sldId="291"/>
            <ac:spMk id="10" creationId="{48F4E2FD-EB06-4AA3-B74F-A8A6D0F0964C}"/>
          </ac:spMkLst>
        </pc:spChg>
        <pc:spChg chg="add mod">
          <ac:chgData name="Gonzalo Pozo Melero" userId="bd923a79-0206-49b8-926a-a7ad5517b68b" providerId="ADAL" clId="{6BC03A97-0C64-4137-B13B-F17B3F34B6F2}" dt="2020-09-23T11:33:32.137" v="216" actId="20577"/>
          <ac:spMkLst>
            <pc:docMk/>
            <pc:sldMk cId="2861674420" sldId="291"/>
            <ac:spMk id="11" creationId="{D9DF91DF-B598-4352-86AB-1FD9B62EAE7D}"/>
          </ac:spMkLst>
        </pc:spChg>
        <pc:spChg chg="add mod">
          <ac:chgData name="Gonzalo Pozo Melero" userId="bd923a79-0206-49b8-926a-a7ad5517b68b" providerId="ADAL" clId="{6BC03A97-0C64-4137-B13B-F17B3F34B6F2}" dt="2020-09-23T11:59:08.836" v="225" actId="1076"/>
          <ac:spMkLst>
            <pc:docMk/>
            <pc:sldMk cId="2861674420" sldId="291"/>
            <ac:spMk id="13" creationId="{0BD35A85-6A7F-4AA8-89C0-C56DCBEF3A36}"/>
          </ac:spMkLst>
        </pc:spChg>
        <pc:spChg chg="add mod">
          <ac:chgData name="Gonzalo Pozo Melero" userId="bd923a79-0206-49b8-926a-a7ad5517b68b" providerId="ADAL" clId="{6BC03A97-0C64-4137-B13B-F17B3F34B6F2}" dt="2020-09-23T12:12:59.161" v="458" actId="20577"/>
          <ac:spMkLst>
            <pc:docMk/>
            <pc:sldMk cId="2861674420" sldId="291"/>
            <ac:spMk id="14" creationId="{1AC32E24-F473-49F8-9595-730C524B115F}"/>
          </ac:spMkLst>
        </pc:spChg>
        <pc:spChg chg="add mod">
          <ac:chgData name="Gonzalo Pozo Melero" userId="bd923a79-0206-49b8-926a-a7ad5517b68b" providerId="ADAL" clId="{6BC03A97-0C64-4137-B13B-F17B3F34B6F2}" dt="2020-09-23T12:00:52.246" v="272" actId="14100"/>
          <ac:spMkLst>
            <pc:docMk/>
            <pc:sldMk cId="2861674420" sldId="291"/>
            <ac:spMk id="16" creationId="{491A25E7-739F-49E4-9B52-D7EE7A791AF7}"/>
          </ac:spMkLst>
        </pc:spChg>
        <pc:spChg chg="add mod">
          <ac:chgData name="Gonzalo Pozo Melero" userId="bd923a79-0206-49b8-926a-a7ad5517b68b" providerId="ADAL" clId="{6BC03A97-0C64-4137-B13B-F17B3F34B6F2}" dt="2020-09-23T12:13:09.614" v="459" actId="20577"/>
          <ac:spMkLst>
            <pc:docMk/>
            <pc:sldMk cId="2861674420" sldId="291"/>
            <ac:spMk id="17" creationId="{DF09C3D5-67AC-4EB5-B3AF-6ABA08B7057A}"/>
          </ac:spMkLst>
        </pc:spChg>
        <pc:spChg chg="add mod">
          <ac:chgData name="Gonzalo Pozo Melero" userId="bd923a79-0206-49b8-926a-a7ad5517b68b" providerId="ADAL" clId="{6BC03A97-0C64-4137-B13B-F17B3F34B6F2}" dt="2020-09-23T12:14:50.562" v="479" actId="164"/>
          <ac:spMkLst>
            <pc:docMk/>
            <pc:sldMk cId="2861674420" sldId="291"/>
            <ac:spMk id="22" creationId="{F514AE39-3360-400B-8AFB-34E0212007DD}"/>
          </ac:spMkLst>
        </pc:spChg>
        <pc:spChg chg="mod">
          <ac:chgData name="Gonzalo Pozo Melero" userId="bd923a79-0206-49b8-926a-a7ad5517b68b" providerId="ADAL" clId="{6BC03A97-0C64-4137-B13B-F17B3F34B6F2}" dt="2020-09-23T11:31:18.448" v="150" actId="14100"/>
          <ac:spMkLst>
            <pc:docMk/>
            <pc:sldMk cId="2861674420" sldId="291"/>
            <ac:spMk id="232" creationId="{00000000-0000-0000-0000-000000000000}"/>
          </ac:spMkLst>
        </pc:spChg>
        <pc:grpChg chg="del mod">
          <ac:chgData name="Gonzalo Pozo Melero" userId="bd923a79-0206-49b8-926a-a7ad5517b68b" providerId="ADAL" clId="{6BC03A97-0C64-4137-B13B-F17B3F34B6F2}" dt="2020-09-23T11:31:27.178" v="154" actId="478"/>
          <ac:grpSpMkLst>
            <pc:docMk/>
            <pc:sldMk cId="2861674420" sldId="291"/>
            <ac:grpSpMk id="4" creationId="{DB6B065D-8507-4B18-A403-B00F2D7E7BBB}"/>
          </ac:grpSpMkLst>
        </pc:grpChg>
        <pc:grpChg chg="add mod ord">
          <ac:chgData name="Gonzalo Pozo Melero" userId="bd923a79-0206-49b8-926a-a7ad5517b68b" providerId="ADAL" clId="{6BC03A97-0C64-4137-B13B-F17B3F34B6F2}" dt="2020-09-23T12:15:02.277" v="484" actId="1076"/>
          <ac:grpSpMkLst>
            <pc:docMk/>
            <pc:sldMk cId="2861674420" sldId="291"/>
            <ac:grpSpMk id="12" creationId="{4D796365-2C9B-4129-A4AE-E8B42E78639D}"/>
          </ac:grpSpMkLst>
        </pc:grpChg>
        <pc:grpChg chg="add mod">
          <ac:chgData name="Gonzalo Pozo Melero" userId="bd923a79-0206-49b8-926a-a7ad5517b68b" providerId="ADAL" clId="{6BC03A97-0C64-4137-B13B-F17B3F34B6F2}" dt="2020-09-23T12:14:50.562" v="479" actId="164"/>
          <ac:grpSpMkLst>
            <pc:docMk/>
            <pc:sldMk cId="2861674420" sldId="291"/>
            <ac:grpSpMk id="15" creationId="{029228D3-FC42-4A79-A7B2-ACE3F0D0D33F}"/>
          </ac:grpSpMkLst>
        </pc:grpChg>
        <pc:picChg chg="add del mod">
          <ac:chgData name="Gonzalo Pozo Melero" userId="bd923a79-0206-49b8-926a-a7ad5517b68b" providerId="ADAL" clId="{6BC03A97-0C64-4137-B13B-F17B3F34B6F2}" dt="2020-09-23T12:00:29.652" v="265" actId="478"/>
          <ac:picMkLst>
            <pc:docMk/>
            <pc:sldMk cId="2861674420" sldId="291"/>
            <ac:picMk id="6" creationId="{972AD959-F604-4CBE-89DE-546B40CA99B1}"/>
          </ac:picMkLst>
        </pc:picChg>
        <pc:picChg chg="add mod">
          <ac:chgData name="Gonzalo Pozo Melero" userId="bd923a79-0206-49b8-926a-a7ad5517b68b" providerId="ADAL" clId="{6BC03A97-0C64-4137-B13B-F17B3F34B6F2}" dt="2020-09-23T12:00:46.105" v="269" actId="1076"/>
          <ac:picMkLst>
            <pc:docMk/>
            <pc:sldMk cId="2861674420" sldId="291"/>
            <ac:picMk id="7" creationId="{F3CE8241-11E9-4E80-8587-98977D0542D1}"/>
          </ac:picMkLst>
        </pc:picChg>
        <pc:picChg chg="add mod">
          <ac:chgData name="Gonzalo Pozo Melero" userId="bd923a79-0206-49b8-926a-a7ad5517b68b" providerId="ADAL" clId="{6BC03A97-0C64-4137-B13B-F17B3F34B6F2}" dt="2020-09-23T12:14:50.562" v="479" actId="164"/>
          <ac:picMkLst>
            <pc:docMk/>
            <pc:sldMk cId="2861674420" sldId="291"/>
            <ac:picMk id="8" creationId="{FEF99E39-66B5-40C7-B3F2-B2DC361560A7}"/>
          </ac:picMkLst>
        </pc:picChg>
        <pc:picChg chg="add mod">
          <ac:chgData name="Gonzalo Pozo Melero" userId="bd923a79-0206-49b8-926a-a7ad5517b68b" providerId="ADAL" clId="{6BC03A97-0C64-4137-B13B-F17B3F34B6F2}" dt="2020-09-23T12:14:32.467" v="474" actId="164"/>
          <ac:picMkLst>
            <pc:docMk/>
            <pc:sldMk cId="2861674420" sldId="291"/>
            <ac:picMk id="9" creationId="{135DA180-119C-48BF-A6C5-170E7104EAA5}"/>
          </ac:picMkLst>
        </pc:picChg>
        <pc:picChg chg="mod">
          <ac:chgData name="Gonzalo Pozo Melero" userId="bd923a79-0206-49b8-926a-a7ad5517b68b" providerId="ADAL" clId="{6BC03A97-0C64-4137-B13B-F17B3F34B6F2}" dt="2020-09-23T11:32:21.107" v="189" actId="1076"/>
          <ac:picMkLst>
            <pc:docMk/>
            <pc:sldMk cId="2861674420" sldId="291"/>
            <ac:picMk id="233" creationId="{00000000-0000-0000-0000-000000000000}"/>
          </ac:picMkLst>
        </pc:picChg>
        <pc:picChg chg="del">
          <ac:chgData name="Gonzalo Pozo Melero" userId="bd923a79-0206-49b8-926a-a7ad5517b68b" providerId="ADAL" clId="{6BC03A97-0C64-4137-B13B-F17B3F34B6F2}" dt="2020-09-23T11:31:11.252" v="148" actId="478"/>
          <ac:picMkLst>
            <pc:docMk/>
            <pc:sldMk cId="2861674420" sldId="291"/>
            <ac:picMk id="234" creationId="{00000000-0000-0000-0000-000000000000}"/>
          </ac:picMkLst>
        </pc:picChg>
      </pc:sldChg>
      <pc:sldChg chg="addSp delSp modSp add delAnim modAnim">
        <pc:chgData name="Gonzalo Pozo Melero" userId="bd923a79-0206-49b8-926a-a7ad5517b68b" providerId="ADAL" clId="{6BC03A97-0C64-4137-B13B-F17B3F34B6F2}" dt="2020-09-23T12:23:14.573" v="621" actId="14100"/>
        <pc:sldMkLst>
          <pc:docMk/>
          <pc:sldMk cId="1384224873" sldId="292"/>
        </pc:sldMkLst>
        <pc:spChg chg="del mod">
          <ac:chgData name="Gonzalo Pozo Melero" userId="bd923a79-0206-49b8-926a-a7ad5517b68b" providerId="ADAL" clId="{6BC03A97-0C64-4137-B13B-F17B3F34B6F2}" dt="2020-09-23T12:04:32.079" v="334" actId="478"/>
          <ac:spMkLst>
            <pc:docMk/>
            <pc:sldMk cId="1384224873" sldId="292"/>
            <ac:spMk id="2" creationId="{00000000-0000-0000-0000-000000000000}"/>
          </ac:spMkLst>
        </pc:spChg>
        <pc:spChg chg="del">
          <ac:chgData name="Gonzalo Pozo Melero" userId="bd923a79-0206-49b8-926a-a7ad5517b68b" providerId="ADAL" clId="{6BC03A97-0C64-4137-B13B-F17B3F34B6F2}" dt="2020-09-23T12:03:27.751" v="302" actId="478"/>
          <ac:spMkLst>
            <pc:docMk/>
            <pc:sldMk cId="1384224873" sldId="292"/>
            <ac:spMk id="5" creationId="{F14F5273-48C3-49C4-8772-884203F251D4}"/>
          </ac:spMkLst>
        </pc:spChg>
        <pc:spChg chg="add mod">
          <ac:chgData name="Gonzalo Pozo Melero" userId="bd923a79-0206-49b8-926a-a7ad5517b68b" providerId="ADAL" clId="{6BC03A97-0C64-4137-B13B-F17B3F34B6F2}" dt="2020-09-23T12:22:36.797" v="613" actId="1076"/>
          <ac:spMkLst>
            <pc:docMk/>
            <pc:sldMk cId="1384224873" sldId="292"/>
            <ac:spMk id="10" creationId="{027BC82F-6C19-441C-A7BD-DD2A4FFE1E82}"/>
          </ac:spMkLst>
        </pc:spChg>
        <pc:spChg chg="mod">
          <ac:chgData name="Gonzalo Pozo Melero" userId="bd923a79-0206-49b8-926a-a7ad5517b68b" providerId="ADAL" clId="{6BC03A97-0C64-4137-B13B-F17B3F34B6F2}" dt="2020-09-23T12:22:20.013" v="606" actId="1076"/>
          <ac:spMkLst>
            <pc:docMk/>
            <pc:sldMk cId="1384224873" sldId="292"/>
            <ac:spMk id="11" creationId="{D9DF91DF-B598-4352-86AB-1FD9B62EAE7D}"/>
          </ac:spMkLst>
        </pc:spChg>
        <pc:spChg chg="del">
          <ac:chgData name="Gonzalo Pozo Melero" userId="bd923a79-0206-49b8-926a-a7ad5517b68b" providerId="ADAL" clId="{6BC03A97-0C64-4137-B13B-F17B3F34B6F2}" dt="2020-09-23T12:03:27.019" v="301" actId="478"/>
          <ac:spMkLst>
            <pc:docMk/>
            <pc:sldMk cId="1384224873" sldId="292"/>
            <ac:spMk id="13" creationId="{0BD35A85-6A7F-4AA8-89C0-C56DCBEF3A36}"/>
          </ac:spMkLst>
        </pc:spChg>
        <pc:spChg chg="del">
          <ac:chgData name="Gonzalo Pozo Melero" userId="bd923a79-0206-49b8-926a-a7ad5517b68b" providerId="ADAL" clId="{6BC03A97-0C64-4137-B13B-F17B3F34B6F2}" dt="2020-09-23T12:04:33.360" v="335" actId="478"/>
          <ac:spMkLst>
            <pc:docMk/>
            <pc:sldMk cId="1384224873" sldId="292"/>
            <ac:spMk id="14" creationId="{1AC32E24-F473-49F8-9595-730C524B115F}"/>
          </ac:spMkLst>
        </pc:spChg>
        <pc:spChg chg="mod ord">
          <ac:chgData name="Gonzalo Pozo Melero" userId="bd923a79-0206-49b8-926a-a7ad5517b68b" providerId="ADAL" clId="{6BC03A97-0C64-4137-B13B-F17B3F34B6F2}" dt="2020-09-23T12:22:17.568" v="605" actId="1076"/>
          <ac:spMkLst>
            <pc:docMk/>
            <pc:sldMk cId="1384224873" sldId="292"/>
            <ac:spMk id="16" creationId="{491A25E7-739F-49E4-9B52-D7EE7A791AF7}"/>
          </ac:spMkLst>
        </pc:spChg>
        <pc:spChg chg="mod">
          <ac:chgData name="Gonzalo Pozo Melero" userId="bd923a79-0206-49b8-926a-a7ad5517b68b" providerId="ADAL" clId="{6BC03A97-0C64-4137-B13B-F17B3F34B6F2}" dt="2020-09-23T12:23:10.512" v="620" actId="1076"/>
          <ac:spMkLst>
            <pc:docMk/>
            <pc:sldMk cId="1384224873" sldId="292"/>
            <ac:spMk id="17" creationId="{DF09C3D5-67AC-4EB5-B3AF-6ABA08B7057A}"/>
          </ac:spMkLst>
        </pc:spChg>
        <pc:spChg chg="add mod">
          <ac:chgData name="Gonzalo Pozo Melero" userId="bd923a79-0206-49b8-926a-a7ad5517b68b" providerId="ADAL" clId="{6BC03A97-0C64-4137-B13B-F17B3F34B6F2}" dt="2020-09-23T12:23:14.573" v="621" actId="14100"/>
          <ac:spMkLst>
            <pc:docMk/>
            <pc:sldMk cId="1384224873" sldId="292"/>
            <ac:spMk id="18" creationId="{6438B1FA-78FE-46F2-9033-C8A255CD1AAD}"/>
          </ac:spMkLst>
        </pc:spChg>
        <pc:spChg chg="add mod">
          <ac:chgData name="Gonzalo Pozo Melero" userId="bd923a79-0206-49b8-926a-a7ad5517b68b" providerId="ADAL" clId="{6BC03A97-0C64-4137-B13B-F17B3F34B6F2}" dt="2020-09-23T12:15:38.308" v="493" actId="164"/>
          <ac:spMkLst>
            <pc:docMk/>
            <pc:sldMk cId="1384224873" sldId="292"/>
            <ac:spMk id="21" creationId="{D3AFADB9-540E-43DF-A6CD-9D7FB8CEA2A3}"/>
          </ac:spMkLst>
        </pc:spChg>
        <pc:spChg chg="add mod">
          <ac:chgData name="Gonzalo Pozo Melero" userId="bd923a79-0206-49b8-926a-a7ad5517b68b" providerId="ADAL" clId="{6BC03A97-0C64-4137-B13B-F17B3F34B6F2}" dt="2020-09-23T12:22:39.806" v="614" actId="1076"/>
          <ac:spMkLst>
            <pc:docMk/>
            <pc:sldMk cId="1384224873" sldId="292"/>
            <ac:spMk id="25" creationId="{47072C19-622D-45FC-933D-F0CBB94FAB7F}"/>
          </ac:spMkLst>
        </pc:spChg>
        <pc:grpChg chg="add mod ord">
          <ac:chgData name="Gonzalo Pozo Melero" userId="bd923a79-0206-49b8-926a-a7ad5517b68b" providerId="ADAL" clId="{6BC03A97-0C64-4137-B13B-F17B3F34B6F2}" dt="2020-09-23T12:22:15.436" v="604" actId="1076"/>
          <ac:grpSpMkLst>
            <pc:docMk/>
            <pc:sldMk cId="1384224873" sldId="292"/>
            <ac:grpSpMk id="12" creationId="{0F5BE1E8-A046-4A77-9493-849E3950606F}"/>
          </ac:grpSpMkLst>
        </pc:grpChg>
        <pc:picChg chg="add del mod">
          <ac:chgData name="Gonzalo Pozo Melero" userId="bd923a79-0206-49b8-926a-a7ad5517b68b" providerId="ADAL" clId="{6BC03A97-0C64-4137-B13B-F17B3F34B6F2}" dt="2020-09-23T12:07:05.021" v="375" actId="478"/>
          <ac:picMkLst>
            <pc:docMk/>
            <pc:sldMk cId="1384224873" sldId="292"/>
            <ac:picMk id="3" creationId="{2018C318-D3E3-485A-ABF5-6960DBF3D0E4}"/>
          </ac:picMkLst>
        </pc:picChg>
        <pc:picChg chg="add del mod ord">
          <ac:chgData name="Gonzalo Pozo Melero" userId="bd923a79-0206-49b8-926a-a7ad5517b68b" providerId="ADAL" clId="{6BC03A97-0C64-4137-B13B-F17B3F34B6F2}" dt="2020-09-23T12:18:34.298" v="509" actId="478"/>
          <ac:picMkLst>
            <pc:docMk/>
            <pc:sldMk cId="1384224873" sldId="292"/>
            <ac:picMk id="4" creationId="{2349BFF8-441F-493E-B622-7A666109EFEE}"/>
          </ac:picMkLst>
        </pc:picChg>
        <pc:picChg chg="add del mod">
          <ac:chgData name="Gonzalo Pozo Melero" userId="bd923a79-0206-49b8-926a-a7ad5517b68b" providerId="ADAL" clId="{6BC03A97-0C64-4137-B13B-F17B3F34B6F2}" dt="2020-09-23T12:18:01.890" v="501" actId="478"/>
          <ac:picMkLst>
            <pc:docMk/>
            <pc:sldMk cId="1384224873" sldId="292"/>
            <ac:picMk id="6" creationId="{23911206-A2CA-45AD-8A85-8FB27573B6AD}"/>
          </ac:picMkLst>
        </pc:picChg>
        <pc:picChg chg="del">
          <ac:chgData name="Gonzalo Pozo Melero" userId="bd923a79-0206-49b8-926a-a7ad5517b68b" providerId="ADAL" clId="{6BC03A97-0C64-4137-B13B-F17B3F34B6F2}" dt="2020-09-23T12:04:49.410" v="345" actId="478"/>
          <ac:picMkLst>
            <pc:docMk/>
            <pc:sldMk cId="1384224873" sldId="292"/>
            <ac:picMk id="7" creationId="{F3CE8241-11E9-4E80-8587-98977D0542D1}"/>
          </ac:picMkLst>
        </pc:picChg>
        <pc:picChg chg="del">
          <ac:chgData name="Gonzalo Pozo Melero" userId="bd923a79-0206-49b8-926a-a7ad5517b68b" providerId="ADAL" clId="{6BC03A97-0C64-4137-B13B-F17B3F34B6F2}" dt="2020-09-23T12:04:51.902" v="347" actId="478"/>
          <ac:picMkLst>
            <pc:docMk/>
            <pc:sldMk cId="1384224873" sldId="292"/>
            <ac:picMk id="8" creationId="{FEF99E39-66B5-40C7-B3F2-B2DC361560A7}"/>
          </ac:picMkLst>
        </pc:picChg>
        <pc:picChg chg="mod">
          <ac:chgData name="Gonzalo Pozo Melero" userId="bd923a79-0206-49b8-926a-a7ad5517b68b" providerId="ADAL" clId="{6BC03A97-0C64-4137-B13B-F17B3F34B6F2}" dt="2020-09-23T12:15:38.308" v="493" actId="164"/>
          <ac:picMkLst>
            <pc:docMk/>
            <pc:sldMk cId="1384224873" sldId="292"/>
            <ac:picMk id="9" creationId="{135DA180-119C-48BF-A6C5-170E7104EAA5}"/>
          </ac:picMkLst>
        </pc:picChg>
        <pc:picChg chg="add mod">
          <ac:chgData name="Gonzalo Pozo Melero" userId="bd923a79-0206-49b8-926a-a7ad5517b68b" providerId="ADAL" clId="{6BC03A97-0C64-4137-B13B-F17B3F34B6F2}" dt="2020-09-23T12:22:34.531" v="612" actId="1076"/>
          <ac:picMkLst>
            <pc:docMk/>
            <pc:sldMk cId="1384224873" sldId="292"/>
            <ac:picMk id="15" creationId="{821FED07-3264-4D8E-A60A-50A686993FF6}"/>
          </ac:picMkLst>
        </pc:picChg>
        <pc:picChg chg="add mod ord">
          <ac:chgData name="Gonzalo Pozo Melero" userId="bd923a79-0206-49b8-926a-a7ad5517b68b" providerId="ADAL" clId="{6BC03A97-0C64-4137-B13B-F17B3F34B6F2}" dt="2020-09-23T12:23:06.921" v="619" actId="1076"/>
          <ac:picMkLst>
            <pc:docMk/>
            <pc:sldMk cId="1384224873" sldId="292"/>
            <ac:picMk id="19" creationId="{C9F081AD-BE26-46E2-909A-012FCAFE5308}"/>
          </ac:picMkLst>
        </pc:picChg>
        <pc:picChg chg="del">
          <ac:chgData name="Gonzalo Pozo Melero" userId="bd923a79-0206-49b8-926a-a7ad5517b68b" providerId="ADAL" clId="{6BC03A97-0C64-4137-B13B-F17B3F34B6F2}" dt="2020-09-23T12:03:26.115" v="300" actId="478"/>
          <ac:picMkLst>
            <pc:docMk/>
            <pc:sldMk cId="1384224873" sldId="292"/>
            <ac:picMk id="233" creationId="{00000000-0000-0000-0000-000000000000}"/>
          </ac:picMkLst>
        </pc:picChg>
      </pc:sldChg>
    </pc:docChg>
  </pc:docChgLst>
  <pc:docChgLst>
    <pc:chgData name="Gonzalo Del Pozo Melero" userId="bd923a79-0206-49b8-926a-a7ad5517b68b" providerId="ADAL" clId="{C287AC4B-F586-4CC7-BD8C-E6615AA75820}"/>
    <pc:docChg chg="modSld">
      <pc:chgData name="Gonzalo Del Pozo Melero" userId="bd923a79-0206-49b8-926a-a7ad5517b68b" providerId="ADAL" clId="{C287AC4B-F586-4CC7-BD8C-E6615AA75820}" dt="2019-01-17T18:41:32.256" v="58" actId="1076"/>
      <pc:docMkLst>
        <pc:docMk/>
      </pc:docMkLst>
      <pc:sldChg chg="addSp delSp modSp">
        <pc:chgData name="Gonzalo Del Pozo Melero" userId="bd923a79-0206-49b8-926a-a7ad5517b68b" providerId="ADAL" clId="{C287AC4B-F586-4CC7-BD8C-E6615AA75820}" dt="2019-01-17T18:37:47.496" v="7" actId="1076"/>
        <pc:sldMkLst>
          <pc:docMk/>
          <pc:sldMk cId="965730798" sldId="281"/>
        </pc:sldMkLst>
        <pc:spChg chg="mod">
          <ac:chgData name="Gonzalo Del Pozo Melero" userId="bd923a79-0206-49b8-926a-a7ad5517b68b" providerId="ADAL" clId="{C287AC4B-F586-4CC7-BD8C-E6615AA75820}" dt="2019-01-17T18:37:38.154" v="2" actId="164"/>
          <ac:spMkLst>
            <pc:docMk/>
            <pc:sldMk cId="965730798" sldId="281"/>
            <ac:spMk id="345" creationId="{00000000-0000-0000-0000-000000000000}"/>
          </ac:spMkLst>
        </pc:spChg>
        <pc:spChg chg="mod">
          <ac:chgData name="Gonzalo Del Pozo Melero" userId="bd923a79-0206-49b8-926a-a7ad5517b68b" providerId="ADAL" clId="{C287AC4B-F586-4CC7-BD8C-E6615AA75820}" dt="2019-01-17T18:37:38.154" v="2" actId="164"/>
          <ac:spMkLst>
            <pc:docMk/>
            <pc:sldMk cId="965730798" sldId="281"/>
            <ac:spMk id="346" creationId="{00000000-0000-0000-0000-000000000000}"/>
          </ac:spMkLst>
        </pc:spChg>
        <pc:spChg chg="mod">
          <ac:chgData name="Gonzalo Del Pozo Melero" userId="bd923a79-0206-49b8-926a-a7ad5517b68b" providerId="ADAL" clId="{C287AC4B-F586-4CC7-BD8C-E6615AA75820}" dt="2019-01-17T18:37:38.154" v="2" actId="164"/>
          <ac:spMkLst>
            <pc:docMk/>
            <pc:sldMk cId="965730798" sldId="281"/>
            <ac:spMk id="347" creationId="{00000000-0000-0000-0000-000000000000}"/>
          </ac:spMkLst>
        </pc:spChg>
        <pc:spChg chg="mod">
          <ac:chgData name="Gonzalo Del Pozo Melero" userId="bd923a79-0206-49b8-926a-a7ad5517b68b" providerId="ADAL" clId="{C287AC4B-F586-4CC7-BD8C-E6615AA75820}" dt="2019-01-17T18:37:38.154" v="2" actId="164"/>
          <ac:spMkLst>
            <pc:docMk/>
            <pc:sldMk cId="965730798" sldId="281"/>
            <ac:spMk id="348" creationId="{00000000-0000-0000-0000-000000000000}"/>
          </ac:spMkLst>
        </pc:spChg>
        <pc:spChg chg="mod">
          <ac:chgData name="Gonzalo Del Pozo Melero" userId="bd923a79-0206-49b8-926a-a7ad5517b68b" providerId="ADAL" clId="{C287AC4B-F586-4CC7-BD8C-E6615AA75820}" dt="2019-01-17T18:37:38.154" v="2" actId="164"/>
          <ac:spMkLst>
            <pc:docMk/>
            <pc:sldMk cId="965730798" sldId="281"/>
            <ac:spMk id="349" creationId="{00000000-0000-0000-0000-000000000000}"/>
          </ac:spMkLst>
        </pc:spChg>
        <pc:spChg chg="mod">
          <ac:chgData name="Gonzalo Del Pozo Melero" userId="bd923a79-0206-49b8-926a-a7ad5517b68b" providerId="ADAL" clId="{C287AC4B-F586-4CC7-BD8C-E6615AA75820}" dt="2019-01-17T18:37:38.154" v="2" actId="164"/>
          <ac:spMkLst>
            <pc:docMk/>
            <pc:sldMk cId="965730798" sldId="281"/>
            <ac:spMk id="350" creationId="{00000000-0000-0000-0000-000000000000}"/>
          </ac:spMkLst>
        </pc:spChg>
        <pc:spChg chg="mod">
          <ac:chgData name="Gonzalo Del Pozo Melero" userId="bd923a79-0206-49b8-926a-a7ad5517b68b" providerId="ADAL" clId="{C287AC4B-F586-4CC7-BD8C-E6615AA75820}" dt="2019-01-17T18:37:38.154" v="2" actId="164"/>
          <ac:spMkLst>
            <pc:docMk/>
            <pc:sldMk cId="965730798" sldId="281"/>
            <ac:spMk id="351" creationId="{00000000-0000-0000-0000-000000000000}"/>
          </ac:spMkLst>
        </pc:spChg>
        <pc:grpChg chg="add del mod">
          <ac:chgData name="Gonzalo Del Pozo Melero" userId="bd923a79-0206-49b8-926a-a7ad5517b68b" providerId="ADAL" clId="{C287AC4B-F586-4CC7-BD8C-E6615AA75820}" dt="2019-01-17T18:37:39.472" v="3"/>
          <ac:grpSpMkLst>
            <pc:docMk/>
            <pc:sldMk cId="965730798" sldId="281"/>
            <ac:grpSpMk id="2" creationId="{4BFD7EB6-01CF-425F-843E-BC1DA67B4DDD}"/>
          </ac:grpSpMkLst>
        </pc:grpChg>
        <pc:grpChg chg="add del">
          <ac:chgData name="Gonzalo Del Pozo Melero" userId="bd923a79-0206-49b8-926a-a7ad5517b68b" providerId="ADAL" clId="{C287AC4B-F586-4CC7-BD8C-E6615AA75820}" dt="2019-01-17T18:37:42.826" v="5"/>
          <ac:grpSpMkLst>
            <pc:docMk/>
            <pc:sldMk cId="965730798" sldId="281"/>
            <ac:grpSpMk id="18" creationId="{6E6E3BEF-4E60-4ED9-B570-18FD3A9772F8}"/>
          </ac:grpSpMkLst>
        </pc:grpChg>
        <pc:picChg chg="add mod">
          <ac:chgData name="Gonzalo Del Pozo Melero" userId="bd923a79-0206-49b8-926a-a7ad5517b68b" providerId="ADAL" clId="{C287AC4B-F586-4CC7-BD8C-E6615AA75820}" dt="2019-01-17T18:37:47.496" v="7" actId="1076"/>
          <ac:picMkLst>
            <pc:docMk/>
            <pc:sldMk cId="965730798" sldId="281"/>
            <ac:picMk id="3" creationId="{CB56637C-0B6F-4AB0-9C44-34464AE91756}"/>
          </ac:picMkLst>
        </pc:picChg>
        <pc:picChg chg="add del mod">
          <ac:chgData name="Gonzalo Del Pozo Melero" userId="bd923a79-0206-49b8-926a-a7ad5517b68b" providerId="ADAL" clId="{C287AC4B-F586-4CC7-BD8C-E6615AA75820}" dt="2019-01-17T18:37:38.154" v="2" actId="164"/>
          <ac:picMkLst>
            <pc:docMk/>
            <pc:sldMk cId="965730798" sldId="281"/>
            <ac:picMk id="344" creationId="{00000000-0000-0000-0000-000000000000}"/>
          </ac:picMkLst>
        </pc:picChg>
      </pc:sldChg>
      <pc:sldChg chg="addSp delSp modSp">
        <pc:chgData name="Gonzalo Del Pozo Melero" userId="bd923a79-0206-49b8-926a-a7ad5517b68b" providerId="ADAL" clId="{C287AC4B-F586-4CC7-BD8C-E6615AA75820}" dt="2019-01-17T18:38:16.917" v="19" actId="1076"/>
        <pc:sldMkLst>
          <pc:docMk/>
          <pc:sldMk cId="2134462560" sldId="282"/>
        </pc:sldMkLst>
        <pc:picChg chg="add mod">
          <ac:chgData name="Gonzalo Del Pozo Melero" userId="bd923a79-0206-49b8-926a-a7ad5517b68b" providerId="ADAL" clId="{C287AC4B-F586-4CC7-BD8C-E6615AA75820}" dt="2019-01-17T18:38:08.048" v="12" actId="1076"/>
          <ac:picMkLst>
            <pc:docMk/>
            <pc:sldMk cId="2134462560" sldId="282"/>
            <ac:picMk id="2" creationId="{873CE67D-A73D-4C0B-B051-5DE230631F69}"/>
          </ac:picMkLst>
        </pc:picChg>
        <pc:picChg chg="add mod">
          <ac:chgData name="Gonzalo Del Pozo Melero" userId="bd923a79-0206-49b8-926a-a7ad5517b68b" providerId="ADAL" clId="{C287AC4B-F586-4CC7-BD8C-E6615AA75820}" dt="2019-01-17T18:38:16.917" v="19" actId="1076"/>
          <ac:picMkLst>
            <pc:docMk/>
            <pc:sldMk cId="2134462560" sldId="282"/>
            <ac:picMk id="3" creationId="{C0FC30D9-A449-4548-BEF8-20FCB222B44B}"/>
          </ac:picMkLst>
        </pc:picChg>
        <pc:picChg chg="add del">
          <ac:chgData name="Gonzalo Del Pozo Melero" userId="bd923a79-0206-49b8-926a-a7ad5517b68b" providerId="ADAL" clId="{C287AC4B-F586-4CC7-BD8C-E6615AA75820}" dt="2019-01-17T18:38:03.613" v="10"/>
          <ac:picMkLst>
            <pc:docMk/>
            <pc:sldMk cId="2134462560" sldId="282"/>
            <ac:picMk id="12" creationId="{1024CFBA-B1C8-4CFF-838C-52394C6FC912}"/>
          </ac:picMkLst>
        </pc:picChg>
        <pc:picChg chg="add del">
          <ac:chgData name="Gonzalo Del Pozo Melero" userId="bd923a79-0206-49b8-926a-a7ad5517b68b" providerId="ADAL" clId="{C287AC4B-F586-4CC7-BD8C-E6615AA75820}" dt="2019-01-17T18:38:12.267" v="17"/>
          <ac:picMkLst>
            <pc:docMk/>
            <pc:sldMk cId="2134462560" sldId="282"/>
            <ac:picMk id="14" creationId="{D91CE05E-9E3F-4897-9A25-53C16BBCD5BC}"/>
          </ac:picMkLst>
        </pc:picChg>
        <pc:picChg chg="del">
          <ac:chgData name="Gonzalo Del Pozo Melero" userId="bd923a79-0206-49b8-926a-a7ad5517b68b" providerId="ADAL" clId="{C287AC4B-F586-4CC7-BD8C-E6615AA75820}" dt="2019-01-17T18:38:09.631" v="13"/>
          <ac:picMkLst>
            <pc:docMk/>
            <pc:sldMk cId="2134462560" sldId="282"/>
            <ac:picMk id="357" creationId="{00000000-0000-0000-0000-000000000000}"/>
          </ac:picMkLst>
        </pc:picChg>
        <pc:picChg chg="del">
          <ac:chgData name="Gonzalo Del Pozo Melero" userId="bd923a79-0206-49b8-926a-a7ad5517b68b" providerId="ADAL" clId="{C287AC4B-F586-4CC7-BD8C-E6615AA75820}" dt="2019-01-17T18:38:00.653" v="8"/>
          <ac:picMkLst>
            <pc:docMk/>
            <pc:sldMk cId="2134462560" sldId="282"/>
            <ac:picMk id="358" creationId="{00000000-0000-0000-0000-000000000000}"/>
          </ac:picMkLst>
        </pc:picChg>
      </pc:sldChg>
      <pc:sldChg chg="addSp delSp">
        <pc:chgData name="Gonzalo Del Pozo Melero" userId="bd923a79-0206-49b8-926a-a7ad5517b68b" providerId="ADAL" clId="{C287AC4B-F586-4CC7-BD8C-E6615AA75820}" dt="2019-01-17T18:38:31.394" v="23"/>
        <pc:sldMkLst>
          <pc:docMk/>
          <pc:sldMk cId="807876677" sldId="283"/>
        </pc:sldMkLst>
        <pc:grpChg chg="del">
          <ac:chgData name="Gonzalo Del Pozo Melero" userId="bd923a79-0206-49b8-926a-a7ad5517b68b" providerId="ADAL" clId="{C287AC4B-F586-4CC7-BD8C-E6615AA75820}" dt="2019-01-17T18:38:28.222" v="20"/>
          <ac:grpSpMkLst>
            <pc:docMk/>
            <pc:sldMk cId="807876677" sldId="283"/>
            <ac:grpSpMk id="2" creationId="{3ECCB09A-EBF5-4067-88FB-7F2209E8E42C}"/>
          </ac:grpSpMkLst>
        </pc:grpChg>
        <pc:grpChg chg="add del">
          <ac:chgData name="Gonzalo Del Pozo Melero" userId="bd923a79-0206-49b8-926a-a7ad5517b68b" providerId="ADAL" clId="{C287AC4B-F586-4CC7-BD8C-E6615AA75820}" dt="2019-01-17T18:38:31.290" v="22"/>
          <ac:grpSpMkLst>
            <pc:docMk/>
            <pc:sldMk cId="807876677" sldId="283"/>
            <ac:grpSpMk id="26" creationId="{CF114667-6B21-409C-9767-7C214596066A}"/>
          </ac:grpSpMkLst>
        </pc:grpChg>
        <pc:picChg chg="add">
          <ac:chgData name="Gonzalo Del Pozo Melero" userId="bd923a79-0206-49b8-926a-a7ad5517b68b" providerId="ADAL" clId="{C287AC4B-F586-4CC7-BD8C-E6615AA75820}" dt="2019-01-17T18:38:31.394" v="23"/>
          <ac:picMkLst>
            <pc:docMk/>
            <pc:sldMk cId="807876677" sldId="283"/>
            <ac:picMk id="3" creationId="{540FAD4E-7815-450E-899A-0D1492481A98}"/>
          </ac:picMkLst>
        </pc:picChg>
      </pc:sldChg>
      <pc:sldChg chg="addSp delSp modSp">
        <pc:chgData name="Gonzalo Del Pozo Melero" userId="bd923a79-0206-49b8-926a-a7ad5517b68b" providerId="ADAL" clId="{C287AC4B-F586-4CC7-BD8C-E6615AA75820}" dt="2019-01-17T18:39:39.610" v="33" actId="1076"/>
        <pc:sldMkLst>
          <pc:docMk/>
          <pc:sldMk cId="958317093" sldId="284"/>
        </pc:sldMkLst>
        <pc:picChg chg="del">
          <ac:chgData name="Gonzalo Del Pozo Melero" userId="bd923a79-0206-49b8-926a-a7ad5517b68b" providerId="ADAL" clId="{C287AC4B-F586-4CC7-BD8C-E6615AA75820}" dt="2019-01-17T18:39:33.883" v="29"/>
          <ac:picMkLst>
            <pc:docMk/>
            <pc:sldMk cId="958317093" sldId="284"/>
            <ac:picMk id="2" creationId="{4A77C6D8-399D-442B-A2F7-1D35A0A70A67}"/>
          </ac:picMkLst>
        </pc:picChg>
        <pc:picChg chg="add mod">
          <ac:chgData name="Gonzalo Del Pozo Melero" userId="bd923a79-0206-49b8-926a-a7ad5517b68b" providerId="ADAL" clId="{C287AC4B-F586-4CC7-BD8C-E6615AA75820}" dt="2019-01-17T18:39:31.074" v="28" actId="1076"/>
          <ac:picMkLst>
            <pc:docMk/>
            <pc:sldMk cId="958317093" sldId="284"/>
            <ac:picMk id="32" creationId="{DFC52221-7112-49B4-B986-0A4A61D9C5C7}"/>
          </ac:picMkLst>
        </pc:picChg>
        <pc:picChg chg="add mod">
          <ac:chgData name="Gonzalo Del Pozo Melero" userId="bd923a79-0206-49b8-926a-a7ad5517b68b" providerId="ADAL" clId="{C287AC4B-F586-4CC7-BD8C-E6615AA75820}" dt="2019-01-17T18:39:39.610" v="33" actId="1076"/>
          <ac:picMkLst>
            <pc:docMk/>
            <pc:sldMk cId="958317093" sldId="284"/>
            <ac:picMk id="33" creationId="{04F4B2B3-0971-4939-A480-4574C3EA1AC2}"/>
          </ac:picMkLst>
        </pc:picChg>
        <pc:picChg chg="add del">
          <ac:chgData name="Gonzalo Del Pozo Melero" userId="bd923a79-0206-49b8-926a-a7ad5517b68b" providerId="ADAL" clId="{C287AC4B-F586-4CC7-BD8C-E6615AA75820}" dt="2019-01-17T18:39:27.016" v="26"/>
          <ac:picMkLst>
            <pc:docMk/>
            <pc:sldMk cId="958317093" sldId="284"/>
            <ac:picMk id="151" creationId="{C6CACF10-D95A-4C18-AA7E-3BBF06CC340D}"/>
          </ac:picMkLst>
        </pc:picChg>
        <pc:picChg chg="add del">
          <ac:chgData name="Gonzalo Del Pozo Melero" userId="bd923a79-0206-49b8-926a-a7ad5517b68b" providerId="ADAL" clId="{C287AC4B-F586-4CC7-BD8C-E6615AA75820}" dt="2019-01-17T18:39:36.356" v="31"/>
          <ac:picMkLst>
            <pc:docMk/>
            <pc:sldMk cId="958317093" sldId="284"/>
            <ac:picMk id="153" creationId="{221A44C1-1843-4F02-9B6C-20630CCD9A90}"/>
          </ac:picMkLst>
        </pc:picChg>
        <pc:picChg chg="del">
          <ac:chgData name="Gonzalo Del Pozo Melero" userId="bd923a79-0206-49b8-926a-a7ad5517b68b" providerId="ADAL" clId="{C287AC4B-F586-4CC7-BD8C-E6615AA75820}" dt="2019-01-17T18:39:23.599" v="24"/>
          <ac:picMkLst>
            <pc:docMk/>
            <pc:sldMk cId="958317093" sldId="284"/>
            <ac:picMk id="418" creationId="{00000000-0000-0000-0000-000000000000}"/>
          </ac:picMkLst>
        </pc:picChg>
      </pc:sldChg>
      <pc:sldChg chg="addSp delSp modSp">
        <pc:chgData name="Gonzalo Del Pozo Melero" userId="bd923a79-0206-49b8-926a-a7ad5517b68b" providerId="ADAL" clId="{C287AC4B-F586-4CC7-BD8C-E6615AA75820}" dt="2019-01-17T18:40:08.881" v="40" actId="1076"/>
        <pc:sldMkLst>
          <pc:docMk/>
          <pc:sldMk cId="2398811529" sldId="285"/>
        </pc:sldMkLst>
        <pc:picChg chg="del">
          <ac:chgData name="Gonzalo Del Pozo Melero" userId="bd923a79-0206-49b8-926a-a7ad5517b68b" providerId="ADAL" clId="{C287AC4B-F586-4CC7-BD8C-E6615AA75820}" dt="2019-01-17T18:40:00.209" v="34"/>
          <ac:picMkLst>
            <pc:docMk/>
            <pc:sldMk cId="2398811529" sldId="285"/>
            <ac:picMk id="32" creationId="{C2E08B38-97E1-48F7-9B0B-6272A7E63C5D}"/>
          </ac:picMkLst>
        </pc:picChg>
        <pc:picChg chg="add mod">
          <ac:chgData name="Gonzalo Del Pozo Melero" userId="bd923a79-0206-49b8-926a-a7ad5517b68b" providerId="ADAL" clId="{C287AC4B-F586-4CC7-BD8C-E6615AA75820}" dt="2019-01-17T18:40:08.881" v="40" actId="1076"/>
          <ac:picMkLst>
            <pc:docMk/>
            <pc:sldMk cId="2398811529" sldId="285"/>
            <ac:picMk id="33" creationId="{7418D9BC-51C6-4532-A301-CEC731722AAD}"/>
          </ac:picMkLst>
        </pc:picChg>
        <pc:picChg chg="add del">
          <ac:chgData name="Gonzalo Del Pozo Melero" userId="bd923a79-0206-49b8-926a-a7ad5517b68b" providerId="ADAL" clId="{C287AC4B-F586-4CC7-BD8C-E6615AA75820}" dt="2019-01-17T18:40:03.513" v="38"/>
          <ac:picMkLst>
            <pc:docMk/>
            <pc:sldMk cId="2398811529" sldId="285"/>
            <ac:picMk id="141" creationId="{B93496B7-48A1-4910-B2D5-6915EF11DC8E}"/>
          </ac:picMkLst>
        </pc:picChg>
      </pc:sldChg>
      <pc:sldChg chg="addSp delSp modSp">
        <pc:chgData name="Gonzalo Del Pozo Melero" userId="bd923a79-0206-49b8-926a-a7ad5517b68b" providerId="ADAL" clId="{C287AC4B-F586-4CC7-BD8C-E6615AA75820}" dt="2019-01-17T18:41:32.256" v="58" actId="1076"/>
        <pc:sldMkLst>
          <pc:docMk/>
          <pc:sldMk cId="4280055076" sldId="288"/>
        </pc:sldMkLst>
        <pc:spChg chg="mod">
          <ac:chgData name="Gonzalo Del Pozo Melero" userId="bd923a79-0206-49b8-926a-a7ad5517b68b" providerId="ADAL" clId="{C287AC4B-F586-4CC7-BD8C-E6615AA75820}" dt="2019-01-17T18:41:22.310" v="53" actId="164"/>
          <ac:spMkLst>
            <pc:docMk/>
            <pc:sldMk cId="4280055076" sldId="288"/>
            <ac:spMk id="487" creationId="{00000000-0000-0000-0000-000000000000}"/>
          </ac:spMkLst>
        </pc:spChg>
        <pc:spChg chg="mod">
          <ac:chgData name="Gonzalo Del Pozo Melero" userId="bd923a79-0206-49b8-926a-a7ad5517b68b" providerId="ADAL" clId="{C287AC4B-F586-4CC7-BD8C-E6615AA75820}" dt="2019-01-17T18:41:13.367" v="52" actId="164"/>
          <ac:spMkLst>
            <pc:docMk/>
            <pc:sldMk cId="4280055076" sldId="288"/>
            <ac:spMk id="488" creationId="{00000000-0000-0000-0000-000000000000}"/>
          </ac:spMkLst>
        </pc:spChg>
        <pc:spChg chg="mod">
          <ac:chgData name="Gonzalo Del Pozo Melero" userId="bd923a79-0206-49b8-926a-a7ad5517b68b" providerId="ADAL" clId="{C287AC4B-F586-4CC7-BD8C-E6615AA75820}" dt="2019-01-17T18:41:13.367" v="52" actId="164"/>
          <ac:spMkLst>
            <pc:docMk/>
            <pc:sldMk cId="4280055076" sldId="288"/>
            <ac:spMk id="489" creationId="{00000000-0000-0000-0000-000000000000}"/>
          </ac:spMkLst>
        </pc:spChg>
        <pc:spChg chg="mod">
          <ac:chgData name="Gonzalo Del Pozo Melero" userId="bd923a79-0206-49b8-926a-a7ad5517b68b" providerId="ADAL" clId="{C287AC4B-F586-4CC7-BD8C-E6615AA75820}" dt="2019-01-17T18:41:13.367" v="52" actId="164"/>
          <ac:spMkLst>
            <pc:docMk/>
            <pc:sldMk cId="4280055076" sldId="288"/>
            <ac:spMk id="490" creationId="{00000000-0000-0000-0000-000000000000}"/>
          </ac:spMkLst>
        </pc:spChg>
        <pc:spChg chg="mod">
          <ac:chgData name="Gonzalo Del Pozo Melero" userId="bd923a79-0206-49b8-926a-a7ad5517b68b" providerId="ADAL" clId="{C287AC4B-F586-4CC7-BD8C-E6615AA75820}" dt="2019-01-17T18:41:13.367" v="52" actId="164"/>
          <ac:spMkLst>
            <pc:docMk/>
            <pc:sldMk cId="4280055076" sldId="288"/>
            <ac:spMk id="491" creationId="{00000000-0000-0000-0000-000000000000}"/>
          </ac:spMkLst>
        </pc:spChg>
        <pc:spChg chg="mod">
          <ac:chgData name="Gonzalo Del Pozo Melero" userId="bd923a79-0206-49b8-926a-a7ad5517b68b" providerId="ADAL" clId="{C287AC4B-F586-4CC7-BD8C-E6615AA75820}" dt="2019-01-17T18:41:13.367" v="52" actId="164"/>
          <ac:spMkLst>
            <pc:docMk/>
            <pc:sldMk cId="4280055076" sldId="288"/>
            <ac:spMk id="492" creationId="{00000000-0000-0000-0000-000000000000}"/>
          </ac:spMkLst>
        </pc:spChg>
        <pc:spChg chg="mod">
          <ac:chgData name="Gonzalo Del Pozo Melero" userId="bd923a79-0206-49b8-926a-a7ad5517b68b" providerId="ADAL" clId="{C287AC4B-F586-4CC7-BD8C-E6615AA75820}" dt="2019-01-17T18:41:13.367" v="52" actId="164"/>
          <ac:spMkLst>
            <pc:docMk/>
            <pc:sldMk cId="4280055076" sldId="288"/>
            <ac:spMk id="493" creationId="{00000000-0000-0000-0000-000000000000}"/>
          </ac:spMkLst>
        </pc:spChg>
        <pc:spChg chg="mod">
          <ac:chgData name="Gonzalo Del Pozo Melero" userId="bd923a79-0206-49b8-926a-a7ad5517b68b" providerId="ADAL" clId="{C287AC4B-F586-4CC7-BD8C-E6615AA75820}" dt="2019-01-17T18:41:05.620" v="51" actId="164"/>
          <ac:spMkLst>
            <pc:docMk/>
            <pc:sldMk cId="4280055076" sldId="288"/>
            <ac:spMk id="495" creationId="{00000000-0000-0000-0000-000000000000}"/>
          </ac:spMkLst>
        </pc:spChg>
        <pc:spChg chg="mod">
          <ac:chgData name="Gonzalo Del Pozo Melero" userId="bd923a79-0206-49b8-926a-a7ad5517b68b" providerId="ADAL" clId="{C287AC4B-F586-4CC7-BD8C-E6615AA75820}" dt="2019-01-17T18:41:05.620" v="51" actId="164"/>
          <ac:spMkLst>
            <pc:docMk/>
            <pc:sldMk cId="4280055076" sldId="288"/>
            <ac:spMk id="496" creationId="{00000000-0000-0000-0000-000000000000}"/>
          </ac:spMkLst>
        </pc:spChg>
        <pc:spChg chg="mod">
          <ac:chgData name="Gonzalo Del Pozo Melero" userId="bd923a79-0206-49b8-926a-a7ad5517b68b" providerId="ADAL" clId="{C287AC4B-F586-4CC7-BD8C-E6615AA75820}" dt="2019-01-17T18:41:05.620" v="51" actId="164"/>
          <ac:spMkLst>
            <pc:docMk/>
            <pc:sldMk cId="4280055076" sldId="288"/>
            <ac:spMk id="497" creationId="{00000000-0000-0000-0000-000000000000}"/>
          </ac:spMkLst>
        </pc:spChg>
        <pc:spChg chg="mod">
          <ac:chgData name="Gonzalo Del Pozo Melero" userId="bd923a79-0206-49b8-926a-a7ad5517b68b" providerId="ADAL" clId="{C287AC4B-F586-4CC7-BD8C-E6615AA75820}" dt="2019-01-17T18:41:05.620" v="51" actId="164"/>
          <ac:spMkLst>
            <pc:docMk/>
            <pc:sldMk cId="4280055076" sldId="288"/>
            <ac:spMk id="498" creationId="{00000000-0000-0000-0000-000000000000}"/>
          </ac:spMkLst>
        </pc:spChg>
        <pc:spChg chg="mod">
          <ac:chgData name="Gonzalo Del Pozo Melero" userId="bd923a79-0206-49b8-926a-a7ad5517b68b" providerId="ADAL" clId="{C287AC4B-F586-4CC7-BD8C-E6615AA75820}" dt="2019-01-17T18:41:05.620" v="51" actId="164"/>
          <ac:spMkLst>
            <pc:docMk/>
            <pc:sldMk cId="4280055076" sldId="288"/>
            <ac:spMk id="499" creationId="{00000000-0000-0000-0000-000000000000}"/>
          </ac:spMkLst>
        </pc:spChg>
        <pc:spChg chg="mod">
          <ac:chgData name="Gonzalo Del Pozo Melero" userId="bd923a79-0206-49b8-926a-a7ad5517b68b" providerId="ADAL" clId="{C287AC4B-F586-4CC7-BD8C-E6615AA75820}" dt="2019-01-17T18:41:22.310" v="53" actId="164"/>
          <ac:spMkLst>
            <pc:docMk/>
            <pc:sldMk cId="4280055076" sldId="288"/>
            <ac:spMk id="507" creationId="{00000000-0000-0000-0000-000000000000}"/>
          </ac:spMkLst>
        </pc:spChg>
        <pc:spChg chg="mod">
          <ac:chgData name="Gonzalo Del Pozo Melero" userId="bd923a79-0206-49b8-926a-a7ad5517b68b" providerId="ADAL" clId="{C287AC4B-F586-4CC7-BD8C-E6615AA75820}" dt="2019-01-17T18:41:22.310" v="53" actId="164"/>
          <ac:spMkLst>
            <pc:docMk/>
            <pc:sldMk cId="4280055076" sldId="288"/>
            <ac:spMk id="508" creationId="{00000000-0000-0000-0000-000000000000}"/>
          </ac:spMkLst>
        </pc:spChg>
        <pc:spChg chg="mod">
          <ac:chgData name="Gonzalo Del Pozo Melero" userId="bd923a79-0206-49b8-926a-a7ad5517b68b" providerId="ADAL" clId="{C287AC4B-F586-4CC7-BD8C-E6615AA75820}" dt="2019-01-17T18:41:05.620" v="51" actId="164"/>
          <ac:spMkLst>
            <pc:docMk/>
            <pc:sldMk cId="4280055076" sldId="288"/>
            <ac:spMk id="516" creationId="{00000000-0000-0000-0000-000000000000}"/>
          </ac:spMkLst>
        </pc:spChg>
        <pc:spChg chg="mod">
          <ac:chgData name="Gonzalo Del Pozo Melero" userId="bd923a79-0206-49b8-926a-a7ad5517b68b" providerId="ADAL" clId="{C287AC4B-F586-4CC7-BD8C-E6615AA75820}" dt="2019-01-17T18:41:05.620" v="51" actId="164"/>
          <ac:spMkLst>
            <pc:docMk/>
            <pc:sldMk cId="4280055076" sldId="288"/>
            <ac:spMk id="517" creationId="{00000000-0000-0000-0000-000000000000}"/>
          </ac:spMkLst>
        </pc:spChg>
        <pc:grpChg chg="mod">
          <ac:chgData name="Gonzalo Del Pozo Melero" userId="bd923a79-0206-49b8-926a-a7ad5517b68b" providerId="ADAL" clId="{C287AC4B-F586-4CC7-BD8C-E6615AA75820}" dt="2019-01-17T18:41:13.367" v="52" actId="164"/>
          <ac:grpSpMkLst>
            <pc:docMk/>
            <pc:sldMk cId="4280055076" sldId="288"/>
            <ac:grpSpMk id="2" creationId="{00000000-0000-0000-0000-000000000000}"/>
          </ac:grpSpMkLst>
        </pc:grpChg>
        <pc:grpChg chg="add mod">
          <ac:chgData name="Gonzalo Del Pozo Melero" userId="bd923a79-0206-49b8-926a-a7ad5517b68b" providerId="ADAL" clId="{C287AC4B-F586-4CC7-BD8C-E6615AA75820}" dt="2019-01-17T18:41:05.620" v="51" actId="164"/>
          <ac:grpSpMkLst>
            <pc:docMk/>
            <pc:sldMk cId="4280055076" sldId="288"/>
            <ac:grpSpMk id="35" creationId="{22791149-3D6E-4E79-85C7-EC629114FD0C}"/>
          </ac:grpSpMkLst>
        </pc:grpChg>
        <pc:grpChg chg="add mod">
          <ac:chgData name="Gonzalo Del Pozo Melero" userId="bd923a79-0206-49b8-926a-a7ad5517b68b" providerId="ADAL" clId="{C287AC4B-F586-4CC7-BD8C-E6615AA75820}" dt="2019-01-17T18:41:22.310" v="53" actId="164"/>
          <ac:grpSpMkLst>
            <pc:docMk/>
            <pc:sldMk cId="4280055076" sldId="288"/>
            <ac:grpSpMk id="36" creationId="{A0D5C7BC-8E55-4CE6-ACCF-A6695A65DCDD}"/>
          </ac:grpSpMkLst>
        </pc:grpChg>
        <pc:grpChg chg="add del mod">
          <ac:chgData name="Gonzalo Del Pozo Melero" userId="bd923a79-0206-49b8-926a-a7ad5517b68b" providerId="ADAL" clId="{C287AC4B-F586-4CC7-BD8C-E6615AA75820}" dt="2019-01-17T18:41:25.401" v="54"/>
          <ac:grpSpMkLst>
            <pc:docMk/>
            <pc:sldMk cId="4280055076" sldId="288"/>
            <ac:grpSpMk id="37" creationId="{A8847255-516E-4DE3-9757-7AA7E06BA6B6}"/>
          </ac:grpSpMkLst>
        </pc:grpChg>
        <pc:grpChg chg="add del">
          <ac:chgData name="Gonzalo Del Pozo Melero" userId="bd923a79-0206-49b8-926a-a7ad5517b68b" providerId="ADAL" clId="{C287AC4B-F586-4CC7-BD8C-E6615AA75820}" dt="2019-01-17T18:41:28.882" v="56"/>
          <ac:grpSpMkLst>
            <pc:docMk/>
            <pc:sldMk cId="4280055076" sldId="288"/>
            <ac:grpSpMk id="158" creationId="{9D0A945B-8BAC-428E-9438-681B5C1E863E}"/>
          </ac:grpSpMkLst>
        </pc:grpChg>
        <pc:grpChg chg="mod">
          <ac:chgData name="Gonzalo Del Pozo Melero" userId="bd923a79-0206-49b8-926a-a7ad5517b68b" providerId="ADAL" clId="{C287AC4B-F586-4CC7-BD8C-E6615AA75820}" dt="2019-01-17T18:41:05.620" v="51" actId="164"/>
          <ac:grpSpMkLst>
            <pc:docMk/>
            <pc:sldMk cId="4280055076" sldId="288"/>
            <ac:grpSpMk id="543" creationId="{00000000-0000-0000-0000-000000000000}"/>
          </ac:grpSpMkLst>
        </pc:grpChg>
        <pc:picChg chg="del">
          <ac:chgData name="Gonzalo Del Pozo Melero" userId="bd923a79-0206-49b8-926a-a7ad5517b68b" providerId="ADAL" clId="{C287AC4B-F586-4CC7-BD8C-E6615AA75820}" dt="2019-01-17T18:40:48.336" v="46"/>
          <ac:picMkLst>
            <pc:docMk/>
            <pc:sldMk cId="4280055076" sldId="288"/>
            <ac:picMk id="32" creationId="{F8E2C24C-6801-46D0-B4DF-D4BA0EC8B0D3}"/>
          </ac:picMkLst>
        </pc:picChg>
        <pc:picChg chg="add mod">
          <ac:chgData name="Gonzalo Del Pozo Melero" userId="bd923a79-0206-49b8-926a-a7ad5517b68b" providerId="ADAL" clId="{C287AC4B-F586-4CC7-BD8C-E6615AA75820}" dt="2019-01-17T18:40:45.889" v="45" actId="1076"/>
          <ac:picMkLst>
            <pc:docMk/>
            <pc:sldMk cId="4280055076" sldId="288"/>
            <ac:picMk id="33" creationId="{9F0F3D4B-74EF-4205-A4DF-FF7B641CAA56}"/>
          </ac:picMkLst>
        </pc:picChg>
        <pc:picChg chg="add mod">
          <ac:chgData name="Gonzalo Del Pozo Melero" userId="bd923a79-0206-49b8-926a-a7ad5517b68b" providerId="ADAL" clId="{C287AC4B-F586-4CC7-BD8C-E6615AA75820}" dt="2019-01-17T18:40:55.006" v="50" actId="1076"/>
          <ac:picMkLst>
            <pc:docMk/>
            <pc:sldMk cId="4280055076" sldId="288"/>
            <ac:picMk id="34" creationId="{4A159AF2-B8F6-430A-A477-34049E28E4DB}"/>
          </ac:picMkLst>
        </pc:picChg>
        <pc:picChg chg="add mod">
          <ac:chgData name="Gonzalo Del Pozo Melero" userId="bd923a79-0206-49b8-926a-a7ad5517b68b" providerId="ADAL" clId="{C287AC4B-F586-4CC7-BD8C-E6615AA75820}" dt="2019-01-17T18:41:32.256" v="58" actId="1076"/>
          <ac:picMkLst>
            <pc:docMk/>
            <pc:sldMk cId="4280055076" sldId="288"/>
            <ac:picMk id="38" creationId="{7D6D55CB-EB57-4519-A3CE-ADE8E53688DA}"/>
          </ac:picMkLst>
        </pc:picChg>
        <pc:picChg chg="add del">
          <ac:chgData name="Gonzalo Del Pozo Melero" userId="bd923a79-0206-49b8-926a-a7ad5517b68b" providerId="ADAL" clId="{C287AC4B-F586-4CC7-BD8C-E6615AA75820}" dt="2019-01-17T18:40:43.104" v="43"/>
          <ac:picMkLst>
            <pc:docMk/>
            <pc:sldMk cId="4280055076" sldId="288"/>
            <ac:picMk id="151" creationId="{4233072B-C8A9-4B24-94E7-CF1B14A1C647}"/>
          </ac:picMkLst>
        </pc:picChg>
        <pc:picChg chg="add del">
          <ac:chgData name="Gonzalo Del Pozo Melero" userId="bd923a79-0206-49b8-926a-a7ad5517b68b" providerId="ADAL" clId="{C287AC4B-F586-4CC7-BD8C-E6615AA75820}" dt="2019-01-17T18:40:50.545" v="48"/>
          <ac:picMkLst>
            <pc:docMk/>
            <pc:sldMk cId="4280055076" sldId="288"/>
            <ac:picMk id="153" creationId="{80E6A9E1-139F-434E-8576-28C8E897E583}"/>
          </ac:picMkLst>
        </pc:picChg>
        <pc:picChg chg="del">
          <ac:chgData name="Gonzalo Del Pozo Melero" userId="bd923a79-0206-49b8-926a-a7ad5517b68b" providerId="ADAL" clId="{C287AC4B-F586-4CC7-BD8C-E6615AA75820}" dt="2019-01-17T18:40:40.652" v="41"/>
          <ac:picMkLst>
            <pc:docMk/>
            <pc:sldMk cId="4280055076" sldId="288"/>
            <ac:picMk id="518" creationId="{00000000-0000-0000-0000-00000000000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urjc-my.sharepoint.com/personal/gonzalo_delpozo_urjc_es/Documents/2.Docencia/1.IEE/0.%202019-2020%20IEE_IOI/TEma%205.%20Diodos/Graficas.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https://urjc-my.sharepoint.com/personal/gonzalo_delpozo_urjc_es/Documents/2.Docencia/1.IEE/0.%202019-2020%20IEE_IOI/Tema6.%20Transistores/Graficas.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https://urjc-my.sharepoint.com/personal/gonzalo_delpozo_urjc_es/Documents/2.Docencia/1.IEE/0.%202019-2020%20IEE_IOI/Tema6.%20Transistores/Graficas.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https://urjc-my.sharepoint.com/personal/gonzalo_delpozo_urjc_es/Documents/2.Docencia/1.IEE/0.%202020-2021%20IEE_IEnergia/Tema%202.%20AO/AmplificadorOperaciona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https://urjc-my.sharepoint.com/personal/gonzalo_delpozo_urjc_es/Documents/2.Docencia/1.IEE/0.%202020-2021%20IEE_IEnergia/Tema%203.%20Diodos/Graficas.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https://urjc-my.sharepoint.com/personal/gonzalo_delpozo_urjc_es/Documents/2.Docencia/1.IEE/0.%202019-2020%20IEE_IOI/TEma%205.%20Diodos/Graficas.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https://urjc-my.sharepoint.com/personal/gonzalo_delpozo_urjc_es/Documents/2.Docencia/1.IEE/Tema%203.%20Diodos/Graficas.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https://urjc-my.sharepoint.com/personal/gonzalo_delpozo_urjc_es/Documents/2.Docencia/1.IEE/0.%202019-2020%20IEE_IOI/TEma%205.%20Diodos/Graficas.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https://urjc-my.sharepoint.com/personal/gonzalo_delpozo_urjc_es/Documents/2.Docencia/1.IEE/0.%202019-2020%20IEE_IOI/TEma%205.%20Diodos/Graficas.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https://urjc-my.sharepoint.com/personal/gonzalo_delpozo_urjc_es/Documents/2.Docencia/1.IEE/0.%202019-2020%20IEE_IOI/TEma%205.%20Diodos/Grafica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xVal>
            <c:numRef>
              <c:f>Hoja1!$E$2</c:f>
              <c:numCache>
                <c:formatCode>General</c:formatCode>
                <c:ptCount val="1"/>
                <c:pt idx="0">
                  <c:v>3.2</c:v>
                </c:pt>
              </c:numCache>
            </c:numRef>
          </c:xVal>
          <c:yVal>
            <c:numRef>
              <c:f>Hoja1!$F$2</c:f>
              <c:numCache>
                <c:formatCode>General</c:formatCode>
                <c:ptCount val="1"/>
                <c:pt idx="0">
                  <c:v>3.6</c:v>
                </c:pt>
              </c:numCache>
            </c:numRef>
          </c:yVal>
          <c:smooth val="0"/>
          <c:extLst>
            <c:ext xmlns:c16="http://schemas.microsoft.com/office/drawing/2014/chart" uri="{C3380CC4-5D6E-409C-BE32-E72D297353CC}">
              <c16:uniqueId val="{00000000-71E1-490F-B057-693E12E8F6E1}"/>
            </c:ext>
          </c:extLst>
        </c:ser>
        <c:ser>
          <c:idx val="1"/>
          <c:order val="1"/>
          <c:tx>
            <c:strRef>
              <c:f>Hoja1!$E$3</c:f>
              <c:strCache>
                <c:ptCount val="1"/>
                <c:pt idx="0">
                  <c:v>-3.2</c:v>
                </c:pt>
              </c:strCache>
            </c:strRef>
          </c:tx>
          <c:spPr>
            <a:ln w="25400" cap="rnd">
              <a:noFill/>
              <a:round/>
            </a:ln>
            <a:effectLst/>
          </c:spPr>
          <c:marker>
            <c:symbol val="circle"/>
            <c:size val="5"/>
            <c:spPr>
              <a:solidFill>
                <a:schemeClr val="accent2"/>
              </a:solidFill>
              <a:ln w="9525">
                <a:solidFill>
                  <a:schemeClr val="accent2"/>
                </a:solidFill>
              </a:ln>
              <a:effectLst/>
            </c:spPr>
          </c:marker>
          <c:xVal>
            <c:numRef>
              <c:f>Hoja1!$E$3</c:f>
              <c:numCache>
                <c:formatCode>General</c:formatCode>
                <c:ptCount val="1"/>
                <c:pt idx="0">
                  <c:v>-3.2</c:v>
                </c:pt>
              </c:numCache>
            </c:numRef>
          </c:xVal>
          <c:yVal>
            <c:numRef>
              <c:f>Hoja1!$F$3</c:f>
              <c:numCache>
                <c:formatCode>General</c:formatCode>
                <c:ptCount val="1"/>
                <c:pt idx="0">
                  <c:v>-3.6</c:v>
                </c:pt>
              </c:numCache>
            </c:numRef>
          </c:yVal>
          <c:smooth val="0"/>
          <c:extLst>
            <c:ext xmlns:c16="http://schemas.microsoft.com/office/drawing/2014/chart" uri="{C3380CC4-5D6E-409C-BE32-E72D297353CC}">
              <c16:uniqueId val="{00000001-71E1-490F-B057-693E12E8F6E1}"/>
            </c:ext>
          </c:extLst>
        </c:ser>
        <c:dLbls>
          <c:showLegendKey val="0"/>
          <c:showVal val="0"/>
          <c:showCatName val="0"/>
          <c:showSerName val="0"/>
          <c:showPercent val="0"/>
          <c:showBubbleSize val="0"/>
        </c:dLbls>
        <c:axId val="452294016"/>
        <c:axId val="452292704"/>
      </c:scatterChart>
      <c:valAx>
        <c:axId val="4522940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452292704"/>
        <c:crosses val="autoZero"/>
        <c:crossBetween val="midCat"/>
      </c:valAx>
      <c:valAx>
        <c:axId val="452292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45229401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0"/>
          <c:tx>
            <c:strRef>
              <c:f>'Ej 8'!$E$1</c:f>
              <c:strCache>
                <c:ptCount val="1"/>
                <c:pt idx="0">
                  <c:v>Vout</c:v>
                </c:pt>
              </c:strCache>
            </c:strRef>
          </c:tx>
          <c:spPr>
            <a:ln w="19050" cap="rnd">
              <a:solidFill>
                <a:schemeClr val="tx1"/>
              </a:solidFill>
              <a:round/>
            </a:ln>
            <a:effectLst/>
          </c:spPr>
          <c:marker>
            <c:symbol val="none"/>
          </c:marker>
          <c:xVal>
            <c:numRef>
              <c:f>'Ej 8'!$B$2:$B$100</c:f>
              <c:numCache>
                <c:formatCode>General</c:formatCode>
                <c:ptCount val="99"/>
                <c:pt idx="0">
                  <c:v>-1</c:v>
                </c:pt>
                <c:pt idx="1">
                  <c:v>-0.9</c:v>
                </c:pt>
                <c:pt idx="2">
                  <c:v>-0.8</c:v>
                </c:pt>
                <c:pt idx="3">
                  <c:v>-0.7</c:v>
                </c:pt>
                <c:pt idx="4">
                  <c:v>-0.6</c:v>
                </c:pt>
                <c:pt idx="5">
                  <c:v>-0.5</c:v>
                </c:pt>
                <c:pt idx="6">
                  <c:v>-0.4</c:v>
                </c:pt>
                <c:pt idx="7">
                  <c:v>-0.3</c:v>
                </c:pt>
                <c:pt idx="8">
                  <c:v>-0.2</c:v>
                </c:pt>
                <c:pt idx="9">
                  <c:v>-0.1</c:v>
                </c:pt>
                <c:pt idx="10">
                  <c:v>0</c:v>
                </c:pt>
                <c:pt idx="11">
                  <c:v>0.1</c:v>
                </c:pt>
                <c:pt idx="12">
                  <c:v>0.2</c:v>
                </c:pt>
                <c:pt idx="13">
                  <c:v>0.3</c:v>
                </c:pt>
                <c:pt idx="14">
                  <c:v>0.4</c:v>
                </c:pt>
                <c:pt idx="15">
                  <c:v>0.5</c:v>
                </c:pt>
                <c:pt idx="16">
                  <c:v>0.6</c:v>
                </c:pt>
                <c:pt idx="17">
                  <c:v>0.7</c:v>
                </c:pt>
                <c:pt idx="18">
                  <c:v>0.8</c:v>
                </c:pt>
                <c:pt idx="19">
                  <c:v>0.9</c:v>
                </c:pt>
                <c:pt idx="20">
                  <c:v>1</c:v>
                </c:pt>
                <c:pt idx="21">
                  <c:v>1.1000000000000001</c:v>
                </c:pt>
                <c:pt idx="22">
                  <c:v>1.2</c:v>
                </c:pt>
                <c:pt idx="23">
                  <c:v>1.3</c:v>
                </c:pt>
                <c:pt idx="24">
                  <c:v>1.4</c:v>
                </c:pt>
                <c:pt idx="25">
                  <c:v>1.5</c:v>
                </c:pt>
                <c:pt idx="26">
                  <c:v>1.6</c:v>
                </c:pt>
                <c:pt idx="27">
                  <c:v>1.7</c:v>
                </c:pt>
                <c:pt idx="28">
                  <c:v>1.8</c:v>
                </c:pt>
                <c:pt idx="29">
                  <c:v>1.9</c:v>
                </c:pt>
                <c:pt idx="30">
                  <c:v>2</c:v>
                </c:pt>
                <c:pt idx="31">
                  <c:v>2.1</c:v>
                </c:pt>
                <c:pt idx="32">
                  <c:v>2.2000000000000002</c:v>
                </c:pt>
                <c:pt idx="33">
                  <c:v>2.2999999999999998</c:v>
                </c:pt>
                <c:pt idx="34">
                  <c:v>2.4</c:v>
                </c:pt>
                <c:pt idx="35">
                  <c:v>2.5</c:v>
                </c:pt>
                <c:pt idx="36">
                  <c:v>2.6</c:v>
                </c:pt>
                <c:pt idx="37">
                  <c:v>2.7</c:v>
                </c:pt>
                <c:pt idx="38">
                  <c:v>2.8</c:v>
                </c:pt>
                <c:pt idx="39">
                  <c:v>2.9</c:v>
                </c:pt>
                <c:pt idx="40">
                  <c:v>3</c:v>
                </c:pt>
                <c:pt idx="41">
                  <c:v>3.1</c:v>
                </c:pt>
                <c:pt idx="42">
                  <c:v>3.2</c:v>
                </c:pt>
                <c:pt idx="43">
                  <c:v>3.3</c:v>
                </c:pt>
                <c:pt idx="44">
                  <c:v>3.4</c:v>
                </c:pt>
                <c:pt idx="45">
                  <c:v>3.5</c:v>
                </c:pt>
                <c:pt idx="46">
                  <c:v>3.6</c:v>
                </c:pt>
                <c:pt idx="47">
                  <c:v>3.7</c:v>
                </c:pt>
                <c:pt idx="48">
                  <c:v>3.8</c:v>
                </c:pt>
                <c:pt idx="49">
                  <c:v>3.9</c:v>
                </c:pt>
                <c:pt idx="50">
                  <c:v>4</c:v>
                </c:pt>
                <c:pt idx="51">
                  <c:v>4.0999999999999996</c:v>
                </c:pt>
                <c:pt idx="52">
                  <c:v>4.2</c:v>
                </c:pt>
                <c:pt idx="53">
                  <c:v>4.3</c:v>
                </c:pt>
                <c:pt idx="54">
                  <c:v>4.4000000000000004</c:v>
                </c:pt>
                <c:pt idx="55">
                  <c:v>4.5</c:v>
                </c:pt>
                <c:pt idx="56">
                  <c:v>4.5999999999999996</c:v>
                </c:pt>
                <c:pt idx="57">
                  <c:v>4.7</c:v>
                </c:pt>
                <c:pt idx="58">
                  <c:v>4.8</c:v>
                </c:pt>
                <c:pt idx="59">
                  <c:v>4.9000000000000004</c:v>
                </c:pt>
                <c:pt idx="60">
                  <c:v>5</c:v>
                </c:pt>
                <c:pt idx="61">
                  <c:v>5.0999999999999996</c:v>
                </c:pt>
                <c:pt idx="62">
                  <c:v>5.2</c:v>
                </c:pt>
                <c:pt idx="63">
                  <c:v>5.3</c:v>
                </c:pt>
                <c:pt idx="64">
                  <c:v>5.4</c:v>
                </c:pt>
                <c:pt idx="65">
                  <c:v>5.5</c:v>
                </c:pt>
                <c:pt idx="66">
                  <c:v>5.6</c:v>
                </c:pt>
                <c:pt idx="67">
                  <c:v>5.7</c:v>
                </c:pt>
                <c:pt idx="68">
                  <c:v>5.8</c:v>
                </c:pt>
                <c:pt idx="69">
                  <c:v>5.9</c:v>
                </c:pt>
                <c:pt idx="70">
                  <c:v>6</c:v>
                </c:pt>
                <c:pt idx="71">
                  <c:v>6.1</c:v>
                </c:pt>
                <c:pt idx="72">
                  <c:v>6.2</c:v>
                </c:pt>
                <c:pt idx="73">
                  <c:v>6.3</c:v>
                </c:pt>
                <c:pt idx="74">
                  <c:v>6.4</c:v>
                </c:pt>
                <c:pt idx="75">
                  <c:v>6.5</c:v>
                </c:pt>
                <c:pt idx="76">
                  <c:v>6.6</c:v>
                </c:pt>
                <c:pt idx="77">
                  <c:v>6.7</c:v>
                </c:pt>
                <c:pt idx="78">
                  <c:v>6.8</c:v>
                </c:pt>
                <c:pt idx="79">
                  <c:v>6.9</c:v>
                </c:pt>
                <c:pt idx="80">
                  <c:v>7</c:v>
                </c:pt>
                <c:pt idx="81">
                  <c:v>7.1</c:v>
                </c:pt>
                <c:pt idx="82">
                  <c:v>7.2</c:v>
                </c:pt>
                <c:pt idx="83">
                  <c:v>7.3</c:v>
                </c:pt>
                <c:pt idx="84">
                  <c:v>7.4</c:v>
                </c:pt>
                <c:pt idx="85">
                  <c:v>7.5</c:v>
                </c:pt>
                <c:pt idx="86">
                  <c:v>7.6</c:v>
                </c:pt>
                <c:pt idx="87">
                  <c:v>7.7</c:v>
                </c:pt>
                <c:pt idx="88">
                  <c:v>7.8</c:v>
                </c:pt>
                <c:pt idx="89">
                  <c:v>7.9</c:v>
                </c:pt>
                <c:pt idx="90">
                  <c:v>8.0000000000000107</c:v>
                </c:pt>
                <c:pt idx="91">
                  <c:v>8.1000000000000103</c:v>
                </c:pt>
                <c:pt idx="92">
                  <c:v>8.2000000000000099</c:v>
                </c:pt>
                <c:pt idx="93">
                  <c:v>8.3000000000000096</c:v>
                </c:pt>
                <c:pt idx="94">
                  <c:v>8.4000000000000092</c:v>
                </c:pt>
                <c:pt idx="95">
                  <c:v>8.5000000000000107</c:v>
                </c:pt>
                <c:pt idx="96">
                  <c:v>8.6000000000000103</c:v>
                </c:pt>
                <c:pt idx="97">
                  <c:v>8.7000000000000099</c:v>
                </c:pt>
                <c:pt idx="98">
                  <c:v>8.8000000000000096</c:v>
                </c:pt>
              </c:numCache>
            </c:numRef>
          </c:xVal>
          <c:yVal>
            <c:numRef>
              <c:f>'Ej 8'!$E$2:$E$100</c:f>
              <c:numCache>
                <c:formatCode>General</c:formatCode>
                <c:ptCount val="9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2.996666666666667</c:v>
                </c:pt>
                <c:pt idx="85">
                  <c:v>3.0300000000000002</c:v>
                </c:pt>
                <c:pt idx="86">
                  <c:v>3.0633333333333335</c:v>
                </c:pt>
                <c:pt idx="87">
                  <c:v>3.0966666666666667</c:v>
                </c:pt>
                <c:pt idx="88">
                  <c:v>3.13</c:v>
                </c:pt>
                <c:pt idx="89">
                  <c:v>3.1633333333333331</c:v>
                </c:pt>
                <c:pt idx="90">
                  <c:v>3.1966666666666699</c:v>
                </c:pt>
                <c:pt idx="91">
                  <c:v>3.2300000000000031</c:v>
                </c:pt>
                <c:pt idx="92">
                  <c:v>3.2633333333333363</c:v>
                </c:pt>
                <c:pt idx="93">
                  <c:v>3.2966666666666695</c:v>
                </c:pt>
                <c:pt idx="94">
                  <c:v>3.3300000000000027</c:v>
                </c:pt>
                <c:pt idx="95">
                  <c:v>3.3633333333333368</c:v>
                </c:pt>
                <c:pt idx="96">
                  <c:v>3.3966666666666701</c:v>
                </c:pt>
                <c:pt idx="97">
                  <c:v>3.4300000000000033</c:v>
                </c:pt>
                <c:pt idx="98">
                  <c:v>3.4633333333333365</c:v>
                </c:pt>
              </c:numCache>
            </c:numRef>
          </c:yVal>
          <c:smooth val="1"/>
          <c:extLst>
            <c:ext xmlns:c16="http://schemas.microsoft.com/office/drawing/2014/chart" uri="{C3380CC4-5D6E-409C-BE32-E72D297353CC}">
              <c16:uniqueId val="{00000000-BDE1-4F6B-BED6-08DD0C937573}"/>
            </c:ext>
          </c:extLst>
        </c:ser>
        <c:dLbls>
          <c:showLegendKey val="0"/>
          <c:showVal val="0"/>
          <c:showCatName val="0"/>
          <c:showSerName val="0"/>
          <c:showPercent val="0"/>
          <c:showBubbleSize val="0"/>
        </c:dLbls>
        <c:axId val="1659542976"/>
        <c:axId val="1658880064"/>
      </c:scatterChart>
      <c:valAx>
        <c:axId val="16595429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Vin</a:t>
                </a:r>
                <a:r>
                  <a:rPr lang="es-ES" baseline="0"/>
                  <a:t> (V)</a:t>
                </a:r>
                <a:endParaRPr lang="es-E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58880064"/>
        <c:crosses val="autoZero"/>
        <c:crossBetween val="midCat"/>
      </c:valAx>
      <c:valAx>
        <c:axId val="1658880064"/>
        <c:scaling>
          <c:orientation val="minMax"/>
          <c:max val="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Vout</a:t>
                </a:r>
                <a:r>
                  <a:rPr lang="es-ES" baseline="0"/>
                  <a:t> (V)</a:t>
                </a:r>
                <a:endParaRPr lang="es-E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595429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a:t>Vout vs Vin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scatterChart>
        <c:scatterStyle val="smoothMarker"/>
        <c:varyColors val="0"/>
        <c:ser>
          <c:idx val="0"/>
          <c:order val="0"/>
          <c:tx>
            <c:strRef>
              <c:f>'Ej8'!$B$1</c:f>
              <c:strCache>
                <c:ptCount val="1"/>
                <c:pt idx="0">
                  <c:v>Vout1 Corte</c:v>
                </c:pt>
              </c:strCache>
            </c:strRef>
          </c:tx>
          <c:spPr>
            <a:ln w="19050" cap="rnd">
              <a:solidFill>
                <a:schemeClr val="accent1"/>
              </a:solidFill>
              <a:round/>
            </a:ln>
            <a:effectLst/>
          </c:spPr>
          <c:marker>
            <c:symbol val="none"/>
          </c:marker>
          <c:xVal>
            <c:numRef>
              <c:f>'Ej8'!$A$2:$A$59</c:f>
              <c:numCache>
                <c:formatCode>General</c:formatCode>
                <c:ptCount val="58"/>
                <c:pt idx="0">
                  <c:v>-1</c:v>
                </c:pt>
                <c:pt idx="1">
                  <c:v>-0.9</c:v>
                </c:pt>
                <c:pt idx="2">
                  <c:v>-0.8</c:v>
                </c:pt>
                <c:pt idx="3">
                  <c:v>-0.70000000000000007</c:v>
                </c:pt>
                <c:pt idx="4">
                  <c:v>-0.60000000000000009</c:v>
                </c:pt>
                <c:pt idx="5">
                  <c:v>-0.50000000000000011</c:v>
                </c:pt>
                <c:pt idx="6">
                  <c:v>-0.40000000000000013</c:v>
                </c:pt>
                <c:pt idx="7">
                  <c:v>-0.30000000000000016</c:v>
                </c:pt>
                <c:pt idx="8">
                  <c:v>-0.20000000000000015</c:v>
                </c:pt>
                <c:pt idx="9">
                  <c:v>-0.10000000000000014</c:v>
                </c:pt>
                <c:pt idx="10">
                  <c:v>0</c:v>
                </c:pt>
                <c:pt idx="11">
                  <c:v>0.1</c:v>
                </c:pt>
                <c:pt idx="12">
                  <c:v>0.2</c:v>
                </c:pt>
                <c:pt idx="13">
                  <c:v>0.30000000000000004</c:v>
                </c:pt>
                <c:pt idx="14">
                  <c:v>0.4</c:v>
                </c:pt>
                <c:pt idx="15">
                  <c:v>0.5</c:v>
                </c:pt>
                <c:pt idx="16">
                  <c:v>0.6</c:v>
                </c:pt>
                <c:pt idx="17">
                  <c:v>0.7</c:v>
                </c:pt>
                <c:pt idx="18">
                  <c:v>0.71</c:v>
                </c:pt>
                <c:pt idx="19">
                  <c:v>0.76</c:v>
                </c:pt>
                <c:pt idx="20">
                  <c:v>0.81</c:v>
                </c:pt>
                <c:pt idx="21">
                  <c:v>0.8600000000000001</c:v>
                </c:pt>
                <c:pt idx="22">
                  <c:v>0.91000000000000014</c:v>
                </c:pt>
                <c:pt idx="23">
                  <c:v>0.96000000000000019</c:v>
                </c:pt>
                <c:pt idx="24">
                  <c:v>1.0100000000000002</c:v>
                </c:pt>
                <c:pt idx="25">
                  <c:v>1.0600000000000003</c:v>
                </c:pt>
                <c:pt idx="26">
                  <c:v>1.1100000000000003</c:v>
                </c:pt>
                <c:pt idx="27">
                  <c:v>1.1600000000000004</c:v>
                </c:pt>
                <c:pt idx="28">
                  <c:v>1.2100000000000004</c:v>
                </c:pt>
                <c:pt idx="29">
                  <c:v>1.2600000000000005</c:v>
                </c:pt>
                <c:pt idx="30">
                  <c:v>1.3100000000000005</c:v>
                </c:pt>
                <c:pt idx="31">
                  <c:v>1.3600000000000005</c:v>
                </c:pt>
                <c:pt idx="32">
                  <c:v>1.4100000000000006</c:v>
                </c:pt>
                <c:pt idx="33">
                  <c:v>1.4600000000000006</c:v>
                </c:pt>
                <c:pt idx="34">
                  <c:v>1.5100000000000007</c:v>
                </c:pt>
                <c:pt idx="35">
                  <c:v>1.5600000000000007</c:v>
                </c:pt>
                <c:pt idx="36">
                  <c:v>1.6100000000000008</c:v>
                </c:pt>
                <c:pt idx="37">
                  <c:v>1.6600000000000008</c:v>
                </c:pt>
                <c:pt idx="38">
                  <c:v>1.7100000000000009</c:v>
                </c:pt>
                <c:pt idx="39">
                  <c:v>1.7600000000000009</c:v>
                </c:pt>
                <c:pt idx="40">
                  <c:v>1.8100000000000009</c:v>
                </c:pt>
                <c:pt idx="41">
                  <c:v>1.860000000000001</c:v>
                </c:pt>
                <c:pt idx="42">
                  <c:v>1.910000000000001</c:v>
                </c:pt>
                <c:pt idx="43">
                  <c:v>1.9600000000000011</c:v>
                </c:pt>
                <c:pt idx="44">
                  <c:v>2.0100000000000011</c:v>
                </c:pt>
                <c:pt idx="45">
                  <c:v>2.0600000000000009</c:v>
                </c:pt>
                <c:pt idx="46">
                  <c:v>2.1100000000000008</c:v>
                </c:pt>
                <c:pt idx="47">
                  <c:v>2.1600000000000006</c:v>
                </c:pt>
                <c:pt idx="48">
                  <c:v>2.2100000000000004</c:v>
                </c:pt>
                <c:pt idx="49">
                  <c:v>2.2600000000000002</c:v>
                </c:pt>
                <c:pt idx="50">
                  <c:v>2.31</c:v>
                </c:pt>
                <c:pt idx="51">
                  <c:v>2.36</c:v>
                </c:pt>
                <c:pt idx="52">
                  <c:v>2.4099999999999997</c:v>
                </c:pt>
                <c:pt idx="53">
                  <c:v>2.4599999999999995</c:v>
                </c:pt>
                <c:pt idx="54">
                  <c:v>2.5099999999999993</c:v>
                </c:pt>
                <c:pt idx="55">
                  <c:v>2.5599999999999992</c:v>
                </c:pt>
                <c:pt idx="56">
                  <c:v>2.6</c:v>
                </c:pt>
                <c:pt idx="57">
                  <c:v>2.65</c:v>
                </c:pt>
              </c:numCache>
            </c:numRef>
          </c:xVal>
          <c:yVal>
            <c:numRef>
              <c:f>'Ej8'!$B$2:$B$59</c:f>
              <c:numCache>
                <c:formatCode>General</c:formatCode>
                <c:ptCount val="58"/>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numCache>
            </c:numRef>
          </c:yVal>
          <c:smooth val="1"/>
          <c:extLst>
            <c:ext xmlns:c16="http://schemas.microsoft.com/office/drawing/2014/chart" uri="{C3380CC4-5D6E-409C-BE32-E72D297353CC}">
              <c16:uniqueId val="{00000000-0F14-4401-99C4-AC810741E2D0}"/>
            </c:ext>
          </c:extLst>
        </c:ser>
        <c:ser>
          <c:idx val="1"/>
          <c:order val="1"/>
          <c:tx>
            <c:strRef>
              <c:f>'Ej8'!$C$1</c:f>
              <c:strCache>
                <c:ptCount val="1"/>
                <c:pt idx="0">
                  <c:v>Vout2 Activa</c:v>
                </c:pt>
              </c:strCache>
            </c:strRef>
          </c:tx>
          <c:spPr>
            <a:ln w="19050" cap="rnd">
              <a:solidFill>
                <a:schemeClr val="accent2"/>
              </a:solidFill>
              <a:round/>
            </a:ln>
            <a:effectLst/>
          </c:spPr>
          <c:marker>
            <c:symbol val="none"/>
          </c:marker>
          <c:xVal>
            <c:numRef>
              <c:f>'Ej8'!$A$2:$A$59</c:f>
              <c:numCache>
                <c:formatCode>General</c:formatCode>
                <c:ptCount val="58"/>
                <c:pt idx="0">
                  <c:v>-1</c:v>
                </c:pt>
                <c:pt idx="1">
                  <c:v>-0.9</c:v>
                </c:pt>
                <c:pt idx="2">
                  <c:v>-0.8</c:v>
                </c:pt>
                <c:pt idx="3">
                  <c:v>-0.70000000000000007</c:v>
                </c:pt>
                <c:pt idx="4">
                  <c:v>-0.60000000000000009</c:v>
                </c:pt>
                <c:pt idx="5">
                  <c:v>-0.50000000000000011</c:v>
                </c:pt>
                <c:pt idx="6">
                  <c:v>-0.40000000000000013</c:v>
                </c:pt>
                <c:pt idx="7">
                  <c:v>-0.30000000000000016</c:v>
                </c:pt>
                <c:pt idx="8">
                  <c:v>-0.20000000000000015</c:v>
                </c:pt>
                <c:pt idx="9">
                  <c:v>-0.10000000000000014</c:v>
                </c:pt>
                <c:pt idx="10">
                  <c:v>0</c:v>
                </c:pt>
                <c:pt idx="11">
                  <c:v>0.1</c:v>
                </c:pt>
                <c:pt idx="12">
                  <c:v>0.2</c:v>
                </c:pt>
                <c:pt idx="13">
                  <c:v>0.30000000000000004</c:v>
                </c:pt>
                <c:pt idx="14">
                  <c:v>0.4</c:v>
                </c:pt>
                <c:pt idx="15">
                  <c:v>0.5</c:v>
                </c:pt>
                <c:pt idx="16">
                  <c:v>0.6</c:v>
                </c:pt>
                <c:pt idx="17">
                  <c:v>0.7</c:v>
                </c:pt>
                <c:pt idx="18">
                  <c:v>0.71</c:v>
                </c:pt>
                <c:pt idx="19">
                  <c:v>0.76</c:v>
                </c:pt>
                <c:pt idx="20">
                  <c:v>0.81</c:v>
                </c:pt>
                <c:pt idx="21">
                  <c:v>0.8600000000000001</c:v>
                </c:pt>
                <c:pt idx="22">
                  <c:v>0.91000000000000014</c:v>
                </c:pt>
                <c:pt idx="23">
                  <c:v>0.96000000000000019</c:v>
                </c:pt>
                <c:pt idx="24">
                  <c:v>1.0100000000000002</c:v>
                </c:pt>
                <c:pt idx="25">
                  <c:v>1.0600000000000003</c:v>
                </c:pt>
                <c:pt idx="26">
                  <c:v>1.1100000000000003</c:v>
                </c:pt>
                <c:pt idx="27">
                  <c:v>1.1600000000000004</c:v>
                </c:pt>
                <c:pt idx="28">
                  <c:v>1.2100000000000004</c:v>
                </c:pt>
                <c:pt idx="29">
                  <c:v>1.2600000000000005</c:v>
                </c:pt>
                <c:pt idx="30">
                  <c:v>1.3100000000000005</c:v>
                </c:pt>
                <c:pt idx="31">
                  <c:v>1.3600000000000005</c:v>
                </c:pt>
                <c:pt idx="32">
                  <c:v>1.4100000000000006</c:v>
                </c:pt>
                <c:pt idx="33">
                  <c:v>1.4600000000000006</c:v>
                </c:pt>
                <c:pt idx="34">
                  <c:v>1.5100000000000007</c:v>
                </c:pt>
                <c:pt idx="35">
                  <c:v>1.5600000000000007</c:v>
                </c:pt>
                <c:pt idx="36">
                  <c:v>1.6100000000000008</c:v>
                </c:pt>
                <c:pt idx="37">
                  <c:v>1.6600000000000008</c:v>
                </c:pt>
                <c:pt idx="38">
                  <c:v>1.7100000000000009</c:v>
                </c:pt>
                <c:pt idx="39">
                  <c:v>1.7600000000000009</c:v>
                </c:pt>
                <c:pt idx="40">
                  <c:v>1.8100000000000009</c:v>
                </c:pt>
                <c:pt idx="41">
                  <c:v>1.860000000000001</c:v>
                </c:pt>
                <c:pt idx="42">
                  <c:v>1.910000000000001</c:v>
                </c:pt>
                <c:pt idx="43">
                  <c:v>1.9600000000000011</c:v>
                </c:pt>
                <c:pt idx="44">
                  <c:v>2.0100000000000011</c:v>
                </c:pt>
                <c:pt idx="45">
                  <c:v>2.0600000000000009</c:v>
                </c:pt>
                <c:pt idx="46">
                  <c:v>2.1100000000000008</c:v>
                </c:pt>
                <c:pt idx="47">
                  <c:v>2.1600000000000006</c:v>
                </c:pt>
                <c:pt idx="48">
                  <c:v>2.2100000000000004</c:v>
                </c:pt>
                <c:pt idx="49">
                  <c:v>2.2600000000000002</c:v>
                </c:pt>
                <c:pt idx="50">
                  <c:v>2.31</c:v>
                </c:pt>
                <c:pt idx="51">
                  <c:v>2.36</c:v>
                </c:pt>
                <c:pt idx="52">
                  <c:v>2.4099999999999997</c:v>
                </c:pt>
                <c:pt idx="53">
                  <c:v>2.4599999999999995</c:v>
                </c:pt>
                <c:pt idx="54">
                  <c:v>2.5099999999999993</c:v>
                </c:pt>
                <c:pt idx="55">
                  <c:v>2.5599999999999992</c:v>
                </c:pt>
                <c:pt idx="56">
                  <c:v>2.6</c:v>
                </c:pt>
                <c:pt idx="57">
                  <c:v>2.65</c:v>
                </c:pt>
              </c:numCache>
            </c:numRef>
          </c:xVal>
          <c:yVal>
            <c:numRef>
              <c:f>'Ej8'!$C$2:$C$59</c:f>
              <c:numCache>
                <c:formatCode>General</c:formatCode>
                <c:ptCount val="58"/>
                <c:pt idx="0">
                  <c:v>18</c:v>
                </c:pt>
                <c:pt idx="1">
                  <c:v>17.5</c:v>
                </c:pt>
                <c:pt idx="2">
                  <c:v>17</c:v>
                </c:pt>
                <c:pt idx="3">
                  <c:v>16.5</c:v>
                </c:pt>
                <c:pt idx="4">
                  <c:v>16</c:v>
                </c:pt>
                <c:pt idx="5">
                  <c:v>15.5</c:v>
                </c:pt>
                <c:pt idx="6">
                  <c:v>15</c:v>
                </c:pt>
                <c:pt idx="7">
                  <c:v>14.5</c:v>
                </c:pt>
                <c:pt idx="8">
                  <c:v>14</c:v>
                </c:pt>
                <c:pt idx="9">
                  <c:v>13.5</c:v>
                </c:pt>
                <c:pt idx="10">
                  <c:v>13</c:v>
                </c:pt>
                <c:pt idx="11">
                  <c:v>12.5</c:v>
                </c:pt>
                <c:pt idx="12">
                  <c:v>12</c:v>
                </c:pt>
                <c:pt idx="13">
                  <c:v>11.5</c:v>
                </c:pt>
                <c:pt idx="14">
                  <c:v>11</c:v>
                </c:pt>
                <c:pt idx="15">
                  <c:v>10.5</c:v>
                </c:pt>
                <c:pt idx="16">
                  <c:v>10</c:v>
                </c:pt>
                <c:pt idx="17">
                  <c:v>9.5</c:v>
                </c:pt>
                <c:pt idx="18">
                  <c:v>9.4499999999999993</c:v>
                </c:pt>
                <c:pt idx="19">
                  <c:v>9.1999999999999993</c:v>
                </c:pt>
                <c:pt idx="20">
                  <c:v>8.9499999999999993</c:v>
                </c:pt>
                <c:pt idx="21">
                  <c:v>8.6999999999999993</c:v>
                </c:pt>
                <c:pt idx="22">
                  <c:v>8.4499999999999993</c:v>
                </c:pt>
                <c:pt idx="23">
                  <c:v>8.1999999999999993</c:v>
                </c:pt>
                <c:pt idx="24">
                  <c:v>7.9499999999999993</c:v>
                </c:pt>
                <c:pt idx="25">
                  <c:v>7.6999999999999984</c:v>
                </c:pt>
                <c:pt idx="26">
                  <c:v>7.4499999999999984</c:v>
                </c:pt>
                <c:pt idx="27">
                  <c:v>7.1999999999999984</c:v>
                </c:pt>
                <c:pt idx="28">
                  <c:v>6.9499999999999975</c:v>
                </c:pt>
                <c:pt idx="29">
                  <c:v>6.6999999999999975</c:v>
                </c:pt>
                <c:pt idx="30">
                  <c:v>6.4499999999999975</c:v>
                </c:pt>
                <c:pt idx="31">
                  <c:v>6.1999999999999975</c:v>
                </c:pt>
                <c:pt idx="32">
                  <c:v>5.9499999999999975</c:v>
                </c:pt>
                <c:pt idx="33">
                  <c:v>5.6999999999999966</c:v>
                </c:pt>
                <c:pt idx="34">
                  <c:v>5.4499999999999966</c:v>
                </c:pt>
                <c:pt idx="35">
                  <c:v>5.1999999999999966</c:v>
                </c:pt>
                <c:pt idx="36">
                  <c:v>4.9499999999999957</c:v>
                </c:pt>
                <c:pt idx="37">
                  <c:v>4.6999999999999957</c:v>
                </c:pt>
                <c:pt idx="38">
                  <c:v>4.4499999999999957</c:v>
                </c:pt>
                <c:pt idx="39">
                  <c:v>4.1999999999999957</c:v>
                </c:pt>
                <c:pt idx="40">
                  <c:v>3.9499999999999957</c:v>
                </c:pt>
                <c:pt idx="41">
                  <c:v>3.6999999999999957</c:v>
                </c:pt>
                <c:pt idx="42">
                  <c:v>3.4499999999999957</c:v>
                </c:pt>
                <c:pt idx="43">
                  <c:v>3.199999999999994</c:v>
                </c:pt>
                <c:pt idx="44">
                  <c:v>2.949999999999994</c:v>
                </c:pt>
                <c:pt idx="45">
                  <c:v>2.6999999999999957</c:v>
                </c:pt>
                <c:pt idx="46">
                  <c:v>2.4499999999999957</c:v>
                </c:pt>
                <c:pt idx="47">
                  <c:v>2.1999999999999975</c:v>
                </c:pt>
                <c:pt idx="48">
                  <c:v>1.9499999999999975</c:v>
                </c:pt>
                <c:pt idx="49">
                  <c:v>1.6999999999999993</c:v>
                </c:pt>
                <c:pt idx="50">
                  <c:v>1.4499999999999993</c:v>
                </c:pt>
                <c:pt idx="51">
                  <c:v>1.2000000000000011</c:v>
                </c:pt>
                <c:pt idx="52">
                  <c:v>0.95000000000000107</c:v>
                </c:pt>
                <c:pt idx="53">
                  <c:v>0.70000000000000284</c:v>
                </c:pt>
                <c:pt idx="54">
                  <c:v>0.45000000000000284</c:v>
                </c:pt>
                <c:pt idx="55">
                  <c:v>0.20000000000000462</c:v>
                </c:pt>
                <c:pt idx="56">
                  <c:v>0</c:v>
                </c:pt>
                <c:pt idx="57">
                  <c:v>-0.25</c:v>
                </c:pt>
              </c:numCache>
            </c:numRef>
          </c:yVal>
          <c:smooth val="1"/>
          <c:extLst>
            <c:ext xmlns:c16="http://schemas.microsoft.com/office/drawing/2014/chart" uri="{C3380CC4-5D6E-409C-BE32-E72D297353CC}">
              <c16:uniqueId val="{00000001-0F14-4401-99C4-AC810741E2D0}"/>
            </c:ext>
          </c:extLst>
        </c:ser>
        <c:ser>
          <c:idx val="2"/>
          <c:order val="2"/>
          <c:tx>
            <c:strRef>
              <c:f>'Ej8'!$D$1</c:f>
              <c:strCache>
                <c:ptCount val="1"/>
                <c:pt idx="0">
                  <c:v>Vout 3 sat</c:v>
                </c:pt>
              </c:strCache>
            </c:strRef>
          </c:tx>
          <c:spPr>
            <a:ln w="19050" cap="rnd">
              <a:solidFill>
                <a:schemeClr val="accent3"/>
              </a:solidFill>
              <a:round/>
            </a:ln>
            <a:effectLst/>
          </c:spPr>
          <c:marker>
            <c:symbol val="none"/>
          </c:marker>
          <c:xVal>
            <c:numRef>
              <c:f>'Ej8'!$A$2:$A$64</c:f>
              <c:numCache>
                <c:formatCode>General</c:formatCode>
                <c:ptCount val="63"/>
                <c:pt idx="0">
                  <c:v>-1</c:v>
                </c:pt>
                <c:pt idx="1">
                  <c:v>-0.9</c:v>
                </c:pt>
                <c:pt idx="2">
                  <c:v>-0.8</c:v>
                </c:pt>
                <c:pt idx="3">
                  <c:v>-0.70000000000000007</c:v>
                </c:pt>
                <c:pt idx="4">
                  <c:v>-0.60000000000000009</c:v>
                </c:pt>
                <c:pt idx="5">
                  <c:v>-0.50000000000000011</c:v>
                </c:pt>
                <c:pt idx="6">
                  <c:v>-0.40000000000000013</c:v>
                </c:pt>
                <c:pt idx="7">
                  <c:v>-0.30000000000000016</c:v>
                </c:pt>
                <c:pt idx="8">
                  <c:v>-0.20000000000000015</c:v>
                </c:pt>
                <c:pt idx="9">
                  <c:v>-0.10000000000000014</c:v>
                </c:pt>
                <c:pt idx="10">
                  <c:v>0</c:v>
                </c:pt>
                <c:pt idx="11">
                  <c:v>0.1</c:v>
                </c:pt>
                <c:pt idx="12">
                  <c:v>0.2</c:v>
                </c:pt>
                <c:pt idx="13">
                  <c:v>0.30000000000000004</c:v>
                </c:pt>
                <c:pt idx="14">
                  <c:v>0.4</c:v>
                </c:pt>
                <c:pt idx="15">
                  <c:v>0.5</c:v>
                </c:pt>
                <c:pt idx="16">
                  <c:v>0.6</c:v>
                </c:pt>
                <c:pt idx="17">
                  <c:v>0.7</c:v>
                </c:pt>
                <c:pt idx="18">
                  <c:v>0.71</c:v>
                </c:pt>
                <c:pt idx="19">
                  <c:v>0.76</c:v>
                </c:pt>
                <c:pt idx="20">
                  <c:v>0.81</c:v>
                </c:pt>
                <c:pt idx="21">
                  <c:v>0.8600000000000001</c:v>
                </c:pt>
                <c:pt idx="22">
                  <c:v>0.91000000000000014</c:v>
                </c:pt>
                <c:pt idx="23">
                  <c:v>0.96000000000000019</c:v>
                </c:pt>
                <c:pt idx="24">
                  <c:v>1.0100000000000002</c:v>
                </c:pt>
                <c:pt idx="25">
                  <c:v>1.0600000000000003</c:v>
                </c:pt>
                <c:pt idx="26">
                  <c:v>1.1100000000000003</c:v>
                </c:pt>
                <c:pt idx="27">
                  <c:v>1.1600000000000004</c:v>
                </c:pt>
                <c:pt idx="28">
                  <c:v>1.2100000000000004</c:v>
                </c:pt>
                <c:pt idx="29">
                  <c:v>1.2600000000000005</c:v>
                </c:pt>
                <c:pt idx="30">
                  <c:v>1.3100000000000005</c:v>
                </c:pt>
                <c:pt idx="31">
                  <c:v>1.3600000000000005</c:v>
                </c:pt>
                <c:pt idx="32">
                  <c:v>1.4100000000000006</c:v>
                </c:pt>
                <c:pt idx="33">
                  <c:v>1.4600000000000006</c:v>
                </c:pt>
                <c:pt idx="34">
                  <c:v>1.5100000000000007</c:v>
                </c:pt>
                <c:pt idx="35">
                  <c:v>1.5600000000000007</c:v>
                </c:pt>
                <c:pt idx="36">
                  <c:v>1.6100000000000008</c:v>
                </c:pt>
                <c:pt idx="37">
                  <c:v>1.6600000000000008</c:v>
                </c:pt>
                <c:pt idx="38">
                  <c:v>1.7100000000000009</c:v>
                </c:pt>
                <c:pt idx="39">
                  <c:v>1.7600000000000009</c:v>
                </c:pt>
                <c:pt idx="40">
                  <c:v>1.8100000000000009</c:v>
                </c:pt>
                <c:pt idx="41">
                  <c:v>1.860000000000001</c:v>
                </c:pt>
                <c:pt idx="42">
                  <c:v>1.910000000000001</c:v>
                </c:pt>
                <c:pt idx="43">
                  <c:v>1.9600000000000011</c:v>
                </c:pt>
                <c:pt idx="44">
                  <c:v>2.0100000000000011</c:v>
                </c:pt>
                <c:pt idx="45">
                  <c:v>2.0600000000000009</c:v>
                </c:pt>
                <c:pt idx="46">
                  <c:v>2.1100000000000008</c:v>
                </c:pt>
                <c:pt idx="47">
                  <c:v>2.1600000000000006</c:v>
                </c:pt>
                <c:pt idx="48">
                  <c:v>2.2100000000000004</c:v>
                </c:pt>
                <c:pt idx="49">
                  <c:v>2.2600000000000002</c:v>
                </c:pt>
                <c:pt idx="50">
                  <c:v>2.31</c:v>
                </c:pt>
                <c:pt idx="51">
                  <c:v>2.36</c:v>
                </c:pt>
                <c:pt idx="52">
                  <c:v>2.4099999999999997</c:v>
                </c:pt>
                <c:pt idx="53">
                  <c:v>2.4599999999999995</c:v>
                </c:pt>
                <c:pt idx="54">
                  <c:v>2.5099999999999993</c:v>
                </c:pt>
                <c:pt idx="55">
                  <c:v>2.5599999999999992</c:v>
                </c:pt>
                <c:pt idx="56">
                  <c:v>2.6</c:v>
                </c:pt>
                <c:pt idx="57">
                  <c:v>2.65</c:v>
                </c:pt>
                <c:pt idx="58">
                  <c:v>2.6999999999999997</c:v>
                </c:pt>
                <c:pt idx="59">
                  <c:v>2.7499999999999996</c:v>
                </c:pt>
                <c:pt idx="60">
                  <c:v>2.7999999999999994</c:v>
                </c:pt>
                <c:pt idx="61">
                  <c:v>2.8499999999999992</c:v>
                </c:pt>
                <c:pt idx="62">
                  <c:v>2.899999999999999</c:v>
                </c:pt>
              </c:numCache>
            </c:numRef>
          </c:xVal>
          <c:yVal>
            <c:numRef>
              <c:f>'Ej8'!$D$2:$D$64</c:f>
              <c:numCache>
                <c:formatCode>General</c:formatCode>
                <c:ptCount val="6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numCache>
            </c:numRef>
          </c:yVal>
          <c:smooth val="1"/>
          <c:extLst>
            <c:ext xmlns:c16="http://schemas.microsoft.com/office/drawing/2014/chart" uri="{C3380CC4-5D6E-409C-BE32-E72D297353CC}">
              <c16:uniqueId val="{00000002-0F14-4401-99C4-AC810741E2D0}"/>
            </c:ext>
          </c:extLst>
        </c:ser>
        <c:dLbls>
          <c:showLegendKey val="0"/>
          <c:showVal val="0"/>
          <c:showCatName val="0"/>
          <c:showSerName val="0"/>
          <c:showPercent val="0"/>
          <c:showBubbleSize val="0"/>
        </c:dLbls>
        <c:axId val="1219363471"/>
        <c:axId val="1222593887"/>
      </c:scatterChart>
      <c:valAx>
        <c:axId val="121936347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Vin (V)</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22593887"/>
        <c:crosses val="autoZero"/>
        <c:crossBetween val="midCat"/>
      </c:valAx>
      <c:valAx>
        <c:axId val="1222593887"/>
        <c:scaling>
          <c:orientation val="minMax"/>
          <c:max val="11"/>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Vout (V)</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19363471"/>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err="1"/>
              <a:t>Vout</a:t>
            </a:r>
            <a:r>
              <a:rPr lang="en-US" dirty="0"/>
              <a:t> Vs</a:t>
            </a:r>
            <a:r>
              <a:rPr lang="en-US" baseline="0" dirty="0"/>
              <a:t> Vin</a:t>
            </a:r>
            <a:endParaRPr lang="en-US" dirty="0"/>
          </a:p>
        </c:rich>
      </c:tx>
      <c:layout>
        <c:manualLayout>
          <c:xMode val="edge"/>
          <c:yMode val="edge"/>
          <c:x val="0.37749975308641975"/>
          <c:y val="2.351851851851851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scatterChart>
        <c:scatterStyle val="lineMarker"/>
        <c:varyColors val="0"/>
        <c:ser>
          <c:idx val="0"/>
          <c:order val="0"/>
          <c:tx>
            <c:strRef>
              <c:f>'Ej8'!$E$1</c:f>
              <c:strCache>
                <c:ptCount val="1"/>
                <c:pt idx="0">
                  <c:v>Vout</c:v>
                </c:pt>
              </c:strCache>
            </c:strRef>
          </c:tx>
          <c:spPr>
            <a:ln w="19050" cap="rnd">
              <a:solidFill>
                <a:schemeClr val="tx1"/>
              </a:solidFill>
              <a:round/>
            </a:ln>
            <a:effectLst/>
          </c:spPr>
          <c:marker>
            <c:symbol val="none"/>
          </c:marker>
          <c:xVal>
            <c:numRef>
              <c:f>'Ej8'!$A$2:$A$64</c:f>
              <c:numCache>
                <c:formatCode>General</c:formatCode>
                <c:ptCount val="63"/>
                <c:pt idx="0">
                  <c:v>-1</c:v>
                </c:pt>
                <c:pt idx="1">
                  <c:v>-0.9</c:v>
                </c:pt>
                <c:pt idx="2">
                  <c:v>-0.8</c:v>
                </c:pt>
                <c:pt idx="3">
                  <c:v>-0.70000000000000007</c:v>
                </c:pt>
                <c:pt idx="4">
                  <c:v>-0.60000000000000009</c:v>
                </c:pt>
                <c:pt idx="5">
                  <c:v>-0.50000000000000011</c:v>
                </c:pt>
                <c:pt idx="6">
                  <c:v>-0.40000000000000013</c:v>
                </c:pt>
                <c:pt idx="7">
                  <c:v>-0.30000000000000016</c:v>
                </c:pt>
                <c:pt idx="8">
                  <c:v>-0.20000000000000015</c:v>
                </c:pt>
                <c:pt idx="9">
                  <c:v>-0.10000000000000014</c:v>
                </c:pt>
                <c:pt idx="10">
                  <c:v>0</c:v>
                </c:pt>
                <c:pt idx="11">
                  <c:v>0.1</c:v>
                </c:pt>
                <c:pt idx="12">
                  <c:v>0.2</c:v>
                </c:pt>
                <c:pt idx="13">
                  <c:v>0.30000000000000004</c:v>
                </c:pt>
                <c:pt idx="14">
                  <c:v>0.4</c:v>
                </c:pt>
                <c:pt idx="15">
                  <c:v>0.5</c:v>
                </c:pt>
                <c:pt idx="16">
                  <c:v>0.6</c:v>
                </c:pt>
                <c:pt idx="17">
                  <c:v>0.7</c:v>
                </c:pt>
                <c:pt idx="18">
                  <c:v>0.71</c:v>
                </c:pt>
                <c:pt idx="19">
                  <c:v>0.76</c:v>
                </c:pt>
                <c:pt idx="20">
                  <c:v>0.81</c:v>
                </c:pt>
                <c:pt idx="21">
                  <c:v>0.8600000000000001</c:v>
                </c:pt>
                <c:pt idx="22">
                  <c:v>0.91000000000000014</c:v>
                </c:pt>
                <c:pt idx="23">
                  <c:v>0.96000000000000019</c:v>
                </c:pt>
                <c:pt idx="24">
                  <c:v>1.0100000000000002</c:v>
                </c:pt>
                <c:pt idx="25">
                  <c:v>1.0600000000000003</c:v>
                </c:pt>
                <c:pt idx="26">
                  <c:v>1.1100000000000003</c:v>
                </c:pt>
                <c:pt idx="27">
                  <c:v>1.1600000000000004</c:v>
                </c:pt>
                <c:pt idx="28">
                  <c:v>1.2100000000000004</c:v>
                </c:pt>
                <c:pt idx="29">
                  <c:v>1.2600000000000005</c:v>
                </c:pt>
                <c:pt idx="30">
                  <c:v>1.3100000000000005</c:v>
                </c:pt>
                <c:pt idx="31">
                  <c:v>1.3600000000000005</c:v>
                </c:pt>
                <c:pt idx="32">
                  <c:v>1.4100000000000006</c:v>
                </c:pt>
                <c:pt idx="33">
                  <c:v>1.4600000000000006</c:v>
                </c:pt>
                <c:pt idx="34">
                  <c:v>1.5100000000000007</c:v>
                </c:pt>
                <c:pt idx="35">
                  <c:v>1.5600000000000007</c:v>
                </c:pt>
                <c:pt idx="36">
                  <c:v>1.6100000000000008</c:v>
                </c:pt>
                <c:pt idx="37">
                  <c:v>1.6600000000000008</c:v>
                </c:pt>
                <c:pt idx="38">
                  <c:v>1.7100000000000009</c:v>
                </c:pt>
                <c:pt idx="39">
                  <c:v>1.7600000000000009</c:v>
                </c:pt>
                <c:pt idx="40">
                  <c:v>1.8100000000000009</c:v>
                </c:pt>
                <c:pt idx="41">
                  <c:v>1.860000000000001</c:v>
                </c:pt>
                <c:pt idx="42">
                  <c:v>1.910000000000001</c:v>
                </c:pt>
                <c:pt idx="43">
                  <c:v>1.9600000000000011</c:v>
                </c:pt>
                <c:pt idx="44">
                  <c:v>2.0100000000000011</c:v>
                </c:pt>
                <c:pt idx="45">
                  <c:v>2.0600000000000009</c:v>
                </c:pt>
                <c:pt idx="46">
                  <c:v>2.1100000000000008</c:v>
                </c:pt>
                <c:pt idx="47">
                  <c:v>2.1600000000000006</c:v>
                </c:pt>
                <c:pt idx="48">
                  <c:v>2.2100000000000004</c:v>
                </c:pt>
                <c:pt idx="49">
                  <c:v>2.2600000000000002</c:v>
                </c:pt>
                <c:pt idx="50">
                  <c:v>2.31</c:v>
                </c:pt>
                <c:pt idx="51">
                  <c:v>2.36</c:v>
                </c:pt>
                <c:pt idx="52">
                  <c:v>2.4099999999999997</c:v>
                </c:pt>
                <c:pt idx="53">
                  <c:v>2.4599999999999995</c:v>
                </c:pt>
                <c:pt idx="54">
                  <c:v>2.5099999999999993</c:v>
                </c:pt>
                <c:pt idx="55">
                  <c:v>2.5599999999999992</c:v>
                </c:pt>
                <c:pt idx="56">
                  <c:v>2.6</c:v>
                </c:pt>
                <c:pt idx="57">
                  <c:v>2.65</c:v>
                </c:pt>
                <c:pt idx="58">
                  <c:v>2.6999999999999997</c:v>
                </c:pt>
                <c:pt idx="59">
                  <c:v>2.7499999999999996</c:v>
                </c:pt>
                <c:pt idx="60">
                  <c:v>2.7999999999999994</c:v>
                </c:pt>
                <c:pt idx="61">
                  <c:v>2.8499999999999992</c:v>
                </c:pt>
                <c:pt idx="62">
                  <c:v>2.899999999999999</c:v>
                </c:pt>
              </c:numCache>
            </c:numRef>
          </c:xVal>
          <c:yVal>
            <c:numRef>
              <c:f>'Ej8'!$E$2:$E$64</c:f>
              <c:numCache>
                <c:formatCode>General</c:formatCode>
                <c:ptCount val="63"/>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9.4499999999999993</c:v>
                </c:pt>
                <c:pt idx="19">
                  <c:v>9.1999999999999993</c:v>
                </c:pt>
                <c:pt idx="20">
                  <c:v>8.9499999999999993</c:v>
                </c:pt>
                <c:pt idx="21">
                  <c:v>8.6999999999999993</c:v>
                </c:pt>
                <c:pt idx="22">
                  <c:v>8.4499999999999993</c:v>
                </c:pt>
                <c:pt idx="23">
                  <c:v>8.1999999999999993</c:v>
                </c:pt>
                <c:pt idx="24">
                  <c:v>7.9499999999999993</c:v>
                </c:pt>
                <c:pt idx="25">
                  <c:v>7.6999999999999984</c:v>
                </c:pt>
                <c:pt idx="26">
                  <c:v>7.4499999999999984</c:v>
                </c:pt>
                <c:pt idx="27">
                  <c:v>7.1999999999999984</c:v>
                </c:pt>
                <c:pt idx="28">
                  <c:v>6.9499999999999975</c:v>
                </c:pt>
                <c:pt idx="29">
                  <c:v>6.6999999999999975</c:v>
                </c:pt>
                <c:pt idx="30">
                  <c:v>6.4499999999999975</c:v>
                </c:pt>
                <c:pt idx="31">
                  <c:v>6.1999999999999975</c:v>
                </c:pt>
                <c:pt idx="32">
                  <c:v>5.9499999999999975</c:v>
                </c:pt>
                <c:pt idx="33">
                  <c:v>5.6999999999999966</c:v>
                </c:pt>
                <c:pt idx="34">
                  <c:v>5.4499999999999966</c:v>
                </c:pt>
                <c:pt idx="35">
                  <c:v>5.1999999999999966</c:v>
                </c:pt>
                <c:pt idx="36">
                  <c:v>4.9499999999999957</c:v>
                </c:pt>
                <c:pt idx="37">
                  <c:v>4.6999999999999957</c:v>
                </c:pt>
                <c:pt idx="38">
                  <c:v>4.4499999999999957</c:v>
                </c:pt>
                <c:pt idx="39">
                  <c:v>4.1999999999999957</c:v>
                </c:pt>
                <c:pt idx="40">
                  <c:v>3.9499999999999957</c:v>
                </c:pt>
                <c:pt idx="41">
                  <c:v>3.6999999999999957</c:v>
                </c:pt>
                <c:pt idx="42">
                  <c:v>3.4499999999999957</c:v>
                </c:pt>
                <c:pt idx="43">
                  <c:v>3.199999999999994</c:v>
                </c:pt>
                <c:pt idx="44">
                  <c:v>2.949999999999994</c:v>
                </c:pt>
                <c:pt idx="45">
                  <c:v>2.6999999999999957</c:v>
                </c:pt>
                <c:pt idx="46">
                  <c:v>2.4499999999999957</c:v>
                </c:pt>
                <c:pt idx="47">
                  <c:v>2.1999999999999975</c:v>
                </c:pt>
                <c:pt idx="48">
                  <c:v>1.9499999999999975</c:v>
                </c:pt>
                <c:pt idx="49">
                  <c:v>1.6999999999999993</c:v>
                </c:pt>
                <c:pt idx="50">
                  <c:v>1.4499999999999993</c:v>
                </c:pt>
                <c:pt idx="51">
                  <c:v>1.2000000000000011</c:v>
                </c:pt>
                <c:pt idx="52">
                  <c:v>0.95000000000000107</c:v>
                </c:pt>
                <c:pt idx="53">
                  <c:v>0.70000000000000284</c:v>
                </c:pt>
                <c:pt idx="54">
                  <c:v>0.45000000000000284</c:v>
                </c:pt>
                <c:pt idx="55">
                  <c:v>0.20000000000000462</c:v>
                </c:pt>
                <c:pt idx="56">
                  <c:v>0</c:v>
                </c:pt>
                <c:pt idx="57">
                  <c:v>0</c:v>
                </c:pt>
                <c:pt idx="58">
                  <c:v>0</c:v>
                </c:pt>
                <c:pt idx="59">
                  <c:v>0</c:v>
                </c:pt>
                <c:pt idx="60">
                  <c:v>0</c:v>
                </c:pt>
                <c:pt idx="61">
                  <c:v>0</c:v>
                </c:pt>
                <c:pt idx="62">
                  <c:v>0</c:v>
                </c:pt>
              </c:numCache>
            </c:numRef>
          </c:yVal>
          <c:smooth val="0"/>
          <c:extLst>
            <c:ext xmlns:c16="http://schemas.microsoft.com/office/drawing/2014/chart" uri="{C3380CC4-5D6E-409C-BE32-E72D297353CC}">
              <c16:uniqueId val="{00000000-8CBB-4C56-B176-AFC692AE7577}"/>
            </c:ext>
          </c:extLst>
        </c:ser>
        <c:dLbls>
          <c:showLegendKey val="0"/>
          <c:showVal val="0"/>
          <c:showCatName val="0"/>
          <c:showSerName val="0"/>
          <c:showPercent val="0"/>
          <c:showBubbleSize val="0"/>
        </c:dLbls>
        <c:axId val="1192156799"/>
        <c:axId val="1222581823"/>
      </c:scatterChart>
      <c:valAx>
        <c:axId val="119215679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Vin (V)</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22581823"/>
        <c:crosses val="autoZero"/>
        <c:crossBetween val="midCat"/>
      </c:valAx>
      <c:valAx>
        <c:axId val="1222581823"/>
        <c:scaling>
          <c:orientation val="minMax"/>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Vout (V)</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192156799"/>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scatterChart>
        <c:scatterStyle val="lineMarker"/>
        <c:varyColors val="0"/>
        <c:ser>
          <c:idx val="0"/>
          <c:order val="0"/>
          <c:spPr>
            <a:ln w="19050" cap="rnd">
              <a:solidFill>
                <a:schemeClr val="accent4"/>
              </a:solidFill>
              <a:round/>
            </a:ln>
            <a:effectLst/>
          </c:spPr>
          <c:marker>
            <c:symbol val="none"/>
          </c:marker>
          <c:xVal>
            <c:numRef>
              <c:f>Hoja2!$A$1:$A$6</c:f>
              <c:numCache>
                <c:formatCode>General</c:formatCode>
                <c:ptCount val="6"/>
                <c:pt idx="0">
                  <c:v>-6</c:v>
                </c:pt>
                <c:pt idx="1">
                  <c:v>-4</c:v>
                </c:pt>
                <c:pt idx="2">
                  <c:v>-3.99</c:v>
                </c:pt>
                <c:pt idx="3">
                  <c:v>7.99</c:v>
                </c:pt>
                <c:pt idx="4">
                  <c:v>8</c:v>
                </c:pt>
                <c:pt idx="5">
                  <c:v>11</c:v>
                </c:pt>
              </c:numCache>
            </c:numRef>
          </c:xVal>
          <c:yVal>
            <c:numRef>
              <c:f>Hoja2!$B$1:$B$6</c:f>
              <c:numCache>
                <c:formatCode>General</c:formatCode>
                <c:ptCount val="6"/>
                <c:pt idx="0">
                  <c:v>0</c:v>
                </c:pt>
                <c:pt idx="1">
                  <c:v>0</c:v>
                </c:pt>
                <c:pt idx="2">
                  <c:v>-15</c:v>
                </c:pt>
                <c:pt idx="3">
                  <c:v>-15</c:v>
                </c:pt>
                <c:pt idx="4">
                  <c:v>0</c:v>
                </c:pt>
                <c:pt idx="5">
                  <c:v>0</c:v>
                </c:pt>
              </c:numCache>
            </c:numRef>
          </c:yVal>
          <c:smooth val="0"/>
          <c:extLst>
            <c:ext xmlns:c16="http://schemas.microsoft.com/office/drawing/2014/chart" uri="{C3380CC4-5D6E-409C-BE32-E72D297353CC}">
              <c16:uniqueId val="{00000000-DA8D-4FF1-BC66-17B9BAAF714C}"/>
            </c:ext>
          </c:extLst>
        </c:ser>
        <c:dLbls>
          <c:showLegendKey val="0"/>
          <c:showVal val="0"/>
          <c:showCatName val="0"/>
          <c:showSerName val="0"/>
          <c:showPercent val="0"/>
          <c:showBubbleSize val="0"/>
        </c:dLbls>
        <c:axId val="652720479"/>
        <c:axId val="464608655"/>
      </c:scatterChart>
      <c:valAx>
        <c:axId val="652720479"/>
        <c:scaling>
          <c:orientation val="minMax"/>
          <c:max val="11"/>
          <c:min val="-6"/>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464608655"/>
        <c:crosses val="autoZero"/>
        <c:crossBetween val="midCat"/>
      </c:valAx>
      <c:valAx>
        <c:axId val="464608655"/>
        <c:scaling>
          <c:orientation val="minMax"/>
          <c:max val="0.5"/>
          <c:min val="-17"/>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65272047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Hoja1!$A$1:$A$3</c:f>
              <c:numCache>
                <c:formatCode>General</c:formatCode>
                <c:ptCount val="3"/>
                <c:pt idx="0">
                  <c:v>-50</c:v>
                </c:pt>
                <c:pt idx="1">
                  <c:v>0</c:v>
                </c:pt>
                <c:pt idx="2">
                  <c:v>5</c:v>
                </c:pt>
              </c:numCache>
            </c:numRef>
          </c:xVal>
          <c:yVal>
            <c:numRef>
              <c:f>Hoja1!$B$1:$B$3</c:f>
              <c:numCache>
                <c:formatCode>General</c:formatCode>
                <c:ptCount val="3"/>
                <c:pt idx="0">
                  <c:v>0</c:v>
                </c:pt>
                <c:pt idx="1">
                  <c:v>-2.5</c:v>
                </c:pt>
                <c:pt idx="2">
                  <c:v>-2.75</c:v>
                </c:pt>
              </c:numCache>
            </c:numRef>
          </c:yVal>
          <c:smooth val="1"/>
          <c:extLst>
            <c:ext xmlns:c16="http://schemas.microsoft.com/office/drawing/2014/chart" uri="{C3380CC4-5D6E-409C-BE32-E72D297353CC}">
              <c16:uniqueId val="{00000000-24E8-406D-893B-22C6195E3695}"/>
            </c:ext>
          </c:extLst>
        </c:ser>
        <c:dLbls>
          <c:showLegendKey val="0"/>
          <c:showVal val="0"/>
          <c:showCatName val="0"/>
          <c:showSerName val="0"/>
          <c:showPercent val="0"/>
          <c:showBubbleSize val="0"/>
        </c:dLbls>
        <c:axId val="1894031455"/>
        <c:axId val="1661333375"/>
      </c:scatterChart>
      <c:valAx>
        <c:axId val="189403145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61333375"/>
        <c:crosses val="autoZero"/>
        <c:crossBetween val="midCat"/>
      </c:valAx>
      <c:valAx>
        <c:axId val="16613333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89403145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spPr>
            <a:ln>
              <a:solidFill>
                <a:srgbClr val="00B0F0"/>
              </a:solidFill>
            </a:ln>
          </c:spPr>
          <c:marker>
            <c:symbol val="none"/>
          </c:marker>
          <c:xVal>
            <c:numRef>
              <c:f>Hoja2!$C$1:$C$4</c:f>
              <c:numCache>
                <c:formatCode>General</c:formatCode>
                <c:ptCount val="4"/>
                <c:pt idx="0">
                  <c:v>-3.01</c:v>
                </c:pt>
                <c:pt idx="1">
                  <c:v>-3</c:v>
                </c:pt>
                <c:pt idx="2">
                  <c:v>0.69</c:v>
                </c:pt>
                <c:pt idx="3">
                  <c:v>0.7</c:v>
                </c:pt>
              </c:numCache>
            </c:numRef>
          </c:xVal>
          <c:yVal>
            <c:numRef>
              <c:f>Hoja2!$D$1:$D$4</c:f>
              <c:numCache>
                <c:formatCode>General</c:formatCode>
                <c:ptCount val="4"/>
                <c:pt idx="0">
                  <c:v>-10</c:v>
                </c:pt>
                <c:pt idx="1">
                  <c:v>0</c:v>
                </c:pt>
                <c:pt idx="2">
                  <c:v>0</c:v>
                </c:pt>
                <c:pt idx="3">
                  <c:v>10</c:v>
                </c:pt>
              </c:numCache>
            </c:numRef>
          </c:yVal>
          <c:smooth val="0"/>
          <c:extLst>
            <c:ext xmlns:c16="http://schemas.microsoft.com/office/drawing/2014/chart" uri="{C3380CC4-5D6E-409C-BE32-E72D297353CC}">
              <c16:uniqueId val="{00000000-7327-4BE2-BF05-CC03CE33986E}"/>
            </c:ext>
          </c:extLst>
        </c:ser>
        <c:ser>
          <c:idx val="0"/>
          <c:order val="1"/>
          <c:spPr>
            <a:ln w="19050" cap="rnd">
              <a:solidFill>
                <a:schemeClr val="accent1"/>
              </a:solidFill>
              <a:round/>
            </a:ln>
            <a:effectLst/>
          </c:spPr>
          <c:marker>
            <c:symbol val="none"/>
          </c:marker>
          <c:dPt>
            <c:idx val="1"/>
            <c:bubble3D val="0"/>
            <c:spPr>
              <a:ln w="19050" cap="rnd">
                <a:solidFill>
                  <a:srgbClr val="FF0000"/>
                </a:solidFill>
                <a:round/>
              </a:ln>
              <a:effectLst/>
            </c:spPr>
            <c:extLst>
              <c:ext xmlns:c16="http://schemas.microsoft.com/office/drawing/2014/chart" uri="{C3380CC4-5D6E-409C-BE32-E72D297353CC}">
                <c16:uniqueId val="{00000002-7327-4BE2-BF05-CC03CE33986E}"/>
              </c:ext>
            </c:extLst>
          </c:dPt>
          <c:xVal>
            <c:numRef>
              <c:f>Hoja2!$A$1:$A$4</c:f>
              <c:numCache>
                <c:formatCode>General</c:formatCode>
                <c:ptCount val="4"/>
                <c:pt idx="0">
                  <c:v>-6</c:v>
                </c:pt>
                <c:pt idx="1">
                  <c:v>0</c:v>
                </c:pt>
              </c:numCache>
            </c:numRef>
          </c:xVal>
          <c:yVal>
            <c:numRef>
              <c:f>Hoja2!$B$1:$B$4</c:f>
              <c:numCache>
                <c:formatCode>General</c:formatCode>
                <c:ptCount val="4"/>
                <c:pt idx="0">
                  <c:v>0</c:v>
                </c:pt>
                <c:pt idx="1">
                  <c:v>-6</c:v>
                </c:pt>
              </c:numCache>
            </c:numRef>
          </c:yVal>
          <c:smooth val="0"/>
          <c:extLst>
            <c:ext xmlns:c16="http://schemas.microsoft.com/office/drawing/2014/chart" uri="{C3380CC4-5D6E-409C-BE32-E72D297353CC}">
              <c16:uniqueId val="{00000003-7327-4BE2-BF05-CC03CE33986E}"/>
            </c:ext>
          </c:extLst>
        </c:ser>
        <c:dLbls>
          <c:showLegendKey val="0"/>
          <c:showVal val="0"/>
          <c:showCatName val="0"/>
          <c:showSerName val="0"/>
          <c:showPercent val="0"/>
          <c:showBubbleSize val="0"/>
        </c:dLbls>
        <c:axId val="1013051551"/>
        <c:axId val="1014297599"/>
      </c:scatterChart>
      <c:valAx>
        <c:axId val="1013051551"/>
        <c:scaling>
          <c:orientation val="minMax"/>
          <c:max val="1"/>
          <c:min val="-6"/>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014297599"/>
        <c:crosses val="autoZero"/>
        <c:crossBetween val="midCat"/>
      </c:valAx>
      <c:valAx>
        <c:axId val="1014297599"/>
        <c:scaling>
          <c:orientation val="minMax"/>
          <c:max val="10"/>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013051551"/>
        <c:crosses val="autoZero"/>
        <c:crossBetween val="midCat"/>
      </c:valAx>
    </c:plotArea>
    <c:plotVisOnly val="1"/>
    <c:dispBlanksAs val="gap"/>
    <c:showDLblsOverMax val="0"/>
    <c:extLst/>
  </c:chart>
  <c:txPr>
    <a:bodyPr/>
    <a:lstStyle/>
    <a:p>
      <a:pPr>
        <a:defRPr/>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'Ej 8'!$H$1</c:f>
              <c:strCache>
                <c:ptCount val="1"/>
                <c:pt idx="0">
                  <c:v>Vout1</c:v>
                </c:pt>
              </c:strCache>
            </c:strRef>
          </c:tx>
          <c:spPr>
            <a:ln w="19050" cap="rnd">
              <a:solidFill>
                <a:schemeClr val="accent1"/>
              </a:solidFill>
              <a:round/>
            </a:ln>
            <a:effectLst/>
          </c:spPr>
          <c:marker>
            <c:symbol val="none"/>
          </c:marker>
          <c:xVal>
            <c:numRef>
              <c:f>'Ej 8'!$B$2:$B$100</c:f>
              <c:numCache>
                <c:formatCode>General</c:formatCode>
                <c:ptCount val="99"/>
                <c:pt idx="0">
                  <c:v>-1</c:v>
                </c:pt>
                <c:pt idx="1">
                  <c:v>-0.9</c:v>
                </c:pt>
                <c:pt idx="2">
                  <c:v>-0.8</c:v>
                </c:pt>
                <c:pt idx="3">
                  <c:v>-0.7</c:v>
                </c:pt>
                <c:pt idx="4">
                  <c:v>-0.6</c:v>
                </c:pt>
                <c:pt idx="5">
                  <c:v>-0.5</c:v>
                </c:pt>
                <c:pt idx="6">
                  <c:v>-0.4</c:v>
                </c:pt>
                <c:pt idx="7">
                  <c:v>-0.3</c:v>
                </c:pt>
                <c:pt idx="8">
                  <c:v>-0.2</c:v>
                </c:pt>
                <c:pt idx="9">
                  <c:v>-0.1</c:v>
                </c:pt>
                <c:pt idx="10">
                  <c:v>0</c:v>
                </c:pt>
                <c:pt idx="11">
                  <c:v>0.1</c:v>
                </c:pt>
                <c:pt idx="12">
                  <c:v>0.2</c:v>
                </c:pt>
                <c:pt idx="13">
                  <c:v>0.3</c:v>
                </c:pt>
                <c:pt idx="14">
                  <c:v>0.4</c:v>
                </c:pt>
                <c:pt idx="15">
                  <c:v>0.5</c:v>
                </c:pt>
                <c:pt idx="16">
                  <c:v>0.6</c:v>
                </c:pt>
                <c:pt idx="17">
                  <c:v>0.7</c:v>
                </c:pt>
                <c:pt idx="18">
                  <c:v>0.8</c:v>
                </c:pt>
                <c:pt idx="19">
                  <c:v>0.9</c:v>
                </c:pt>
                <c:pt idx="20">
                  <c:v>1</c:v>
                </c:pt>
                <c:pt idx="21">
                  <c:v>1.1000000000000001</c:v>
                </c:pt>
                <c:pt idx="22">
                  <c:v>1.2</c:v>
                </c:pt>
                <c:pt idx="23">
                  <c:v>1.3</c:v>
                </c:pt>
                <c:pt idx="24">
                  <c:v>1.4</c:v>
                </c:pt>
                <c:pt idx="25">
                  <c:v>1.5</c:v>
                </c:pt>
                <c:pt idx="26">
                  <c:v>1.6</c:v>
                </c:pt>
                <c:pt idx="27">
                  <c:v>1.7</c:v>
                </c:pt>
                <c:pt idx="28">
                  <c:v>1.8</c:v>
                </c:pt>
                <c:pt idx="29">
                  <c:v>1.9</c:v>
                </c:pt>
                <c:pt idx="30">
                  <c:v>2</c:v>
                </c:pt>
                <c:pt idx="31">
                  <c:v>2.1</c:v>
                </c:pt>
                <c:pt idx="32">
                  <c:v>2.2000000000000002</c:v>
                </c:pt>
                <c:pt idx="33">
                  <c:v>2.2999999999999998</c:v>
                </c:pt>
                <c:pt idx="34">
                  <c:v>2.4</c:v>
                </c:pt>
                <c:pt idx="35">
                  <c:v>2.5</c:v>
                </c:pt>
                <c:pt idx="36">
                  <c:v>2.6</c:v>
                </c:pt>
                <c:pt idx="37">
                  <c:v>2.7</c:v>
                </c:pt>
                <c:pt idx="38">
                  <c:v>2.8</c:v>
                </c:pt>
                <c:pt idx="39">
                  <c:v>2.9</c:v>
                </c:pt>
                <c:pt idx="40">
                  <c:v>3</c:v>
                </c:pt>
                <c:pt idx="41">
                  <c:v>3.1</c:v>
                </c:pt>
                <c:pt idx="42">
                  <c:v>3.2</c:v>
                </c:pt>
                <c:pt idx="43">
                  <c:v>3.3</c:v>
                </c:pt>
                <c:pt idx="44">
                  <c:v>3.4</c:v>
                </c:pt>
                <c:pt idx="45">
                  <c:v>3.5</c:v>
                </c:pt>
                <c:pt idx="46">
                  <c:v>3.6</c:v>
                </c:pt>
                <c:pt idx="47">
                  <c:v>3.7</c:v>
                </c:pt>
                <c:pt idx="48">
                  <c:v>3.8</c:v>
                </c:pt>
                <c:pt idx="49">
                  <c:v>3.9</c:v>
                </c:pt>
                <c:pt idx="50">
                  <c:v>4</c:v>
                </c:pt>
                <c:pt idx="51">
                  <c:v>4.0999999999999996</c:v>
                </c:pt>
                <c:pt idx="52">
                  <c:v>4.2</c:v>
                </c:pt>
                <c:pt idx="53">
                  <c:v>4.3</c:v>
                </c:pt>
                <c:pt idx="54">
                  <c:v>4.4000000000000004</c:v>
                </c:pt>
                <c:pt idx="55">
                  <c:v>4.5</c:v>
                </c:pt>
                <c:pt idx="56">
                  <c:v>4.5999999999999996</c:v>
                </c:pt>
                <c:pt idx="57">
                  <c:v>4.7</c:v>
                </c:pt>
                <c:pt idx="58">
                  <c:v>4.8</c:v>
                </c:pt>
                <c:pt idx="59">
                  <c:v>4.9000000000000004</c:v>
                </c:pt>
                <c:pt idx="60">
                  <c:v>5</c:v>
                </c:pt>
                <c:pt idx="61">
                  <c:v>5.0999999999999996</c:v>
                </c:pt>
                <c:pt idx="62">
                  <c:v>5.2</c:v>
                </c:pt>
                <c:pt idx="63">
                  <c:v>5.3</c:v>
                </c:pt>
                <c:pt idx="64">
                  <c:v>5.4</c:v>
                </c:pt>
                <c:pt idx="65">
                  <c:v>5.5</c:v>
                </c:pt>
                <c:pt idx="66">
                  <c:v>5.6</c:v>
                </c:pt>
                <c:pt idx="67">
                  <c:v>5.7</c:v>
                </c:pt>
                <c:pt idx="68">
                  <c:v>5.8</c:v>
                </c:pt>
                <c:pt idx="69">
                  <c:v>5.9</c:v>
                </c:pt>
                <c:pt idx="70">
                  <c:v>6</c:v>
                </c:pt>
                <c:pt idx="71">
                  <c:v>6.1</c:v>
                </c:pt>
                <c:pt idx="72">
                  <c:v>6.2</c:v>
                </c:pt>
                <c:pt idx="73">
                  <c:v>6.3</c:v>
                </c:pt>
                <c:pt idx="74">
                  <c:v>6.4</c:v>
                </c:pt>
                <c:pt idx="75">
                  <c:v>6.5</c:v>
                </c:pt>
                <c:pt idx="76">
                  <c:v>6.6</c:v>
                </c:pt>
                <c:pt idx="77">
                  <c:v>6.7</c:v>
                </c:pt>
                <c:pt idx="78">
                  <c:v>6.8</c:v>
                </c:pt>
                <c:pt idx="79">
                  <c:v>6.9</c:v>
                </c:pt>
                <c:pt idx="80">
                  <c:v>7</c:v>
                </c:pt>
                <c:pt idx="81">
                  <c:v>7.1</c:v>
                </c:pt>
                <c:pt idx="82">
                  <c:v>7.2</c:v>
                </c:pt>
                <c:pt idx="83">
                  <c:v>7.3</c:v>
                </c:pt>
                <c:pt idx="84">
                  <c:v>7.4</c:v>
                </c:pt>
                <c:pt idx="85">
                  <c:v>7.5</c:v>
                </c:pt>
                <c:pt idx="86">
                  <c:v>7.6</c:v>
                </c:pt>
                <c:pt idx="87">
                  <c:v>7.7</c:v>
                </c:pt>
                <c:pt idx="88">
                  <c:v>7.8</c:v>
                </c:pt>
                <c:pt idx="89">
                  <c:v>7.9</c:v>
                </c:pt>
                <c:pt idx="90">
                  <c:v>8.0000000000000107</c:v>
                </c:pt>
                <c:pt idx="91">
                  <c:v>8.1000000000000103</c:v>
                </c:pt>
                <c:pt idx="92">
                  <c:v>8.2000000000000099</c:v>
                </c:pt>
                <c:pt idx="93">
                  <c:v>8.3000000000000096</c:v>
                </c:pt>
                <c:pt idx="94">
                  <c:v>8.4000000000000092</c:v>
                </c:pt>
                <c:pt idx="95">
                  <c:v>8.5000000000000107</c:v>
                </c:pt>
                <c:pt idx="96">
                  <c:v>8.6000000000000103</c:v>
                </c:pt>
                <c:pt idx="97">
                  <c:v>8.7000000000000099</c:v>
                </c:pt>
                <c:pt idx="98">
                  <c:v>8.8000000000000096</c:v>
                </c:pt>
              </c:numCache>
            </c:numRef>
          </c:xVal>
          <c:yVal>
            <c:numRef>
              <c:f>'Ej 8'!$H$2:$H$100</c:f>
              <c:numCache>
                <c:formatCode>General</c:formatCode>
                <c:ptCount val="99"/>
                <c:pt idx="0">
                  <c:v>-1</c:v>
                </c:pt>
                <c:pt idx="1">
                  <c:v>-0.9</c:v>
                </c:pt>
                <c:pt idx="2">
                  <c:v>-0.8</c:v>
                </c:pt>
                <c:pt idx="3">
                  <c:v>-0.7</c:v>
                </c:pt>
                <c:pt idx="4">
                  <c:v>-0.6</c:v>
                </c:pt>
                <c:pt idx="5">
                  <c:v>-0.5</c:v>
                </c:pt>
                <c:pt idx="6">
                  <c:v>-0.4</c:v>
                </c:pt>
                <c:pt idx="7">
                  <c:v>-0.3</c:v>
                </c:pt>
                <c:pt idx="8">
                  <c:v>-0.2</c:v>
                </c:pt>
                <c:pt idx="9">
                  <c:v>-0.1</c:v>
                </c:pt>
                <c:pt idx="10">
                  <c:v>0</c:v>
                </c:pt>
                <c:pt idx="11">
                  <c:v>0.1</c:v>
                </c:pt>
                <c:pt idx="12">
                  <c:v>0.2</c:v>
                </c:pt>
                <c:pt idx="13">
                  <c:v>0.3</c:v>
                </c:pt>
                <c:pt idx="14">
                  <c:v>0.4</c:v>
                </c:pt>
                <c:pt idx="15">
                  <c:v>0.5</c:v>
                </c:pt>
                <c:pt idx="16">
                  <c:v>0.6</c:v>
                </c:pt>
                <c:pt idx="17">
                  <c:v>0.7</c:v>
                </c:pt>
                <c:pt idx="18">
                  <c:v>0.8</c:v>
                </c:pt>
                <c:pt idx="19">
                  <c:v>0.9</c:v>
                </c:pt>
                <c:pt idx="20">
                  <c:v>1</c:v>
                </c:pt>
                <c:pt idx="21">
                  <c:v>1.1000000000000001</c:v>
                </c:pt>
                <c:pt idx="22">
                  <c:v>1.2</c:v>
                </c:pt>
                <c:pt idx="23">
                  <c:v>1.3</c:v>
                </c:pt>
                <c:pt idx="24">
                  <c:v>1.4</c:v>
                </c:pt>
                <c:pt idx="25">
                  <c:v>1.5</c:v>
                </c:pt>
                <c:pt idx="26">
                  <c:v>1.6</c:v>
                </c:pt>
                <c:pt idx="27">
                  <c:v>1.7</c:v>
                </c:pt>
                <c:pt idx="28">
                  <c:v>1.8</c:v>
                </c:pt>
                <c:pt idx="29">
                  <c:v>1.9</c:v>
                </c:pt>
                <c:pt idx="30">
                  <c:v>2</c:v>
                </c:pt>
                <c:pt idx="31">
                  <c:v>2.1</c:v>
                </c:pt>
                <c:pt idx="32">
                  <c:v>2.2000000000000002</c:v>
                </c:pt>
                <c:pt idx="33">
                  <c:v>2.2999999999999998</c:v>
                </c:pt>
                <c:pt idx="34">
                  <c:v>2.4</c:v>
                </c:pt>
                <c:pt idx="35">
                  <c:v>2.5</c:v>
                </c:pt>
                <c:pt idx="36">
                  <c:v>2.6</c:v>
                </c:pt>
                <c:pt idx="37">
                  <c:v>2.7</c:v>
                </c:pt>
                <c:pt idx="38">
                  <c:v>2.8</c:v>
                </c:pt>
                <c:pt idx="39">
                  <c:v>2.9</c:v>
                </c:pt>
                <c:pt idx="40">
                  <c:v>3</c:v>
                </c:pt>
                <c:pt idx="41">
                  <c:v>3.1</c:v>
                </c:pt>
                <c:pt idx="42">
                  <c:v>3.2</c:v>
                </c:pt>
                <c:pt idx="43">
                  <c:v>3.3</c:v>
                </c:pt>
                <c:pt idx="44">
                  <c:v>3.4</c:v>
                </c:pt>
                <c:pt idx="45">
                  <c:v>3.5</c:v>
                </c:pt>
                <c:pt idx="46">
                  <c:v>3.6</c:v>
                </c:pt>
                <c:pt idx="47">
                  <c:v>3.7</c:v>
                </c:pt>
                <c:pt idx="48">
                  <c:v>3.8</c:v>
                </c:pt>
                <c:pt idx="49">
                  <c:v>3.9</c:v>
                </c:pt>
                <c:pt idx="50">
                  <c:v>4</c:v>
                </c:pt>
                <c:pt idx="51">
                  <c:v>4.0999999999999996</c:v>
                </c:pt>
                <c:pt idx="52">
                  <c:v>4.2</c:v>
                </c:pt>
                <c:pt idx="53">
                  <c:v>4.3</c:v>
                </c:pt>
                <c:pt idx="54">
                  <c:v>4.4000000000000004</c:v>
                </c:pt>
                <c:pt idx="55">
                  <c:v>4.5</c:v>
                </c:pt>
                <c:pt idx="56">
                  <c:v>4.5999999999999996</c:v>
                </c:pt>
                <c:pt idx="57">
                  <c:v>4.7</c:v>
                </c:pt>
                <c:pt idx="58">
                  <c:v>4.8</c:v>
                </c:pt>
                <c:pt idx="59">
                  <c:v>4.9000000000000004</c:v>
                </c:pt>
                <c:pt idx="60">
                  <c:v>5</c:v>
                </c:pt>
                <c:pt idx="61">
                  <c:v>5.0999999999999996</c:v>
                </c:pt>
                <c:pt idx="62">
                  <c:v>5.2</c:v>
                </c:pt>
                <c:pt idx="63">
                  <c:v>5.3</c:v>
                </c:pt>
                <c:pt idx="64">
                  <c:v>5.4</c:v>
                </c:pt>
                <c:pt idx="65">
                  <c:v>5.5</c:v>
                </c:pt>
                <c:pt idx="66">
                  <c:v>5.6</c:v>
                </c:pt>
                <c:pt idx="67">
                  <c:v>5.7</c:v>
                </c:pt>
                <c:pt idx="68">
                  <c:v>5.8</c:v>
                </c:pt>
                <c:pt idx="69">
                  <c:v>5.9</c:v>
                </c:pt>
                <c:pt idx="70">
                  <c:v>6</c:v>
                </c:pt>
                <c:pt idx="71">
                  <c:v>6.1</c:v>
                </c:pt>
                <c:pt idx="72">
                  <c:v>6.2</c:v>
                </c:pt>
                <c:pt idx="73">
                  <c:v>6.3</c:v>
                </c:pt>
                <c:pt idx="74">
                  <c:v>6.4</c:v>
                </c:pt>
                <c:pt idx="75">
                  <c:v>6.5</c:v>
                </c:pt>
                <c:pt idx="76">
                  <c:v>6.6</c:v>
                </c:pt>
                <c:pt idx="77">
                  <c:v>6.7</c:v>
                </c:pt>
                <c:pt idx="78">
                  <c:v>6.8</c:v>
                </c:pt>
                <c:pt idx="79">
                  <c:v>6.9</c:v>
                </c:pt>
                <c:pt idx="80">
                  <c:v>7</c:v>
                </c:pt>
                <c:pt idx="81">
                  <c:v>7.1</c:v>
                </c:pt>
                <c:pt idx="82">
                  <c:v>7.2</c:v>
                </c:pt>
                <c:pt idx="83">
                  <c:v>7.3</c:v>
                </c:pt>
                <c:pt idx="84">
                  <c:v>7.4</c:v>
                </c:pt>
                <c:pt idx="85">
                  <c:v>7.5</c:v>
                </c:pt>
                <c:pt idx="86">
                  <c:v>7.6</c:v>
                </c:pt>
                <c:pt idx="87">
                  <c:v>7.7</c:v>
                </c:pt>
                <c:pt idx="88">
                  <c:v>7.8</c:v>
                </c:pt>
                <c:pt idx="89">
                  <c:v>7.9</c:v>
                </c:pt>
                <c:pt idx="90">
                  <c:v>8.0000000000000107</c:v>
                </c:pt>
                <c:pt idx="91">
                  <c:v>8.1000000000000103</c:v>
                </c:pt>
                <c:pt idx="92">
                  <c:v>8.2000000000000099</c:v>
                </c:pt>
                <c:pt idx="93">
                  <c:v>8.3000000000000096</c:v>
                </c:pt>
                <c:pt idx="94">
                  <c:v>8.4000000000000092</c:v>
                </c:pt>
                <c:pt idx="95">
                  <c:v>8.5000000000000107</c:v>
                </c:pt>
                <c:pt idx="96">
                  <c:v>8.6000000000000103</c:v>
                </c:pt>
                <c:pt idx="97">
                  <c:v>8.7000000000000099</c:v>
                </c:pt>
                <c:pt idx="98">
                  <c:v>8.8000000000000096</c:v>
                </c:pt>
              </c:numCache>
            </c:numRef>
          </c:yVal>
          <c:smooth val="1"/>
          <c:extLst>
            <c:ext xmlns:c16="http://schemas.microsoft.com/office/drawing/2014/chart" uri="{C3380CC4-5D6E-409C-BE32-E72D297353CC}">
              <c16:uniqueId val="{00000000-E139-41CE-AEC3-F9395F48BB62}"/>
            </c:ext>
          </c:extLst>
        </c:ser>
        <c:ser>
          <c:idx val="1"/>
          <c:order val="1"/>
          <c:tx>
            <c:strRef>
              <c:f>'Ej 8'!$I$1</c:f>
              <c:strCache>
                <c:ptCount val="1"/>
                <c:pt idx="0">
                  <c:v>Vout2</c:v>
                </c:pt>
              </c:strCache>
            </c:strRef>
          </c:tx>
          <c:spPr>
            <a:ln w="19050" cap="rnd">
              <a:solidFill>
                <a:schemeClr val="accent2"/>
              </a:solidFill>
              <a:round/>
            </a:ln>
            <a:effectLst/>
          </c:spPr>
          <c:marker>
            <c:symbol val="none"/>
          </c:marker>
          <c:xVal>
            <c:numRef>
              <c:f>'Ej 8'!$B$2:$B$100</c:f>
              <c:numCache>
                <c:formatCode>General</c:formatCode>
                <c:ptCount val="99"/>
                <c:pt idx="0">
                  <c:v>-1</c:v>
                </c:pt>
                <c:pt idx="1">
                  <c:v>-0.9</c:v>
                </c:pt>
                <c:pt idx="2">
                  <c:v>-0.8</c:v>
                </c:pt>
                <c:pt idx="3">
                  <c:v>-0.7</c:v>
                </c:pt>
                <c:pt idx="4">
                  <c:v>-0.6</c:v>
                </c:pt>
                <c:pt idx="5">
                  <c:v>-0.5</c:v>
                </c:pt>
                <c:pt idx="6">
                  <c:v>-0.4</c:v>
                </c:pt>
                <c:pt idx="7">
                  <c:v>-0.3</c:v>
                </c:pt>
                <c:pt idx="8">
                  <c:v>-0.2</c:v>
                </c:pt>
                <c:pt idx="9">
                  <c:v>-0.1</c:v>
                </c:pt>
                <c:pt idx="10">
                  <c:v>0</c:v>
                </c:pt>
                <c:pt idx="11">
                  <c:v>0.1</c:v>
                </c:pt>
                <c:pt idx="12">
                  <c:v>0.2</c:v>
                </c:pt>
                <c:pt idx="13">
                  <c:v>0.3</c:v>
                </c:pt>
                <c:pt idx="14">
                  <c:v>0.4</c:v>
                </c:pt>
                <c:pt idx="15">
                  <c:v>0.5</c:v>
                </c:pt>
                <c:pt idx="16">
                  <c:v>0.6</c:v>
                </c:pt>
                <c:pt idx="17">
                  <c:v>0.7</c:v>
                </c:pt>
                <c:pt idx="18">
                  <c:v>0.8</c:v>
                </c:pt>
                <c:pt idx="19">
                  <c:v>0.9</c:v>
                </c:pt>
                <c:pt idx="20">
                  <c:v>1</c:v>
                </c:pt>
                <c:pt idx="21">
                  <c:v>1.1000000000000001</c:v>
                </c:pt>
                <c:pt idx="22">
                  <c:v>1.2</c:v>
                </c:pt>
                <c:pt idx="23">
                  <c:v>1.3</c:v>
                </c:pt>
                <c:pt idx="24">
                  <c:v>1.4</c:v>
                </c:pt>
                <c:pt idx="25">
                  <c:v>1.5</c:v>
                </c:pt>
                <c:pt idx="26">
                  <c:v>1.6</c:v>
                </c:pt>
                <c:pt idx="27">
                  <c:v>1.7</c:v>
                </c:pt>
                <c:pt idx="28">
                  <c:v>1.8</c:v>
                </c:pt>
                <c:pt idx="29">
                  <c:v>1.9</c:v>
                </c:pt>
                <c:pt idx="30">
                  <c:v>2</c:v>
                </c:pt>
                <c:pt idx="31">
                  <c:v>2.1</c:v>
                </c:pt>
                <c:pt idx="32">
                  <c:v>2.2000000000000002</c:v>
                </c:pt>
                <c:pt idx="33">
                  <c:v>2.2999999999999998</c:v>
                </c:pt>
                <c:pt idx="34">
                  <c:v>2.4</c:v>
                </c:pt>
                <c:pt idx="35">
                  <c:v>2.5</c:v>
                </c:pt>
                <c:pt idx="36">
                  <c:v>2.6</c:v>
                </c:pt>
                <c:pt idx="37">
                  <c:v>2.7</c:v>
                </c:pt>
                <c:pt idx="38">
                  <c:v>2.8</c:v>
                </c:pt>
                <c:pt idx="39">
                  <c:v>2.9</c:v>
                </c:pt>
                <c:pt idx="40">
                  <c:v>3</c:v>
                </c:pt>
                <c:pt idx="41">
                  <c:v>3.1</c:v>
                </c:pt>
                <c:pt idx="42">
                  <c:v>3.2</c:v>
                </c:pt>
                <c:pt idx="43">
                  <c:v>3.3</c:v>
                </c:pt>
                <c:pt idx="44">
                  <c:v>3.4</c:v>
                </c:pt>
                <c:pt idx="45">
                  <c:v>3.5</c:v>
                </c:pt>
                <c:pt idx="46">
                  <c:v>3.6</c:v>
                </c:pt>
                <c:pt idx="47">
                  <c:v>3.7</c:v>
                </c:pt>
                <c:pt idx="48">
                  <c:v>3.8</c:v>
                </c:pt>
                <c:pt idx="49">
                  <c:v>3.9</c:v>
                </c:pt>
                <c:pt idx="50">
                  <c:v>4</c:v>
                </c:pt>
                <c:pt idx="51">
                  <c:v>4.0999999999999996</c:v>
                </c:pt>
                <c:pt idx="52">
                  <c:v>4.2</c:v>
                </c:pt>
                <c:pt idx="53">
                  <c:v>4.3</c:v>
                </c:pt>
                <c:pt idx="54">
                  <c:v>4.4000000000000004</c:v>
                </c:pt>
                <c:pt idx="55">
                  <c:v>4.5</c:v>
                </c:pt>
                <c:pt idx="56">
                  <c:v>4.5999999999999996</c:v>
                </c:pt>
                <c:pt idx="57">
                  <c:v>4.7</c:v>
                </c:pt>
                <c:pt idx="58">
                  <c:v>4.8</c:v>
                </c:pt>
                <c:pt idx="59">
                  <c:v>4.9000000000000004</c:v>
                </c:pt>
                <c:pt idx="60">
                  <c:v>5</c:v>
                </c:pt>
                <c:pt idx="61">
                  <c:v>5.0999999999999996</c:v>
                </c:pt>
                <c:pt idx="62">
                  <c:v>5.2</c:v>
                </c:pt>
                <c:pt idx="63">
                  <c:v>5.3</c:v>
                </c:pt>
                <c:pt idx="64">
                  <c:v>5.4</c:v>
                </c:pt>
                <c:pt idx="65">
                  <c:v>5.5</c:v>
                </c:pt>
                <c:pt idx="66">
                  <c:v>5.6</c:v>
                </c:pt>
                <c:pt idx="67">
                  <c:v>5.7</c:v>
                </c:pt>
                <c:pt idx="68">
                  <c:v>5.8</c:v>
                </c:pt>
                <c:pt idx="69">
                  <c:v>5.9</c:v>
                </c:pt>
                <c:pt idx="70">
                  <c:v>6</c:v>
                </c:pt>
                <c:pt idx="71">
                  <c:v>6.1</c:v>
                </c:pt>
                <c:pt idx="72">
                  <c:v>6.2</c:v>
                </c:pt>
                <c:pt idx="73">
                  <c:v>6.3</c:v>
                </c:pt>
                <c:pt idx="74">
                  <c:v>6.4</c:v>
                </c:pt>
                <c:pt idx="75">
                  <c:v>6.5</c:v>
                </c:pt>
                <c:pt idx="76">
                  <c:v>6.6</c:v>
                </c:pt>
                <c:pt idx="77">
                  <c:v>6.7</c:v>
                </c:pt>
                <c:pt idx="78">
                  <c:v>6.8</c:v>
                </c:pt>
                <c:pt idx="79">
                  <c:v>6.9</c:v>
                </c:pt>
                <c:pt idx="80">
                  <c:v>7</c:v>
                </c:pt>
                <c:pt idx="81">
                  <c:v>7.1</c:v>
                </c:pt>
                <c:pt idx="82">
                  <c:v>7.2</c:v>
                </c:pt>
                <c:pt idx="83">
                  <c:v>7.3</c:v>
                </c:pt>
                <c:pt idx="84">
                  <c:v>7.4</c:v>
                </c:pt>
                <c:pt idx="85">
                  <c:v>7.5</c:v>
                </c:pt>
                <c:pt idx="86">
                  <c:v>7.6</c:v>
                </c:pt>
                <c:pt idx="87">
                  <c:v>7.7</c:v>
                </c:pt>
                <c:pt idx="88">
                  <c:v>7.8</c:v>
                </c:pt>
                <c:pt idx="89">
                  <c:v>7.9</c:v>
                </c:pt>
                <c:pt idx="90">
                  <c:v>8.0000000000000107</c:v>
                </c:pt>
                <c:pt idx="91">
                  <c:v>8.1000000000000103</c:v>
                </c:pt>
                <c:pt idx="92">
                  <c:v>8.2000000000000099</c:v>
                </c:pt>
                <c:pt idx="93">
                  <c:v>8.3000000000000096</c:v>
                </c:pt>
                <c:pt idx="94">
                  <c:v>8.4000000000000092</c:v>
                </c:pt>
                <c:pt idx="95">
                  <c:v>8.5000000000000107</c:v>
                </c:pt>
                <c:pt idx="96">
                  <c:v>8.6000000000000103</c:v>
                </c:pt>
                <c:pt idx="97">
                  <c:v>8.7000000000000099</c:v>
                </c:pt>
                <c:pt idx="98">
                  <c:v>8.8000000000000096</c:v>
                </c:pt>
              </c:numCache>
            </c:numRef>
          </c:xVal>
          <c:yVal>
            <c:numRef>
              <c:f>'Ej 8'!$I$2:$I$100</c:f>
              <c:numCache>
                <c:formatCode>General</c:formatCode>
                <c:ptCount val="99"/>
                <c:pt idx="0">
                  <c:v>2.2999999999999998</c:v>
                </c:pt>
                <c:pt idx="1">
                  <c:v>2.2999999999999998</c:v>
                </c:pt>
                <c:pt idx="2">
                  <c:v>2.2999999999999998</c:v>
                </c:pt>
                <c:pt idx="3">
                  <c:v>2.2999999999999998</c:v>
                </c:pt>
                <c:pt idx="4">
                  <c:v>2.2999999999999998</c:v>
                </c:pt>
                <c:pt idx="5">
                  <c:v>2.2999999999999998</c:v>
                </c:pt>
                <c:pt idx="6">
                  <c:v>2.2999999999999998</c:v>
                </c:pt>
                <c:pt idx="7">
                  <c:v>2.2999999999999998</c:v>
                </c:pt>
                <c:pt idx="8">
                  <c:v>2.2999999999999998</c:v>
                </c:pt>
                <c:pt idx="9">
                  <c:v>2.2999999999999998</c:v>
                </c:pt>
                <c:pt idx="10">
                  <c:v>2.2999999999999998</c:v>
                </c:pt>
                <c:pt idx="11">
                  <c:v>2.2999999999999998</c:v>
                </c:pt>
                <c:pt idx="12">
                  <c:v>2.2999999999999998</c:v>
                </c:pt>
                <c:pt idx="13">
                  <c:v>2.2999999999999998</c:v>
                </c:pt>
                <c:pt idx="14">
                  <c:v>2.2999999999999998</c:v>
                </c:pt>
                <c:pt idx="15">
                  <c:v>2.2999999999999998</c:v>
                </c:pt>
                <c:pt idx="16">
                  <c:v>2.2999999999999998</c:v>
                </c:pt>
                <c:pt idx="17">
                  <c:v>2.2999999999999998</c:v>
                </c:pt>
                <c:pt idx="18">
                  <c:v>2.2999999999999998</c:v>
                </c:pt>
                <c:pt idx="19">
                  <c:v>2.2999999999999998</c:v>
                </c:pt>
                <c:pt idx="20">
                  <c:v>2.2999999999999998</c:v>
                </c:pt>
                <c:pt idx="21">
                  <c:v>2.2999999999999998</c:v>
                </c:pt>
                <c:pt idx="22">
                  <c:v>2.2999999999999998</c:v>
                </c:pt>
                <c:pt idx="23">
                  <c:v>2.2999999999999998</c:v>
                </c:pt>
                <c:pt idx="24">
                  <c:v>2.2999999999999998</c:v>
                </c:pt>
                <c:pt idx="25">
                  <c:v>2.2999999999999998</c:v>
                </c:pt>
                <c:pt idx="26">
                  <c:v>2.2999999999999998</c:v>
                </c:pt>
                <c:pt idx="27">
                  <c:v>2.2999999999999998</c:v>
                </c:pt>
                <c:pt idx="28">
                  <c:v>2.2999999999999998</c:v>
                </c:pt>
                <c:pt idx="29">
                  <c:v>2.2999999999999998</c:v>
                </c:pt>
                <c:pt idx="30">
                  <c:v>2.2999999999999998</c:v>
                </c:pt>
                <c:pt idx="31">
                  <c:v>2.2999999999999998</c:v>
                </c:pt>
                <c:pt idx="32">
                  <c:v>2.2999999999999998</c:v>
                </c:pt>
                <c:pt idx="33">
                  <c:v>2.2999999999999998</c:v>
                </c:pt>
                <c:pt idx="34">
                  <c:v>2.2999999999999998</c:v>
                </c:pt>
                <c:pt idx="35">
                  <c:v>2.2999999999999998</c:v>
                </c:pt>
                <c:pt idx="36">
                  <c:v>2.2999999999999998</c:v>
                </c:pt>
                <c:pt idx="37">
                  <c:v>2.2999999999999998</c:v>
                </c:pt>
                <c:pt idx="38">
                  <c:v>2.2999999999999998</c:v>
                </c:pt>
                <c:pt idx="39">
                  <c:v>2.2999999999999998</c:v>
                </c:pt>
                <c:pt idx="40">
                  <c:v>2.2999999999999998</c:v>
                </c:pt>
                <c:pt idx="41">
                  <c:v>2.2999999999999998</c:v>
                </c:pt>
                <c:pt idx="42">
                  <c:v>2.2999999999999998</c:v>
                </c:pt>
                <c:pt idx="43">
                  <c:v>2.2999999999999998</c:v>
                </c:pt>
                <c:pt idx="44">
                  <c:v>2.2999999999999998</c:v>
                </c:pt>
                <c:pt idx="45">
                  <c:v>2.2999999999999998</c:v>
                </c:pt>
                <c:pt idx="46">
                  <c:v>2.2999999999999998</c:v>
                </c:pt>
                <c:pt idx="47">
                  <c:v>2.2999999999999998</c:v>
                </c:pt>
                <c:pt idx="48">
                  <c:v>2.2999999999999998</c:v>
                </c:pt>
                <c:pt idx="49">
                  <c:v>2.2999999999999998</c:v>
                </c:pt>
                <c:pt idx="50">
                  <c:v>2.2999999999999998</c:v>
                </c:pt>
                <c:pt idx="51">
                  <c:v>2.2999999999999998</c:v>
                </c:pt>
                <c:pt idx="52">
                  <c:v>2.2999999999999998</c:v>
                </c:pt>
                <c:pt idx="53">
                  <c:v>2.2999999999999998</c:v>
                </c:pt>
                <c:pt idx="54">
                  <c:v>2.2999999999999998</c:v>
                </c:pt>
                <c:pt idx="55">
                  <c:v>2.2999999999999998</c:v>
                </c:pt>
                <c:pt idx="56">
                  <c:v>2.2999999999999998</c:v>
                </c:pt>
                <c:pt idx="57">
                  <c:v>2.2999999999999998</c:v>
                </c:pt>
                <c:pt idx="58">
                  <c:v>2.2999999999999998</c:v>
                </c:pt>
                <c:pt idx="59">
                  <c:v>2.2999999999999998</c:v>
                </c:pt>
                <c:pt idx="60">
                  <c:v>2.2999999999999998</c:v>
                </c:pt>
                <c:pt idx="61">
                  <c:v>2.2999999999999998</c:v>
                </c:pt>
                <c:pt idx="62">
                  <c:v>2.2999999999999998</c:v>
                </c:pt>
                <c:pt idx="63">
                  <c:v>2.2999999999999998</c:v>
                </c:pt>
                <c:pt idx="64">
                  <c:v>2.2999999999999998</c:v>
                </c:pt>
                <c:pt idx="65">
                  <c:v>2.2999999999999998</c:v>
                </c:pt>
                <c:pt idx="66">
                  <c:v>2.2999999999999998</c:v>
                </c:pt>
                <c:pt idx="67">
                  <c:v>2.2999999999999998</c:v>
                </c:pt>
                <c:pt idx="68">
                  <c:v>2.2999999999999998</c:v>
                </c:pt>
                <c:pt idx="69">
                  <c:v>2.2999999999999998</c:v>
                </c:pt>
                <c:pt idx="70">
                  <c:v>2.2999999999999998</c:v>
                </c:pt>
                <c:pt idx="71">
                  <c:v>2.2999999999999998</c:v>
                </c:pt>
                <c:pt idx="72">
                  <c:v>2.2999999999999998</c:v>
                </c:pt>
                <c:pt idx="73">
                  <c:v>2.2999999999999998</c:v>
                </c:pt>
                <c:pt idx="74">
                  <c:v>2.2999999999999998</c:v>
                </c:pt>
                <c:pt idx="75">
                  <c:v>2.2999999999999998</c:v>
                </c:pt>
                <c:pt idx="76">
                  <c:v>2.2999999999999998</c:v>
                </c:pt>
                <c:pt idx="77">
                  <c:v>2.2999999999999998</c:v>
                </c:pt>
                <c:pt idx="78">
                  <c:v>2.2999999999999998</c:v>
                </c:pt>
                <c:pt idx="79">
                  <c:v>2.2999999999999998</c:v>
                </c:pt>
                <c:pt idx="80">
                  <c:v>2.2999999999999998</c:v>
                </c:pt>
                <c:pt idx="81">
                  <c:v>2.2999999999999998</c:v>
                </c:pt>
                <c:pt idx="82">
                  <c:v>2.2999999999999998</c:v>
                </c:pt>
                <c:pt idx="83">
                  <c:v>2.2999999999999998</c:v>
                </c:pt>
                <c:pt idx="84">
                  <c:v>2.2999999999999998</c:v>
                </c:pt>
                <c:pt idx="85">
                  <c:v>2.2999999999999998</c:v>
                </c:pt>
                <c:pt idx="86">
                  <c:v>2.2999999999999998</c:v>
                </c:pt>
                <c:pt idx="87">
                  <c:v>2.2999999999999998</c:v>
                </c:pt>
                <c:pt idx="88">
                  <c:v>2.2999999999999998</c:v>
                </c:pt>
                <c:pt idx="89">
                  <c:v>2.2999999999999998</c:v>
                </c:pt>
                <c:pt idx="90">
                  <c:v>2.2999999999999998</c:v>
                </c:pt>
                <c:pt idx="91">
                  <c:v>2.2999999999999998</c:v>
                </c:pt>
                <c:pt idx="92">
                  <c:v>2.2999999999999998</c:v>
                </c:pt>
                <c:pt idx="93">
                  <c:v>2.2999999999999998</c:v>
                </c:pt>
                <c:pt idx="94">
                  <c:v>2.2999999999999998</c:v>
                </c:pt>
                <c:pt idx="95">
                  <c:v>2.2999999999999998</c:v>
                </c:pt>
                <c:pt idx="96">
                  <c:v>2.2999999999999998</c:v>
                </c:pt>
                <c:pt idx="97">
                  <c:v>2.2999999999999998</c:v>
                </c:pt>
                <c:pt idx="98">
                  <c:v>2.2999999999999998</c:v>
                </c:pt>
              </c:numCache>
            </c:numRef>
          </c:yVal>
          <c:smooth val="1"/>
          <c:extLst>
            <c:ext xmlns:c16="http://schemas.microsoft.com/office/drawing/2014/chart" uri="{C3380CC4-5D6E-409C-BE32-E72D297353CC}">
              <c16:uniqueId val="{00000001-E139-41CE-AEC3-F9395F48BB62}"/>
            </c:ext>
          </c:extLst>
        </c:ser>
        <c:dLbls>
          <c:showLegendKey val="0"/>
          <c:showVal val="0"/>
          <c:showCatName val="0"/>
          <c:showSerName val="0"/>
          <c:showPercent val="0"/>
          <c:showBubbleSize val="0"/>
        </c:dLbls>
        <c:axId val="1659542976"/>
        <c:axId val="1658880064"/>
      </c:scatterChart>
      <c:valAx>
        <c:axId val="16595429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Vin (V)</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58880064"/>
        <c:crosses val="autoZero"/>
        <c:crossBetween val="midCat"/>
      </c:valAx>
      <c:valAx>
        <c:axId val="1658880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Vout (V)</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595429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0"/>
          <c:tx>
            <c:strRef>
              <c:f>'Ej 8'!$J$1</c:f>
              <c:strCache>
                <c:ptCount val="1"/>
                <c:pt idx="0">
                  <c:v>Vout</c:v>
                </c:pt>
              </c:strCache>
            </c:strRef>
          </c:tx>
          <c:spPr>
            <a:ln w="19050" cap="rnd">
              <a:solidFill>
                <a:schemeClr val="tx1"/>
              </a:solidFill>
              <a:round/>
            </a:ln>
            <a:effectLst/>
          </c:spPr>
          <c:marker>
            <c:symbol val="none"/>
          </c:marker>
          <c:xVal>
            <c:numRef>
              <c:f>'Ej 8'!$B$2:$B$100</c:f>
              <c:numCache>
                <c:formatCode>General</c:formatCode>
                <c:ptCount val="99"/>
                <c:pt idx="0">
                  <c:v>-1</c:v>
                </c:pt>
                <c:pt idx="1">
                  <c:v>-0.9</c:v>
                </c:pt>
                <c:pt idx="2">
                  <c:v>-0.8</c:v>
                </c:pt>
                <c:pt idx="3">
                  <c:v>-0.7</c:v>
                </c:pt>
                <c:pt idx="4">
                  <c:v>-0.6</c:v>
                </c:pt>
                <c:pt idx="5">
                  <c:v>-0.5</c:v>
                </c:pt>
                <c:pt idx="6">
                  <c:v>-0.4</c:v>
                </c:pt>
                <c:pt idx="7">
                  <c:v>-0.3</c:v>
                </c:pt>
                <c:pt idx="8">
                  <c:v>-0.2</c:v>
                </c:pt>
                <c:pt idx="9">
                  <c:v>-0.1</c:v>
                </c:pt>
                <c:pt idx="10">
                  <c:v>0</c:v>
                </c:pt>
                <c:pt idx="11">
                  <c:v>0.1</c:v>
                </c:pt>
                <c:pt idx="12">
                  <c:v>0.2</c:v>
                </c:pt>
                <c:pt idx="13">
                  <c:v>0.3</c:v>
                </c:pt>
                <c:pt idx="14">
                  <c:v>0.4</c:v>
                </c:pt>
                <c:pt idx="15">
                  <c:v>0.5</c:v>
                </c:pt>
                <c:pt idx="16">
                  <c:v>0.6</c:v>
                </c:pt>
                <c:pt idx="17">
                  <c:v>0.7</c:v>
                </c:pt>
                <c:pt idx="18">
                  <c:v>0.8</c:v>
                </c:pt>
                <c:pt idx="19">
                  <c:v>0.9</c:v>
                </c:pt>
                <c:pt idx="20">
                  <c:v>1</c:v>
                </c:pt>
                <c:pt idx="21">
                  <c:v>1.1000000000000001</c:v>
                </c:pt>
                <c:pt idx="22">
                  <c:v>1.2</c:v>
                </c:pt>
                <c:pt idx="23">
                  <c:v>1.3</c:v>
                </c:pt>
                <c:pt idx="24">
                  <c:v>1.4</c:v>
                </c:pt>
                <c:pt idx="25">
                  <c:v>1.5</c:v>
                </c:pt>
                <c:pt idx="26">
                  <c:v>1.6</c:v>
                </c:pt>
                <c:pt idx="27">
                  <c:v>1.7</c:v>
                </c:pt>
                <c:pt idx="28">
                  <c:v>1.8</c:v>
                </c:pt>
                <c:pt idx="29">
                  <c:v>1.9</c:v>
                </c:pt>
                <c:pt idx="30">
                  <c:v>2</c:v>
                </c:pt>
                <c:pt idx="31">
                  <c:v>2.1</c:v>
                </c:pt>
                <c:pt idx="32">
                  <c:v>2.2000000000000002</c:v>
                </c:pt>
                <c:pt idx="33">
                  <c:v>2.2999999999999998</c:v>
                </c:pt>
                <c:pt idx="34">
                  <c:v>2.4</c:v>
                </c:pt>
                <c:pt idx="35">
                  <c:v>2.5</c:v>
                </c:pt>
                <c:pt idx="36">
                  <c:v>2.6</c:v>
                </c:pt>
                <c:pt idx="37">
                  <c:v>2.7</c:v>
                </c:pt>
                <c:pt idx="38">
                  <c:v>2.8</c:v>
                </c:pt>
                <c:pt idx="39">
                  <c:v>2.9</c:v>
                </c:pt>
                <c:pt idx="40">
                  <c:v>3</c:v>
                </c:pt>
                <c:pt idx="41">
                  <c:v>3.1</c:v>
                </c:pt>
                <c:pt idx="42">
                  <c:v>3.2</c:v>
                </c:pt>
                <c:pt idx="43">
                  <c:v>3.3</c:v>
                </c:pt>
                <c:pt idx="44">
                  <c:v>3.4</c:v>
                </c:pt>
                <c:pt idx="45">
                  <c:v>3.5</c:v>
                </c:pt>
                <c:pt idx="46">
                  <c:v>3.6</c:v>
                </c:pt>
                <c:pt idx="47">
                  <c:v>3.7</c:v>
                </c:pt>
                <c:pt idx="48">
                  <c:v>3.8</c:v>
                </c:pt>
                <c:pt idx="49">
                  <c:v>3.9</c:v>
                </c:pt>
                <c:pt idx="50">
                  <c:v>4</c:v>
                </c:pt>
                <c:pt idx="51">
                  <c:v>4.0999999999999996</c:v>
                </c:pt>
                <c:pt idx="52">
                  <c:v>4.2</c:v>
                </c:pt>
                <c:pt idx="53">
                  <c:v>4.3</c:v>
                </c:pt>
                <c:pt idx="54">
                  <c:v>4.4000000000000004</c:v>
                </c:pt>
                <c:pt idx="55">
                  <c:v>4.5</c:v>
                </c:pt>
                <c:pt idx="56">
                  <c:v>4.5999999999999996</c:v>
                </c:pt>
                <c:pt idx="57">
                  <c:v>4.7</c:v>
                </c:pt>
                <c:pt idx="58">
                  <c:v>4.8</c:v>
                </c:pt>
                <c:pt idx="59">
                  <c:v>4.9000000000000004</c:v>
                </c:pt>
                <c:pt idx="60">
                  <c:v>5</c:v>
                </c:pt>
                <c:pt idx="61">
                  <c:v>5.0999999999999996</c:v>
                </c:pt>
                <c:pt idx="62">
                  <c:v>5.2</c:v>
                </c:pt>
                <c:pt idx="63">
                  <c:v>5.3</c:v>
                </c:pt>
                <c:pt idx="64">
                  <c:v>5.4</c:v>
                </c:pt>
                <c:pt idx="65">
                  <c:v>5.5</c:v>
                </c:pt>
                <c:pt idx="66">
                  <c:v>5.6</c:v>
                </c:pt>
                <c:pt idx="67">
                  <c:v>5.7</c:v>
                </c:pt>
                <c:pt idx="68">
                  <c:v>5.8</c:v>
                </c:pt>
                <c:pt idx="69">
                  <c:v>5.9</c:v>
                </c:pt>
                <c:pt idx="70">
                  <c:v>6</c:v>
                </c:pt>
                <c:pt idx="71">
                  <c:v>6.1</c:v>
                </c:pt>
                <c:pt idx="72">
                  <c:v>6.2</c:v>
                </c:pt>
                <c:pt idx="73">
                  <c:v>6.3</c:v>
                </c:pt>
                <c:pt idx="74">
                  <c:v>6.4</c:v>
                </c:pt>
                <c:pt idx="75">
                  <c:v>6.5</c:v>
                </c:pt>
                <c:pt idx="76">
                  <c:v>6.6</c:v>
                </c:pt>
                <c:pt idx="77">
                  <c:v>6.7</c:v>
                </c:pt>
                <c:pt idx="78">
                  <c:v>6.8</c:v>
                </c:pt>
                <c:pt idx="79">
                  <c:v>6.9</c:v>
                </c:pt>
                <c:pt idx="80">
                  <c:v>7</c:v>
                </c:pt>
                <c:pt idx="81">
                  <c:v>7.1</c:v>
                </c:pt>
                <c:pt idx="82">
                  <c:v>7.2</c:v>
                </c:pt>
                <c:pt idx="83">
                  <c:v>7.3</c:v>
                </c:pt>
                <c:pt idx="84">
                  <c:v>7.4</c:v>
                </c:pt>
                <c:pt idx="85">
                  <c:v>7.5</c:v>
                </c:pt>
                <c:pt idx="86">
                  <c:v>7.6</c:v>
                </c:pt>
                <c:pt idx="87">
                  <c:v>7.7</c:v>
                </c:pt>
                <c:pt idx="88">
                  <c:v>7.8</c:v>
                </c:pt>
                <c:pt idx="89">
                  <c:v>7.9</c:v>
                </c:pt>
                <c:pt idx="90">
                  <c:v>8.0000000000000107</c:v>
                </c:pt>
                <c:pt idx="91">
                  <c:v>8.1000000000000103</c:v>
                </c:pt>
                <c:pt idx="92">
                  <c:v>8.2000000000000099</c:v>
                </c:pt>
                <c:pt idx="93">
                  <c:v>8.3000000000000096</c:v>
                </c:pt>
                <c:pt idx="94">
                  <c:v>8.4000000000000092</c:v>
                </c:pt>
                <c:pt idx="95">
                  <c:v>8.5000000000000107</c:v>
                </c:pt>
                <c:pt idx="96">
                  <c:v>8.6000000000000103</c:v>
                </c:pt>
                <c:pt idx="97">
                  <c:v>8.7000000000000099</c:v>
                </c:pt>
                <c:pt idx="98">
                  <c:v>8.8000000000000096</c:v>
                </c:pt>
              </c:numCache>
            </c:numRef>
          </c:xVal>
          <c:yVal>
            <c:numRef>
              <c:f>'Ej 8'!$J$2:$J$100</c:f>
              <c:numCache>
                <c:formatCode>General</c:formatCode>
                <c:ptCount val="99"/>
                <c:pt idx="0">
                  <c:v>2.2999999999999998</c:v>
                </c:pt>
                <c:pt idx="1">
                  <c:v>2.2999999999999998</c:v>
                </c:pt>
                <c:pt idx="2">
                  <c:v>2.2999999999999998</c:v>
                </c:pt>
                <c:pt idx="3">
                  <c:v>2.2999999999999998</c:v>
                </c:pt>
                <c:pt idx="4">
                  <c:v>2.2999999999999998</c:v>
                </c:pt>
                <c:pt idx="5">
                  <c:v>2.2999999999999998</c:v>
                </c:pt>
                <c:pt idx="6">
                  <c:v>2.2999999999999998</c:v>
                </c:pt>
                <c:pt idx="7">
                  <c:v>2.2999999999999998</c:v>
                </c:pt>
                <c:pt idx="8">
                  <c:v>2.2999999999999998</c:v>
                </c:pt>
                <c:pt idx="9">
                  <c:v>2.2999999999999998</c:v>
                </c:pt>
                <c:pt idx="10">
                  <c:v>2.2999999999999998</c:v>
                </c:pt>
                <c:pt idx="11">
                  <c:v>2.2999999999999998</c:v>
                </c:pt>
                <c:pt idx="12">
                  <c:v>2.2999999999999998</c:v>
                </c:pt>
                <c:pt idx="13">
                  <c:v>2.2999999999999998</c:v>
                </c:pt>
                <c:pt idx="14">
                  <c:v>2.2999999999999998</c:v>
                </c:pt>
                <c:pt idx="15">
                  <c:v>2.2999999999999998</c:v>
                </c:pt>
                <c:pt idx="16">
                  <c:v>2.2999999999999998</c:v>
                </c:pt>
                <c:pt idx="17">
                  <c:v>2.2999999999999998</c:v>
                </c:pt>
                <c:pt idx="18">
                  <c:v>2.2999999999999998</c:v>
                </c:pt>
                <c:pt idx="19">
                  <c:v>2.2999999999999998</c:v>
                </c:pt>
                <c:pt idx="20">
                  <c:v>2.2999999999999998</c:v>
                </c:pt>
                <c:pt idx="21">
                  <c:v>2.2999999999999998</c:v>
                </c:pt>
                <c:pt idx="22">
                  <c:v>2.2999999999999998</c:v>
                </c:pt>
                <c:pt idx="23">
                  <c:v>2.2999999999999998</c:v>
                </c:pt>
                <c:pt idx="24">
                  <c:v>2.2999999999999998</c:v>
                </c:pt>
                <c:pt idx="25">
                  <c:v>2.2999999999999998</c:v>
                </c:pt>
                <c:pt idx="26">
                  <c:v>2.2999999999999998</c:v>
                </c:pt>
                <c:pt idx="27">
                  <c:v>2.2999999999999998</c:v>
                </c:pt>
                <c:pt idx="28">
                  <c:v>2.2999999999999998</c:v>
                </c:pt>
                <c:pt idx="29">
                  <c:v>2.2999999999999998</c:v>
                </c:pt>
                <c:pt idx="30">
                  <c:v>2.2999999999999998</c:v>
                </c:pt>
                <c:pt idx="31">
                  <c:v>2.2999999999999998</c:v>
                </c:pt>
                <c:pt idx="32">
                  <c:v>2.2999999999999998</c:v>
                </c:pt>
                <c:pt idx="33">
                  <c:v>2.2999999999999998</c:v>
                </c:pt>
                <c:pt idx="34">
                  <c:v>2.4</c:v>
                </c:pt>
                <c:pt idx="35">
                  <c:v>2.5</c:v>
                </c:pt>
                <c:pt idx="36">
                  <c:v>2.6</c:v>
                </c:pt>
                <c:pt idx="37">
                  <c:v>2.7</c:v>
                </c:pt>
                <c:pt idx="38">
                  <c:v>2.8</c:v>
                </c:pt>
                <c:pt idx="39">
                  <c:v>2.9</c:v>
                </c:pt>
                <c:pt idx="40">
                  <c:v>3</c:v>
                </c:pt>
                <c:pt idx="41">
                  <c:v>3.1</c:v>
                </c:pt>
                <c:pt idx="42">
                  <c:v>3.2</c:v>
                </c:pt>
                <c:pt idx="43">
                  <c:v>3.3</c:v>
                </c:pt>
                <c:pt idx="44">
                  <c:v>3.4</c:v>
                </c:pt>
                <c:pt idx="45">
                  <c:v>3.5</c:v>
                </c:pt>
                <c:pt idx="46">
                  <c:v>3.6</c:v>
                </c:pt>
                <c:pt idx="47">
                  <c:v>3.7</c:v>
                </c:pt>
                <c:pt idx="48">
                  <c:v>3.8</c:v>
                </c:pt>
                <c:pt idx="49">
                  <c:v>3.9</c:v>
                </c:pt>
                <c:pt idx="50">
                  <c:v>4</c:v>
                </c:pt>
                <c:pt idx="51">
                  <c:v>4.0999999999999996</c:v>
                </c:pt>
                <c:pt idx="52">
                  <c:v>4.2</c:v>
                </c:pt>
                <c:pt idx="53">
                  <c:v>4.3</c:v>
                </c:pt>
                <c:pt idx="54">
                  <c:v>4.4000000000000004</c:v>
                </c:pt>
                <c:pt idx="55">
                  <c:v>4.5</c:v>
                </c:pt>
                <c:pt idx="56">
                  <c:v>4.5999999999999996</c:v>
                </c:pt>
                <c:pt idx="57">
                  <c:v>4.7</c:v>
                </c:pt>
                <c:pt idx="58">
                  <c:v>4.8</c:v>
                </c:pt>
                <c:pt idx="59">
                  <c:v>4.9000000000000004</c:v>
                </c:pt>
                <c:pt idx="60">
                  <c:v>5</c:v>
                </c:pt>
                <c:pt idx="61">
                  <c:v>5.0999999999999996</c:v>
                </c:pt>
                <c:pt idx="62">
                  <c:v>5.2</c:v>
                </c:pt>
                <c:pt idx="63">
                  <c:v>5.3</c:v>
                </c:pt>
                <c:pt idx="64">
                  <c:v>5.4</c:v>
                </c:pt>
                <c:pt idx="65">
                  <c:v>5.5</c:v>
                </c:pt>
                <c:pt idx="66">
                  <c:v>5.6</c:v>
                </c:pt>
                <c:pt idx="67">
                  <c:v>5.7</c:v>
                </c:pt>
                <c:pt idx="68">
                  <c:v>5.8</c:v>
                </c:pt>
                <c:pt idx="69">
                  <c:v>5.9</c:v>
                </c:pt>
                <c:pt idx="70">
                  <c:v>6</c:v>
                </c:pt>
                <c:pt idx="71">
                  <c:v>6.1</c:v>
                </c:pt>
                <c:pt idx="72">
                  <c:v>6.2</c:v>
                </c:pt>
                <c:pt idx="73">
                  <c:v>6.3</c:v>
                </c:pt>
                <c:pt idx="74">
                  <c:v>6.4</c:v>
                </c:pt>
                <c:pt idx="75">
                  <c:v>6.5</c:v>
                </c:pt>
                <c:pt idx="76">
                  <c:v>6.6</c:v>
                </c:pt>
                <c:pt idx="77">
                  <c:v>6.7</c:v>
                </c:pt>
                <c:pt idx="78">
                  <c:v>6.8</c:v>
                </c:pt>
                <c:pt idx="79">
                  <c:v>6.9</c:v>
                </c:pt>
                <c:pt idx="80">
                  <c:v>7</c:v>
                </c:pt>
                <c:pt idx="81">
                  <c:v>7.1</c:v>
                </c:pt>
                <c:pt idx="82">
                  <c:v>7.2</c:v>
                </c:pt>
                <c:pt idx="83">
                  <c:v>7.3</c:v>
                </c:pt>
                <c:pt idx="84">
                  <c:v>7.4</c:v>
                </c:pt>
                <c:pt idx="85">
                  <c:v>7.5</c:v>
                </c:pt>
                <c:pt idx="86">
                  <c:v>7.6</c:v>
                </c:pt>
                <c:pt idx="87">
                  <c:v>7.7</c:v>
                </c:pt>
                <c:pt idx="88">
                  <c:v>7.8</c:v>
                </c:pt>
                <c:pt idx="89">
                  <c:v>7.9</c:v>
                </c:pt>
                <c:pt idx="90">
                  <c:v>8.0000000000000107</c:v>
                </c:pt>
                <c:pt idx="91">
                  <c:v>8.1000000000000103</c:v>
                </c:pt>
                <c:pt idx="92">
                  <c:v>8.2000000000000099</c:v>
                </c:pt>
                <c:pt idx="93">
                  <c:v>8.3000000000000096</c:v>
                </c:pt>
                <c:pt idx="94">
                  <c:v>8.4000000000000092</c:v>
                </c:pt>
                <c:pt idx="95">
                  <c:v>8.5000000000000107</c:v>
                </c:pt>
                <c:pt idx="96">
                  <c:v>8.6000000000000103</c:v>
                </c:pt>
                <c:pt idx="97">
                  <c:v>8.7000000000000099</c:v>
                </c:pt>
                <c:pt idx="98">
                  <c:v>8.8000000000000096</c:v>
                </c:pt>
              </c:numCache>
            </c:numRef>
          </c:yVal>
          <c:smooth val="1"/>
          <c:extLst>
            <c:ext xmlns:c16="http://schemas.microsoft.com/office/drawing/2014/chart" uri="{C3380CC4-5D6E-409C-BE32-E72D297353CC}">
              <c16:uniqueId val="{00000000-AE2B-4700-B1C0-6032B7641356}"/>
            </c:ext>
          </c:extLst>
        </c:ser>
        <c:dLbls>
          <c:showLegendKey val="0"/>
          <c:showVal val="0"/>
          <c:showCatName val="0"/>
          <c:showSerName val="0"/>
          <c:showPercent val="0"/>
          <c:showBubbleSize val="0"/>
        </c:dLbls>
        <c:axId val="1659542976"/>
        <c:axId val="1658880064"/>
      </c:scatterChart>
      <c:valAx>
        <c:axId val="16595429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Vin</a:t>
                </a:r>
                <a:r>
                  <a:rPr lang="es-ES" baseline="0"/>
                  <a:t> (V)</a:t>
                </a:r>
                <a:endParaRPr lang="es-E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58880064"/>
        <c:crosses val="autoZero"/>
        <c:crossBetween val="midCat"/>
      </c:valAx>
      <c:valAx>
        <c:axId val="165888006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Vout</a:t>
                </a:r>
                <a:r>
                  <a:rPr lang="es-ES" baseline="0"/>
                  <a:t> (V)</a:t>
                </a:r>
                <a:endParaRPr lang="es-ES"/>
              </a:p>
            </c:rich>
          </c:tx>
          <c:layout>
            <c:manualLayout>
              <c:xMode val="edge"/>
              <c:yMode val="edge"/>
              <c:x val="4.3642611683848795E-2"/>
              <c:y val="0.2673206214689265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595429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'Ej 8'!$M$1</c:f>
              <c:strCache>
                <c:ptCount val="1"/>
                <c:pt idx="0">
                  <c:v>V1</c:v>
                </c:pt>
              </c:strCache>
            </c:strRef>
          </c:tx>
          <c:spPr>
            <a:ln w="19050" cap="rnd">
              <a:solidFill>
                <a:schemeClr val="accent1"/>
              </a:solidFill>
              <a:round/>
            </a:ln>
            <a:effectLst/>
          </c:spPr>
          <c:marker>
            <c:symbol val="none"/>
          </c:marker>
          <c:xVal>
            <c:numRef>
              <c:f>'Ej 8'!$L$2:$L$46</c:f>
              <c:numCache>
                <c:formatCode>General</c:formatCode>
                <c:ptCount val="45"/>
                <c:pt idx="0">
                  <c:v>-2</c:v>
                </c:pt>
                <c:pt idx="1">
                  <c:v>-1.8</c:v>
                </c:pt>
                <c:pt idx="2">
                  <c:v>-1.6</c:v>
                </c:pt>
                <c:pt idx="3">
                  <c:v>-1.4</c:v>
                </c:pt>
                <c:pt idx="4">
                  <c:v>-1.2</c:v>
                </c:pt>
                <c:pt idx="5">
                  <c:v>-1</c:v>
                </c:pt>
                <c:pt idx="6">
                  <c:v>-0.8</c:v>
                </c:pt>
                <c:pt idx="7">
                  <c:v>-0.7</c:v>
                </c:pt>
                <c:pt idx="8">
                  <c:v>-0.6</c:v>
                </c:pt>
                <c:pt idx="9">
                  <c:v>-0.4</c:v>
                </c:pt>
                <c:pt idx="10">
                  <c:v>-0.2</c:v>
                </c:pt>
                <c:pt idx="11">
                  <c:v>0</c:v>
                </c:pt>
                <c:pt idx="12">
                  <c:v>0.2</c:v>
                </c:pt>
                <c:pt idx="13">
                  <c:v>0.4</c:v>
                </c:pt>
                <c:pt idx="14">
                  <c:v>0.6</c:v>
                </c:pt>
                <c:pt idx="15">
                  <c:v>0.8</c:v>
                </c:pt>
                <c:pt idx="16">
                  <c:v>1</c:v>
                </c:pt>
                <c:pt idx="17">
                  <c:v>1.2</c:v>
                </c:pt>
                <c:pt idx="18">
                  <c:v>1.4</c:v>
                </c:pt>
                <c:pt idx="19">
                  <c:v>1.6</c:v>
                </c:pt>
                <c:pt idx="20">
                  <c:v>1.8</c:v>
                </c:pt>
                <c:pt idx="21">
                  <c:v>2</c:v>
                </c:pt>
                <c:pt idx="22">
                  <c:v>2.2000000000000002</c:v>
                </c:pt>
                <c:pt idx="23">
                  <c:v>2.4</c:v>
                </c:pt>
                <c:pt idx="24">
                  <c:v>2.6</c:v>
                </c:pt>
                <c:pt idx="25">
                  <c:v>2.8</c:v>
                </c:pt>
                <c:pt idx="26">
                  <c:v>3</c:v>
                </c:pt>
                <c:pt idx="27">
                  <c:v>3.2</c:v>
                </c:pt>
                <c:pt idx="28">
                  <c:v>3.4</c:v>
                </c:pt>
                <c:pt idx="29">
                  <c:v>3.6</c:v>
                </c:pt>
                <c:pt idx="30">
                  <c:v>3.8</c:v>
                </c:pt>
                <c:pt idx="31">
                  <c:v>4</c:v>
                </c:pt>
                <c:pt idx="32">
                  <c:v>4.2</c:v>
                </c:pt>
                <c:pt idx="33">
                  <c:v>4.4000000000000004</c:v>
                </c:pt>
                <c:pt idx="34">
                  <c:v>4.5999999999999996</c:v>
                </c:pt>
                <c:pt idx="35">
                  <c:v>4.8</c:v>
                </c:pt>
                <c:pt idx="36">
                  <c:v>5</c:v>
                </c:pt>
                <c:pt idx="37">
                  <c:v>5.2</c:v>
                </c:pt>
                <c:pt idx="38">
                  <c:v>5.4</c:v>
                </c:pt>
                <c:pt idx="39">
                  <c:v>5.6</c:v>
                </c:pt>
                <c:pt idx="40">
                  <c:v>5.7</c:v>
                </c:pt>
                <c:pt idx="41">
                  <c:v>6</c:v>
                </c:pt>
                <c:pt idx="42">
                  <c:v>6.2</c:v>
                </c:pt>
                <c:pt idx="43">
                  <c:v>6.4</c:v>
                </c:pt>
                <c:pt idx="44">
                  <c:v>6.6</c:v>
                </c:pt>
              </c:numCache>
            </c:numRef>
          </c:xVal>
          <c:yVal>
            <c:numRef>
              <c:f>'Ej 8'!$M$2:$M$46</c:f>
              <c:numCache>
                <c:formatCode>General</c:formatCode>
                <c:ptCount val="45"/>
                <c:pt idx="0">
                  <c:v>-0.7</c:v>
                </c:pt>
                <c:pt idx="1">
                  <c:v>-0.7</c:v>
                </c:pt>
                <c:pt idx="2">
                  <c:v>-0.7</c:v>
                </c:pt>
                <c:pt idx="3">
                  <c:v>-0.7</c:v>
                </c:pt>
                <c:pt idx="4">
                  <c:v>-0.7</c:v>
                </c:pt>
                <c:pt idx="5">
                  <c:v>-0.7</c:v>
                </c:pt>
                <c:pt idx="6">
                  <c:v>-0.7</c:v>
                </c:pt>
                <c:pt idx="7">
                  <c:v>-0.7</c:v>
                </c:pt>
                <c:pt idx="8">
                  <c:v>-0.7</c:v>
                </c:pt>
                <c:pt idx="9">
                  <c:v>-0.7</c:v>
                </c:pt>
                <c:pt idx="10">
                  <c:v>-0.7</c:v>
                </c:pt>
                <c:pt idx="11">
                  <c:v>-0.7</c:v>
                </c:pt>
                <c:pt idx="12">
                  <c:v>-0.7</c:v>
                </c:pt>
                <c:pt idx="13">
                  <c:v>-0.7</c:v>
                </c:pt>
                <c:pt idx="14">
                  <c:v>-0.7</c:v>
                </c:pt>
                <c:pt idx="15">
                  <c:v>-0.7</c:v>
                </c:pt>
                <c:pt idx="16">
                  <c:v>-0.7</c:v>
                </c:pt>
                <c:pt idx="17">
                  <c:v>-0.7</c:v>
                </c:pt>
                <c:pt idx="18">
                  <c:v>-0.7</c:v>
                </c:pt>
                <c:pt idx="19">
                  <c:v>-0.7</c:v>
                </c:pt>
                <c:pt idx="20">
                  <c:v>-0.7</c:v>
                </c:pt>
                <c:pt idx="21">
                  <c:v>-0.7</c:v>
                </c:pt>
                <c:pt idx="22">
                  <c:v>-0.7</c:v>
                </c:pt>
                <c:pt idx="23">
                  <c:v>-0.7</c:v>
                </c:pt>
                <c:pt idx="24">
                  <c:v>-0.7</c:v>
                </c:pt>
                <c:pt idx="25">
                  <c:v>-0.7</c:v>
                </c:pt>
                <c:pt idx="26">
                  <c:v>-0.7</c:v>
                </c:pt>
                <c:pt idx="27">
                  <c:v>-0.7</c:v>
                </c:pt>
                <c:pt idx="28">
                  <c:v>-0.7</c:v>
                </c:pt>
                <c:pt idx="29">
                  <c:v>-0.7</c:v>
                </c:pt>
                <c:pt idx="30">
                  <c:v>-0.7</c:v>
                </c:pt>
                <c:pt idx="31">
                  <c:v>-0.7</c:v>
                </c:pt>
                <c:pt idx="32">
                  <c:v>-0.7</c:v>
                </c:pt>
                <c:pt idx="33">
                  <c:v>-0.7</c:v>
                </c:pt>
                <c:pt idx="34">
                  <c:v>-0.7</c:v>
                </c:pt>
                <c:pt idx="35">
                  <c:v>-0.7</c:v>
                </c:pt>
                <c:pt idx="36">
                  <c:v>-0.7</c:v>
                </c:pt>
                <c:pt idx="37">
                  <c:v>-0.7</c:v>
                </c:pt>
                <c:pt idx="38">
                  <c:v>-0.7</c:v>
                </c:pt>
                <c:pt idx="39">
                  <c:v>-0.7</c:v>
                </c:pt>
                <c:pt idx="40">
                  <c:v>-0.7</c:v>
                </c:pt>
                <c:pt idx="41">
                  <c:v>-0.7</c:v>
                </c:pt>
                <c:pt idx="42">
                  <c:v>-0.7</c:v>
                </c:pt>
                <c:pt idx="43">
                  <c:v>-0.7</c:v>
                </c:pt>
                <c:pt idx="44">
                  <c:v>-0.7</c:v>
                </c:pt>
              </c:numCache>
            </c:numRef>
          </c:yVal>
          <c:smooth val="1"/>
          <c:extLst>
            <c:ext xmlns:c16="http://schemas.microsoft.com/office/drawing/2014/chart" uri="{C3380CC4-5D6E-409C-BE32-E72D297353CC}">
              <c16:uniqueId val="{00000000-9BE3-49CE-BC99-4CFD8DAAEC3F}"/>
            </c:ext>
          </c:extLst>
        </c:ser>
        <c:ser>
          <c:idx val="1"/>
          <c:order val="1"/>
          <c:tx>
            <c:strRef>
              <c:f>'Ej 8'!$N$1</c:f>
              <c:strCache>
                <c:ptCount val="1"/>
                <c:pt idx="0">
                  <c:v>V2</c:v>
                </c:pt>
              </c:strCache>
            </c:strRef>
          </c:tx>
          <c:spPr>
            <a:ln w="19050" cap="rnd">
              <a:solidFill>
                <a:schemeClr val="accent2"/>
              </a:solidFill>
              <a:round/>
            </a:ln>
            <a:effectLst/>
          </c:spPr>
          <c:marker>
            <c:symbol val="none"/>
          </c:marker>
          <c:xVal>
            <c:numRef>
              <c:f>'Ej 8'!$L$2:$L$46</c:f>
              <c:numCache>
                <c:formatCode>General</c:formatCode>
                <c:ptCount val="45"/>
                <c:pt idx="0">
                  <c:v>-2</c:v>
                </c:pt>
                <c:pt idx="1">
                  <c:v>-1.8</c:v>
                </c:pt>
                <c:pt idx="2">
                  <c:v>-1.6</c:v>
                </c:pt>
                <c:pt idx="3">
                  <c:v>-1.4</c:v>
                </c:pt>
                <c:pt idx="4">
                  <c:v>-1.2</c:v>
                </c:pt>
                <c:pt idx="5">
                  <c:v>-1</c:v>
                </c:pt>
                <c:pt idx="6">
                  <c:v>-0.8</c:v>
                </c:pt>
                <c:pt idx="7">
                  <c:v>-0.7</c:v>
                </c:pt>
                <c:pt idx="8">
                  <c:v>-0.6</c:v>
                </c:pt>
                <c:pt idx="9">
                  <c:v>-0.4</c:v>
                </c:pt>
                <c:pt idx="10">
                  <c:v>-0.2</c:v>
                </c:pt>
                <c:pt idx="11">
                  <c:v>0</c:v>
                </c:pt>
                <c:pt idx="12">
                  <c:v>0.2</c:v>
                </c:pt>
                <c:pt idx="13">
                  <c:v>0.4</c:v>
                </c:pt>
                <c:pt idx="14">
                  <c:v>0.6</c:v>
                </c:pt>
                <c:pt idx="15">
                  <c:v>0.8</c:v>
                </c:pt>
                <c:pt idx="16">
                  <c:v>1</c:v>
                </c:pt>
                <c:pt idx="17">
                  <c:v>1.2</c:v>
                </c:pt>
                <c:pt idx="18">
                  <c:v>1.4</c:v>
                </c:pt>
                <c:pt idx="19">
                  <c:v>1.6</c:v>
                </c:pt>
                <c:pt idx="20">
                  <c:v>1.8</c:v>
                </c:pt>
                <c:pt idx="21">
                  <c:v>2</c:v>
                </c:pt>
                <c:pt idx="22">
                  <c:v>2.2000000000000002</c:v>
                </c:pt>
                <c:pt idx="23">
                  <c:v>2.4</c:v>
                </c:pt>
                <c:pt idx="24">
                  <c:v>2.6</c:v>
                </c:pt>
                <c:pt idx="25">
                  <c:v>2.8</c:v>
                </c:pt>
                <c:pt idx="26">
                  <c:v>3</c:v>
                </c:pt>
                <c:pt idx="27">
                  <c:v>3.2</c:v>
                </c:pt>
                <c:pt idx="28">
                  <c:v>3.4</c:v>
                </c:pt>
                <c:pt idx="29">
                  <c:v>3.6</c:v>
                </c:pt>
                <c:pt idx="30">
                  <c:v>3.8</c:v>
                </c:pt>
                <c:pt idx="31">
                  <c:v>4</c:v>
                </c:pt>
                <c:pt idx="32">
                  <c:v>4.2</c:v>
                </c:pt>
                <c:pt idx="33">
                  <c:v>4.4000000000000004</c:v>
                </c:pt>
                <c:pt idx="34">
                  <c:v>4.5999999999999996</c:v>
                </c:pt>
                <c:pt idx="35">
                  <c:v>4.8</c:v>
                </c:pt>
                <c:pt idx="36">
                  <c:v>5</c:v>
                </c:pt>
                <c:pt idx="37">
                  <c:v>5.2</c:v>
                </c:pt>
                <c:pt idx="38">
                  <c:v>5.4</c:v>
                </c:pt>
                <c:pt idx="39">
                  <c:v>5.6</c:v>
                </c:pt>
                <c:pt idx="40">
                  <c:v>5.7</c:v>
                </c:pt>
                <c:pt idx="41">
                  <c:v>6</c:v>
                </c:pt>
                <c:pt idx="42">
                  <c:v>6.2</c:v>
                </c:pt>
                <c:pt idx="43">
                  <c:v>6.4</c:v>
                </c:pt>
                <c:pt idx="44">
                  <c:v>6.6</c:v>
                </c:pt>
              </c:numCache>
            </c:numRef>
          </c:xVal>
          <c:yVal>
            <c:numRef>
              <c:f>'Ej 8'!$N$2:$N$46</c:f>
              <c:numCache>
                <c:formatCode>General</c:formatCode>
                <c:ptCount val="45"/>
                <c:pt idx="0">
                  <c:v>-2</c:v>
                </c:pt>
                <c:pt idx="1">
                  <c:v>-1.8</c:v>
                </c:pt>
                <c:pt idx="2">
                  <c:v>-1.6</c:v>
                </c:pt>
                <c:pt idx="3">
                  <c:v>-1.4</c:v>
                </c:pt>
                <c:pt idx="4">
                  <c:v>-1.2</c:v>
                </c:pt>
                <c:pt idx="5">
                  <c:v>-1</c:v>
                </c:pt>
                <c:pt idx="6">
                  <c:v>-0.8</c:v>
                </c:pt>
                <c:pt idx="7">
                  <c:v>-0.7</c:v>
                </c:pt>
                <c:pt idx="8">
                  <c:v>-0.6</c:v>
                </c:pt>
                <c:pt idx="9">
                  <c:v>-0.4</c:v>
                </c:pt>
                <c:pt idx="10">
                  <c:v>-0.2</c:v>
                </c:pt>
                <c:pt idx="11">
                  <c:v>0</c:v>
                </c:pt>
                <c:pt idx="12">
                  <c:v>0.2</c:v>
                </c:pt>
                <c:pt idx="13">
                  <c:v>0.4</c:v>
                </c:pt>
                <c:pt idx="14">
                  <c:v>0.6</c:v>
                </c:pt>
                <c:pt idx="15">
                  <c:v>0.8</c:v>
                </c:pt>
                <c:pt idx="16">
                  <c:v>1</c:v>
                </c:pt>
                <c:pt idx="17">
                  <c:v>1.2</c:v>
                </c:pt>
                <c:pt idx="18">
                  <c:v>1.4</c:v>
                </c:pt>
                <c:pt idx="19">
                  <c:v>1.6</c:v>
                </c:pt>
                <c:pt idx="20">
                  <c:v>1.8</c:v>
                </c:pt>
                <c:pt idx="21">
                  <c:v>2</c:v>
                </c:pt>
                <c:pt idx="22">
                  <c:v>2.2000000000000002</c:v>
                </c:pt>
                <c:pt idx="23">
                  <c:v>2.4</c:v>
                </c:pt>
                <c:pt idx="24">
                  <c:v>2.6</c:v>
                </c:pt>
                <c:pt idx="25">
                  <c:v>2.8</c:v>
                </c:pt>
                <c:pt idx="26">
                  <c:v>3</c:v>
                </c:pt>
                <c:pt idx="27">
                  <c:v>3.2</c:v>
                </c:pt>
                <c:pt idx="28">
                  <c:v>3.4</c:v>
                </c:pt>
                <c:pt idx="29">
                  <c:v>3.6</c:v>
                </c:pt>
                <c:pt idx="30">
                  <c:v>3.8</c:v>
                </c:pt>
                <c:pt idx="31">
                  <c:v>4</c:v>
                </c:pt>
                <c:pt idx="32">
                  <c:v>4.2</c:v>
                </c:pt>
                <c:pt idx="33">
                  <c:v>4.4000000000000004</c:v>
                </c:pt>
                <c:pt idx="34">
                  <c:v>4.5999999999999996</c:v>
                </c:pt>
                <c:pt idx="35">
                  <c:v>4.8</c:v>
                </c:pt>
                <c:pt idx="36">
                  <c:v>5</c:v>
                </c:pt>
                <c:pt idx="37">
                  <c:v>5.2</c:v>
                </c:pt>
                <c:pt idx="38">
                  <c:v>5.4</c:v>
                </c:pt>
                <c:pt idx="39">
                  <c:v>5.6</c:v>
                </c:pt>
                <c:pt idx="40">
                  <c:v>5.7</c:v>
                </c:pt>
                <c:pt idx="41">
                  <c:v>6</c:v>
                </c:pt>
                <c:pt idx="42">
                  <c:v>6.2</c:v>
                </c:pt>
                <c:pt idx="43">
                  <c:v>6.4</c:v>
                </c:pt>
                <c:pt idx="44">
                  <c:v>6.6</c:v>
                </c:pt>
              </c:numCache>
            </c:numRef>
          </c:yVal>
          <c:smooth val="1"/>
          <c:extLst>
            <c:ext xmlns:c16="http://schemas.microsoft.com/office/drawing/2014/chart" uri="{C3380CC4-5D6E-409C-BE32-E72D297353CC}">
              <c16:uniqueId val="{00000001-9BE3-49CE-BC99-4CFD8DAAEC3F}"/>
            </c:ext>
          </c:extLst>
        </c:ser>
        <c:ser>
          <c:idx val="2"/>
          <c:order val="2"/>
          <c:tx>
            <c:strRef>
              <c:f>'Ej 8'!$O$1</c:f>
              <c:strCache>
                <c:ptCount val="1"/>
                <c:pt idx="0">
                  <c:v>V3</c:v>
                </c:pt>
              </c:strCache>
            </c:strRef>
          </c:tx>
          <c:spPr>
            <a:ln w="19050" cap="rnd">
              <a:solidFill>
                <a:schemeClr val="accent3"/>
              </a:solidFill>
              <a:round/>
            </a:ln>
            <a:effectLst/>
          </c:spPr>
          <c:marker>
            <c:symbol val="none"/>
          </c:marker>
          <c:xVal>
            <c:numRef>
              <c:f>'Ej 8'!$L$2:$L$46</c:f>
              <c:numCache>
                <c:formatCode>General</c:formatCode>
                <c:ptCount val="45"/>
                <c:pt idx="0">
                  <c:v>-2</c:v>
                </c:pt>
                <c:pt idx="1">
                  <c:v>-1.8</c:v>
                </c:pt>
                <c:pt idx="2">
                  <c:v>-1.6</c:v>
                </c:pt>
                <c:pt idx="3">
                  <c:v>-1.4</c:v>
                </c:pt>
                <c:pt idx="4">
                  <c:v>-1.2</c:v>
                </c:pt>
                <c:pt idx="5">
                  <c:v>-1</c:v>
                </c:pt>
                <c:pt idx="6">
                  <c:v>-0.8</c:v>
                </c:pt>
                <c:pt idx="7">
                  <c:v>-0.7</c:v>
                </c:pt>
                <c:pt idx="8">
                  <c:v>-0.6</c:v>
                </c:pt>
                <c:pt idx="9">
                  <c:v>-0.4</c:v>
                </c:pt>
                <c:pt idx="10">
                  <c:v>-0.2</c:v>
                </c:pt>
                <c:pt idx="11">
                  <c:v>0</c:v>
                </c:pt>
                <c:pt idx="12">
                  <c:v>0.2</c:v>
                </c:pt>
                <c:pt idx="13">
                  <c:v>0.4</c:v>
                </c:pt>
                <c:pt idx="14">
                  <c:v>0.6</c:v>
                </c:pt>
                <c:pt idx="15">
                  <c:v>0.8</c:v>
                </c:pt>
                <c:pt idx="16">
                  <c:v>1</c:v>
                </c:pt>
                <c:pt idx="17">
                  <c:v>1.2</c:v>
                </c:pt>
                <c:pt idx="18">
                  <c:v>1.4</c:v>
                </c:pt>
                <c:pt idx="19">
                  <c:v>1.6</c:v>
                </c:pt>
                <c:pt idx="20">
                  <c:v>1.8</c:v>
                </c:pt>
                <c:pt idx="21">
                  <c:v>2</c:v>
                </c:pt>
                <c:pt idx="22">
                  <c:v>2.2000000000000002</c:v>
                </c:pt>
                <c:pt idx="23">
                  <c:v>2.4</c:v>
                </c:pt>
                <c:pt idx="24">
                  <c:v>2.6</c:v>
                </c:pt>
                <c:pt idx="25">
                  <c:v>2.8</c:v>
                </c:pt>
                <c:pt idx="26">
                  <c:v>3</c:v>
                </c:pt>
                <c:pt idx="27">
                  <c:v>3.2</c:v>
                </c:pt>
                <c:pt idx="28">
                  <c:v>3.4</c:v>
                </c:pt>
                <c:pt idx="29">
                  <c:v>3.6</c:v>
                </c:pt>
                <c:pt idx="30">
                  <c:v>3.8</c:v>
                </c:pt>
                <c:pt idx="31">
                  <c:v>4</c:v>
                </c:pt>
                <c:pt idx="32">
                  <c:v>4.2</c:v>
                </c:pt>
                <c:pt idx="33">
                  <c:v>4.4000000000000004</c:v>
                </c:pt>
                <c:pt idx="34">
                  <c:v>4.5999999999999996</c:v>
                </c:pt>
                <c:pt idx="35">
                  <c:v>4.8</c:v>
                </c:pt>
                <c:pt idx="36">
                  <c:v>5</c:v>
                </c:pt>
                <c:pt idx="37">
                  <c:v>5.2</c:v>
                </c:pt>
                <c:pt idx="38">
                  <c:v>5.4</c:v>
                </c:pt>
                <c:pt idx="39">
                  <c:v>5.6</c:v>
                </c:pt>
                <c:pt idx="40">
                  <c:v>5.7</c:v>
                </c:pt>
                <c:pt idx="41">
                  <c:v>6</c:v>
                </c:pt>
                <c:pt idx="42">
                  <c:v>6.2</c:v>
                </c:pt>
                <c:pt idx="43">
                  <c:v>6.4</c:v>
                </c:pt>
                <c:pt idx="44">
                  <c:v>6.6</c:v>
                </c:pt>
              </c:numCache>
            </c:numRef>
          </c:xVal>
          <c:yVal>
            <c:numRef>
              <c:f>'Ej 8'!$O$2:$O$46</c:f>
              <c:numCache>
                <c:formatCode>General</c:formatCode>
                <c:ptCount val="45"/>
                <c:pt idx="0">
                  <c:v>5.7</c:v>
                </c:pt>
                <c:pt idx="1">
                  <c:v>5.7</c:v>
                </c:pt>
                <c:pt idx="2">
                  <c:v>5.7</c:v>
                </c:pt>
                <c:pt idx="3">
                  <c:v>5.7</c:v>
                </c:pt>
                <c:pt idx="4">
                  <c:v>5.7</c:v>
                </c:pt>
                <c:pt idx="5">
                  <c:v>5.7</c:v>
                </c:pt>
                <c:pt idx="6">
                  <c:v>5.7</c:v>
                </c:pt>
                <c:pt idx="7">
                  <c:v>5.7</c:v>
                </c:pt>
                <c:pt idx="8">
                  <c:v>5.7</c:v>
                </c:pt>
                <c:pt idx="9">
                  <c:v>5.7</c:v>
                </c:pt>
                <c:pt idx="10">
                  <c:v>5.7</c:v>
                </c:pt>
                <c:pt idx="11">
                  <c:v>5.7</c:v>
                </c:pt>
                <c:pt idx="12">
                  <c:v>5.7</c:v>
                </c:pt>
                <c:pt idx="13">
                  <c:v>5.7</c:v>
                </c:pt>
                <c:pt idx="14">
                  <c:v>5.7</c:v>
                </c:pt>
                <c:pt idx="15">
                  <c:v>5.7</c:v>
                </c:pt>
                <c:pt idx="16">
                  <c:v>5.7</c:v>
                </c:pt>
                <c:pt idx="17">
                  <c:v>5.7</c:v>
                </c:pt>
                <c:pt idx="18">
                  <c:v>5.7</c:v>
                </c:pt>
                <c:pt idx="19">
                  <c:v>5.7</c:v>
                </c:pt>
                <c:pt idx="20">
                  <c:v>5.7</c:v>
                </c:pt>
                <c:pt idx="21">
                  <c:v>5.7</c:v>
                </c:pt>
                <c:pt idx="22">
                  <c:v>5.7</c:v>
                </c:pt>
                <c:pt idx="23">
                  <c:v>5.7</c:v>
                </c:pt>
                <c:pt idx="24">
                  <c:v>5.7</c:v>
                </c:pt>
                <c:pt idx="25">
                  <c:v>5.7</c:v>
                </c:pt>
                <c:pt idx="26">
                  <c:v>5.7</c:v>
                </c:pt>
                <c:pt idx="27">
                  <c:v>5.7</c:v>
                </c:pt>
                <c:pt idx="28">
                  <c:v>5.7</c:v>
                </c:pt>
                <c:pt idx="29">
                  <c:v>5.7</c:v>
                </c:pt>
                <c:pt idx="30">
                  <c:v>5.7</c:v>
                </c:pt>
                <c:pt idx="31">
                  <c:v>5.7</c:v>
                </c:pt>
                <c:pt idx="32">
                  <c:v>5.7</c:v>
                </c:pt>
                <c:pt idx="33">
                  <c:v>5.7</c:v>
                </c:pt>
                <c:pt idx="34">
                  <c:v>5.7</c:v>
                </c:pt>
                <c:pt idx="35">
                  <c:v>5.7</c:v>
                </c:pt>
                <c:pt idx="36">
                  <c:v>5.7</c:v>
                </c:pt>
                <c:pt idx="37">
                  <c:v>5.7</c:v>
                </c:pt>
                <c:pt idx="38">
                  <c:v>5.7</c:v>
                </c:pt>
                <c:pt idx="39">
                  <c:v>5.7</c:v>
                </c:pt>
                <c:pt idx="40">
                  <c:v>5.7</c:v>
                </c:pt>
                <c:pt idx="41">
                  <c:v>5.7</c:v>
                </c:pt>
                <c:pt idx="42">
                  <c:v>5.7</c:v>
                </c:pt>
                <c:pt idx="43">
                  <c:v>5.7</c:v>
                </c:pt>
                <c:pt idx="44">
                  <c:v>5.7</c:v>
                </c:pt>
              </c:numCache>
            </c:numRef>
          </c:yVal>
          <c:smooth val="1"/>
          <c:extLst>
            <c:ext xmlns:c16="http://schemas.microsoft.com/office/drawing/2014/chart" uri="{C3380CC4-5D6E-409C-BE32-E72D297353CC}">
              <c16:uniqueId val="{00000002-9BE3-49CE-BC99-4CFD8DAAEC3F}"/>
            </c:ext>
          </c:extLst>
        </c:ser>
        <c:dLbls>
          <c:showLegendKey val="0"/>
          <c:showVal val="0"/>
          <c:showCatName val="0"/>
          <c:showSerName val="0"/>
          <c:showPercent val="0"/>
          <c:showBubbleSize val="0"/>
        </c:dLbls>
        <c:axId val="1773651024"/>
        <c:axId val="1658882144"/>
      </c:scatterChart>
      <c:valAx>
        <c:axId val="17736510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58882144"/>
        <c:crosses val="autoZero"/>
        <c:crossBetween val="midCat"/>
      </c:valAx>
      <c:valAx>
        <c:axId val="1658882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77365102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'Ej 8'!$P$1</c:f>
              <c:strCache>
                <c:ptCount val="1"/>
                <c:pt idx="0">
                  <c:v>Vout</c:v>
                </c:pt>
              </c:strCache>
            </c:strRef>
          </c:tx>
          <c:spPr>
            <a:ln w="19050" cap="rnd">
              <a:solidFill>
                <a:schemeClr val="tx1"/>
              </a:solidFill>
              <a:round/>
            </a:ln>
            <a:effectLst/>
          </c:spPr>
          <c:marker>
            <c:symbol val="none"/>
          </c:marker>
          <c:xVal>
            <c:numRef>
              <c:f>'Ej 8'!$L$2:$L$46</c:f>
              <c:numCache>
                <c:formatCode>General</c:formatCode>
                <c:ptCount val="45"/>
                <c:pt idx="0">
                  <c:v>-2</c:v>
                </c:pt>
                <c:pt idx="1">
                  <c:v>-1.8</c:v>
                </c:pt>
                <c:pt idx="2">
                  <c:v>-1.6</c:v>
                </c:pt>
                <c:pt idx="3">
                  <c:v>-1.4</c:v>
                </c:pt>
                <c:pt idx="4">
                  <c:v>-1.2</c:v>
                </c:pt>
                <c:pt idx="5">
                  <c:v>-1</c:v>
                </c:pt>
                <c:pt idx="6">
                  <c:v>-0.8</c:v>
                </c:pt>
                <c:pt idx="7">
                  <c:v>-0.7</c:v>
                </c:pt>
                <c:pt idx="8">
                  <c:v>-0.6</c:v>
                </c:pt>
                <c:pt idx="9">
                  <c:v>-0.4</c:v>
                </c:pt>
                <c:pt idx="10">
                  <c:v>-0.2</c:v>
                </c:pt>
                <c:pt idx="11">
                  <c:v>0</c:v>
                </c:pt>
                <c:pt idx="12">
                  <c:v>0.2</c:v>
                </c:pt>
                <c:pt idx="13">
                  <c:v>0.4</c:v>
                </c:pt>
                <c:pt idx="14">
                  <c:v>0.6</c:v>
                </c:pt>
                <c:pt idx="15">
                  <c:v>0.8</c:v>
                </c:pt>
                <c:pt idx="16">
                  <c:v>1</c:v>
                </c:pt>
                <c:pt idx="17">
                  <c:v>1.2</c:v>
                </c:pt>
                <c:pt idx="18">
                  <c:v>1.4</c:v>
                </c:pt>
                <c:pt idx="19">
                  <c:v>1.6</c:v>
                </c:pt>
                <c:pt idx="20">
                  <c:v>1.8</c:v>
                </c:pt>
                <c:pt idx="21">
                  <c:v>2</c:v>
                </c:pt>
                <c:pt idx="22">
                  <c:v>2.2000000000000002</c:v>
                </c:pt>
                <c:pt idx="23">
                  <c:v>2.4</c:v>
                </c:pt>
                <c:pt idx="24">
                  <c:v>2.6</c:v>
                </c:pt>
                <c:pt idx="25">
                  <c:v>2.8</c:v>
                </c:pt>
                <c:pt idx="26">
                  <c:v>3</c:v>
                </c:pt>
                <c:pt idx="27">
                  <c:v>3.2</c:v>
                </c:pt>
                <c:pt idx="28">
                  <c:v>3.4</c:v>
                </c:pt>
                <c:pt idx="29">
                  <c:v>3.6</c:v>
                </c:pt>
                <c:pt idx="30">
                  <c:v>3.8</c:v>
                </c:pt>
                <c:pt idx="31">
                  <c:v>4</c:v>
                </c:pt>
                <c:pt idx="32">
                  <c:v>4.2</c:v>
                </c:pt>
                <c:pt idx="33">
                  <c:v>4.4000000000000004</c:v>
                </c:pt>
                <c:pt idx="34">
                  <c:v>4.5999999999999996</c:v>
                </c:pt>
                <c:pt idx="35">
                  <c:v>4.8</c:v>
                </c:pt>
                <c:pt idx="36">
                  <c:v>5</c:v>
                </c:pt>
                <c:pt idx="37">
                  <c:v>5.2</c:v>
                </c:pt>
                <c:pt idx="38">
                  <c:v>5.4</c:v>
                </c:pt>
                <c:pt idx="39">
                  <c:v>5.6</c:v>
                </c:pt>
                <c:pt idx="40">
                  <c:v>5.7</c:v>
                </c:pt>
                <c:pt idx="41">
                  <c:v>6</c:v>
                </c:pt>
                <c:pt idx="42">
                  <c:v>6.2</c:v>
                </c:pt>
                <c:pt idx="43">
                  <c:v>6.4</c:v>
                </c:pt>
                <c:pt idx="44">
                  <c:v>6.6</c:v>
                </c:pt>
              </c:numCache>
            </c:numRef>
          </c:xVal>
          <c:yVal>
            <c:numRef>
              <c:f>'Ej 8'!$P$2:$P$46</c:f>
              <c:numCache>
                <c:formatCode>General</c:formatCode>
                <c:ptCount val="45"/>
                <c:pt idx="0">
                  <c:v>-0.7</c:v>
                </c:pt>
                <c:pt idx="1">
                  <c:v>-0.7</c:v>
                </c:pt>
                <c:pt idx="2">
                  <c:v>-0.7</c:v>
                </c:pt>
                <c:pt idx="3">
                  <c:v>-0.7</c:v>
                </c:pt>
                <c:pt idx="4">
                  <c:v>-0.7</c:v>
                </c:pt>
                <c:pt idx="5">
                  <c:v>-0.7</c:v>
                </c:pt>
                <c:pt idx="6">
                  <c:v>-0.7</c:v>
                </c:pt>
                <c:pt idx="7">
                  <c:v>-0.7</c:v>
                </c:pt>
                <c:pt idx="8">
                  <c:v>-0.6</c:v>
                </c:pt>
                <c:pt idx="9">
                  <c:v>-0.4</c:v>
                </c:pt>
                <c:pt idx="10">
                  <c:v>-0.2</c:v>
                </c:pt>
                <c:pt idx="11">
                  <c:v>0</c:v>
                </c:pt>
                <c:pt idx="12">
                  <c:v>0.2</c:v>
                </c:pt>
                <c:pt idx="13">
                  <c:v>0.4</c:v>
                </c:pt>
                <c:pt idx="14">
                  <c:v>0.6</c:v>
                </c:pt>
                <c:pt idx="15">
                  <c:v>0.8</c:v>
                </c:pt>
                <c:pt idx="16">
                  <c:v>1</c:v>
                </c:pt>
                <c:pt idx="17">
                  <c:v>1.2</c:v>
                </c:pt>
                <c:pt idx="18">
                  <c:v>1.4</c:v>
                </c:pt>
                <c:pt idx="19">
                  <c:v>1.6</c:v>
                </c:pt>
                <c:pt idx="20">
                  <c:v>1.8</c:v>
                </c:pt>
                <c:pt idx="21">
                  <c:v>2</c:v>
                </c:pt>
                <c:pt idx="22">
                  <c:v>2.2000000000000002</c:v>
                </c:pt>
                <c:pt idx="23">
                  <c:v>2.4</c:v>
                </c:pt>
                <c:pt idx="24">
                  <c:v>2.6</c:v>
                </c:pt>
                <c:pt idx="25">
                  <c:v>2.8</c:v>
                </c:pt>
                <c:pt idx="26">
                  <c:v>3</c:v>
                </c:pt>
                <c:pt idx="27">
                  <c:v>3.2</c:v>
                </c:pt>
                <c:pt idx="28">
                  <c:v>3.4</c:v>
                </c:pt>
                <c:pt idx="29">
                  <c:v>3.6</c:v>
                </c:pt>
                <c:pt idx="30">
                  <c:v>3.8</c:v>
                </c:pt>
                <c:pt idx="31">
                  <c:v>4</c:v>
                </c:pt>
                <c:pt idx="32">
                  <c:v>4.2</c:v>
                </c:pt>
                <c:pt idx="33">
                  <c:v>4.4000000000000004</c:v>
                </c:pt>
                <c:pt idx="34">
                  <c:v>4.5999999999999996</c:v>
                </c:pt>
                <c:pt idx="35">
                  <c:v>4.8</c:v>
                </c:pt>
                <c:pt idx="36">
                  <c:v>5</c:v>
                </c:pt>
                <c:pt idx="37">
                  <c:v>5.2</c:v>
                </c:pt>
                <c:pt idx="38">
                  <c:v>5.4</c:v>
                </c:pt>
                <c:pt idx="39">
                  <c:v>5.6</c:v>
                </c:pt>
                <c:pt idx="40">
                  <c:v>5.7</c:v>
                </c:pt>
                <c:pt idx="41">
                  <c:v>5.7</c:v>
                </c:pt>
                <c:pt idx="42">
                  <c:v>5.7</c:v>
                </c:pt>
                <c:pt idx="43">
                  <c:v>5.7</c:v>
                </c:pt>
                <c:pt idx="44">
                  <c:v>5.7</c:v>
                </c:pt>
              </c:numCache>
            </c:numRef>
          </c:yVal>
          <c:smooth val="1"/>
          <c:extLst>
            <c:ext xmlns:c16="http://schemas.microsoft.com/office/drawing/2014/chart" uri="{C3380CC4-5D6E-409C-BE32-E72D297353CC}">
              <c16:uniqueId val="{00000000-F068-4CB8-A8E5-648C2CC1553C}"/>
            </c:ext>
          </c:extLst>
        </c:ser>
        <c:dLbls>
          <c:showLegendKey val="0"/>
          <c:showVal val="0"/>
          <c:showCatName val="0"/>
          <c:showSerName val="0"/>
          <c:showPercent val="0"/>
          <c:showBubbleSize val="0"/>
        </c:dLbls>
        <c:axId val="1621216272"/>
        <c:axId val="1413326768"/>
      </c:scatterChart>
      <c:valAx>
        <c:axId val="16212162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13326768"/>
        <c:crosses val="autoZero"/>
        <c:crossBetween val="midCat"/>
      </c:valAx>
      <c:valAx>
        <c:axId val="1413326768"/>
        <c:scaling>
          <c:orientation val="minMax"/>
          <c:max val="8"/>
          <c:min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2121627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'Ej 8'!$C$1</c:f>
              <c:strCache>
                <c:ptCount val="1"/>
                <c:pt idx="0">
                  <c:v>Vout=Vin/3 +0.53</c:v>
                </c:pt>
              </c:strCache>
            </c:strRef>
          </c:tx>
          <c:spPr>
            <a:ln w="19050" cap="rnd">
              <a:solidFill>
                <a:schemeClr val="accent1"/>
              </a:solidFill>
              <a:round/>
            </a:ln>
            <a:effectLst/>
          </c:spPr>
          <c:marker>
            <c:symbol val="none"/>
          </c:marker>
          <c:xVal>
            <c:numRef>
              <c:f>'Ej 8'!$B$2:$B$100</c:f>
              <c:numCache>
                <c:formatCode>General</c:formatCode>
                <c:ptCount val="99"/>
                <c:pt idx="0">
                  <c:v>-1</c:v>
                </c:pt>
                <c:pt idx="1">
                  <c:v>-0.9</c:v>
                </c:pt>
                <c:pt idx="2">
                  <c:v>-0.8</c:v>
                </c:pt>
                <c:pt idx="3">
                  <c:v>-0.7</c:v>
                </c:pt>
                <c:pt idx="4">
                  <c:v>-0.6</c:v>
                </c:pt>
                <c:pt idx="5">
                  <c:v>-0.5</c:v>
                </c:pt>
                <c:pt idx="6">
                  <c:v>-0.4</c:v>
                </c:pt>
                <c:pt idx="7">
                  <c:v>-0.3</c:v>
                </c:pt>
                <c:pt idx="8">
                  <c:v>-0.2</c:v>
                </c:pt>
                <c:pt idx="9">
                  <c:v>-0.1</c:v>
                </c:pt>
                <c:pt idx="10">
                  <c:v>0</c:v>
                </c:pt>
                <c:pt idx="11">
                  <c:v>0.1</c:v>
                </c:pt>
                <c:pt idx="12">
                  <c:v>0.2</c:v>
                </c:pt>
                <c:pt idx="13">
                  <c:v>0.3</c:v>
                </c:pt>
                <c:pt idx="14">
                  <c:v>0.4</c:v>
                </c:pt>
                <c:pt idx="15">
                  <c:v>0.5</c:v>
                </c:pt>
                <c:pt idx="16">
                  <c:v>0.6</c:v>
                </c:pt>
                <c:pt idx="17">
                  <c:v>0.7</c:v>
                </c:pt>
                <c:pt idx="18">
                  <c:v>0.8</c:v>
                </c:pt>
                <c:pt idx="19">
                  <c:v>0.9</c:v>
                </c:pt>
                <c:pt idx="20">
                  <c:v>1</c:v>
                </c:pt>
                <c:pt idx="21">
                  <c:v>1.1000000000000001</c:v>
                </c:pt>
                <c:pt idx="22">
                  <c:v>1.2</c:v>
                </c:pt>
                <c:pt idx="23">
                  <c:v>1.3</c:v>
                </c:pt>
                <c:pt idx="24">
                  <c:v>1.4</c:v>
                </c:pt>
                <c:pt idx="25">
                  <c:v>1.5</c:v>
                </c:pt>
                <c:pt idx="26">
                  <c:v>1.6</c:v>
                </c:pt>
                <c:pt idx="27">
                  <c:v>1.7</c:v>
                </c:pt>
                <c:pt idx="28">
                  <c:v>1.8</c:v>
                </c:pt>
                <c:pt idx="29">
                  <c:v>1.9</c:v>
                </c:pt>
                <c:pt idx="30">
                  <c:v>2</c:v>
                </c:pt>
                <c:pt idx="31">
                  <c:v>2.1</c:v>
                </c:pt>
                <c:pt idx="32">
                  <c:v>2.2000000000000002</c:v>
                </c:pt>
                <c:pt idx="33">
                  <c:v>2.2999999999999998</c:v>
                </c:pt>
                <c:pt idx="34">
                  <c:v>2.4</c:v>
                </c:pt>
                <c:pt idx="35">
                  <c:v>2.5</c:v>
                </c:pt>
                <c:pt idx="36">
                  <c:v>2.6</c:v>
                </c:pt>
                <c:pt idx="37">
                  <c:v>2.7</c:v>
                </c:pt>
                <c:pt idx="38">
                  <c:v>2.8</c:v>
                </c:pt>
                <c:pt idx="39">
                  <c:v>2.9</c:v>
                </c:pt>
                <c:pt idx="40">
                  <c:v>3</c:v>
                </c:pt>
                <c:pt idx="41">
                  <c:v>3.1</c:v>
                </c:pt>
                <c:pt idx="42">
                  <c:v>3.2</c:v>
                </c:pt>
                <c:pt idx="43">
                  <c:v>3.3</c:v>
                </c:pt>
                <c:pt idx="44">
                  <c:v>3.4</c:v>
                </c:pt>
                <c:pt idx="45">
                  <c:v>3.5</c:v>
                </c:pt>
                <c:pt idx="46">
                  <c:v>3.6</c:v>
                </c:pt>
                <c:pt idx="47">
                  <c:v>3.7</c:v>
                </c:pt>
                <c:pt idx="48">
                  <c:v>3.8</c:v>
                </c:pt>
                <c:pt idx="49">
                  <c:v>3.9</c:v>
                </c:pt>
                <c:pt idx="50">
                  <c:v>4</c:v>
                </c:pt>
                <c:pt idx="51">
                  <c:v>4.0999999999999996</c:v>
                </c:pt>
                <c:pt idx="52">
                  <c:v>4.2</c:v>
                </c:pt>
                <c:pt idx="53">
                  <c:v>4.3</c:v>
                </c:pt>
                <c:pt idx="54">
                  <c:v>4.4000000000000004</c:v>
                </c:pt>
                <c:pt idx="55">
                  <c:v>4.5</c:v>
                </c:pt>
                <c:pt idx="56">
                  <c:v>4.5999999999999996</c:v>
                </c:pt>
                <c:pt idx="57">
                  <c:v>4.7</c:v>
                </c:pt>
                <c:pt idx="58">
                  <c:v>4.8</c:v>
                </c:pt>
                <c:pt idx="59">
                  <c:v>4.9000000000000004</c:v>
                </c:pt>
                <c:pt idx="60">
                  <c:v>5</c:v>
                </c:pt>
                <c:pt idx="61">
                  <c:v>5.0999999999999996</c:v>
                </c:pt>
                <c:pt idx="62">
                  <c:v>5.2</c:v>
                </c:pt>
                <c:pt idx="63">
                  <c:v>5.3</c:v>
                </c:pt>
                <c:pt idx="64">
                  <c:v>5.4</c:v>
                </c:pt>
                <c:pt idx="65">
                  <c:v>5.5</c:v>
                </c:pt>
                <c:pt idx="66">
                  <c:v>5.6</c:v>
                </c:pt>
                <c:pt idx="67">
                  <c:v>5.7</c:v>
                </c:pt>
                <c:pt idx="68">
                  <c:v>5.8</c:v>
                </c:pt>
                <c:pt idx="69">
                  <c:v>5.9</c:v>
                </c:pt>
                <c:pt idx="70">
                  <c:v>6</c:v>
                </c:pt>
                <c:pt idx="71">
                  <c:v>6.1</c:v>
                </c:pt>
                <c:pt idx="72">
                  <c:v>6.2</c:v>
                </c:pt>
                <c:pt idx="73">
                  <c:v>6.3</c:v>
                </c:pt>
                <c:pt idx="74">
                  <c:v>6.4</c:v>
                </c:pt>
                <c:pt idx="75">
                  <c:v>6.5</c:v>
                </c:pt>
                <c:pt idx="76">
                  <c:v>6.6</c:v>
                </c:pt>
                <c:pt idx="77">
                  <c:v>6.7</c:v>
                </c:pt>
                <c:pt idx="78">
                  <c:v>6.8</c:v>
                </c:pt>
                <c:pt idx="79">
                  <c:v>6.9</c:v>
                </c:pt>
                <c:pt idx="80">
                  <c:v>7</c:v>
                </c:pt>
                <c:pt idx="81">
                  <c:v>7.1</c:v>
                </c:pt>
                <c:pt idx="82">
                  <c:v>7.2</c:v>
                </c:pt>
                <c:pt idx="83">
                  <c:v>7.3</c:v>
                </c:pt>
                <c:pt idx="84">
                  <c:v>7.4</c:v>
                </c:pt>
                <c:pt idx="85">
                  <c:v>7.5</c:v>
                </c:pt>
                <c:pt idx="86">
                  <c:v>7.6</c:v>
                </c:pt>
                <c:pt idx="87">
                  <c:v>7.7</c:v>
                </c:pt>
                <c:pt idx="88">
                  <c:v>7.8</c:v>
                </c:pt>
                <c:pt idx="89">
                  <c:v>7.9</c:v>
                </c:pt>
                <c:pt idx="90">
                  <c:v>8.0000000000000107</c:v>
                </c:pt>
                <c:pt idx="91">
                  <c:v>8.1000000000000103</c:v>
                </c:pt>
                <c:pt idx="92">
                  <c:v>8.2000000000000099</c:v>
                </c:pt>
                <c:pt idx="93">
                  <c:v>8.3000000000000096</c:v>
                </c:pt>
                <c:pt idx="94">
                  <c:v>8.4000000000000092</c:v>
                </c:pt>
                <c:pt idx="95">
                  <c:v>8.5000000000000107</c:v>
                </c:pt>
                <c:pt idx="96">
                  <c:v>8.6000000000000103</c:v>
                </c:pt>
                <c:pt idx="97">
                  <c:v>8.7000000000000099</c:v>
                </c:pt>
                <c:pt idx="98">
                  <c:v>8.8000000000000096</c:v>
                </c:pt>
              </c:numCache>
            </c:numRef>
          </c:xVal>
          <c:yVal>
            <c:numRef>
              <c:f>'Ej 8'!$C$2:$C$100</c:f>
              <c:numCache>
                <c:formatCode>General</c:formatCode>
                <c:ptCount val="99"/>
                <c:pt idx="0">
                  <c:v>0.19666666666666671</c:v>
                </c:pt>
                <c:pt idx="1">
                  <c:v>0.23000000000000004</c:v>
                </c:pt>
                <c:pt idx="2">
                  <c:v>0.26333333333333336</c:v>
                </c:pt>
                <c:pt idx="3">
                  <c:v>0.29666666666666675</c:v>
                </c:pt>
                <c:pt idx="4">
                  <c:v>0.33000000000000007</c:v>
                </c:pt>
                <c:pt idx="5">
                  <c:v>0.3633333333333334</c:v>
                </c:pt>
                <c:pt idx="6">
                  <c:v>0.39666666666666672</c:v>
                </c:pt>
                <c:pt idx="7">
                  <c:v>0.43000000000000005</c:v>
                </c:pt>
                <c:pt idx="8">
                  <c:v>0.46333333333333337</c:v>
                </c:pt>
                <c:pt idx="9">
                  <c:v>0.4966666666666667</c:v>
                </c:pt>
                <c:pt idx="10">
                  <c:v>0.53</c:v>
                </c:pt>
                <c:pt idx="11">
                  <c:v>0.56333333333333335</c:v>
                </c:pt>
                <c:pt idx="12">
                  <c:v>0.59666666666666668</c:v>
                </c:pt>
                <c:pt idx="13">
                  <c:v>0.63</c:v>
                </c:pt>
                <c:pt idx="14">
                  <c:v>0.66333333333333333</c:v>
                </c:pt>
                <c:pt idx="15">
                  <c:v>0.69666666666666666</c:v>
                </c:pt>
                <c:pt idx="16">
                  <c:v>0.73</c:v>
                </c:pt>
                <c:pt idx="17">
                  <c:v>0.76333333333333331</c:v>
                </c:pt>
                <c:pt idx="18">
                  <c:v>0.79666666666666663</c:v>
                </c:pt>
                <c:pt idx="19">
                  <c:v>0.83000000000000007</c:v>
                </c:pt>
                <c:pt idx="20">
                  <c:v>0.86333333333333329</c:v>
                </c:pt>
                <c:pt idx="21">
                  <c:v>0.89666666666666672</c:v>
                </c:pt>
                <c:pt idx="22">
                  <c:v>0.92999999999999994</c:v>
                </c:pt>
                <c:pt idx="23">
                  <c:v>0.96333333333333337</c:v>
                </c:pt>
                <c:pt idx="24">
                  <c:v>0.99666666666666659</c:v>
                </c:pt>
                <c:pt idx="25">
                  <c:v>1.03</c:v>
                </c:pt>
                <c:pt idx="26">
                  <c:v>1.0633333333333335</c:v>
                </c:pt>
                <c:pt idx="27">
                  <c:v>1.0966666666666667</c:v>
                </c:pt>
                <c:pt idx="28">
                  <c:v>1.1299999999999999</c:v>
                </c:pt>
                <c:pt idx="29">
                  <c:v>1.1633333333333333</c:v>
                </c:pt>
                <c:pt idx="30">
                  <c:v>1.1966666666666668</c:v>
                </c:pt>
                <c:pt idx="31">
                  <c:v>1.23</c:v>
                </c:pt>
                <c:pt idx="32">
                  <c:v>1.2633333333333334</c:v>
                </c:pt>
                <c:pt idx="33">
                  <c:v>1.2966666666666666</c:v>
                </c:pt>
                <c:pt idx="34">
                  <c:v>1.33</c:v>
                </c:pt>
                <c:pt idx="35">
                  <c:v>1.3633333333333333</c:v>
                </c:pt>
                <c:pt idx="36">
                  <c:v>1.3966666666666667</c:v>
                </c:pt>
                <c:pt idx="37">
                  <c:v>1.4300000000000002</c:v>
                </c:pt>
                <c:pt idx="38">
                  <c:v>1.4633333333333334</c:v>
                </c:pt>
                <c:pt idx="39">
                  <c:v>1.4966666666666666</c:v>
                </c:pt>
                <c:pt idx="40">
                  <c:v>1.53</c:v>
                </c:pt>
                <c:pt idx="41">
                  <c:v>1.5633333333333335</c:v>
                </c:pt>
                <c:pt idx="42">
                  <c:v>1.5966666666666667</c:v>
                </c:pt>
                <c:pt idx="43">
                  <c:v>1.63</c:v>
                </c:pt>
                <c:pt idx="44">
                  <c:v>1.6633333333333333</c:v>
                </c:pt>
                <c:pt idx="45">
                  <c:v>1.6966666666666668</c:v>
                </c:pt>
                <c:pt idx="46">
                  <c:v>1.73</c:v>
                </c:pt>
                <c:pt idx="47">
                  <c:v>1.7633333333333334</c:v>
                </c:pt>
                <c:pt idx="48">
                  <c:v>1.7966666666666666</c:v>
                </c:pt>
                <c:pt idx="49">
                  <c:v>1.83</c:v>
                </c:pt>
                <c:pt idx="50">
                  <c:v>1.8633333333333333</c:v>
                </c:pt>
                <c:pt idx="51">
                  <c:v>1.8966666666666665</c:v>
                </c:pt>
                <c:pt idx="52">
                  <c:v>1.9300000000000002</c:v>
                </c:pt>
                <c:pt idx="53">
                  <c:v>1.9633333333333334</c:v>
                </c:pt>
                <c:pt idx="54">
                  <c:v>1.9966666666666668</c:v>
                </c:pt>
                <c:pt idx="55">
                  <c:v>2.0300000000000002</c:v>
                </c:pt>
                <c:pt idx="56">
                  <c:v>2.0633333333333335</c:v>
                </c:pt>
                <c:pt idx="57">
                  <c:v>2.0966666666666667</c:v>
                </c:pt>
                <c:pt idx="58">
                  <c:v>2.13</c:v>
                </c:pt>
                <c:pt idx="59">
                  <c:v>2.1633333333333336</c:v>
                </c:pt>
                <c:pt idx="60">
                  <c:v>2.1966666666666668</c:v>
                </c:pt>
                <c:pt idx="61">
                  <c:v>2.23</c:v>
                </c:pt>
                <c:pt idx="62">
                  <c:v>2.2633333333333336</c:v>
                </c:pt>
                <c:pt idx="63">
                  <c:v>2.2966666666666669</c:v>
                </c:pt>
                <c:pt idx="64">
                  <c:v>2.33</c:v>
                </c:pt>
                <c:pt idx="65">
                  <c:v>2.3633333333333333</c:v>
                </c:pt>
                <c:pt idx="66">
                  <c:v>2.3966666666666665</c:v>
                </c:pt>
                <c:pt idx="67">
                  <c:v>2.4300000000000002</c:v>
                </c:pt>
                <c:pt idx="68">
                  <c:v>2.4633333333333334</c:v>
                </c:pt>
                <c:pt idx="69">
                  <c:v>2.496666666666667</c:v>
                </c:pt>
                <c:pt idx="70">
                  <c:v>2.5300000000000002</c:v>
                </c:pt>
                <c:pt idx="71">
                  <c:v>2.5633333333333335</c:v>
                </c:pt>
                <c:pt idx="72">
                  <c:v>2.5966666666666667</c:v>
                </c:pt>
                <c:pt idx="73">
                  <c:v>2.63</c:v>
                </c:pt>
                <c:pt idx="74">
                  <c:v>2.6633333333333331</c:v>
                </c:pt>
                <c:pt idx="75">
                  <c:v>2.6966666666666663</c:v>
                </c:pt>
                <c:pt idx="76">
                  <c:v>2.7299999999999995</c:v>
                </c:pt>
                <c:pt idx="77">
                  <c:v>2.7633333333333336</c:v>
                </c:pt>
                <c:pt idx="78">
                  <c:v>2.7966666666666669</c:v>
                </c:pt>
                <c:pt idx="79">
                  <c:v>2.83</c:v>
                </c:pt>
                <c:pt idx="80">
                  <c:v>2.8633333333333333</c:v>
                </c:pt>
                <c:pt idx="81">
                  <c:v>2.8966666666666665</c:v>
                </c:pt>
                <c:pt idx="82">
                  <c:v>2.9299999999999997</c:v>
                </c:pt>
                <c:pt idx="83">
                  <c:v>2.9633333333333329</c:v>
                </c:pt>
                <c:pt idx="84">
                  <c:v>2.996666666666667</c:v>
                </c:pt>
                <c:pt idx="85">
                  <c:v>3.0300000000000002</c:v>
                </c:pt>
                <c:pt idx="86">
                  <c:v>3.0633333333333335</c:v>
                </c:pt>
                <c:pt idx="87">
                  <c:v>3.0966666666666667</c:v>
                </c:pt>
                <c:pt idx="88">
                  <c:v>3.13</c:v>
                </c:pt>
                <c:pt idx="89">
                  <c:v>3.1633333333333331</c:v>
                </c:pt>
                <c:pt idx="90">
                  <c:v>3.1966666666666699</c:v>
                </c:pt>
                <c:pt idx="91">
                  <c:v>3.2300000000000031</c:v>
                </c:pt>
                <c:pt idx="92">
                  <c:v>3.2633333333333363</c:v>
                </c:pt>
                <c:pt idx="93">
                  <c:v>3.2966666666666695</c:v>
                </c:pt>
                <c:pt idx="94">
                  <c:v>3.3300000000000027</c:v>
                </c:pt>
                <c:pt idx="95">
                  <c:v>3.3633333333333368</c:v>
                </c:pt>
                <c:pt idx="96">
                  <c:v>3.3966666666666701</c:v>
                </c:pt>
                <c:pt idx="97">
                  <c:v>3.4300000000000033</c:v>
                </c:pt>
                <c:pt idx="98">
                  <c:v>3.4633333333333365</c:v>
                </c:pt>
              </c:numCache>
            </c:numRef>
          </c:yVal>
          <c:smooth val="1"/>
          <c:extLst>
            <c:ext xmlns:c16="http://schemas.microsoft.com/office/drawing/2014/chart" uri="{C3380CC4-5D6E-409C-BE32-E72D297353CC}">
              <c16:uniqueId val="{00000000-4915-4D62-B79F-294B5DFC4465}"/>
            </c:ext>
          </c:extLst>
        </c:ser>
        <c:ser>
          <c:idx val="1"/>
          <c:order val="1"/>
          <c:tx>
            <c:strRef>
              <c:f>'Ej 8'!$D$1</c:f>
              <c:strCache>
                <c:ptCount val="1"/>
                <c:pt idx="0">
                  <c:v>Vout= 3</c:v>
                </c:pt>
              </c:strCache>
            </c:strRef>
          </c:tx>
          <c:spPr>
            <a:ln w="19050" cap="rnd">
              <a:solidFill>
                <a:schemeClr val="accent2"/>
              </a:solidFill>
              <a:round/>
            </a:ln>
            <a:effectLst/>
          </c:spPr>
          <c:marker>
            <c:symbol val="none"/>
          </c:marker>
          <c:xVal>
            <c:numRef>
              <c:f>'Ej 8'!$B$2:$B$100</c:f>
              <c:numCache>
                <c:formatCode>General</c:formatCode>
                <c:ptCount val="99"/>
                <c:pt idx="0">
                  <c:v>-1</c:v>
                </c:pt>
                <c:pt idx="1">
                  <c:v>-0.9</c:v>
                </c:pt>
                <c:pt idx="2">
                  <c:v>-0.8</c:v>
                </c:pt>
                <c:pt idx="3">
                  <c:v>-0.7</c:v>
                </c:pt>
                <c:pt idx="4">
                  <c:v>-0.6</c:v>
                </c:pt>
                <c:pt idx="5">
                  <c:v>-0.5</c:v>
                </c:pt>
                <c:pt idx="6">
                  <c:v>-0.4</c:v>
                </c:pt>
                <c:pt idx="7">
                  <c:v>-0.3</c:v>
                </c:pt>
                <c:pt idx="8">
                  <c:v>-0.2</c:v>
                </c:pt>
                <c:pt idx="9">
                  <c:v>-0.1</c:v>
                </c:pt>
                <c:pt idx="10">
                  <c:v>0</c:v>
                </c:pt>
                <c:pt idx="11">
                  <c:v>0.1</c:v>
                </c:pt>
                <c:pt idx="12">
                  <c:v>0.2</c:v>
                </c:pt>
                <c:pt idx="13">
                  <c:v>0.3</c:v>
                </c:pt>
                <c:pt idx="14">
                  <c:v>0.4</c:v>
                </c:pt>
                <c:pt idx="15">
                  <c:v>0.5</c:v>
                </c:pt>
                <c:pt idx="16">
                  <c:v>0.6</c:v>
                </c:pt>
                <c:pt idx="17">
                  <c:v>0.7</c:v>
                </c:pt>
                <c:pt idx="18">
                  <c:v>0.8</c:v>
                </c:pt>
                <c:pt idx="19">
                  <c:v>0.9</c:v>
                </c:pt>
                <c:pt idx="20">
                  <c:v>1</c:v>
                </c:pt>
                <c:pt idx="21">
                  <c:v>1.1000000000000001</c:v>
                </c:pt>
                <c:pt idx="22">
                  <c:v>1.2</c:v>
                </c:pt>
                <c:pt idx="23">
                  <c:v>1.3</c:v>
                </c:pt>
                <c:pt idx="24">
                  <c:v>1.4</c:v>
                </c:pt>
                <c:pt idx="25">
                  <c:v>1.5</c:v>
                </c:pt>
                <c:pt idx="26">
                  <c:v>1.6</c:v>
                </c:pt>
                <c:pt idx="27">
                  <c:v>1.7</c:v>
                </c:pt>
                <c:pt idx="28">
                  <c:v>1.8</c:v>
                </c:pt>
                <c:pt idx="29">
                  <c:v>1.9</c:v>
                </c:pt>
                <c:pt idx="30">
                  <c:v>2</c:v>
                </c:pt>
                <c:pt idx="31">
                  <c:v>2.1</c:v>
                </c:pt>
                <c:pt idx="32">
                  <c:v>2.2000000000000002</c:v>
                </c:pt>
                <c:pt idx="33">
                  <c:v>2.2999999999999998</c:v>
                </c:pt>
                <c:pt idx="34">
                  <c:v>2.4</c:v>
                </c:pt>
                <c:pt idx="35">
                  <c:v>2.5</c:v>
                </c:pt>
                <c:pt idx="36">
                  <c:v>2.6</c:v>
                </c:pt>
                <c:pt idx="37">
                  <c:v>2.7</c:v>
                </c:pt>
                <c:pt idx="38">
                  <c:v>2.8</c:v>
                </c:pt>
                <c:pt idx="39">
                  <c:v>2.9</c:v>
                </c:pt>
                <c:pt idx="40">
                  <c:v>3</c:v>
                </c:pt>
                <c:pt idx="41">
                  <c:v>3.1</c:v>
                </c:pt>
                <c:pt idx="42">
                  <c:v>3.2</c:v>
                </c:pt>
                <c:pt idx="43">
                  <c:v>3.3</c:v>
                </c:pt>
                <c:pt idx="44">
                  <c:v>3.4</c:v>
                </c:pt>
                <c:pt idx="45">
                  <c:v>3.5</c:v>
                </c:pt>
                <c:pt idx="46">
                  <c:v>3.6</c:v>
                </c:pt>
                <c:pt idx="47">
                  <c:v>3.7</c:v>
                </c:pt>
                <c:pt idx="48">
                  <c:v>3.8</c:v>
                </c:pt>
                <c:pt idx="49">
                  <c:v>3.9</c:v>
                </c:pt>
                <c:pt idx="50">
                  <c:v>4</c:v>
                </c:pt>
                <c:pt idx="51">
                  <c:v>4.0999999999999996</c:v>
                </c:pt>
                <c:pt idx="52">
                  <c:v>4.2</c:v>
                </c:pt>
                <c:pt idx="53">
                  <c:v>4.3</c:v>
                </c:pt>
                <c:pt idx="54">
                  <c:v>4.4000000000000004</c:v>
                </c:pt>
                <c:pt idx="55">
                  <c:v>4.5</c:v>
                </c:pt>
                <c:pt idx="56">
                  <c:v>4.5999999999999996</c:v>
                </c:pt>
                <c:pt idx="57">
                  <c:v>4.7</c:v>
                </c:pt>
                <c:pt idx="58">
                  <c:v>4.8</c:v>
                </c:pt>
                <c:pt idx="59">
                  <c:v>4.9000000000000004</c:v>
                </c:pt>
                <c:pt idx="60">
                  <c:v>5</c:v>
                </c:pt>
                <c:pt idx="61">
                  <c:v>5.0999999999999996</c:v>
                </c:pt>
                <c:pt idx="62">
                  <c:v>5.2</c:v>
                </c:pt>
                <c:pt idx="63">
                  <c:v>5.3</c:v>
                </c:pt>
                <c:pt idx="64">
                  <c:v>5.4</c:v>
                </c:pt>
                <c:pt idx="65">
                  <c:v>5.5</c:v>
                </c:pt>
                <c:pt idx="66">
                  <c:v>5.6</c:v>
                </c:pt>
                <c:pt idx="67">
                  <c:v>5.7</c:v>
                </c:pt>
                <c:pt idx="68">
                  <c:v>5.8</c:v>
                </c:pt>
                <c:pt idx="69">
                  <c:v>5.9</c:v>
                </c:pt>
                <c:pt idx="70">
                  <c:v>6</c:v>
                </c:pt>
                <c:pt idx="71">
                  <c:v>6.1</c:v>
                </c:pt>
                <c:pt idx="72">
                  <c:v>6.2</c:v>
                </c:pt>
                <c:pt idx="73">
                  <c:v>6.3</c:v>
                </c:pt>
                <c:pt idx="74">
                  <c:v>6.4</c:v>
                </c:pt>
                <c:pt idx="75">
                  <c:v>6.5</c:v>
                </c:pt>
                <c:pt idx="76">
                  <c:v>6.6</c:v>
                </c:pt>
                <c:pt idx="77">
                  <c:v>6.7</c:v>
                </c:pt>
                <c:pt idx="78">
                  <c:v>6.8</c:v>
                </c:pt>
                <c:pt idx="79">
                  <c:v>6.9</c:v>
                </c:pt>
                <c:pt idx="80">
                  <c:v>7</c:v>
                </c:pt>
                <c:pt idx="81">
                  <c:v>7.1</c:v>
                </c:pt>
                <c:pt idx="82">
                  <c:v>7.2</c:v>
                </c:pt>
                <c:pt idx="83">
                  <c:v>7.3</c:v>
                </c:pt>
                <c:pt idx="84">
                  <c:v>7.4</c:v>
                </c:pt>
                <c:pt idx="85">
                  <c:v>7.5</c:v>
                </c:pt>
                <c:pt idx="86">
                  <c:v>7.6</c:v>
                </c:pt>
                <c:pt idx="87">
                  <c:v>7.7</c:v>
                </c:pt>
                <c:pt idx="88">
                  <c:v>7.8</c:v>
                </c:pt>
                <c:pt idx="89">
                  <c:v>7.9</c:v>
                </c:pt>
                <c:pt idx="90">
                  <c:v>8.0000000000000107</c:v>
                </c:pt>
                <c:pt idx="91">
                  <c:v>8.1000000000000103</c:v>
                </c:pt>
                <c:pt idx="92">
                  <c:v>8.2000000000000099</c:v>
                </c:pt>
                <c:pt idx="93">
                  <c:v>8.3000000000000096</c:v>
                </c:pt>
                <c:pt idx="94">
                  <c:v>8.4000000000000092</c:v>
                </c:pt>
                <c:pt idx="95">
                  <c:v>8.5000000000000107</c:v>
                </c:pt>
                <c:pt idx="96">
                  <c:v>8.6000000000000103</c:v>
                </c:pt>
                <c:pt idx="97">
                  <c:v>8.7000000000000099</c:v>
                </c:pt>
                <c:pt idx="98">
                  <c:v>8.8000000000000096</c:v>
                </c:pt>
              </c:numCache>
            </c:numRef>
          </c:xVal>
          <c:yVal>
            <c:numRef>
              <c:f>'Ej 8'!$D$2:$D$100</c:f>
              <c:numCache>
                <c:formatCode>General</c:formatCode>
                <c:ptCount val="9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numCache>
            </c:numRef>
          </c:yVal>
          <c:smooth val="1"/>
          <c:extLst>
            <c:ext xmlns:c16="http://schemas.microsoft.com/office/drawing/2014/chart" uri="{C3380CC4-5D6E-409C-BE32-E72D297353CC}">
              <c16:uniqueId val="{00000001-4915-4D62-B79F-294B5DFC4465}"/>
            </c:ext>
          </c:extLst>
        </c:ser>
        <c:dLbls>
          <c:showLegendKey val="0"/>
          <c:showVal val="0"/>
          <c:showCatName val="0"/>
          <c:showSerName val="0"/>
          <c:showPercent val="0"/>
          <c:showBubbleSize val="0"/>
        </c:dLbls>
        <c:axId val="1659542976"/>
        <c:axId val="1658880064"/>
      </c:scatterChart>
      <c:valAx>
        <c:axId val="16595429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Vin (V)</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58880064"/>
        <c:crosses val="autoZero"/>
        <c:crossBetween val="midCat"/>
      </c:valAx>
      <c:valAx>
        <c:axId val="1658880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Vout (V)</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595429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3" name="Rectangle 1"/>
          <p:cNvSpPr/>
          <p:nvPr/>
        </p:nvSpPr>
        <p:spPr>
          <a:xfrm>
            <a:off x="0" y="0"/>
            <a:ext cx="6858000" cy="9144000"/>
          </a:xfrm>
          <a:prstGeom prst="rect">
            <a:avLst/>
          </a:prstGeom>
          <a:solidFill>
            <a:srgbClr val="FFFFFF"/>
          </a:solidFill>
          <a:ln>
            <a:noFill/>
          </a:ln>
        </p:spPr>
      </p:sp>
      <p:sp>
        <p:nvSpPr>
          <p:cNvPr id="84" name="PlaceHolder 2"/>
          <p:cNvSpPr>
            <a:spLocks noGrp="1"/>
          </p:cNvSpPr>
          <p:nvPr>
            <p:ph type="hdr"/>
          </p:nvPr>
        </p:nvSpPr>
        <p:spPr>
          <a:xfrm>
            <a:off x="-360" y="0"/>
            <a:ext cx="2971800" cy="457200"/>
          </a:xfrm>
          <a:prstGeom prst="rect">
            <a:avLst/>
          </a:prstGeom>
        </p:spPr>
        <p:txBody>
          <a:bodyPr lIns="90000" tIns="46800" rIns="90000" bIns="46800"/>
          <a:lstStyle/>
          <a:p>
            <a:endParaRPr lang="es-ES" sz="2400" b="0" strike="noStrike" spc="-1">
              <a:solidFill>
                <a:srgbClr val="000000"/>
              </a:solidFill>
              <a:uFill>
                <a:solidFill>
                  <a:srgbClr val="FFFFFF"/>
                </a:solidFill>
              </a:uFill>
              <a:latin typeface="Times New Roman"/>
            </a:endParaRPr>
          </a:p>
        </p:txBody>
      </p:sp>
      <p:sp>
        <p:nvSpPr>
          <p:cNvPr id="85" name="PlaceHolder 3"/>
          <p:cNvSpPr>
            <a:spLocks noGrp="1"/>
          </p:cNvSpPr>
          <p:nvPr>
            <p:ph type="dt"/>
          </p:nvPr>
        </p:nvSpPr>
        <p:spPr>
          <a:xfrm>
            <a:off x="3884400" y="0"/>
            <a:ext cx="2971800" cy="457200"/>
          </a:xfrm>
          <a:prstGeom prst="rect">
            <a:avLst/>
          </a:prstGeom>
        </p:spPr>
        <p:txBody>
          <a:bodyPr lIns="90000" tIns="46800" rIns="90000" bIns="46800"/>
          <a:lstStyle/>
          <a:p>
            <a:endParaRPr lang="es-ES" sz="2400" b="0" strike="noStrike" spc="-1">
              <a:solidFill>
                <a:srgbClr val="000000"/>
              </a:solidFill>
              <a:uFill>
                <a:solidFill>
                  <a:srgbClr val="FFFFFF"/>
                </a:solidFill>
              </a:uFill>
              <a:latin typeface="Times New Roman"/>
            </a:endParaRPr>
          </a:p>
        </p:txBody>
      </p:sp>
      <p:sp>
        <p:nvSpPr>
          <p:cNvPr id="86" name="PlaceHolder 4"/>
          <p:cNvSpPr>
            <a:spLocks noGrp="1"/>
          </p:cNvSpPr>
          <p:nvPr>
            <p:ph type="body"/>
          </p:nvPr>
        </p:nvSpPr>
        <p:spPr>
          <a:xfrm>
            <a:off x="685800" y="4343400"/>
            <a:ext cx="5486400" cy="4114800"/>
          </a:xfrm>
          <a:prstGeom prst="rect">
            <a:avLst/>
          </a:prstGeom>
        </p:spPr>
        <p:txBody>
          <a:bodyPr lIns="0" tIns="0" rIns="0" bIns="0"/>
          <a:lstStyle/>
          <a:p>
            <a:r>
              <a:rPr lang="es-ES" sz="1200" b="0" strike="noStrike" spc="-1">
                <a:solidFill>
                  <a:srgbClr val="000000"/>
                </a:solidFill>
                <a:uFill>
                  <a:solidFill>
                    <a:srgbClr val="FFFFFF"/>
                  </a:solidFill>
                </a:uFill>
                <a:latin typeface="Times New Roman"/>
              </a:rPr>
              <a:t>Click to edit the notes format</a:t>
            </a:r>
          </a:p>
        </p:txBody>
      </p:sp>
      <p:sp>
        <p:nvSpPr>
          <p:cNvPr id="87" name="PlaceHolder 5"/>
          <p:cNvSpPr>
            <a:spLocks noGrp="1"/>
          </p:cNvSpPr>
          <p:nvPr>
            <p:ph type="ftr"/>
          </p:nvPr>
        </p:nvSpPr>
        <p:spPr>
          <a:xfrm>
            <a:off x="-360" y="8685360"/>
            <a:ext cx="2971800" cy="457200"/>
          </a:xfrm>
          <a:prstGeom prst="rect">
            <a:avLst/>
          </a:prstGeom>
        </p:spPr>
        <p:txBody>
          <a:bodyPr lIns="90000" tIns="46800" rIns="90000" bIns="46800" anchor="b"/>
          <a:lstStyle/>
          <a:p>
            <a:endParaRPr lang="es-ES" sz="2400" b="0" strike="noStrike" spc="-1">
              <a:solidFill>
                <a:srgbClr val="000000"/>
              </a:solidFill>
              <a:uFill>
                <a:solidFill>
                  <a:srgbClr val="FFFFFF"/>
                </a:solidFill>
              </a:uFill>
              <a:latin typeface="Times New Roman"/>
            </a:endParaRPr>
          </a:p>
        </p:txBody>
      </p:sp>
      <p:sp>
        <p:nvSpPr>
          <p:cNvPr id="88" name="PlaceHolder 6"/>
          <p:cNvSpPr>
            <a:spLocks noGrp="1"/>
          </p:cNvSpPr>
          <p:nvPr>
            <p:ph type="sldNum"/>
          </p:nvPr>
        </p:nvSpPr>
        <p:spPr>
          <a:xfrm>
            <a:off x="3884400" y="8685360"/>
            <a:ext cx="2971800" cy="457200"/>
          </a:xfrm>
          <a:prstGeom prst="rect">
            <a:avLst/>
          </a:prstGeom>
        </p:spPr>
        <p:txBody>
          <a:bodyPr lIns="90000" tIns="46800" rIns="90000" bIns="46800" anchor="b"/>
          <a:lstStyle/>
          <a:p>
            <a:pPr marL="216000" indent="-216000" algn="r">
              <a:buClr>
                <a:srgbClr val="000000"/>
              </a:buClr>
              <a:buSzPct val="45000"/>
              <a:buFont typeface="Wingdings" charset="2"/>
              <a:buChar char=""/>
            </a:pPr>
            <a:fld id="{7654A69B-F312-447D-A297-ECE78C3346D3}" type="slidenum">
              <a:rPr lang="es-ES" sz="1200" b="0" strike="noStrike" spc="-1">
                <a:solidFill>
                  <a:srgbClr val="000000"/>
                </a:solidFill>
                <a:uFill>
                  <a:solidFill>
                    <a:srgbClr val="FFFFFF"/>
                  </a:solidFill>
                </a:uFill>
                <a:latin typeface="Times New Roman"/>
              </a:rPr>
              <a:t>‹Nº›</a:t>
            </a:fld>
            <a:endParaRPr lang="es-ES" sz="2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27" name="PlaceHolder 2"/>
          <p:cNvSpPr>
            <a:spLocks noGrp="1"/>
          </p:cNvSpPr>
          <p:nvPr>
            <p:ph type="body"/>
          </p:nvPr>
        </p:nvSpPr>
        <p:spPr>
          <a:xfrm>
            <a:off x="685800" y="1981080"/>
            <a:ext cx="77724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28" name="PlaceHolder 3"/>
          <p:cNvSpPr>
            <a:spLocks noGrp="1"/>
          </p:cNvSpPr>
          <p:nvPr>
            <p:ph type="body"/>
          </p:nvPr>
        </p:nvSpPr>
        <p:spPr>
          <a:xfrm>
            <a:off x="685800" y="4130640"/>
            <a:ext cx="77724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30" name="PlaceHolder 2"/>
          <p:cNvSpPr>
            <a:spLocks noGrp="1"/>
          </p:cNvSpPr>
          <p:nvPr>
            <p:ph type="body"/>
          </p:nvPr>
        </p:nvSpPr>
        <p:spPr>
          <a:xfrm>
            <a:off x="68580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31" name="PlaceHolder 3"/>
          <p:cNvSpPr>
            <a:spLocks noGrp="1"/>
          </p:cNvSpPr>
          <p:nvPr>
            <p:ph type="body"/>
          </p:nvPr>
        </p:nvSpPr>
        <p:spPr>
          <a:xfrm>
            <a:off x="466848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32" name="PlaceHolder 4"/>
          <p:cNvSpPr>
            <a:spLocks noGrp="1"/>
          </p:cNvSpPr>
          <p:nvPr>
            <p:ph type="body"/>
          </p:nvPr>
        </p:nvSpPr>
        <p:spPr>
          <a:xfrm>
            <a:off x="4668480" y="413064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33" name="PlaceHolder 5"/>
          <p:cNvSpPr>
            <a:spLocks noGrp="1"/>
          </p:cNvSpPr>
          <p:nvPr>
            <p:ph type="body"/>
          </p:nvPr>
        </p:nvSpPr>
        <p:spPr>
          <a:xfrm>
            <a:off x="685800" y="413064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35" name="PlaceHolder 2"/>
          <p:cNvSpPr>
            <a:spLocks noGrp="1"/>
          </p:cNvSpPr>
          <p:nvPr>
            <p:ph type="body"/>
          </p:nvPr>
        </p:nvSpPr>
        <p:spPr>
          <a:xfrm>
            <a:off x="685800" y="1981080"/>
            <a:ext cx="77724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36" name="PlaceHolder 3"/>
          <p:cNvSpPr>
            <a:spLocks noGrp="1"/>
          </p:cNvSpPr>
          <p:nvPr>
            <p:ph type="body"/>
          </p:nvPr>
        </p:nvSpPr>
        <p:spPr>
          <a:xfrm>
            <a:off x="685800" y="1981080"/>
            <a:ext cx="77724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pic>
        <p:nvPicPr>
          <p:cNvPr id="37" name="Imagen 36"/>
          <p:cNvPicPr/>
          <p:nvPr/>
        </p:nvPicPr>
        <p:blipFill>
          <a:blip r:embed="rId2"/>
          <a:stretch/>
        </p:blipFill>
        <p:spPr>
          <a:xfrm>
            <a:off x="1993320" y="1981080"/>
            <a:ext cx="5157000" cy="4114800"/>
          </a:xfrm>
          <a:prstGeom prst="rect">
            <a:avLst/>
          </a:prstGeom>
          <a:ln>
            <a:noFill/>
          </a:ln>
        </p:spPr>
      </p:pic>
      <p:pic>
        <p:nvPicPr>
          <p:cNvPr id="38" name="Imagen 37"/>
          <p:cNvPicPr/>
          <p:nvPr/>
        </p:nvPicPr>
        <p:blipFill>
          <a:blip r:embed="rId2"/>
          <a:stretch/>
        </p:blipFill>
        <p:spPr>
          <a:xfrm>
            <a:off x="1993320" y="1981080"/>
            <a:ext cx="5157000" cy="411480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50" name="PlaceHolder 2"/>
          <p:cNvSpPr>
            <a:spLocks noGrp="1"/>
          </p:cNvSpPr>
          <p:nvPr>
            <p:ph type="subTitle"/>
          </p:nvPr>
        </p:nvSpPr>
        <p:spPr>
          <a:xfrm>
            <a:off x="685800" y="1981080"/>
            <a:ext cx="7772400" cy="411480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52" name="PlaceHolder 2"/>
          <p:cNvSpPr>
            <a:spLocks noGrp="1"/>
          </p:cNvSpPr>
          <p:nvPr>
            <p:ph type="body"/>
          </p:nvPr>
        </p:nvSpPr>
        <p:spPr>
          <a:xfrm>
            <a:off x="685800" y="1981080"/>
            <a:ext cx="77724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54" name="PlaceHolder 2"/>
          <p:cNvSpPr>
            <a:spLocks noGrp="1"/>
          </p:cNvSpPr>
          <p:nvPr>
            <p:ph type="body"/>
          </p:nvPr>
        </p:nvSpPr>
        <p:spPr>
          <a:xfrm>
            <a:off x="685800" y="1981080"/>
            <a:ext cx="37926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55" name="PlaceHolder 3"/>
          <p:cNvSpPr>
            <a:spLocks noGrp="1"/>
          </p:cNvSpPr>
          <p:nvPr>
            <p:ph type="body"/>
          </p:nvPr>
        </p:nvSpPr>
        <p:spPr>
          <a:xfrm>
            <a:off x="4668480" y="1981080"/>
            <a:ext cx="37926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85800" y="609120"/>
            <a:ext cx="7772400" cy="529956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59" name="PlaceHolder 2"/>
          <p:cNvSpPr>
            <a:spLocks noGrp="1"/>
          </p:cNvSpPr>
          <p:nvPr>
            <p:ph type="body"/>
          </p:nvPr>
        </p:nvSpPr>
        <p:spPr>
          <a:xfrm>
            <a:off x="68580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60" name="PlaceHolder 3"/>
          <p:cNvSpPr>
            <a:spLocks noGrp="1"/>
          </p:cNvSpPr>
          <p:nvPr>
            <p:ph type="body"/>
          </p:nvPr>
        </p:nvSpPr>
        <p:spPr>
          <a:xfrm>
            <a:off x="685800" y="413064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61" name="PlaceHolder 4"/>
          <p:cNvSpPr>
            <a:spLocks noGrp="1"/>
          </p:cNvSpPr>
          <p:nvPr>
            <p:ph type="body"/>
          </p:nvPr>
        </p:nvSpPr>
        <p:spPr>
          <a:xfrm>
            <a:off x="4668480" y="1981080"/>
            <a:ext cx="37926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6" name="PlaceHolder 2"/>
          <p:cNvSpPr>
            <a:spLocks noGrp="1"/>
          </p:cNvSpPr>
          <p:nvPr>
            <p:ph type="subTitle"/>
          </p:nvPr>
        </p:nvSpPr>
        <p:spPr>
          <a:xfrm>
            <a:off x="685800" y="1981080"/>
            <a:ext cx="7772400" cy="411480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63" name="PlaceHolder 2"/>
          <p:cNvSpPr>
            <a:spLocks noGrp="1"/>
          </p:cNvSpPr>
          <p:nvPr>
            <p:ph type="body"/>
          </p:nvPr>
        </p:nvSpPr>
        <p:spPr>
          <a:xfrm>
            <a:off x="685800" y="1981080"/>
            <a:ext cx="37926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64" name="PlaceHolder 3"/>
          <p:cNvSpPr>
            <a:spLocks noGrp="1"/>
          </p:cNvSpPr>
          <p:nvPr>
            <p:ph type="body"/>
          </p:nvPr>
        </p:nvSpPr>
        <p:spPr>
          <a:xfrm>
            <a:off x="466848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65" name="PlaceHolder 4"/>
          <p:cNvSpPr>
            <a:spLocks noGrp="1"/>
          </p:cNvSpPr>
          <p:nvPr>
            <p:ph type="body"/>
          </p:nvPr>
        </p:nvSpPr>
        <p:spPr>
          <a:xfrm>
            <a:off x="4668480" y="413064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67" name="PlaceHolder 2"/>
          <p:cNvSpPr>
            <a:spLocks noGrp="1"/>
          </p:cNvSpPr>
          <p:nvPr>
            <p:ph type="body"/>
          </p:nvPr>
        </p:nvSpPr>
        <p:spPr>
          <a:xfrm>
            <a:off x="68580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68" name="PlaceHolder 3"/>
          <p:cNvSpPr>
            <a:spLocks noGrp="1"/>
          </p:cNvSpPr>
          <p:nvPr>
            <p:ph type="body"/>
          </p:nvPr>
        </p:nvSpPr>
        <p:spPr>
          <a:xfrm>
            <a:off x="466848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69" name="PlaceHolder 4"/>
          <p:cNvSpPr>
            <a:spLocks noGrp="1"/>
          </p:cNvSpPr>
          <p:nvPr>
            <p:ph type="body"/>
          </p:nvPr>
        </p:nvSpPr>
        <p:spPr>
          <a:xfrm>
            <a:off x="685800" y="4130640"/>
            <a:ext cx="77724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71" name="PlaceHolder 2"/>
          <p:cNvSpPr>
            <a:spLocks noGrp="1"/>
          </p:cNvSpPr>
          <p:nvPr>
            <p:ph type="body"/>
          </p:nvPr>
        </p:nvSpPr>
        <p:spPr>
          <a:xfrm>
            <a:off x="685800" y="1981080"/>
            <a:ext cx="77724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72" name="PlaceHolder 3"/>
          <p:cNvSpPr>
            <a:spLocks noGrp="1"/>
          </p:cNvSpPr>
          <p:nvPr>
            <p:ph type="body"/>
          </p:nvPr>
        </p:nvSpPr>
        <p:spPr>
          <a:xfrm>
            <a:off x="685800" y="4130640"/>
            <a:ext cx="77724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74" name="PlaceHolder 2"/>
          <p:cNvSpPr>
            <a:spLocks noGrp="1"/>
          </p:cNvSpPr>
          <p:nvPr>
            <p:ph type="body"/>
          </p:nvPr>
        </p:nvSpPr>
        <p:spPr>
          <a:xfrm>
            <a:off x="68580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75" name="PlaceHolder 3"/>
          <p:cNvSpPr>
            <a:spLocks noGrp="1"/>
          </p:cNvSpPr>
          <p:nvPr>
            <p:ph type="body"/>
          </p:nvPr>
        </p:nvSpPr>
        <p:spPr>
          <a:xfrm>
            <a:off x="466848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76" name="PlaceHolder 4"/>
          <p:cNvSpPr>
            <a:spLocks noGrp="1"/>
          </p:cNvSpPr>
          <p:nvPr>
            <p:ph type="body"/>
          </p:nvPr>
        </p:nvSpPr>
        <p:spPr>
          <a:xfrm>
            <a:off x="4668480" y="413064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77" name="PlaceHolder 5"/>
          <p:cNvSpPr>
            <a:spLocks noGrp="1"/>
          </p:cNvSpPr>
          <p:nvPr>
            <p:ph type="body"/>
          </p:nvPr>
        </p:nvSpPr>
        <p:spPr>
          <a:xfrm>
            <a:off x="685800" y="413064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79" name="PlaceHolder 2"/>
          <p:cNvSpPr>
            <a:spLocks noGrp="1"/>
          </p:cNvSpPr>
          <p:nvPr>
            <p:ph type="body"/>
          </p:nvPr>
        </p:nvSpPr>
        <p:spPr>
          <a:xfrm>
            <a:off x="685800" y="1981080"/>
            <a:ext cx="77724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80" name="PlaceHolder 3"/>
          <p:cNvSpPr>
            <a:spLocks noGrp="1"/>
          </p:cNvSpPr>
          <p:nvPr>
            <p:ph type="body"/>
          </p:nvPr>
        </p:nvSpPr>
        <p:spPr>
          <a:xfrm>
            <a:off x="685800" y="1981080"/>
            <a:ext cx="77724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pic>
        <p:nvPicPr>
          <p:cNvPr id="81" name="Imagen 80"/>
          <p:cNvPicPr/>
          <p:nvPr/>
        </p:nvPicPr>
        <p:blipFill>
          <a:blip r:embed="rId2"/>
          <a:stretch/>
        </p:blipFill>
        <p:spPr>
          <a:xfrm>
            <a:off x="1993320" y="1981080"/>
            <a:ext cx="5157000" cy="4114800"/>
          </a:xfrm>
          <a:prstGeom prst="rect">
            <a:avLst/>
          </a:prstGeom>
          <a:ln>
            <a:noFill/>
          </a:ln>
        </p:spPr>
      </p:pic>
      <p:pic>
        <p:nvPicPr>
          <p:cNvPr id="82" name="Imagen 81"/>
          <p:cNvPicPr/>
          <p:nvPr/>
        </p:nvPicPr>
        <p:blipFill>
          <a:blip r:embed="rId2"/>
          <a:stretch/>
        </p:blipFill>
        <p:spPr>
          <a:xfrm>
            <a:off x="1993320" y="1981080"/>
            <a:ext cx="5157000" cy="411480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C952DC-9D62-4CF7-B633-E90E26B5155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8FF7159-0EC4-4EEF-81C1-6F5D181EB14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34F77C-3C0F-48B2-BB98-0B0000ACBBAC}"/>
              </a:ext>
            </a:extLst>
          </p:cNvPr>
          <p:cNvSpPr>
            <a:spLocks noGrp="1"/>
          </p:cNvSpPr>
          <p:nvPr>
            <p:ph type="dt" sz="half" idx="10"/>
          </p:nvPr>
        </p:nvSpPr>
        <p:spPr/>
        <p:txBody>
          <a:bodyPr/>
          <a:lstStyle/>
          <a:p>
            <a:endParaRPr lang="es-ES"/>
          </a:p>
        </p:txBody>
      </p:sp>
      <p:sp>
        <p:nvSpPr>
          <p:cNvPr id="5" name="Marcador de pie de página 4">
            <a:extLst>
              <a:ext uri="{FF2B5EF4-FFF2-40B4-BE49-F238E27FC236}">
                <a16:creationId xmlns:a16="http://schemas.microsoft.com/office/drawing/2014/main" id="{803B06A4-CB8D-4C0C-8EE3-D8FE3DEC427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941764-DDEB-4938-B16B-B397AE9F4254}"/>
              </a:ext>
            </a:extLst>
          </p:cNvPr>
          <p:cNvSpPr>
            <a:spLocks noGrp="1"/>
          </p:cNvSpPr>
          <p:nvPr>
            <p:ph type="sldNum" sz="quarter" idx="12"/>
          </p:nvPr>
        </p:nvSpPr>
        <p:spPr/>
        <p:txBody>
          <a:bodyPr/>
          <a:lstStyle/>
          <a:p>
            <a:fld id="{78733FC4-8689-4CA5-A153-34ADD6EFE592}" type="slidenum">
              <a:rPr lang="es-ES" smtClean="0"/>
              <a:t>‹Nº›</a:t>
            </a:fld>
            <a:endParaRPr lang="es-ES"/>
          </a:p>
        </p:txBody>
      </p:sp>
    </p:spTree>
    <p:extLst>
      <p:ext uri="{BB962C8B-B14F-4D97-AF65-F5344CB8AC3E}">
        <p14:creationId xmlns:p14="http://schemas.microsoft.com/office/powerpoint/2010/main" val="3791983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8" name="PlaceHolder 2"/>
          <p:cNvSpPr>
            <a:spLocks noGrp="1"/>
          </p:cNvSpPr>
          <p:nvPr>
            <p:ph type="body"/>
          </p:nvPr>
        </p:nvSpPr>
        <p:spPr>
          <a:xfrm>
            <a:off x="685800" y="1981080"/>
            <a:ext cx="77724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10" name="PlaceHolder 2"/>
          <p:cNvSpPr>
            <a:spLocks noGrp="1"/>
          </p:cNvSpPr>
          <p:nvPr>
            <p:ph type="body"/>
          </p:nvPr>
        </p:nvSpPr>
        <p:spPr>
          <a:xfrm>
            <a:off x="685800" y="1981080"/>
            <a:ext cx="37926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11" name="PlaceHolder 3"/>
          <p:cNvSpPr>
            <a:spLocks noGrp="1"/>
          </p:cNvSpPr>
          <p:nvPr>
            <p:ph type="body"/>
          </p:nvPr>
        </p:nvSpPr>
        <p:spPr>
          <a:xfrm>
            <a:off x="4668480" y="1981080"/>
            <a:ext cx="37926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85800" y="609120"/>
            <a:ext cx="7772400" cy="529956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15" name="PlaceHolder 2"/>
          <p:cNvSpPr>
            <a:spLocks noGrp="1"/>
          </p:cNvSpPr>
          <p:nvPr>
            <p:ph type="body"/>
          </p:nvPr>
        </p:nvSpPr>
        <p:spPr>
          <a:xfrm>
            <a:off x="68580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16" name="PlaceHolder 3"/>
          <p:cNvSpPr>
            <a:spLocks noGrp="1"/>
          </p:cNvSpPr>
          <p:nvPr>
            <p:ph type="body"/>
          </p:nvPr>
        </p:nvSpPr>
        <p:spPr>
          <a:xfrm>
            <a:off x="685800" y="413064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17" name="PlaceHolder 4"/>
          <p:cNvSpPr>
            <a:spLocks noGrp="1"/>
          </p:cNvSpPr>
          <p:nvPr>
            <p:ph type="body"/>
          </p:nvPr>
        </p:nvSpPr>
        <p:spPr>
          <a:xfrm>
            <a:off x="4668480" y="1981080"/>
            <a:ext cx="37926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19" name="PlaceHolder 2"/>
          <p:cNvSpPr>
            <a:spLocks noGrp="1"/>
          </p:cNvSpPr>
          <p:nvPr>
            <p:ph type="body"/>
          </p:nvPr>
        </p:nvSpPr>
        <p:spPr>
          <a:xfrm>
            <a:off x="685800" y="1981080"/>
            <a:ext cx="37926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20" name="PlaceHolder 3"/>
          <p:cNvSpPr>
            <a:spLocks noGrp="1"/>
          </p:cNvSpPr>
          <p:nvPr>
            <p:ph type="body"/>
          </p:nvPr>
        </p:nvSpPr>
        <p:spPr>
          <a:xfrm>
            <a:off x="466848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21" name="PlaceHolder 4"/>
          <p:cNvSpPr>
            <a:spLocks noGrp="1"/>
          </p:cNvSpPr>
          <p:nvPr>
            <p:ph type="body"/>
          </p:nvPr>
        </p:nvSpPr>
        <p:spPr>
          <a:xfrm>
            <a:off x="4668480" y="413064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23" name="PlaceHolder 2"/>
          <p:cNvSpPr>
            <a:spLocks noGrp="1"/>
          </p:cNvSpPr>
          <p:nvPr>
            <p:ph type="body"/>
          </p:nvPr>
        </p:nvSpPr>
        <p:spPr>
          <a:xfrm>
            <a:off x="68580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24" name="PlaceHolder 3"/>
          <p:cNvSpPr>
            <a:spLocks noGrp="1"/>
          </p:cNvSpPr>
          <p:nvPr>
            <p:ph type="body"/>
          </p:nvPr>
        </p:nvSpPr>
        <p:spPr>
          <a:xfrm>
            <a:off x="466848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25" name="PlaceHolder 4"/>
          <p:cNvSpPr>
            <a:spLocks noGrp="1"/>
          </p:cNvSpPr>
          <p:nvPr>
            <p:ph type="body"/>
          </p:nvPr>
        </p:nvSpPr>
        <p:spPr>
          <a:xfrm>
            <a:off x="685800" y="4130640"/>
            <a:ext cx="77724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r>
              <a:rPr lang="es-ES" sz="4400" b="0" strike="noStrike" spc="-1">
                <a:solidFill>
                  <a:srgbClr val="000000"/>
                </a:solidFill>
                <a:uFill>
                  <a:solidFill>
                    <a:srgbClr val="FFFFFF"/>
                  </a:solidFill>
                </a:uFill>
                <a:latin typeface="Times New Roman"/>
              </a:rPr>
              <a:t>Click to edit the title text format</a:t>
            </a:r>
          </a:p>
        </p:txBody>
      </p:sp>
      <p:sp>
        <p:nvSpPr>
          <p:cNvPr id="6" name="PlaceHolder 2"/>
          <p:cNvSpPr>
            <a:spLocks noGrp="1"/>
          </p:cNvSpPr>
          <p:nvPr>
            <p:ph type="body"/>
          </p:nvPr>
        </p:nvSpPr>
        <p:spPr>
          <a:xfrm>
            <a:off x="685800" y="1981080"/>
            <a:ext cx="7772400" cy="4114800"/>
          </a:xfrm>
          <a:prstGeom prst="rect">
            <a:avLst/>
          </a:prstGeom>
        </p:spPr>
        <p:txBody>
          <a:bodyPr lIns="90000" tIns="46800" rIns="90000" bIns="46800"/>
          <a:lstStyle/>
          <a:p>
            <a:pPr marL="342720" indent="-342720">
              <a:buClr>
                <a:srgbClr val="000000"/>
              </a:buClr>
              <a:buFont typeface="Times"/>
              <a:buChar char="•"/>
            </a:pPr>
            <a:r>
              <a:rPr lang="es-ES" sz="3200" b="0" strike="noStrike" spc="-1">
                <a:solidFill>
                  <a:srgbClr val="000000"/>
                </a:solidFill>
                <a:uFill>
                  <a:solidFill>
                    <a:srgbClr val="FFFFFF"/>
                  </a:solidFill>
                </a:uFill>
                <a:latin typeface="Times New Roman"/>
              </a:rPr>
              <a:t>Click to edit the outline text format</a:t>
            </a:r>
          </a:p>
          <a:p>
            <a:pPr marL="742680" lvl="1" indent="-285480">
              <a:buClr>
                <a:srgbClr val="000000"/>
              </a:buClr>
              <a:buFont typeface="Times"/>
              <a:buChar char="–"/>
            </a:pPr>
            <a:r>
              <a:rPr lang="es-ES" sz="2800" b="0" strike="noStrike" spc="-1">
                <a:solidFill>
                  <a:srgbClr val="000000"/>
                </a:solidFill>
                <a:uFill>
                  <a:solidFill>
                    <a:srgbClr val="FFFFFF"/>
                  </a:solidFill>
                </a:uFill>
                <a:latin typeface="Times New Roman"/>
              </a:rPr>
              <a:t>Second Outline Level</a:t>
            </a:r>
          </a:p>
          <a:p>
            <a:pPr marL="1143000" lvl="2" indent="-228600">
              <a:buClr>
                <a:srgbClr val="000000"/>
              </a:buClr>
              <a:buFont typeface="Times"/>
              <a:buChar char="•"/>
            </a:pPr>
            <a:r>
              <a:rPr lang="es-ES" sz="2400" b="0" strike="noStrike" spc="-1">
                <a:solidFill>
                  <a:srgbClr val="000000"/>
                </a:solidFill>
                <a:uFill>
                  <a:solidFill>
                    <a:srgbClr val="FFFFFF"/>
                  </a:solidFill>
                </a:uFill>
                <a:latin typeface="Times New Roman"/>
              </a:rPr>
              <a:t>Third Outline Level</a:t>
            </a:r>
          </a:p>
          <a:p>
            <a:pPr marL="1600200" lvl="3" indent="-228600">
              <a:buClr>
                <a:srgbClr val="000000"/>
              </a:buClr>
              <a:buFont typeface="Times"/>
              <a:buChar char="–"/>
            </a:pPr>
            <a:r>
              <a:rPr lang="es-ES" sz="2000" b="0" strike="noStrike" spc="-1">
                <a:solidFill>
                  <a:srgbClr val="000000"/>
                </a:solidFill>
                <a:uFill>
                  <a:solidFill>
                    <a:srgbClr val="FFFFFF"/>
                  </a:solidFill>
                </a:uFill>
                <a:latin typeface="Times New Roman"/>
              </a:rPr>
              <a:t>Fourth Outline Level</a:t>
            </a:r>
          </a:p>
          <a:p>
            <a:pPr marL="2057400" lvl="4" indent="-228600">
              <a:buClr>
                <a:srgbClr val="000000"/>
              </a:buClr>
              <a:buFont typeface="Times"/>
              <a:buChar char="»"/>
            </a:pPr>
            <a:r>
              <a:rPr lang="es-ES" sz="2000" b="0" strike="noStrike" spc="-1">
                <a:solidFill>
                  <a:srgbClr val="000000"/>
                </a:solidFill>
                <a:uFill>
                  <a:solidFill>
                    <a:srgbClr val="FFFFFF"/>
                  </a:solidFill>
                </a:uFill>
                <a:latin typeface="Times New Roman"/>
              </a:rPr>
              <a:t>Fifth Outline Level</a:t>
            </a:r>
          </a:p>
          <a:p>
            <a:pPr marL="2057400" lvl="5" indent="-228600">
              <a:buClr>
                <a:srgbClr val="000000"/>
              </a:buClr>
              <a:buFont typeface="Times"/>
              <a:buChar char="»"/>
            </a:pPr>
            <a:r>
              <a:rPr lang="es-ES" sz="2000" b="0" strike="noStrike" spc="-1">
                <a:solidFill>
                  <a:srgbClr val="000000"/>
                </a:solidFill>
                <a:uFill>
                  <a:solidFill>
                    <a:srgbClr val="FFFFFF"/>
                  </a:solidFill>
                </a:uFill>
                <a:latin typeface="Times New Roman"/>
              </a:rPr>
              <a:t>Sixth Outline Level</a:t>
            </a:r>
          </a:p>
          <a:p>
            <a:pPr marL="2057400" lvl="6" indent="-228600">
              <a:buClr>
                <a:srgbClr val="000000"/>
              </a:buClr>
              <a:buFont typeface="Times"/>
              <a:buChar char="»"/>
            </a:pPr>
            <a:r>
              <a:rPr lang="es-ES" sz="2000" b="0" strike="noStrike" spc="-1">
                <a:solidFill>
                  <a:srgbClr val="000000"/>
                </a:solidFill>
                <a:uFill>
                  <a:solidFill>
                    <a:srgbClr val="FFFFFF"/>
                  </a:solidFill>
                </a:uFill>
                <a:latin typeface="Times New Roman"/>
              </a:rPr>
              <a:t>Seventh Outline Level</a:t>
            </a:r>
          </a:p>
        </p:txBody>
      </p:sp>
      <p:sp>
        <p:nvSpPr>
          <p:cNvPr id="2" name="PlaceHolder 3"/>
          <p:cNvSpPr>
            <a:spLocks noGrp="1"/>
          </p:cNvSpPr>
          <p:nvPr>
            <p:ph type="dt"/>
          </p:nvPr>
        </p:nvSpPr>
        <p:spPr>
          <a:xfrm>
            <a:off x="685800" y="6248520"/>
            <a:ext cx="1905120" cy="457200"/>
          </a:xfrm>
          <a:prstGeom prst="rect">
            <a:avLst/>
          </a:prstGeom>
        </p:spPr>
        <p:txBody>
          <a:bodyPr lIns="90000" tIns="46800" rIns="90000" bIns="46800"/>
          <a:lstStyle/>
          <a:p>
            <a:endParaRPr lang="es-ES" sz="2400" b="0" strike="noStrike" spc="-1">
              <a:solidFill>
                <a:srgbClr val="000000"/>
              </a:solidFill>
              <a:uFill>
                <a:solidFill>
                  <a:srgbClr val="FFFFFF"/>
                </a:solidFill>
              </a:uFill>
              <a:latin typeface="Arial"/>
            </a:endParaRPr>
          </a:p>
        </p:txBody>
      </p:sp>
      <p:sp>
        <p:nvSpPr>
          <p:cNvPr id="3" name="PlaceHolder 4"/>
          <p:cNvSpPr>
            <a:spLocks noGrp="1"/>
          </p:cNvSpPr>
          <p:nvPr>
            <p:ph type="ftr"/>
          </p:nvPr>
        </p:nvSpPr>
        <p:spPr>
          <a:xfrm>
            <a:off x="3124080" y="6248520"/>
            <a:ext cx="2895840" cy="457200"/>
          </a:xfrm>
          <a:prstGeom prst="rect">
            <a:avLst/>
          </a:prstGeom>
        </p:spPr>
        <p:txBody>
          <a:bodyPr lIns="90000" tIns="46800" rIns="90000" bIns="46800"/>
          <a:lstStyle/>
          <a:p>
            <a:endParaRPr lang="es-ES" sz="2400" b="0" strike="noStrike" spc="-1">
              <a:solidFill>
                <a:srgbClr val="000000"/>
              </a:solidFill>
              <a:uFill>
                <a:solidFill>
                  <a:srgbClr val="FFFFFF"/>
                </a:solidFill>
              </a:uFill>
              <a:latin typeface="Arial"/>
            </a:endParaRPr>
          </a:p>
        </p:txBody>
      </p:sp>
      <p:sp>
        <p:nvSpPr>
          <p:cNvPr id="4" name="PlaceHolder 5"/>
          <p:cNvSpPr>
            <a:spLocks noGrp="1"/>
          </p:cNvSpPr>
          <p:nvPr>
            <p:ph type="sldNum"/>
          </p:nvPr>
        </p:nvSpPr>
        <p:spPr>
          <a:xfrm>
            <a:off x="6553080" y="6248520"/>
            <a:ext cx="1905120" cy="457200"/>
          </a:xfrm>
          <a:prstGeom prst="rect">
            <a:avLst/>
          </a:prstGeom>
        </p:spPr>
        <p:txBody>
          <a:bodyPr lIns="90000" tIns="46800" rIns="90000" bIns="46800"/>
          <a:lstStyle/>
          <a:p>
            <a:pPr marL="216000" indent="-216000" algn="r">
              <a:buClr>
                <a:srgbClr val="000000"/>
              </a:buClr>
              <a:buSzPct val="45000"/>
              <a:buFont typeface="Wingdings" charset="2"/>
              <a:buChar char=""/>
            </a:pPr>
            <a:fld id="{4DB4EF93-9E71-4B80-893D-91E5F52BEB9E}" type="slidenum">
              <a:rPr lang="es-ES" sz="1400" b="0" strike="noStrike" spc="-1">
                <a:solidFill>
                  <a:srgbClr val="000000"/>
                </a:solidFill>
                <a:uFill>
                  <a:solidFill>
                    <a:srgbClr val="FFFFFF"/>
                  </a:solidFill>
                </a:uFill>
                <a:latin typeface="Arial"/>
              </a:rPr>
              <a:t>‹Nº›</a:t>
            </a:fld>
            <a:endParaRPr lang="es-ES" sz="2400" b="0" strike="noStrike" spc="-1">
              <a:solidFill>
                <a:srgbClr val="000000"/>
              </a:solidFill>
              <a:uFill>
                <a:solidFill>
                  <a:srgbClr val="FFFFFF"/>
                </a:solidFill>
              </a:uFill>
              <a:latin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 name="CustomShape 1"/>
          <p:cNvSpPr/>
          <p:nvPr/>
        </p:nvSpPr>
        <p:spPr>
          <a:xfrm>
            <a:off x="5801040" y="0"/>
            <a:ext cx="3342600" cy="764640"/>
          </a:xfrm>
          <a:custGeom>
            <a:avLst/>
            <a:gdLst/>
            <a:ahLst/>
            <a:cxnLst/>
            <a:rect l="l" t="t" r="r" b="b"/>
            <a:pathLst>
              <a:path w="2592" h="731">
                <a:moveTo>
                  <a:pt x="1821" y="0"/>
                </a:moveTo>
                <a:lnTo>
                  <a:pt x="1825" y="0"/>
                </a:ln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40" name="CustomShape 2"/>
          <p:cNvSpPr/>
          <p:nvPr/>
        </p:nvSpPr>
        <p:spPr>
          <a:xfrm>
            <a:off x="0" y="676440"/>
            <a:ext cx="5801040" cy="8820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41" name="CustomShape 3"/>
          <p:cNvSpPr/>
          <p:nvPr/>
        </p:nvSpPr>
        <p:spPr>
          <a:xfrm>
            <a:off x="9043920" y="0"/>
            <a:ext cx="100080" cy="765000"/>
          </a:xfrm>
          <a:prstGeom prst="rect">
            <a:avLst/>
          </a:prstGeom>
          <a:solidFill>
            <a:srgbClr val="F27900"/>
          </a:solidFill>
          <a:ln>
            <a:noFill/>
          </a:ln>
        </p:spPr>
        <p:style>
          <a:lnRef idx="0">
            <a:scrgbClr r="0" g="0" b="0"/>
          </a:lnRef>
          <a:fillRef idx="0">
            <a:scrgbClr r="0" g="0" b="0"/>
          </a:fillRef>
          <a:effectRef idx="0">
            <a:scrgbClr r="0" g="0" b="0"/>
          </a:effectRef>
          <a:fontRef idx="minor"/>
        </p:style>
      </p:sp>
      <p:pic>
        <p:nvPicPr>
          <p:cNvPr id="42" name="Picture 29"/>
          <p:cNvPicPr/>
          <p:nvPr/>
        </p:nvPicPr>
        <p:blipFill>
          <a:blip r:embed="rId15"/>
          <a:stretch/>
        </p:blipFill>
        <p:spPr>
          <a:xfrm>
            <a:off x="179280" y="77760"/>
            <a:ext cx="1368360" cy="533520"/>
          </a:xfrm>
          <a:prstGeom prst="rect">
            <a:avLst/>
          </a:prstGeom>
          <a:ln>
            <a:noFill/>
          </a:ln>
        </p:spPr>
      </p:pic>
      <p:sp>
        <p:nvSpPr>
          <p:cNvPr id="43" name="CustomShape 4"/>
          <p:cNvSpPr/>
          <p:nvPr/>
        </p:nvSpPr>
        <p:spPr>
          <a:xfrm>
            <a:off x="3440880" y="6597720"/>
            <a:ext cx="2195280" cy="26136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1100" b="0" strike="noStrike" spc="-1">
                <a:solidFill>
                  <a:srgbClr val="808080"/>
                </a:solidFill>
                <a:uFill>
                  <a:solidFill>
                    <a:srgbClr val="FFFFFF"/>
                  </a:solidFill>
                </a:uFill>
                <a:latin typeface="45 Helvetica Light"/>
              </a:rPr>
              <a:t>Ingeniería Eléctrica y Electrónica</a:t>
            </a:r>
            <a:endParaRPr lang="es-ES" sz="2400" b="0" strike="noStrike" spc="-1">
              <a:solidFill>
                <a:srgbClr val="000000"/>
              </a:solidFill>
              <a:uFill>
                <a:solidFill>
                  <a:srgbClr val="FFFFFF"/>
                </a:solidFill>
              </a:uFill>
              <a:latin typeface="Arial"/>
            </a:endParaRPr>
          </a:p>
        </p:txBody>
      </p:sp>
      <p:sp>
        <p:nvSpPr>
          <p:cNvPr id="44" name="PlaceHolder 5"/>
          <p:cNvSpPr>
            <a:spLocks noGrp="1"/>
          </p:cNvSpPr>
          <p:nvPr>
            <p:ph type="title"/>
          </p:nvPr>
        </p:nvSpPr>
        <p:spPr>
          <a:xfrm>
            <a:off x="685800" y="609120"/>
            <a:ext cx="7772400" cy="1143000"/>
          </a:xfrm>
          <a:prstGeom prst="rect">
            <a:avLst/>
          </a:prstGeom>
        </p:spPr>
        <p:txBody>
          <a:bodyPr lIns="90000" tIns="46800" rIns="90000" bIns="46800" anchor="ctr"/>
          <a:lstStyle/>
          <a:p>
            <a:pPr algn="ctr"/>
            <a:r>
              <a:rPr lang="es-ES" sz="4400" b="0" strike="noStrike" spc="-1">
                <a:solidFill>
                  <a:srgbClr val="000000"/>
                </a:solidFill>
                <a:uFill>
                  <a:solidFill>
                    <a:srgbClr val="FFFFFF"/>
                  </a:solidFill>
                </a:uFill>
                <a:latin typeface="Times New Roman"/>
              </a:rPr>
              <a:t>Click to edit the title text format</a:t>
            </a:r>
          </a:p>
        </p:txBody>
      </p:sp>
      <p:sp>
        <p:nvSpPr>
          <p:cNvPr id="45" name="PlaceHolder 6"/>
          <p:cNvSpPr>
            <a:spLocks noGrp="1"/>
          </p:cNvSpPr>
          <p:nvPr>
            <p:ph type="body"/>
          </p:nvPr>
        </p:nvSpPr>
        <p:spPr>
          <a:xfrm>
            <a:off x="685800" y="1981080"/>
            <a:ext cx="7772400" cy="4114800"/>
          </a:xfrm>
          <a:prstGeom prst="rect">
            <a:avLst/>
          </a:prstGeom>
        </p:spPr>
        <p:txBody>
          <a:bodyPr lIns="90000" tIns="46800" rIns="90000" bIns="46800"/>
          <a:lstStyle/>
          <a:p>
            <a:pPr marL="342720" indent="-342720">
              <a:buClr>
                <a:srgbClr val="000000"/>
              </a:buClr>
              <a:buFont typeface="Times"/>
              <a:buChar char="•"/>
            </a:pPr>
            <a:r>
              <a:rPr lang="es-ES" sz="3200" b="0" strike="noStrike" spc="-1">
                <a:solidFill>
                  <a:srgbClr val="000000"/>
                </a:solidFill>
                <a:uFill>
                  <a:solidFill>
                    <a:srgbClr val="FFFFFF"/>
                  </a:solidFill>
                </a:uFill>
                <a:latin typeface="Times New Roman"/>
              </a:rPr>
              <a:t>Click to edit the outline text format</a:t>
            </a:r>
          </a:p>
          <a:p>
            <a:pPr marL="742680" lvl="1" indent="-285480">
              <a:buClr>
                <a:srgbClr val="000000"/>
              </a:buClr>
              <a:buFont typeface="Times"/>
              <a:buChar char="–"/>
            </a:pPr>
            <a:r>
              <a:rPr lang="es-ES" sz="2800" b="0" strike="noStrike" spc="-1">
                <a:solidFill>
                  <a:srgbClr val="000000"/>
                </a:solidFill>
                <a:uFill>
                  <a:solidFill>
                    <a:srgbClr val="FFFFFF"/>
                  </a:solidFill>
                </a:uFill>
                <a:latin typeface="Times New Roman"/>
              </a:rPr>
              <a:t>Second Outline Level</a:t>
            </a:r>
          </a:p>
          <a:p>
            <a:pPr marL="1143000" lvl="2" indent="-228600">
              <a:buClr>
                <a:srgbClr val="000000"/>
              </a:buClr>
              <a:buFont typeface="Times"/>
              <a:buChar char="•"/>
            </a:pPr>
            <a:r>
              <a:rPr lang="es-ES" sz="2400" b="0" strike="noStrike" spc="-1">
                <a:solidFill>
                  <a:srgbClr val="000000"/>
                </a:solidFill>
                <a:uFill>
                  <a:solidFill>
                    <a:srgbClr val="FFFFFF"/>
                  </a:solidFill>
                </a:uFill>
                <a:latin typeface="Times New Roman"/>
              </a:rPr>
              <a:t>Third Outline Level</a:t>
            </a:r>
          </a:p>
          <a:p>
            <a:pPr marL="1600200" lvl="3" indent="-228600">
              <a:buClr>
                <a:srgbClr val="000000"/>
              </a:buClr>
              <a:buFont typeface="Times"/>
              <a:buChar char="–"/>
            </a:pPr>
            <a:r>
              <a:rPr lang="es-ES" sz="2000" b="0" strike="noStrike" spc="-1">
                <a:solidFill>
                  <a:srgbClr val="000000"/>
                </a:solidFill>
                <a:uFill>
                  <a:solidFill>
                    <a:srgbClr val="FFFFFF"/>
                  </a:solidFill>
                </a:uFill>
                <a:latin typeface="Times New Roman"/>
              </a:rPr>
              <a:t>Fourth Outline Level</a:t>
            </a:r>
          </a:p>
          <a:p>
            <a:pPr marL="2057400" lvl="4" indent="-228600">
              <a:buClr>
                <a:srgbClr val="000000"/>
              </a:buClr>
              <a:buFont typeface="Times"/>
              <a:buChar char="»"/>
            </a:pPr>
            <a:r>
              <a:rPr lang="es-ES" sz="2000" b="0" strike="noStrike" spc="-1">
                <a:solidFill>
                  <a:srgbClr val="000000"/>
                </a:solidFill>
                <a:uFill>
                  <a:solidFill>
                    <a:srgbClr val="FFFFFF"/>
                  </a:solidFill>
                </a:uFill>
                <a:latin typeface="Times New Roman"/>
              </a:rPr>
              <a:t>Fifth Outline Level</a:t>
            </a:r>
          </a:p>
          <a:p>
            <a:pPr marL="2057400" lvl="5" indent="-228600">
              <a:buClr>
                <a:srgbClr val="000000"/>
              </a:buClr>
              <a:buFont typeface="Times"/>
              <a:buChar char="»"/>
            </a:pPr>
            <a:r>
              <a:rPr lang="es-ES" sz="2000" b="0" strike="noStrike" spc="-1">
                <a:solidFill>
                  <a:srgbClr val="000000"/>
                </a:solidFill>
                <a:uFill>
                  <a:solidFill>
                    <a:srgbClr val="FFFFFF"/>
                  </a:solidFill>
                </a:uFill>
                <a:latin typeface="Times New Roman"/>
              </a:rPr>
              <a:t>Sixth Outline Level</a:t>
            </a:r>
          </a:p>
          <a:p>
            <a:pPr marL="2057400" lvl="6" indent="-228600">
              <a:buClr>
                <a:srgbClr val="000000"/>
              </a:buClr>
              <a:buFont typeface="Times"/>
              <a:buChar char="»"/>
            </a:pPr>
            <a:r>
              <a:rPr lang="es-ES" sz="2000" b="0" strike="noStrike" spc="-1">
                <a:solidFill>
                  <a:srgbClr val="000000"/>
                </a:solidFill>
                <a:uFill>
                  <a:solidFill>
                    <a:srgbClr val="FFFFFF"/>
                  </a:solidFill>
                </a:uFill>
                <a:latin typeface="Times New Roman"/>
              </a:rPr>
              <a:t>Seventh Outline Level</a:t>
            </a:r>
          </a:p>
        </p:txBody>
      </p:sp>
      <p:sp>
        <p:nvSpPr>
          <p:cNvPr id="46" name="PlaceHolder 7"/>
          <p:cNvSpPr>
            <a:spLocks noGrp="1"/>
          </p:cNvSpPr>
          <p:nvPr>
            <p:ph type="dt"/>
          </p:nvPr>
        </p:nvSpPr>
        <p:spPr>
          <a:xfrm>
            <a:off x="685800" y="6248520"/>
            <a:ext cx="1905120" cy="457200"/>
          </a:xfrm>
          <a:prstGeom prst="rect">
            <a:avLst/>
          </a:prstGeom>
        </p:spPr>
        <p:txBody>
          <a:bodyPr lIns="90000" tIns="46800" rIns="90000" bIns="46800"/>
          <a:lstStyle/>
          <a:p>
            <a:endParaRPr lang="es-ES" sz="2400" b="0" strike="noStrike" spc="-1">
              <a:solidFill>
                <a:srgbClr val="000000"/>
              </a:solidFill>
              <a:uFill>
                <a:solidFill>
                  <a:srgbClr val="FFFFFF"/>
                </a:solidFill>
              </a:uFill>
              <a:latin typeface="Arial"/>
            </a:endParaRPr>
          </a:p>
        </p:txBody>
      </p:sp>
      <p:sp>
        <p:nvSpPr>
          <p:cNvPr id="47" name="PlaceHolder 8"/>
          <p:cNvSpPr>
            <a:spLocks noGrp="1"/>
          </p:cNvSpPr>
          <p:nvPr>
            <p:ph type="sldNum"/>
          </p:nvPr>
        </p:nvSpPr>
        <p:spPr>
          <a:xfrm>
            <a:off x="8675640" y="0"/>
            <a:ext cx="571680" cy="457200"/>
          </a:xfrm>
          <a:prstGeom prst="rect">
            <a:avLst/>
          </a:prstGeom>
        </p:spPr>
        <p:txBody>
          <a:bodyPr lIns="90000" tIns="46800" rIns="90000" bIns="46800"/>
          <a:lstStyle/>
          <a:p>
            <a:pPr>
              <a:lnSpc>
                <a:spcPct val="100000"/>
              </a:lnSpc>
            </a:pPr>
            <a:fld id="{1273C471-5ED4-4B3A-AF57-1F2082BE848C}" type="slidenum">
              <a:rPr lang="es-ES" sz="1400" b="0" strike="noStrike" spc="-1">
                <a:solidFill>
                  <a:srgbClr val="FFFFFF"/>
                </a:solidFill>
                <a:uFill>
                  <a:solidFill>
                    <a:srgbClr val="FFFFFF"/>
                  </a:solidFill>
                </a:uFill>
                <a:latin typeface="Arial"/>
                <a:ea typeface="Arial"/>
              </a:rPr>
              <a:t>‹Nº›</a:t>
            </a:fld>
            <a:endParaRPr lang="es-ES" sz="2400" b="0" strike="noStrike" spc="-1">
              <a:solidFill>
                <a:srgbClr val="000000"/>
              </a:solidFill>
              <a:uFill>
                <a:solidFill>
                  <a:srgbClr val="FFFFFF"/>
                </a:solidFill>
              </a:uFill>
              <a:latin typeface="Arial"/>
            </a:endParaRPr>
          </a:p>
        </p:txBody>
      </p:sp>
      <p:sp>
        <p:nvSpPr>
          <p:cNvPr id="48" name="PlaceHolder 9"/>
          <p:cNvSpPr>
            <a:spLocks noGrp="1"/>
          </p:cNvSpPr>
          <p:nvPr>
            <p:ph type="ftr"/>
          </p:nvPr>
        </p:nvSpPr>
        <p:spPr>
          <a:xfrm>
            <a:off x="3124080" y="6608520"/>
            <a:ext cx="2895840" cy="204840"/>
          </a:xfrm>
          <a:prstGeom prst="rect">
            <a:avLst/>
          </a:prstGeom>
        </p:spPr>
        <p:txBody>
          <a:bodyPr lIns="90000" tIns="46800" rIns="90000" bIns="46800"/>
          <a:lstStyle/>
          <a:p>
            <a:pPr algn="ctr">
              <a:lnSpc>
                <a:spcPct val="100000"/>
              </a:lnSpc>
            </a:pPr>
            <a:endParaRPr lang="es-ES" sz="2400" b="0" strike="noStrike" spc="-1">
              <a:solidFill>
                <a:srgbClr val="000000"/>
              </a:solidFill>
              <a:uFill>
                <a:solidFill>
                  <a:srgbClr val="FFFFFF"/>
                </a:solidFill>
              </a:uFill>
              <a:latin typeface="Aria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deed.es" TargetMode="External"/><Relationship Id="rId2" Type="http://schemas.openxmlformats.org/officeDocument/2006/relationships/image" Target="../media/image2.jpeg"/><Relationship Id="rId1" Type="http://schemas.openxmlformats.org/officeDocument/2006/relationships/slideLayout" Target="../slideLayouts/slideLayout14.xml"/><Relationship Id="rId4" Type="http://schemas.openxmlformats.org/officeDocument/2006/relationships/hyperlink" Target="http://hdl.handle.net/10115/19988"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14.xml"/><Relationship Id="rId4" Type="http://schemas.openxmlformats.org/officeDocument/2006/relationships/image" Target="../media/image511.png"/></Relationships>
</file>

<file path=ppt/slides/_rels/slide100.xml.rels><?xml version="1.0" encoding="UTF-8" standalone="yes"?>
<Relationships xmlns="http://schemas.openxmlformats.org/package/2006/relationships"><Relationship Id="rId3" Type="http://schemas.openxmlformats.org/officeDocument/2006/relationships/image" Target="../media/image282.png"/><Relationship Id="rId2" Type="http://schemas.openxmlformats.org/officeDocument/2006/relationships/slideLayout" Target="../slideLayouts/slideLayout25.xml"/><Relationship Id="rId1" Type="http://schemas.openxmlformats.org/officeDocument/2006/relationships/tags" Target="../tags/tag15.xml"/><Relationship Id="rId5" Type="http://schemas.openxmlformats.org/officeDocument/2006/relationships/image" Target="../media/image308.png"/><Relationship Id="rId4" Type="http://schemas.openxmlformats.org/officeDocument/2006/relationships/image" Target="../media/image307.png"/></Relationships>
</file>

<file path=ppt/slides/_rels/slide101.xml.rels><?xml version="1.0" encoding="UTF-8" standalone="yes"?>
<Relationships xmlns="http://schemas.openxmlformats.org/package/2006/relationships"><Relationship Id="rId8" Type="http://schemas.openxmlformats.org/officeDocument/2006/relationships/image" Target="../media/image315.png"/><Relationship Id="rId3" Type="http://schemas.openxmlformats.org/officeDocument/2006/relationships/image" Target="../media/image283.png"/><Relationship Id="rId7" Type="http://schemas.openxmlformats.org/officeDocument/2006/relationships/image" Target="../media/image314.png"/><Relationship Id="rId2" Type="http://schemas.openxmlformats.org/officeDocument/2006/relationships/slideLayout" Target="../slideLayouts/slideLayout25.xml"/><Relationship Id="rId1" Type="http://schemas.openxmlformats.org/officeDocument/2006/relationships/tags" Target="../tags/tag16.xml"/><Relationship Id="rId6" Type="http://schemas.openxmlformats.org/officeDocument/2006/relationships/image" Target="../media/image313.png"/><Relationship Id="rId5" Type="http://schemas.openxmlformats.org/officeDocument/2006/relationships/image" Target="../media/image312.png"/><Relationship Id="rId4" Type="http://schemas.openxmlformats.org/officeDocument/2006/relationships/image" Target="../media/image311.png"/></Relationships>
</file>

<file path=ppt/slides/_rels/slide102.xml.rels><?xml version="1.0" encoding="UTF-8" standalone="yes"?>
<Relationships xmlns="http://schemas.openxmlformats.org/package/2006/relationships"><Relationship Id="rId8" Type="http://schemas.openxmlformats.org/officeDocument/2006/relationships/image" Target="../media/image321.png"/><Relationship Id="rId3" Type="http://schemas.openxmlformats.org/officeDocument/2006/relationships/image" Target="../media/image283.png"/><Relationship Id="rId7" Type="http://schemas.openxmlformats.org/officeDocument/2006/relationships/image" Target="../media/image319.png"/><Relationship Id="rId2" Type="http://schemas.openxmlformats.org/officeDocument/2006/relationships/slideLayout" Target="../slideLayouts/slideLayout25.xml"/><Relationship Id="rId1" Type="http://schemas.openxmlformats.org/officeDocument/2006/relationships/tags" Target="../tags/tag17.xml"/><Relationship Id="rId6" Type="http://schemas.openxmlformats.org/officeDocument/2006/relationships/image" Target="../media/image318.png"/><Relationship Id="rId5" Type="http://schemas.openxmlformats.org/officeDocument/2006/relationships/image" Target="../media/image317.png"/><Relationship Id="rId4" Type="http://schemas.openxmlformats.org/officeDocument/2006/relationships/image" Target="../media/image316.png"/></Relationships>
</file>

<file path=ppt/slides/_rels/slide103.xml.rels><?xml version="1.0" encoding="UTF-8" standalone="yes"?>
<Relationships xmlns="http://schemas.openxmlformats.org/package/2006/relationships"><Relationship Id="rId8" Type="http://schemas.openxmlformats.org/officeDocument/2006/relationships/image" Target="../media/image327.png"/><Relationship Id="rId3" Type="http://schemas.openxmlformats.org/officeDocument/2006/relationships/image" Target="../media/image284.png"/><Relationship Id="rId7" Type="http://schemas.openxmlformats.org/officeDocument/2006/relationships/image" Target="../media/image326.png"/><Relationship Id="rId12" Type="http://schemas.openxmlformats.org/officeDocument/2006/relationships/image" Target="../media/image332.png"/><Relationship Id="rId2" Type="http://schemas.openxmlformats.org/officeDocument/2006/relationships/slideLayout" Target="../slideLayouts/slideLayout25.xml"/><Relationship Id="rId1" Type="http://schemas.openxmlformats.org/officeDocument/2006/relationships/tags" Target="../tags/tag18.xml"/><Relationship Id="rId6" Type="http://schemas.openxmlformats.org/officeDocument/2006/relationships/image" Target="../media/image325.png"/><Relationship Id="rId11" Type="http://schemas.openxmlformats.org/officeDocument/2006/relationships/image" Target="../media/image331.png"/><Relationship Id="rId5" Type="http://schemas.openxmlformats.org/officeDocument/2006/relationships/image" Target="../media/image324.png"/><Relationship Id="rId10" Type="http://schemas.openxmlformats.org/officeDocument/2006/relationships/image" Target="../media/image329.png"/><Relationship Id="rId4" Type="http://schemas.openxmlformats.org/officeDocument/2006/relationships/image" Target="../media/image323.png"/><Relationship Id="rId9" Type="http://schemas.openxmlformats.org/officeDocument/2006/relationships/image" Target="../media/image328.png"/></Relationships>
</file>

<file path=ppt/slides/_rels/slide104.xml.rels><?xml version="1.0" encoding="UTF-8" standalone="yes"?>
<Relationships xmlns="http://schemas.openxmlformats.org/package/2006/relationships"><Relationship Id="rId8" Type="http://schemas.openxmlformats.org/officeDocument/2006/relationships/image" Target="../media/image338.png"/><Relationship Id="rId3" Type="http://schemas.openxmlformats.org/officeDocument/2006/relationships/image" Target="../media/image288.png"/><Relationship Id="rId7" Type="http://schemas.openxmlformats.org/officeDocument/2006/relationships/image" Target="../media/image337.png"/><Relationship Id="rId2" Type="http://schemas.openxmlformats.org/officeDocument/2006/relationships/slideLayout" Target="../slideLayouts/slideLayout25.xml"/><Relationship Id="rId1" Type="http://schemas.openxmlformats.org/officeDocument/2006/relationships/tags" Target="../tags/tag19.xml"/><Relationship Id="rId6" Type="http://schemas.openxmlformats.org/officeDocument/2006/relationships/image" Target="../media/image336.png"/><Relationship Id="rId5" Type="http://schemas.openxmlformats.org/officeDocument/2006/relationships/image" Target="../media/image335.png"/><Relationship Id="rId10" Type="http://schemas.openxmlformats.org/officeDocument/2006/relationships/chart" Target="../charts/chart12.xml"/><Relationship Id="rId4" Type="http://schemas.openxmlformats.org/officeDocument/2006/relationships/image" Target="../media/image334.png"/><Relationship Id="rId9" Type="http://schemas.openxmlformats.org/officeDocument/2006/relationships/chart" Target="../charts/chart11.xml"/></Relationships>
</file>

<file path=ppt/slides/_rels/slide10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2" Type="http://schemas.openxmlformats.org/officeDocument/2006/relationships/image" Target="../media/image289.png"/><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3" Type="http://schemas.openxmlformats.org/officeDocument/2006/relationships/image" Target="../media/image291.png"/><Relationship Id="rId2" Type="http://schemas.openxmlformats.org/officeDocument/2006/relationships/image" Target="../media/image290.png"/><Relationship Id="rId1" Type="http://schemas.openxmlformats.org/officeDocument/2006/relationships/slideLayout" Target="../slideLayouts/slideLayout14.xml"/><Relationship Id="rId4" Type="http://schemas.openxmlformats.org/officeDocument/2006/relationships/image" Target="../media/image292.png"/></Relationships>
</file>

<file path=ppt/slides/_rels/slide108.xml.rels><?xml version="1.0" encoding="UTF-8" standalone="yes"?>
<Relationships xmlns="http://schemas.openxmlformats.org/package/2006/relationships"><Relationship Id="rId8" Type="http://schemas.openxmlformats.org/officeDocument/2006/relationships/image" Target="../media/image289.png"/><Relationship Id="rId3" Type="http://schemas.openxmlformats.org/officeDocument/2006/relationships/image" Target="../media/image339.png"/><Relationship Id="rId7" Type="http://schemas.openxmlformats.org/officeDocument/2006/relationships/image" Target="../media/image344.png"/><Relationship Id="rId2" Type="http://schemas.openxmlformats.org/officeDocument/2006/relationships/slideLayout" Target="../slideLayouts/slideLayout25.xml"/><Relationship Id="rId1" Type="http://schemas.openxmlformats.org/officeDocument/2006/relationships/tags" Target="../tags/tag20.xml"/><Relationship Id="rId6" Type="http://schemas.openxmlformats.org/officeDocument/2006/relationships/image" Target="../media/image343.png"/><Relationship Id="rId5" Type="http://schemas.openxmlformats.org/officeDocument/2006/relationships/image" Target="../media/image342.png"/><Relationship Id="rId4" Type="http://schemas.openxmlformats.org/officeDocument/2006/relationships/image" Target="../media/image341.png"/></Relationships>
</file>

<file path=ppt/slides/_rels/slide109.xml.rels><?xml version="1.0" encoding="UTF-8" standalone="yes"?>
<Relationships xmlns="http://schemas.openxmlformats.org/package/2006/relationships"><Relationship Id="rId8" Type="http://schemas.openxmlformats.org/officeDocument/2006/relationships/image" Target="../media/image351.png"/><Relationship Id="rId13" Type="http://schemas.openxmlformats.org/officeDocument/2006/relationships/image" Target="../media/image356.png"/><Relationship Id="rId3" Type="http://schemas.openxmlformats.org/officeDocument/2006/relationships/image" Target="../media/image339.png"/><Relationship Id="rId7" Type="http://schemas.openxmlformats.org/officeDocument/2006/relationships/image" Target="../media/image349.png"/><Relationship Id="rId12" Type="http://schemas.openxmlformats.org/officeDocument/2006/relationships/image" Target="../media/image355.png"/><Relationship Id="rId2" Type="http://schemas.openxmlformats.org/officeDocument/2006/relationships/slideLayout" Target="../slideLayouts/slideLayout25.xml"/><Relationship Id="rId1" Type="http://schemas.openxmlformats.org/officeDocument/2006/relationships/tags" Target="../tags/tag21.xml"/><Relationship Id="rId6" Type="http://schemas.openxmlformats.org/officeDocument/2006/relationships/image" Target="../media/image348.png"/><Relationship Id="rId11" Type="http://schemas.openxmlformats.org/officeDocument/2006/relationships/image" Target="../media/image354.png"/><Relationship Id="rId5" Type="http://schemas.openxmlformats.org/officeDocument/2006/relationships/image" Target="../media/image347.png"/><Relationship Id="rId10" Type="http://schemas.openxmlformats.org/officeDocument/2006/relationships/image" Target="../media/image353.png"/><Relationship Id="rId4" Type="http://schemas.openxmlformats.org/officeDocument/2006/relationships/image" Target="../media/image346.png"/><Relationship Id="rId9" Type="http://schemas.openxmlformats.org/officeDocument/2006/relationships/image" Target="../media/image352.png"/><Relationship Id="rId14" Type="http://schemas.openxmlformats.org/officeDocument/2006/relationships/image" Target="../media/image289.png"/></Relationships>
</file>

<file path=ppt/slides/_rels/slide11.xml.rels><?xml version="1.0" encoding="UTF-8" standalone="yes"?>
<Relationships xmlns="http://schemas.openxmlformats.org/package/2006/relationships"><Relationship Id="rId8" Type="http://schemas.openxmlformats.org/officeDocument/2006/relationships/image" Target="../media/image1113.png"/><Relationship Id="rId3" Type="http://schemas.openxmlformats.org/officeDocument/2006/relationships/image" Target="../media/image16.png"/><Relationship Id="rId7" Type="http://schemas.openxmlformats.org/officeDocument/2006/relationships/image" Target="../media/image1015.png"/><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image" Target="../media/image914.png"/><Relationship Id="rId5" Type="http://schemas.openxmlformats.org/officeDocument/2006/relationships/image" Target="../media/image8.png"/><Relationship Id="rId4" Type="http://schemas.openxmlformats.org/officeDocument/2006/relationships/image" Target="../media/image7.png"/></Relationships>
</file>

<file path=ppt/slides/_rels/slide110.xml.rels><?xml version="1.0" encoding="UTF-8" standalone="yes"?>
<Relationships xmlns="http://schemas.openxmlformats.org/package/2006/relationships"><Relationship Id="rId8" Type="http://schemas.openxmlformats.org/officeDocument/2006/relationships/image" Target="../media/image364.png"/><Relationship Id="rId3" Type="http://schemas.openxmlformats.org/officeDocument/2006/relationships/image" Target="../media/image357.png"/><Relationship Id="rId7" Type="http://schemas.openxmlformats.org/officeDocument/2006/relationships/image" Target="../media/image363.png"/><Relationship Id="rId2" Type="http://schemas.openxmlformats.org/officeDocument/2006/relationships/slideLayout" Target="../slideLayouts/slideLayout25.xml"/><Relationship Id="rId1" Type="http://schemas.openxmlformats.org/officeDocument/2006/relationships/tags" Target="../tags/tag22.xml"/><Relationship Id="rId6" Type="http://schemas.openxmlformats.org/officeDocument/2006/relationships/image" Target="../media/image362.png"/><Relationship Id="rId5" Type="http://schemas.openxmlformats.org/officeDocument/2006/relationships/image" Target="../media/image359.png"/><Relationship Id="rId10" Type="http://schemas.openxmlformats.org/officeDocument/2006/relationships/image" Target="../media/image290.png"/><Relationship Id="rId4" Type="http://schemas.openxmlformats.org/officeDocument/2006/relationships/image" Target="../media/image358.png"/><Relationship Id="rId9" Type="http://schemas.openxmlformats.org/officeDocument/2006/relationships/image" Target="../media/image365.png"/></Relationships>
</file>

<file path=ppt/slides/_rels/slide111.xml.rels><?xml version="1.0" encoding="UTF-8" standalone="yes"?>
<Relationships xmlns="http://schemas.openxmlformats.org/package/2006/relationships"><Relationship Id="rId8" Type="http://schemas.openxmlformats.org/officeDocument/2006/relationships/image" Target="../media/image374.png"/><Relationship Id="rId3" Type="http://schemas.openxmlformats.org/officeDocument/2006/relationships/image" Target="../media/image367.png"/><Relationship Id="rId7" Type="http://schemas.openxmlformats.org/officeDocument/2006/relationships/image" Target="../media/image373.png"/><Relationship Id="rId2" Type="http://schemas.openxmlformats.org/officeDocument/2006/relationships/slideLayout" Target="../slideLayouts/slideLayout25.xml"/><Relationship Id="rId1" Type="http://schemas.openxmlformats.org/officeDocument/2006/relationships/tags" Target="../tags/tag23.xml"/><Relationship Id="rId6" Type="http://schemas.openxmlformats.org/officeDocument/2006/relationships/image" Target="../media/image372.png"/><Relationship Id="rId5" Type="http://schemas.openxmlformats.org/officeDocument/2006/relationships/image" Target="../media/image369.png"/><Relationship Id="rId4" Type="http://schemas.openxmlformats.org/officeDocument/2006/relationships/image" Target="../media/image291.png"/></Relationships>
</file>

<file path=ppt/slides/_rels/slide112.xml.rels><?xml version="1.0" encoding="UTF-8" standalone="yes"?>
<Relationships xmlns="http://schemas.openxmlformats.org/package/2006/relationships"><Relationship Id="rId3" Type="http://schemas.openxmlformats.org/officeDocument/2006/relationships/image" Target="../media/image292.png"/><Relationship Id="rId2" Type="http://schemas.openxmlformats.org/officeDocument/2006/relationships/slideLayout" Target="../slideLayouts/slideLayout25.xml"/><Relationship Id="rId1" Type="http://schemas.openxmlformats.org/officeDocument/2006/relationships/tags" Target="../tags/tag24.xml"/><Relationship Id="rId6" Type="http://schemas.openxmlformats.org/officeDocument/2006/relationships/image" Target="../media/image378.png"/><Relationship Id="rId5" Type="http://schemas.openxmlformats.org/officeDocument/2006/relationships/image" Target="../media/image377.png"/><Relationship Id="rId4" Type="http://schemas.openxmlformats.org/officeDocument/2006/relationships/image" Target="../media/image376.png"/></Relationships>
</file>

<file path=ppt/slides/_rels/slide113.xml.rels><?xml version="1.0" encoding="UTF-8" standalone="yes"?>
<Relationships xmlns="http://schemas.openxmlformats.org/package/2006/relationships"><Relationship Id="rId8" Type="http://schemas.openxmlformats.org/officeDocument/2006/relationships/image" Target="../media/image385.png"/><Relationship Id="rId3" Type="http://schemas.openxmlformats.org/officeDocument/2006/relationships/image" Target="../media/image299.png"/><Relationship Id="rId7" Type="http://schemas.openxmlformats.org/officeDocument/2006/relationships/image" Target="../media/image384.png"/><Relationship Id="rId2" Type="http://schemas.openxmlformats.org/officeDocument/2006/relationships/slideLayout" Target="../slideLayouts/slideLayout25.xml"/><Relationship Id="rId1" Type="http://schemas.openxmlformats.org/officeDocument/2006/relationships/tags" Target="../tags/tag25.xml"/><Relationship Id="rId6" Type="http://schemas.openxmlformats.org/officeDocument/2006/relationships/image" Target="../media/image383.png"/><Relationship Id="rId5" Type="http://schemas.openxmlformats.org/officeDocument/2006/relationships/image" Target="../media/image382.png"/><Relationship Id="rId4" Type="http://schemas.openxmlformats.org/officeDocument/2006/relationships/image" Target="../media/image381.png"/></Relationships>
</file>

<file path=ppt/slides/_rels/slide1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26.xml"/></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27.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7.png"/><Relationship Id="rId7" Type="http://schemas.openxmlformats.org/officeDocument/2006/relationships/image" Target="../media/image1713.png"/><Relationship Id="rId2"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image" Target="../media/image160.png"/><Relationship Id="rId5" Type="http://schemas.openxmlformats.org/officeDocument/2006/relationships/image" Target="../media/image156.png"/><Relationship Id="rId4" Type="http://schemas.openxmlformats.org/officeDocument/2006/relationships/image" Target="../media/image1413.png"/></Relationships>
</file>

<file path=ppt/slides/_rels/slide120.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28.xml"/></Relationships>
</file>

<file path=ppt/slides/_rels/slide121.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29.xml"/></Relationships>
</file>

<file path=ppt/slides/_rels/slide1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2" Type="http://schemas.openxmlformats.org/officeDocument/2006/relationships/image" Target="../media/image306.png"/><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3" Type="http://schemas.openxmlformats.org/officeDocument/2006/relationships/image" Target="../media/image387.png"/><Relationship Id="rId2" Type="http://schemas.openxmlformats.org/officeDocument/2006/relationships/slideLayout" Target="../slideLayouts/slideLayout25.xml"/><Relationship Id="rId1" Type="http://schemas.openxmlformats.org/officeDocument/2006/relationships/tags" Target="../tags/tag30.xml"/></Relationships>
</file>

<file path=ppt/slides/_rels/slide127.xml.rels><?xml version="1.0" encoding="UTF-8" standalone="yes"?>
<Relationships xmlns="http://schemas.openxmlformats.org/package/2006/relationships"><Relationship Id="rId3" Type="http://schemas.openxmlformats.org/officeDocument/2006/relationships/image" Target="../media/image388.png"/><Relationship Id="rId2" Type="http://schemas.openxmlformats.org/officeDocument/2006/relationships/slideLayout" Target="../slideLayouts/slideLayout25.xml"/><Relationship Id="rId1" Type="http://schemas.openxmlformats.org/officeDocument/2006/relationships/tags" Target="../tags/tag31.xml"/></Relationships>
</file>

<file path=ppt/slides/_rels/slide128.xml.rels><?xml version="1.0" encoding="UTF-8" standalone="yes"?>
<Relationships xmlns="http://schemas.openxmlformats.org/package/2006/relationships"><Relationship Id="rId3" Type="http://schemas.openxmlformats.org/officeDocument/2006/relationships/image" Target="../media/image389.png"/><Relationship Id="rId2" Type="http://schemas.openxmlformats.org/officeDocument/2006/relationships/slideLayout" Target="../slideLayouts/slideLayout25.xml"/><Relationship Id="rId1" Type="http://schemas.openxmlformats.org/officeDocument/2006/relationships/tags" Target="../tags/tag32.xml"/><Relationship Id="rId5" Type="http://schemas.openxmlformats.org/officeDocument/2006/relationships/image" Target="../media/image392.png"/><Relationship Id="rId4" Type="http://schemas.openxmlformats.org/officeDocument/2006/relationships/image" Target="../media/image391.png"/></Relationships>
</file>

<file path=ppt/slides/_rels/slide129.xml.rels><?xml version="1.0" encoding="UTF-8" standalone="yes"?>
<Relationships xmlns="http://schemas.openxmlformats.org/package/2006/relationships"><Relationship Id="rId3" Type="http://schemas.openxmlformats.org/officeDocument/2006/relationships/image" Target="../media/image2990.png"/><Relationship Id="rId2" Type="http://schemas.openxmlformats.org/officeDocument/2006/relationships/slideLayout" Target="../slideLayouts/slideLayout25.xml"/><Relationship Id="rId1" Type="http://schemas.openxmlformats.org/officeDocument/2006/relationships/tags" Target="../tags/tag33.xml"/><Relationship Id="rId6" Type="http://schemas.openxmlformats.org/officeDocument/2006/relationships/image" Target="../media/image309.png"/><Relationship Id="rId5" Type="http://schemas.openxmlformats.org/officeDocument/2006/relationships/image" Target="../media/image3060.png"/><Relationship Id="rId4" Type="http://schemas.openxmlformats.org/officeDocument/2006/relationships/image" Target="../media/image3000.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7.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9.png"/><Relationship Id="rId16" Type="http://schemas.openxmlformats.org/officeDocument/2006/relationships/image" Target="../media/image32.png"/><Relationship Id="rId1" Type="http://schemas.openxmlformats.org/officeDocument/2006/relationships/slideLayout" Target="../slideLayouts/slideLayout14.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130.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322.png"/><Relationship Id="rId1" Type="http://schemas.openxmlformats.org/officeDocument/2006/relationships/slideLayout" Target="../slideLayouts/slideLayout25.xml"/></Relationships>
</file>

<file path=ppt/slides/_rels/slide131.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333.png"/><Relationship Id="rId1" Type="http://schemas.openxmlformats.org/officeDocument/2006/relationships/slideLayout" Target="../slideLayouts/slideLayout25.xml"/></Relationships>
</file>

<file path=ppt/slides/_rels/slide132.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345.png"/><Relationship Id="rId1" Type="http://schemas.openxmlformats.org/officeDocument/2006/relationships/slideLayout" Target="../slideLayouts/slideLayout25.xml"/></Relationships>
</file>

<file path=ppt/slides/_rels/slide133.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34.xml"/></Relationships>
</file>

<file path=ppt/slides/_rels/slide134.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35.xml"/></Relationships>
</file>

<file path=ppt/slides/_rels/slide135.xml.rels><?xml version="1.0" encoding="UTF-8" standalone="yes"?>
<Relationships xmlns="http://schemas.openxmlformats.org/package/2006/relationships"><Relationship Id="rId3" Type="http://schemas.openxmlformats.org/officeDocument/2006/relationships/image" Target="../media/image366.png"/><Relationship Id="rId2" Type="http://schemas.openxmlformats.org/officeDocument/2006/relationships/slideLayout" Target="../slideLayouts/slideLayout25.xml"/><Relationship Id="rId1" Type="http://schemas.openxmlformats.org/officeDocument/2006/relationships/tags" Target="../tags/tag36.xml"/><Relationship Id="rId6" Type="http://schemas.openxmlformats.org/officeDocument/2006/relationships/image" Target="../media/image405.png"/><Relationship Id="rId5" Type="http://schemas.openxmlformats.org/officeDocument/2006/relationships/image" Target="../media/image375.png"/><Relationship Id="rId4" Type="http://schemas.openxmlformats.org/officeDocument/2006/relationships/image" Target="../media/image368.png"/></Relationships>
</file>

<file path=ppt/slides/_rels/slide136.xml.rels><?xml version="1.0" encoding="UTF-8" standalone="yes"?>
<Relationships xmlns="http://schemas.openxmlformats.org/package/2006/relationships"><Relationship Id="rId3" Type="http://schemas.openxmlformats.org/officeDocument/2006/relationships/image" Target="../media/image407.png"/><Relationship Id="rId2" Type="http://schemas.openxmlformats.org/officeDocument/2006/relationships/image" Target="../media/image379.png"/><Relationship Id="rId1" Type="http://schemas.openxmlformats.org/officeDocument/2006/relationships/slideLayout" Target="../slideLayouts/slideLayout25.xml"/><Relationship Id="rId6" Type="http://schemas.openxmlformats.org/officeDocument/2006/relationships/image" Target="../media/image412.png"/><Relationship Id="rId5" Type="http://schemas.openxmlformats.org/officeDocument/2006/relationships/image" Target="../media/image409.png"/><Relationship Id="rId4" Type="http://schemas.openxmlformats.org/officeDocument/2006/relationships/image" Target="../media/image408.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8.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37.xml"/></Relationships>
</file>

<file path=ppt/slides/_rels/slide139.xml.rels><?xml version="1.0" encoding="UTF-8" standalone="yes"?>
<Relationships xmlns="http://schemas.openxmlformats.org/package/2006/relationships"><Relationship Id="rId8" Type="http://schemas.openxmlformats.org/officeDocument/2006/relationships/image" Target="../media/image418.png"/><Relationship Id="rId3" Type="http://schemas.openxmlformats.org/officeDocument/2006/relationships/image" Target="../media/image413.png"/><Relationship Id="rId7" Type="http://schemas.openxmlformats.org/officeDocument/2006/relationships/image" Target="../media/image417.png"/><Relationship Id="rId2" Type="http://schemas.openxmlformats.org/officeDocument/2006/relationships/slideLayout" Target="../slideLayouts/slideLayout25.xml"/><Relationship Id="rId1" Type="http://schemas.openxmlformats.org/officeDocument/2006/relationships/tags" Target="../tags/tag38.xml"/><Relationship Id="rId6" Type="http://schemas.openxmlformats.org/officeDocument/2006/relationships/image" Target="../media/image416.png"/><Relationship Id="rId5" Type="http://schemas.openxmlformats.org/officeDocument/2006/relationships/image" Target="../media/image415.png"/><Relationship Id="rId4" Type="http://schemas.openxmlformats.org/officeDocument/2006/relationships/image" Target="../media/image414.png"/><Relationship Id="rId9" Type="http://schemas.openxmlformats.org/officeDocument/2006/relationships/image" Target="../media/image419.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140.xml.rels><?xml version="1.0" encoding="UTF-8" standalone="yes"?>
<Relationships xmlns="http://schemas.openxmlformats.org/package/2006/relationships"><Relationship Id="rId8" Type="http://schemas.openxmlformats.org/officeDocument/2006/relationships/image" Target="../media/image426.png"/><Relationship Id="rId3" Type="http://schemas.openxmlformats.org/officeDocument/2006/relationships/image" Target="../media/image386.png"/><Relationship Id="rId7" Type="http://schemas.openxmlformats.org/officeDocument/2006/relationships/image" Target="../media/image425.png"/><Relationship Id="rId2" Type="http://schemas.openxmlformats.org/officeDocument/2006/relationships/slideLayout" Target="../slideLayouts/slideLayout25.xml"/><Relationship Id="rId1" Type="http://schemas.openxmlformats.org/officeDocument/2006/relationships/tags" Target="../tags/tag39.xml"/><Relationship Id="rId6" Type="http://schemas.openxmlformats.org/officeDocument/2006/relationships/image" Target="../media/image424.png"/><Relationship Id="rId5" Type="http://schemas.openxmlformats.org/officeDocument/2006/relationships/image" Target="../media/image423.png"/><Relationship Id="rId4" Type="http://schemas.openxmlformats.org/officeDocument/2006/relationships/image" Target="../media/image393.png"/></Relationships>
</file>

<file path=ppt/slides/_rels/slide141.xml.rels><?xml version="1.0" encoding="UTF-8" standalone="yes"?>
<Relationships xmlns="http://schemas.openxmlformats.org/package/2006/relationships"><Relationship Id="rId3" Type="http://schemas.openxmlformats.org/officeDocument/2006/relationships/image" Target="../media/image306.png"/><Relationship Id="rId2" Type="http://schemas.openxmlformats.org/officeDocument/2006/relationships/slideLayout" Target="../slideLayouts/slideLayout25.xml"/><Relationship Id="rId1" Type="http://schemas.openxmlformats.org/officeDocument/2006/relationships/tags" Target="../tags/tag40.xml"/></Relationships>
</file>

<file path=ppt/slides/_rels/slide142.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41.xml"/></Relationships>
</file>

<file path=ppt/slides/_rels/slide143.xml.rels><?xml version="1.0" encoding="UTF-8" standalone="yes"?>
<Relationships xmlns="http://schemas.openxmlformats.org/package/2006/relationships"><Relationship Id="rId8" Type="http://schemas.openxmlformats.org/officeDocument/2006/relationships/image" Target="../media/image433.png"/><Relationship Id="rId3" Type="http://schemas.openxmlformats.org/officeDocument/2006/relationships/image" Target="../media/image428.png"/><Relationship Id="rId7" Type="http://schemas.openxmlformats.org/officeDocument/2006/relationships/image" Target="../media/image432.png"/><Relationship Id="rId2" Type="http://schemas.openxmlformats.org/officeDocument/2006/relationships/slideLayout" Target="../slideLayouts/slideLayout25.xml"/><Relationship Id="rId1" Type="http://schemas.openxmlformats.org/officeDocument/2006/relationships/tags" Target="../tags/tag42.xml"/><Relationship Id="rId6" Type="http://schemas.openxmlformats.org/officeDocument/2006/relationships/image" Target="../media/image394.png"/><Relationship Id="rId5" Type="http://schemas.openxmlformats.org/officeDocument/2006/relationships/image" Target="../media/image430.png"/><Relationship Id="rId4" Type="http://schemas.openxmlformats.org/officeDocument/2006/relationships/image" Target="../media/image429.png"/><Relationship Id="rId9" Type="http://schemas.openxmlformats.org/officeDocument/2006/relationships/image" Target="../media/image434.png"/></Relationships>
</file>

<file path=ppt/slides/_rels/slide144.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43.xml"/></Relationships>
</file>

<file path=ppt/slides/_rels/slide145.xml.rels><?xml version="1.0" encoding="UTF-8" standalone="yes"?>
<Relationships xmlns="http://schemas.openxmlformats.org/package/2006/relationships"><Relationship Id="rId8" Type="http://schemas.openxmlformats.org/officeDocument/2006/relationships/image" Target="../media/image402.png"/><Relationship Id="rId3" Type="http://schemas.openxmlformats.org/officeDocument/2006/relationships/image" Target="../media/image396.png"/><Relationship Id="rId7" Type="http://schemas.openxmlformats.org/officeDocument/2006/relationships/image" Target="../media/image401.png"/><Relationship Id="rId2" Type="http://schemas.openxmlformats.org/officeDocument/2006/relationships/image" Target="../media/image395.png"/><Relationship Id="rId1" Type="http://schemas.openxmlformats.org/officeDocument/2006/relationships/slideLayout" Target="../slideLayouts/slideLayout25.xml"/><Relationship Id="rId6" Type="http://schemas.openxmlformats.org/officeDocument/2006/relationships/image" Target="../media/image399.png"/><Relationship Id="rId5" Type="http://schemas.openxmlformats.org/officeDocument/2006/relationships/image" Target="../media/image398.png"/><Relationship Id="rId4" Type="http://schemas.openxmlformats.org/officeDocument/2006/relationships/image" Target="../media/image397.png"/></Relationships>
</file>

<file path=ppt/slides/_rels/slide146.xml.rels><?xml version="1.0" encoding="UTF-8" standalone="yes"?>
<Relationships xmlns="http://schemas.openxmlformats.org/package/2006/relationships"><Relationship Id="rId2" Type="http://schemas.openxmlformats.org/officeDocument/2006/relationships/image" Target="../media/image403.png"/><Relationship Id="rId1" Type="http://schemas.openxmlformats.org/officeDocument/2006/relationships/slideLayout" Target="../slideLayouts/slideLayout25.xml"/></Relationships>
</file>

<file path=ppt/slides/_rels/slide147.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44.xml"/></Relationships>
</file>

<file path=ppt/slides/_rels/slide148.xml.rels><?xml version="1.0" encoding="UTF-8" standalone="yes"?>
<Relationships xmlns="http://schemas.openxmlformats.org/package/2006/relationships"><Relationship Id="rId3" Type="http://schemas.openxmlformats.org/officeDocument/2006/relationships/image" Target="../media/image435.png"/><Relationship Id="rId2" Type="http://schemas.openxmlformats.org/officeDocument/2006/relationships/slideLayout" Target="../slideLayouts/slideLayout25.xml"/><Relationship Id="rId1" Type="http://schemas.openxmlformats.org/officeDocument/2006/relationships/tags" Target="../tags/tag45.xml"/><Relationship Id="rId4" Type="http://schemas.openxmlformats.org/officeDocument/2006/relationships/image" Target="../media/image404.png"/></Relationships>
</file>

<file path=ppt/slides/_rels/slide149.xml.rels><?xml version="1.0" encoding="UTF-8" standalone="yes"?>
<Relationships xmlns="http://schemas.openxmlformats.org/package/2006/relationships"><Relationship Id="rId3" Type="http://schemas.openxmlformats.org/officeDocument/2006/relationships/image" Target="../media/image435.png"/><Relationship Id="rId2" Type="http://schemas.openxmlformats.org/officeDocument/2006/relationships/slideLayout" Target="../slideLayouts/slideLayout25.xml"/><Relationship Id="rId1" Type="http://schemas.openxmlformats.org/officeDocument/2006/relationships/tags" Target="../tags/tag46.xml"/><Relationship Id="rId6" Type="http://schemas.openxmlformats.org/officeDocument/2006/relationships/image" Target="../media/image421.png"/><Relationship Id="rId5" Type="http://schemas.openxmlformats.org/officeDocument/2006/relationships/image" Target="../media/image410.png"/><Relationship Id="rId4" Type="http://schemas.openxmlformats.org/officeDocument/2006/relationships/image" Target="../media/image406.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14.xml"/><Relationship Id="rId6" Type="http://schemas.openxmlformats.org/officeDocument/2006/relationships/image" Target="../media/image38.png"/><Relationship Id="rId5" Type="http://schemas.openxmlformats.org/officeDocument/2006/relationships/image" Target="../media/image35.png"/><Relationship Id="rId4" Type="http://schemas.openxmlformats.org/officeDocument/2006/relationships/image" Target="../media/image37.png"/></Relationships>
</file>

<file path=ppt/slides/_rels/slide1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51.xml.rels><?xml version="1.0" encoding="UTF-8" standalone="yes"?>
<Relationships xmlns="http://schemas.openxmlformats.org/package/2006/relationships"><Relationship Id="rId2" Type="http://schemas.openxmlformats.org/officeDocument/2006/relationships/image" Target="../media/image422.jpeg"/><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3" Type="http://schemas.openxmlformats.org/officeDocument/2006/relationships/image" Target="../media/image3750.png"/><Relationship Id="rId7" Type="http://schemas.openxmlformats.org/officeDocument/2006/relationships/image" Target="../media/image436.png"/><Relationship Id="rId2" Type="http://schemas.openxmlformats.org/officeDocument/2006/relationships/image" Target="../media/image427.png"/><Relationship Id="rId1" Type="http://schemas.openxmlformats.org/officeDocument/2006/relationships/slideLayout" Target="../slideLayouts/slideLayout14.xml"/><Relationship Id="rId6" Type="http://schemas.openxmlformats.org/officeDocument/2006/relationships/image" Target="../media/image3970.png"/><Relationship Id="rId5" Type="http://schemas.openxmlformats.org/officeDocument/2006/relationships/image" Target="../media/image431.png"/><Relationship Id="rId4" Type="http://schemas.openxmlformats.org/officeDocument/2006/relationships/image" Target="../media/image3790.png"/></Relationships>
</file>

<file path=ppt/slides/_rels/slide153.xml.rels><?xml version="1.0" encoding="UTF-8" standalone="yes"?>
<Relationships xmlns="http://schemas.openxmlformats.org/package/2006/relationships"><Relationship Id="rId2" Type="http://schemas.openxmlformats.org/officeDocument/2006/relationships/image" Target="../media/image437.png"/><Relationship Id="rId1" Type="http://schemas.openxmlformats.org/officeDocument/2006/relationships/slideLayout" Target="../slideLayouts/slideLayout14.xml"/></Relationships>
</file>

<file path=ppt/slides/_rels/slide154.xml.rels><?xml version="1.0" encoding="UTF-8" standalone="yes"?>
<Relationships xmlns="http://schemas.openxmlformats.org/package/2006/relationships"><Relationship Id="rId3" Type="http://schemas.openxmlformats.org/officeDocument/2006/relationships/image" Target="../media/image438.png"/><Relationship Id="rId2" Type="http://schemas.openxmlformats.org/officeDocument/2006/relationships/image" Target="../media/image427.png"/><Relationship Id="rId1" Type="http://schemas.openxmlformats.org/officeDocument/2006/relationships/slideLayout" Target="../slideLayouts/slideLayout13.xml"/><Relationship Id="rId5" Type="http://schemas.openxmlformats.org/officeDocument/2006/relationships/image" Target="../media/image513.png"/><Relationship Id="rId4" Type="http://schemas.openxmlformats.org/officeDocument/2006/relationships/image" Target="../media/image4060.png"/></Relationships>
</file>

<file path=ppt/slides/_rels/slide155.xml.rels><?xml version="1.0" encoding="UTF-8" standalone="yes"?>
<Relationships xmlns="http://schemas.openxmlformats.org/package/2006/relationships"><Relationship Id="rId3" Type="http://schemas.openxmlformats.org/officeDocument/2006/relationships/image" Target="../media/image612.png"/><Relationship Id="rId7" Type="http://schemas.openxmlformats.org/officeDocument/2006/relationships/image" Target="../media/image1012.png"/><Relationship Id="rId2" Type="http://schemas.openxmlformats.org/officeDocument/2006/relationships/image" Target="../media/image427.png"/><Relationship Id="rId1" Type="http://schemas.openxmlformats.org/officeDocument/2006/relationships/slideLayout" Target="../slideLayouts/slideLayout13.xml"/><Relationship Id="rId6" Type="http://schemas.openxmlformats.org/officeDocument/2006/relationships/image" Target="../media/image911.png"/><Relationship Id="rId5" Type="http://schemas.openxmlformats.org/officeDocument/2006/relationships/image" Target="../media/image811.png"/><Relationship Id="rId4" Type="http://schemas.openxmlformats.org/officeDocument/2006/relationships/image" Target="../media/image712.png"/></Relationships>
</file>

<file path=ppt/slides/_rels/slide156.xml.rels><?xml version="1.0" encoding="UTF-8" standalone="yes"?>
<Relationships xmlns="http://schemas.openxmlformats.org/package/2006/relationships"><Relationship Id="rId8" Type="http://schemas.openxmlformats.org/officeDocument/2006/relationships/image" Target="../media/image1711.png"/><Relationship Id="rId3" Type="http://schemas.openxmlformats.org/officeDocument/2006/relationships/image" Target="../media/image1211.png"/><Relationship Id="rId7" Type="http://schemas.openxmlformats.org/officeDocument/2006/relationships/image" Target="../media/image1611.png"/><Relationship Id="rId2" Type="http://schemas.openxmlformats.org/officeDocument/2006/relationships/image" Target="../media/image1111.png"/><Relationship Id="rId1" Type="http://schemas.openxmlformats.org/officeDocument/2006/relationships/slideLayout" Target="../slideLayouts/slideLayout13.xml"/><Relationship Id="rId6" Type="http://schemas.openxmlformats.org/officeDocument/2006/relationships/image" Target="../media/image1510.png"/><Relationship Id="rId5" Type="http://schemas.openxmlformats.org/officeDocument/2006/relationships/image" Target="../media/image1411.png"/><Relationship Id="rId4" Type="http://schemas.openxmlformats.org/officeDocument/2006/relationships/image" Target="../media/image1311.png"/></Relationships>
</file>

<file path=ppt/slides/_rels/slide157.xml.rels><?xml version="1.0" encoding="UTF-8" standalone="yes"?>
<Relationships xmlns="http://schemas.openxmlformats.org/package/2006/relationships"><Relationship Id="rId3" Type="http://schemas.openxmlformats.org/officeDocument/2006/relationships/image" Target="../media/image1910.png"/><Relationship Id="rId7" Type="http://schemas.openxmlformats.org/officeDocument/2006/relationships/image" Target="../media/image2320.png"/><Relationship Id="rId2" Type="http://schemas.openxmlformats.org/officeDocument/2006/relationships/image" Target="../media/image1840.png"/><Relationship Id="rId1" Type="http://schemas.openxmlformats.org/officeDocument/2006/relationships/slideLayout" Target="../slideLayouts/slideLayout13.xml"/><Relationship Id="rId6" Type="http://schemas.openxmlformats.org/officeDocument/2006/relationships/image" Target="../media/image226.png"/><Relationship Id="rId5" Type="http://schemas.openxmlformats.org/officeDocument/2006/relationships/image" Target="../media/image2110.png"/><Relationship Id="rId4" Type="http://schemas.openxmlformats.org/officeDocument/2006/relationships/image" Target="../media/image2070.png"/></Relationships>
</file>

<file path=ppt/slides/_rels/slide158.xml.rels><?xml version="1.0" encoding="UTF-8" standalone="yes"?>
<Relationships xmlns="http://schemas.openxmlformats.org/package/2006/relationships"><Relationship Id="rId3" Type="http://schemas.openxmlformats.org/officeDocument/2006/relationships/image" Target="../media/image2510.png"/><Relationship Id="rId2" Type="http://schemas.openxmlformats.org/officeDocument/2006/relationships/image" Target="../media/image4100.png"/><Relationship Id="rId1" Type="http://schemas.openxmlformats.org/officeDocument/2006/relationships/slideLayout" Target="../slideLayouts/slideLayout13.xml"/><Relationship Id="rId5" Type="http://schemas.openxmlformats.org/officeDocument/2006/relationships/image" Target="../media/image439.png"/><Relationship Id="rId4" Type="http://schemas.openxmlformats.org/officeDocument/2006/relationships/image" Target="../media/image431.png"/></Relationships>
</file>

<file path=ppt/slides/_rels/slide159.xml.rels><?xml version="1.0" encoding="UTF-8" standalone="yes"?>
<Relationships xmlns="http://schemas.openxmlformats.org/package/2006/relationships"><Relationship Id="rId3" Type="http://schemas.openxmlformats.org/officeDocument/2006/relationships/image" Target="../media/image2510.png"/><Relationship Id="rId2" Type="http://schemas.openxmlformats.org/officeDocument/2006/relationships/image" Target="../media/image422.png"/><Relationship Id="rId1" Type="http://schemas.openxmlformats.org/officeDocument/2006/relationships/slideLayout" Target="../slideLayouts/slideLayout13.xml"/><Relationship Id="rId5" Type="http://schemas.openxmlformats.org/officeDocument/2006/relationships/image" Target="../media/image441.png"/><Relationship Id="rId4" Type="http://schemas.openxmlformats.org/officeDocument/2006/relationships/image" Target="../media/image436.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1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5.png"/></Relationships>
</file>

<file path=ppt/slides/_rels/slide160.xml.rels><?xml version="1.0" encoding="UTF-8" standalone="yes"?>
<Relationships xmlns="http://schemas.openxmlformats.org/package/2006/relationships"><Relationship Id="rId3" Type="http://schemas.openxmlformats.org/officeDocument/2006/relationships/image" Target="../media/image3210.png"/><Relationship Id="rId2" Type="http://schemas.openxmlformats.org/officeDocument/2006/relationships/image" Target="../media/image4311.png"/><Relationship Id="rId1" Type="http://schemas.openxmlformats.org/officeDocument/2006/relationships/slideLayout" Target="../slideLayouts/slideLayout13.xml"/><Relationship Id="rId5" Type="http://schemas.openxmlformats.org/officeDocument/2006/relationships/image" Target="../media/image442.png"/><Relationship Id="rId4" Type="http://schemas.openxmlformats.org/officeDocument/2006/relationships/image" Target="../media/image437.png"/></Relationships>
</file>

<file path=ppt/slides/_rels/slide161.xml.rels><?xml version="1.0" encoding="UTF-8" standalone="yes"?>
<Relationships xmlns="http://schemas.openxmlformats.org/package/2006/relationships"><Relationship Id="rId2" Type="http://schemas.openxmlformats.org/officeDocument/2006/relationships/image" Target="../media/image422.jpeg"/><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8" Type="http://schemas.openxmlformats.org/officeDocument/2006/relationships/image" Target="../media/image1613.png"/><Relationship Id="rId3" Type="http://schemas.openxmlformats.org/officeDocument/2006/relationships/image" Target="../media/image4390.png"/><Relationship Id="rId7" Type="http://schemas.openxmlformats.org/officeDocument/2006/relationships/image" Target="../media/image4420.png"/><Relationship Id="rId2" Type="http://schemas.openxmlformats.org/officeDocument/2006/relationships/image" Target="../media/image4380.png"/><Relationship Id="rId1" Type="http://schemas.openxmlformats.org/officeDocument/2006/relationships/slideLayout" Target="../slideLayouts/slideLayout14.xml"/><Relationship Id="rId6" Type="http://schemas.openxmlformats.org/officeDocument/2006/relationships/image" Target="../media/image1414.png"/><Relationship Id="rId10" Type="http://schemas.openxmlformats.org/officeDocument/2006/relationships/image" Target="../media/image444.png"/><Relationship Id="rId4" Type="http://schemas.openxmlformats.org/officeDocument/2006/relationships/image" Target="../media/image4411.png"/><Relationship Id="rId9" Type="http://schemas.openxmlformats.org/officeDocument/2006/relationships/image" Target="../media/image443.png"/></Relationships>
</file>

<file path=ppt/slides/_rels/slide163.xml.rels><?xml version="1.0" encoding="UTF-8" standalone="yes"?>
<Relationships xmlns="http://schemas.openxmlformats.org/package/2006/relationships"><Relationship Id="rId8" Type="http://schemas.openxmlformats.org/officeDocument/2006/relationships/image" Target="../media/image447.png"/><Relationship Id="rId7" Type="http://schemas.openxmlformats.org/officeDocument/2006/relationships/image" Target="../media/image446.png"/><Relationship Id="rId2" Type="http://schemas.openxmlformats.org/officeDocument/2006/relationships/image" Target="../media/image445.png"/><Relationship Id="rId1" Type="http://schemas.openxmlformats.org/officeDocument/2006/relationships/slideLayout" Target="../slideLayouts/slideLayout14.xml"/><Relationship Id="rId6" Type="http://schemas.openxmlformats.org/officeDocument/2006/relationships/image" Target="../media/image1414.png"/><Relationship Id="rId5" Type="http://schemas.openxmlformats.org/officeDocument/2006/relationships/image" Target="../media/image13.png"/><Relationship Id="rId9" Type="http://schemas.openxmlformats.org/officeDocument/2006/relationships/image" Target="../media/image448.png"/></Relationships>
</file>

<file path=ppt/slides/_rels/slide164.xml.rels><?xml version="1.0" encoding="UTF-8" standalone="yes"?>
<Relationships xmlns="http://schemas.openxmlformats.org/package/2006/relationships"><Relationship Id="rId2" Type="http://schemas.openxmlformats.org/officeDocument/2006/relationships/image" Target="../media/image449.png"/><Relationship Id="rId1" Type="http://schemas.openxmlformats.org/officeDocument/2006/relationships/slideLayout" Target="../slideLayouts/slideLayout14.xml"/></Relationships>
</file>

<file path=ppt/slides/_rels/slide165.xml.rels><?xml version="1.0" encoding="UTF-8" standalone="yes"?>
<Relationships xmlns="http://schemas.openxmlformats.org/package/2006/relationships"><Relationship Id="rId3" Type="http://schemas.openxmlformats.org/officeDocument/2006/relationships/image" Target="../media/image4490.png"/><Relationship Id="rId2" Type="http://schemas.openxmlformats.org/officeDocument/2006/relationships/image" Target="../media/image4480.png"/><Relationship Id="rId1" Type="http://schemas.openxmlformats.org/officeDocument/2006/relationships/slideLayout" Target="../slideLayouts/slideLayout13.xml"/><Relationship Id="rId6" Type="http://schemas.openxmlformats.org/officeDocument/2006/relationships/image" Target="../media/image453.png"/><Relationship Id="rId5" Type="http://schemas.openxmlformats.org/officeDocument/2006/relationships/image" Target="../media/image452.png"/><Relationship Id="rId4" Type="http://schemas.openxmlformats.org/officeDocument/2006/relationships/image" Target="../media/image451.png"/></Relationships>
</file>

<file path=ppt/slides/_rels/slide166.xml.rels><?xml version="1.0" encoding="UTF-8" standalone="yes"?>
<Relationships xmlns="http://schemas.openxmlformats.org/package/2006/relationships"><Relationship Id="rId3" Type="http://schemas.openxmlformats.org/officeDocument/2006/relationships/image" Target="../media/image812.png"/><Relationship Id="rId2" Type="http://schemas.openxmlformats.org/officeDocument/2006/relationships/image" Target="../media/image713.png"/><Relationship Id="rId1" Type="http://schemas.openxmlformats.org/officeDocument/2006/relationships/slideLayout" Target="../slideLayouts/slideLayout13.xml"/><Relationship Id="rId4" Type="http://schemas.openxmlformats.org/officeDocument/2006/relationships/image" Target="../media/image912.png"/></Relationships>
</file>

<file path=ppt/slides/_rels/slide167.xml.rels><?xml version="1.0" encoding="UTF-8" standalone="yes"?>
<Relationships xmlns="http://schemas.openxmlformats.org/package/2006/relationships"><Relationship Id="rId8" Type="http://schemas.openxmlformats.org/officeDocument/2006/relationships/image" Target="../media/image1612.png"/><Relationship Id="rId13" Type="http://schemas.openxmlformats.org/officeDocument/2006/relationships/image" Target="../media/image2010.png"/><Relationship Id="rId3" Type="http://schemas.openxmlformats.org/officeDocument/2006/relationships/image" Target="../media/image1112.png"/><Relationship Id="rId7" Type="http://schemas.openxmlformats.org/officeDocument/2006/relationships/image" Target="../media/image1212.png"/><Relationship Id="rId12" Type="http://schemas.openxmlformats.org/officeDocument/2006/relationships/image" Target="../media/image1950.png"/><Relationship Id="rId2" Type="http://schemas.openxmlformats.org/officeDocument/2006/relationships/image" Target="../media/image1013.png"/><Relationship Id="rId1" Type="http://schemas.openxmlformats.org/officeDocument/2006/relationships/slideLayout" Target="../slideLayouts/slideLayout13.xml"/><Relationship Id="rId6" Type="http://schemas.openxmlformats.org/officeDocument/2006/relationships/image" Target="../media/image1412.png"/><Relationship Id="rId11" Type="http://schemas.openxmlformats.org/officeDocument/2006/relationships/image" Target="../media/image1890.png"/><Relationship Id="rId5" Type="http://schemas.openxmlformats.org/officeDocument/2006/relationships/image" Target="../media/image1312.png"/><Relationship Id="rId10" Type="http://schemas.openxmlformats.org/officeDocument/2006/relationships/image" Target="../media/image1712.png"/><Relationship Id="rId9" Type="http://schemas.openxmlformats.org/officeDocument/2006/relationships/image" Target="../media/image1511.png"/></Relationships>
</file>

<file path=ppt/slides/_rels/slide168.xml.rels><?xml version="1.0" encoding="UTF-8" standalone="yes"?>
<Relationships xmlns="http://schemas.openxmlformats.org/package/2006/relationships"><Relationship Id="rId3" Type="http://schemas.openxmlformats.org/officeDocument/2006/relationships/image" Target="../media/image233.png"/><Relationship Id="rId2" Type="http://schemas.openxmlformats.org/officeDocument/2006/relationships/image" Target="../media/image2111.png"/><Relationship Id="rId1" Type="http://schemas.openxmlformats.org/officeDocument/2006/relationships/slideLayout" Target="../slideLayouts/slideLayout13.xml"/><Relationship Id="rId4" Type="http://schemas.openxmlformats.org/officeDocument/2006/relationships/image" Target="../media/image2210.png"/></Relationships>
</file>

<file path=ppt/slides/_rels/slide169.xml.rels><?xml version="1.0" encoding="UTF-8" standalone="yes"?>
<Relationships xmlns="http://schemas.openxmlformats.org/package/2006/relationships"><Relationship Id="rId8" Type="http://schemas.openxmlformats.org/officeDocument/2006/relationships/image" Target="../media/image2900.png"/><Relationship Id="rId3" Type="http://schemas.openxmlformats.org/officeDocument/2006/relationships/image" Target="../media/image444.png"/><Relationship Id="rId7" Type="http://schemas.openxmlformats.org/officeDocument/2006/relationships/image" Target="../media/image2830.png"/><Relationship Id="rId12" Type="http://schemas.openxmlformats.org/officeDocument/2006/relationships/image" Target="../media/image3211.png"/><Relationship Id="rId2" Type="http://schemas.openxmlformats.org/officeDocument/2006/relationships/image" Target="../media/image454.png"/><Relationship Id="rId1" Type="http://schemas.openxmlformats.org/officeDocument/2006/relationships/slideLayout" Target="../slideLayouts/slideLayout13.xml"/><Relationship Id="rId6" Type="http://schemas.openxmlformats.org/officeDocument/2006/relationships/image" Target="../media/image2730.png"/><Relationship Id="rId11" Type="http://schemas.openxmlformats.org/officeDocument/2006/relationships/image" Target="../media/image3111.png"/><Relationship Id="rId5" Type="http://schemas.openxmlformats.org/officeDocument/2006/relationships/image" Target="../media/image1312.png"/><Relationship Id="rId10" Type="http://schemas.openxmlformats.org/officeDocument/2006/relationships/image" Target="../media/image3010.png"/><Relationship Id="rId9" Type="http://schemas.openxmlformats.org/officeDocument/2006/relationships/image" Target="../media/image2610.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70.xml.rels><?xml version="1.0" encoding="UTF-8" standalone="yes"?>
<Relationships xmlns="http://schemas.openxmlformats.org/package/2006/relationships"><Relationship Id="rId8" Type="http://schemas.openxmlformats.org/officeDocument/2006/relationships/image" Target="../media/image3710.png"/><Relationship Id="rId3" Type="http://schemas.openxmlformats.org/officeDocument/2006/relationships/image" Target="../media/image3310.png"/><Relationship Id="rId7" Type="http://schemas.openxmlformats.org/officeDocument/2006/relationships/image" Target="../media/image3610.png"/><Relationship Id="rId2" Type="http://schemas.openxmlformats.org/officeDocument/2006/relationships/image" Target="../media/image3100.png"/><Relationship Id="rId1" Type="http://schemas.openxmlformats.org/officeDocument/2006/relationships/slideLayout" Target="../slideLayouts/slideLayout13.xml"/><Relationship Id="rId6" Type="http://schemas.openxmlformats.org/officeDocument/2006/relationships/image" Target="../media/image3510.png"/><Relationship Id="rId5" Type="http://schemas.openxmlformats.org/officeDocument/2006/relationships/image" Target="../media/image3410.png"/><Relationship Id="rId4" Type="http://schemas.openxmlformats.org/officeDocument/2006/relationships/image" Target="../media/image3300.png"/><Relationship Id="rId9" Type="http://schemas.openxmlformats.org/officeDocument/2006/relationships/image" Target="../media/image3810.png"/></Relationships>
</file>

<file path=ppt/slides/_rels/slide171.xml.rels><?xml version="1.0" encoding="UTF-8" standalone="yes"?>
<Relationships xmlns="http://schemas.openxmlformats.org/package/2006/relationships"><Relationship Id="rId8" Type="http://schemas.openxmlformats.org/officeDocument/2006/relationships/image" Target="../media/image455.png"/><Relationship Id="rId3" Type="http://schemas.openxmlformats.org/officeDocument/2006/relationships/image" Target="../media/image4010.png"/><Relationship Id="rId7" Type="http://schemas.openxmlformats.org/officeDocument/2006/relationships/image" Target="../media/image4410.png"/><Relationship Id="rId2" Type="http://schemas.openxmlformats.org/officeDocument/2006/relationships/image" Target="../media/image3910.png"/><Relationship Id="rId1" Type="http://schemas.openxmlformats.org/officeDocument/2006/relationships/slideLayout" Target="../slideLayouts/slideLayout13.xml"/><Relationship Id="rId6" Type="http://schemas.openxmlformats.org/officeDocument/2006/relationships/image" Target="../media/image4310.png"/><Relationship Id="rId5" Type="http://schemas.openxmlformats.org/officeDocument/2006/relationships/image" Target="../media/image4210.png"/><Relationship Id="rId4" Type="http://schemas.openxmlformats.org/officeDocument/2006/relationships/image" Target="../media/image4110.png"/><Relationship Id="rId9" Type="http://schemas.openxmlformats.org/officeDocument/2006/relationships/image" Target="../media/image460.png"/></Relationships>
</file>

<file path=ppt/slides/_rels/slide172.xml.rels><?xml version="1.0" encoding="UTF-8" standalone="yes"?>
<Relationships xmlns="http://schemas.openxmlformats.org/package/2006/relationships"><Relationship Id="rId7" Type="http://schemas.openxmlformats.org/officeDocument/2006/relationships/image" Target="../media/image1212.png"/><Relationship Id="rId2" Type="http://schemas.openxmlformats.org/officeDocument/2006/relationships/image" Target="../media/image471.png"/><Relationship Id="rId1" Type="http://schemas.openxmlformats.org/officeDocument/2006/relationships/slideLayout" Target="../slideLayouts/slideLayout13.xml"/><Relationship Id="rId6" Type="http://schemas.openxmlformats.org/officeDocument/2006/relationships/image" Target="../media/image1412.png"/><Relationship Id="rId5" Type="http://schemas.openxmlformats.org/officeDocument/2006/relationships/image" Target="../media/image1312.png"/></Relationships>
</file>

<file path=ppt/slides/_rels/slide173.xml.rels><?xml version="1.0" encoding="UTF-8" standalone="yes"?>
<Relationships xmlns="http://schemas.openxmlformats.org/package/2006/relationships"><Relationship Id="rId8" Type="http://schemas.openxmlformats.org/officeDocument/2006/relationships/image" Target="../media/image542.png"/><Relationship Id="rId3" Type="http://schemas.openxmlformats.org/officeDocument/2006/relationships/image" Target="../media/image490.png"/><Relationship Id="rId7" Type="http://schemas.openxmlformats.org/officeDocument/2006/relationships/image" Target="../media/image532.png"/><Relationship Id="rId2" Type="http://schemas.openxmlformats.org/officeDocument/2006/relationships/image" Target="../media/image480.png"/><Relationship Id="rId1" Type="http://schemas.openxmlformats.org/officeDocument/2006/relationships/slideLayout" Target="../slideLayouts/slideLayout13.xml"/><Relationship Id="rId6" Type="http://schemas.openxmlformats.org/officeDocument/2006/relationships/image" Target="../media/image521.png"/><Relationship Id="rId5" Type="http://schemas.openxmlformats.org/officeDocument/2006/relationships/image" Target="../media/image514.png"/><Relationship Id="rId4" Type="http://schemas.openxmlformats.org/officeDocument/2006/relationships/image" Target="../media/image500.png"/></Relationships>
</file>

<file path=ppt/slides/_rels/slide174.xml.rels><?xml version="1.0" encoding="UTF-8" standalone="yes"?>
<Relationships xmlns="http://schemas.openxmlformats.org/package/2006/relationships"><Relationship Id="rId8" Type="http://schemas.openxmlformats.org/officeDocument/2006/relationships/image" Target="../media/image600.png"/><Relationship Id="rId3" Type="http://schemas.openxmlformats.org/officeDocument/2006/relationships/image" Target="../media/image552.png"/><Relationship Id="rId7" Type="http://schemas.openxmlformats.org/officeDocument/2006/relationships/image" Target="../media/image591.png"/><Relationship Id="rId2" Type="http://schemas.openxmlformats.org/officeDocument/2006/relationships/image" Target="../media/image5400.png"/><Relationship Id="rId1" Type="http://schemas.openxmlformats.org/officeDocument/2006/relationships/slideLayout" Target="../slideLayouts/slideLayout13.xml"/><Relationship Id="rId6" Type="http://schemas.openxmlformats.org/officeDocument/2006/relationships/image" Target="../media/image581.png"/><Relationship Id="rId5" Type="http://schemas.openxmlformats.org/officeDocument/2006/relationships/image" Target="../media/image571.png"/><Relationship Id="rId4" Type="http://schemas.openxmlformats.org/officeDocument/2006/relationships/image" Target="../media/image562.png"/></Relationships>
</file>

<file path=ppt/slides/_rels/slide175.xml.rels><?xml version="1.0" encoding="UTF-8" standalone="yes"?>
<Relationships xmlns="http://schemas.openxmlformats.org/package/2006/relationships"><Relationship Id="rId8" Type="http://schemas.openxmlformats.org/officeDocument/2006/relationships/image" Target="../media/image671.png"/><Relationship Id="rId3" Type="http://schemas.openxmlformats.org/officeDocument/2006/relationships/image" Target="../media/image620.png"/><Relationship Id="rId7" Type="http://schemas.openxmlformats.org/officeDocument/2006/relationships/image" Target="../media/image661.png"/><Relationship Id="rId2" Type="http://schemas.openxmlformats.org/officeDocument/2006/relationships/image" Target="../media/image613.png"/><Relationship Id="rId1" Type="http://schemas.openxmlformats.org/officeDocument/2006/relationships/slideLayout" Target="../slideLayouts/slideLayout13.xml"/><Relationship Id="rId6" Type="http://schemas.openxmlformats.org/officeDocument/2006/relationships/image" Target="../media/image651.png"/><Relationship Id="rId5" Type="http://schemas.openxmlformats.org/officeDocument/2006/relationships/image" Target="../media/image640.png"/><Relationship Id="rId10" Type="http://schemas.openxmlformats.org/officeDocument/2006/relationships/image" Target="../media/image690.png"/><Relationship Id="rId4" Type="http://schemas.openxmlformats.org/officeDocument/2006/relationships/image" Target="../media/image630.png"/><Relationship Id="rId9" Type="http://schemas.openxmlformats.org/officeDocument/2006/relationships/image" Target="../media/image680.png"/></Relationships>
</file>

<file path=ppt/slides/_rels/slide176.xml.rels><?xml version="1.0" encoding="UTF-8" standalone="yes"?>
<Relationships xmlns="http://schemas.openxmlformats.org/package/2006/relationships"><Relationship Id="rId8" Type="http://schemas.openxmlformats.org/officeDocument/2006/relationships/image" Target="../media/image760.png"/><Relationship Id="rId3" Type="http://schemas.openxmlformats.org/officeDocument/2006/relationships/image" Target="../media/image714.png"/><Relationship Id="rId7" Type="http://schemas.openxmlformats.org/officeDocument/2006/relationships/image" Target="../media/image751.png"/><Relationship Id="rId2" Type="http://schemas.openxmlformats.org/officeDocument/2006/relationships/image" Target="../media/image701.png"/><Relationship Id="rId1" Type="http://schemas.openxmlformats.org/officeDocument/2006/relationships/slideLayout" Target="../slideLayouts/slideLayout13.xml"/><Relationship Id="rId6" Type="http://schemas.openxmlformats.org/officeDocument/2006/relationships/image" Target="../media/image740.png"/><Relationship Id="rId5" Type="http://schemas.openxmlformats.org/officeDocument/2006/relationships/image" Target="../media/image731.png"/><Relationship Id="rId4" Type="http://schemas.openxmlformats.org/officeDocument/2006/relationships/image" Target="../media/image720.png"/><Relationship Id="rId9" Type="http://schemas.openxmlformats.org/officeDocument/2006/relationships/image" Target="../media/image771.png"/></Relationships>
</file>

<file path=ppt/slides/_rels/slide177.xml.rels><?xml version="1.0" encoding="UTF-8" standalone="yes"?>
<Relationships xmlns="http://schemas.openxmlformats.org/package/2006/relationships"><Relationship Id="rId3" Type="http://schemas.openxmlformats.org/officeDocument/2006/relationships/image" Target="../media/image790.png"/><Relationship Id="rId7" Type="http://schemas.openxmlformats.org/officeDocument/2006/relationships/image" Target="../media/image830.png"/><Relationship Id="rId2" Type="http://schemas.openxmlformats.org/officeDocument/2006/relationships/image" Target="../media/image448.png"/><Relationship Id="rId1" Type="http://schemas.openxmlformats.org/officeDocument/2006/relationships/slideLayout" Target="../slideLayouts/slideLayout13.xml"/><Relationship Id="rId6" Type="http://schemas.openxmlformats.org/officeDocument/2006/relationships/image" Target="../media/image820.png"/><Relationship Id="rId5" Type="http://schemas.openxmlformats.org/officeDocument/2006/relationships/image" Target="../media/image813.png"/><Relationship Id="rId4" Type="http://schemas.openxmlformats.org/officeDocument/2006/relationships/image" Target="../media/image800.png"/></Relationships>
</file>

<file path=ppt/slides/_rels/slide178.xml.rels><?xml version="1.0" encoding="UTF-8" standalone="yes"?>
<Relationships xmlns="http://schemas.openxmlformats.org/package/2006/relationships"><Relationship Id="rId8" Type="http://schemas.openxmlformats.org/officeDocument/2006/relationships/image" Target="../media/image900.png"/><Relationship Id="rId3" Type="http://schemas.openxmlformats.org/officeDocument/2006/relationships/image" Target="../media/image850.png"/><Relationship Id="rId7" Type="http://schemas.openxmlformats.org/officeDocument/2006/relationships/image" Target="../media/image890.png"/><Relationship Id="rId2" Type="http://schemas.openxmlformats.org/officeDocument/2006/relationships/image" Target="../media/image840.png"/><Relationship Id="rId1" Type="http://schemas.openxmlformats.org/officeDocument/2006/relationships/slideLayout" Target="../slideLayouts/slideLayout13.xml"/><Relationship Id="rId6" Type="http://schemas.openxmlformats.org/officeDocument/2006/relationships/image" Target="../media/image880.png"/><Relationship Id="rId5" Type="http://schemas.openxmlformats.org/officeDocument/2006/relationships/image" Target="../media/image870.png"/><Relationship Id="rId4" Type="http://schemas.openxmlformats.org/officeDocument/2006/relationships/image" Target="../media/image860.png"/><Relationship Id="rId9" Type="http://schemas.openxmlformats.org/officeDocument/2006/relationships/image" Target="../media/image913.png"/></Relationships>
</file>

<file path=ppt/slides/_rels/slide179.xml.rels><?xml version="1.0" encoding="UTF-8" standalone="yes"?>
<Relationships xmlns="http://schemas.openxmlformats.org/package/2006/relationships"><Relationship Id="rId3" Type="http://schemas.openxmlformats.org/officeDocument/2006/relationships/image" Target="../media/image931.png"/><Relationship Id="rId2" Type="http://schemas.openxmlformats.org/officeDocument/2006/relationships/image" Target="../media/image921.png"/><Relationship Id="rId1" Type="http://schemas.openxmlformats.org/officeDocument/2006/relationships/slideLayout" Target="../slideLayouts/slideLayout13.xml"/><Relationship Id="rId5" Type="http://schemas.openxmlformats.org/officeDocument/2006/relationships/image" Target="../media/image951.png"/><Relationship Id="rId4" Type="http://schemas.openxmlformats.org/officeDocument/2006/relationships/image" Target="../media/image941.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1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80.xml.rels><?xml version="1.0" encoding="UTF-8" standalone="yes"?>
<Relationships xmlns="http://schemas.openxmlformats.org/package/2006/relationships"><Relationship Id="rId3" Type="http://schemas.openxmlformats.org/officeDocument/2006/relationships/image" Target="../media/image971.png"/><Relationship Id="rId2" Type="http://schemas.openxmlformats.org/officeDocument/2006/relationships/image" Target="../media/image961.png"/><Relationship Id="rId1" Type="http://schemas.openxmlformats.org/officeDocument/2006/relationships/slideLayout" Target="../slideLayouts/slideLayout13.xml"/><Relationship Id="rId5" Type="http://schemas.openxmlformats.org/officeDocument/2006/relationships/image" Target="../media/image991.png"/><Relationship Id="rId4" Type="http://schemas.openxmlformats.org/officeDocument/2006/relationships/image" Target="../media/image981.png"/></Relationships>
</file>

<file path=ppt/slides/_rels/slide181.xml.rels><?xml version="1.0" encoding="UTF-8" standalone="yes"?>
<Relationships xmlns="http://schemas.openxmlformats.org/package/2006/relationships"><Relationship Id="rId8" Type="http://schemas.openxmlformats.org/officeDocument/2006/relationships/image" Target="../media/image1061.png"/><Relationship Id="rId3" Type="http://schemas.openxmlformats.org/officeDocument/2006/relationships/image" Target="../media/image1014.png"/><Relationship Id="rId7" Type="http://schemas.openxmlformats.org/officeDocument/2006/relationships/image" Target="../media/image1050.png"/><Relationship Id="rId2" Type="http://schemas.openxmlformats.org/officeDocument/2006/relationships/image" Target="../media/image1001.png"/><Relationship Id="rId1" Type="http://schemas.openxmlformats.org/officeDocument/2006/relationships/slideLayout" Target="../slideLayouts/slideLayout13.xml"/><Relationship Id="rId6" Type="http://schemas.openxmlformats.org/officeDocument/2006/relationships/image" Target="../media/image1040.png"/><Relationship Id="rId5" Type="http://schemas.openxmlformats.org/officeDocument/2006/relationships/image" Target="../media/image1031.png"/><Relationship Id="rId10" Type="http://schemas.openxmlformats.org/officeDocument/2006/relationships/image" Target="../media/image1080.png"/><Relationship Id="rId4" Type="http://schemas.openxmlformats.org/officeDocument/2006/relationships/image" Target="../media/image1020.png"/><Relationship Id="rId9" Type="http://schemas.openxmlformats.org/officeDocument/2006/relationships/image" Target="../media/image1070.png"/></Relationships>
</file>

<file path=ppt/slides/_rels/slide182.xml.rels><?xml version="1.0" encoding="UTF-8" standalone="yes"?>
<Relationships xmlns="http://schemas.openxmlformats.org/package/2006/relationships"><Relationship Id="rId3" Type="http://schemas.openxmlformats.org/officeDocument/2006/relationships/image" Target="../media/image1100.png"/><Relationship Id="rId2" Type="http://schemas.openxmlformats.org/officeDocument/2006/relationships/image" Target="../media/image1090.png"/><Relationship Id="rId1" Type="http://schemas.openxmlformats.org/officeDocument/2006/relationships/slideLayout" Target="../slideLayouts/slideLayout13.xml"/></Relationships>
</file>

<file path=ppt/slides/_rels/slide183.xml.rels><?xml version="1.0" encoding="UTF-8" standalone="yes"?>
<Relationships xmlns="http://schemas.openxmlformats.org/package/2006/relationships"><Relationship Id="rId3" Type="http://schemas.openxmlformats.org/officeDocument/2006/relationships/hyperlink" Target="mailto:gonzalo.delpozo@urjc.es" TargetMode="External"/><Relationship Id="rId2" Type="http://schemas.openxmlformats.org/officeDocument/2006/relationships/hyperlink" Target="https://creativecommons.org/licenses/by-sa/4.0/deed.es" TargetMode="Externa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4.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30.png"/><Relationship Id="rId7"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4.xml"/><Relationship Id="rId6" Type="http://schemas.openxmlformats.org/officeDocument/2006/relationships/image" Target="../media/image560.png"/><Relationship Id="rId5" Type="http://schemas.openxmlformats.org/officeDocument/2006/relationships/image" Target="../media/image550.png"/><Relationship Id="rId4" Type="http://schemas.openxmlformats.org/officeDocument/2006/relationships/image" Target="../media/image540.png"/></Relationships>
</file>

<file path=ppt/slides/_rels/slide2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58.png"/><Relationship Id="rId7" Type="http://schemas.openxmlformats.org/officeDocument/2006/relationships/image" Target="../media/image63.png"/><Relationship Id="rId2" Type="http://schemas.openxmlformats.org/officeDocument/2006/relationships/image" Target="../media/image60.png"/><Relationship Id="rId1" Type="http://schemas.openxmlformats.org/officeDocument/2006/relationships/slideLayout" Target="../slideLayouts/slideLayout14.xml"/><Relationship Id="rId6" Type="http://schemas.openxmlformats.org/officeDocument/2006/relationships/image" Target="../media/image59.png"/><Relationship Id="rId5" Type="http://schemas.openxmlformats.org/officeDocument/2006/relationships/image" Target="../media/image62.png"/><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4.png"/><Relationship Id="rId1" Type="http://schemas.openxmlformats.org/officeDocument/2006/relationships/slideLayout" Target="../slideLayouts/slideLayout14.xml"/><Relationship Id="rId6" Type="http://schemas.openxmlformats.org/officeDocument/2006/relationships/image" Target="../media/image66.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3.png"/></Relationships>
</file>

<file path=ppt/slides/_rels/slide23.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png"/><Relationship Id="rId3" Type="http://schemas.openxmlformats.org/officeDocument/2006/relationships/image" Target="../media/image74.png"/><Relationship Id="rId7" Type="http://schemas.openxmlformats.org/officeDocument/2006/relationships/image" Target="../media/image78.png"/><Relationship Id="rId12" Type="http://schemas.openxmlformats.org/officeDocument/2006/relationships/image" Target="../media/image83.png"/><Relationship Id="rId2" Type="http://schemas.openxmlformats.org/officeDocument/2006/relationships/image" Target="../media/image72.png"/><Relationship Id="rId1" Type="http://schemas.openxmlformats.org/officeDocument/2006/relationships/slideLayout" Target="../slideLayouts/slideLayout14.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2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4.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25.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90.png"/><Relationship Id="rId1" Type="http://schemas.openxmlformats.org/officeDocument/2006/relationships/slideLayout" Target="../slideLayouts/slideLayout14.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26.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image" Target="../media/image91.png"/><Relationship Id="rId1" Type="http://schemas.openxmlformats.org/officeDocument/2006/relationships/slideLayout" Target="../slideLayouts/slideLayout14.xml"/><Relationship Id="rId6" Type="http://schemas.openxmlformats.org/officeDocument/2006/relationships/image" Target="../media/image99.png"/><Relationship Id="rId5" Type="http://schemas.openxmlformats.org/officeDocument/2006/relationships/image" Target="../media/image98.pn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png"/></Relationships>
</file>

<file path=ppt/slides/_rels/slide27.xml.rels><?xml version="1.0" encoding="UTF-8" standalone="yes"?>
<Relationships xmlns="http://schemas.openxmlformats.org/package/2006/relationships"><Relationship Id="rId8" Type="http://schemas.openxmlformats.org/officeDocument/2006/relationships/image" Target="../media/image980.png"/><Relationship Id="rId3" Type="http://schemas.openxmlformats.org/officeDocument/2006/relationships/image" Target="../media/image930.png"/><Relationship Id="rId7" Type="http://schemas.openxmlformats.org/officeDocument/2006/relationships/image" Target="../media/image970.png"/><Relationship Id="rId2" Type="http://schemas.openxmlformats.org/officeDocument/2006/relationships/image" Target="../media/image920.png"/><Relationship Id="rId1" Type="http://schemas.openxmlformats.org/officeDocument/2006/relationships/slideLayout" Target="../slideLayouts/slideLayout14.xml"/><Relationship Id="rId6" Type="http://schemas.openxmlformats.org/officeDocument/2006/relationships/image" Target="../media/image960.png"/><Relationship Id="rId5" Type="http://schemas.openxmlformats.org/officeDocument/2006/relationships/image" Target="../media/image950.png"/><Relationship Id="rId10" Type="http://schemas.openxmlformats.org/officeDocument/2006/relationships/image" Target="../media/image1000.png"/><Relationship Id="rId4" Type="http://schemas.openxmlformats.org/officeDocument/2006/relationships/image" Target="../media/image940.png"/><Relationship Id="rId9" Type="http://schemas.openxmlformats.org/officeDocument/2006/relationships/image" Target="../media/image990.png"/></Relationships>
</file>

<file path=ppt/slides/_rels/slide28.xml.rels><?xml version="1.0" encoding="UTF-8" standalone="yes"?>
<Relationships xmlns="http://schemas.openxmlformats.org/package/2006/relationships"><Relationship Id="rId2" Type="http://schemas.openxmlformats.org/officeDocument/2006/relationships/image" Target="../media/image1010.png"/><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04.png"/><Relationship Id="rId4" Type="http://schemas.openxmlformats.org/officeDocument/2006/relationships/image" Target="../media/image1030.png"/></Relationships>
</file>

<file path=ppt/slides/_rels/slide29.xml.rels><?xml version="1.0" encoding="UTF-8" standalone="yes"?>
<Relationships xmlns="http://schemas.openxmlformats.org/package/2006/relationships"><Relationship Id="rId3" Type="http://schemas.openxmlformats.org/officeDocument/2006/relationships/image" Target="../media/image1060.png"/><Relationship Id="rId2" Type="http://schemas.openxmlformats.org/officeDocument/2006/relationships/image" Target="../media/image105.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7.png"/><Relationship Id="rId1" Type="http://schemas.openxmlformats.org/officeDocument/2006/relationships/slideLayout" Target="../slideLayouts/slideLayout14.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3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12.png"/><Relationship Id="rId1" Type="http://schemas.openxmlformats.org/officeDocument/2006/relationships/slideLayout" Target="../slideLayouts/slideLayout14.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32.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1.png"/><Relationship Id="rId7" Type="http://schemas.openxmlformats.org/officeDocument/2006/relationships/image" Target="../media/image120.png"/><Relationship Id="rId2" Type="http://schemas.openxmlformats.org/officeDocument/2006/relationships/image" Target="../media/image116.png"/><Relationship Id="rId1" Type="http://schemas.openxmlformats.org/officeDocument/2006/relationships/slideLayout" Target="../slideLayouts/slideLayout14.xml"/><Relationship Id="rId6" Type="http://schemas.openxmlformats.org/officeDocument/2006/relationships/image" Target="../media/image117.png"/><Relationship Id="rId5" Type="http://schemas.openxmlformats.org/officeDocument/2006/relationships/image" Target="../media/image119.png"/><Relationship Id="rId10" Type="http://schemas.openxmlformats.org/officeDocument/2006/relationships/image" Target="../media/image124.png"/><Relationship Id="rId4" Type="http://schemas.openxmlformats.org/officeDocument/2006/relationships/image" Target="../media/image118.png"/><Relationship Id="rId9" Type="http://schemas.openxmlformats.org/officeDocument/2006/relationships/image" Target="../media/image123.png"/></Relationships>
</file>

<file path=ppt/slides/_rels/slide33.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11.png"/><Relationship Id="rId1" Type="http://schemas.openxmlformats.org/officeDocument/2006/relationships/slideLayout" Target="../slideLayouts/slideLayout14.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34.xml.rels><?xml version="1.0" encoding="UTF-8" standalone="yes"?>
<Relationships xmlns="http://schemas.openxmlformats.org/package/2006/relationships"><Relationship Id="rId3" Type="http://schemas.openxmlformats.org/officeDocument/2006/relationships/image" Target="../media/image111.png"/><Relationship Id="rId7" Type="http://schemas.openxmlformats.org/officeDocument/2006/relationships/image" Target="../media/image133.png"/><Relationship Id="rId2" Type="http://schemas.openxmlformats.org/officeDocument/2006/relationships/image" Target="../media/image129.png"/><Relationship Id="rId1" Type="http://schemas.openxmlformats.org/officeDocument/2006/relationships/slideLayout" Target="../slideLayouts/slideLayout14.xml"/><Relationship Id="rId6" Type="http://schemas.openxmlformats.org/officeDocument/2006/relationships/image" Target="../media/image131.png"/><Relationship Id="rId5" Type="http://schemas.openxmlformats.org/officeDocument/2006/relationships/image" Target="../media/image121.png"/><Relationship Id="rId4" Type="http://schemas.openxmlformats.org/officeDocument/2006/relationships/image" Target="../media/image130.png"/></Relationships>
</file>

<file path=ppt/slides/_rels/slide35.xml.rels><?xml version="1.0" encoding="UTF-8" standalone="yes"?>
<Relationships xmlns="http://schemas.openxmlformats.org/package/2006/relationships"><Relationship Id="rId3" Type="http://schemas.openxmlformats.org/officeDocument/2006/relationships/image" Target="../media/image132.png"/><Relationship Id="rId7" Type="http://schemas.openxmlformats.org/officeDocument/2006/relationships/image" Target="../media/image137.png"/><Relationship Id="rId2" Type="http://schemas.openxmlformats.org/officeDocument/2006/relationships/image" Target="../media/image134.png"/><Relationship Id="rId1" Type="http://schemas.openxmlformats.org/officeDocument/2006/relationships/slideLayout" Target="../slideLayouts/slideLayout14.xml"/><Relationship Id="rId6" Type="http://schemas.openxmlformats.org/officeDocument/2006/relationships/image" Target="../media/image138.png"/><Relationship Id="rId5" Type="http://schemas.openxmlformats.org/officeDocument/2006/relationships/image" Target="../media/image136.png"/><Relationship Id="rId4" Type="http://schemas.openxmlformats.org/officeDocument/2006/relationships/image" Target="../media/image135.png"/></Relationships>
</file>

<file path=ppt/slides/_rels/slide36.xml.rels><?xml version="1.0" encoding="UTF-8" standalone="yes"?>
<Relationships xmlns="http://schemas.openxmlformats.org/package/2006/relationships"><Relationship Id="rId8" Type="http://schemas.openxmlformats.org/officeDocument/2006/relationships/image" Target="../media/image145.png"/><Relationship Id="rId3" Type="http://schemas.openxmlformats.org/officeDocument/2006/relationships/image" Target="../media/image141.png"/><Relationship Id="rId7"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14.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11.png"/></Relationships>
</file>

<file path=ppt/slides/_rels/slide37.xml.rels><?xml version="1.0" encoding="UTF-8" standalone="yes"?>
<Relationships xmlns="http://schemas.openxmlformats.org/package/2006/relationships"><Relationship Id="rId3" Type="http://schemas.openxmlformats.org/officeDocument/2006/relationships/image" Target="../media/image132.png"/><Relationship Id="rId7" Type="http://schemas.openxmlformats.org/officeDocument/2006/relationships/image" Target="../media/image137.png"/><Relationship Id="rId2" Type="http://schemas.openxmlformats.org/officeDocument/2006/relationships/image" Target="../media/image146.png"/><Relationship Id="rId1" Type="http://schemas.openxmlformats.org/officeDocument/2006/relationships/slideLayout" Target="../slideLayouts/slideLayout14.xml"/><Relationship Id="rId6" Type="http://schemas.openxmlformats.org/officeDocument/2006/relationships/image" Target="../media/image147.png"/><Relationship Id="rId5" Type="http://schemas.openxmlformats.org/officeDocument/2006/relationships/image" Target="../media/image136.png"/><Relationship Id="rId4" Type="http://schemas.openxmlformats.org/officeDocument/2006/relationships/image" Target="../media/image135.png"/></Relationships>
</file>

<file path=ppt/slides/_rels/slide38.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image" Target="../media/image144.png"/><Relationship Id="rId7" Type="http://schemas.openxmlformats.org/officeDocument/2006/relationships/image" Target="../media/image153.png"/><Relationship Id="rId2" Type="http://schemas.openxmlformats.org/officeDocument/2006/relationships/image" Target="../media/image148.png"/><Relationship Id="rId1" Type="http://schemas.openxmlformats.org/officeDocument/2006/relationships/slideLayout" Target="../slideLayouts/slideLayout14.xml"/><Relationship Id="rId6" Type="http://schemas.openxmlformats.org/officeDocument/2006/relationships/image" Target="../media/image152.png"/><Relationship Id="rId5" Type="http://schemas.openxmlformats.org/officeDocument/2006/relationships/image" Target="../media/image151.png"/><Relationship Id="rId4" Type="http://schemas.openxmlformats.org/officeDocument/2006/relationships/image" Target="../media/image150.png"/></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image" Target="../media/image149.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57.emf"/><Relationship Id="rId2" Type="http://schemas.openxmlformats.org/officeDocument/2006/relationships/image" Target="../media/image156.emf"/><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59.emf"/><Relationship Id="rId2" Type="http://schemas.openxmlformats.org/officeDocument/2006/relationships/image" Target="../media/image158.emf"/><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160.emf"/><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49.png"/><Relationship Id="rId1" Type="http://schemas.openxmlformats.org/officeDocument/2006/relationships/slideLayout" Target="../slideLayouts/slideLayout14.xml"/><Relationship Id="rId6" Type="http://schemas.openxmlformats.org/officeDocument/2006/relationships/image" Target="../media/image164.png"/><Relationship Id="rId5" Type="http://schemas.openxmlformats.org/officeDocument/2006/relationships/image" Target="../media/image163.png"/><Relationship Id="rId4" Type="http://schemas.openxmlformats.org/officeDocument/2006/relationships/image" Target="../media/image162.png"/></Relationships>
</file>

<file path=ppt/slides/_rels/slide45.xml.rels><?xml version="1.0" encoding="UTF-8" standalone="yes"?>
<Relationships xmlns="http://schemas.openxmlformats.org/package/2006/relationships"><Relationship Id="rId3" Type="http://schemas.openxmlformats.org/officeDocument/2006/relationships/image" Target="../media/image810.png"/><Relationship Id="rId7" Type="http://schemas.openxmlformats.org/officeDocument/2006/relationships/image" Target="../media/image1210.png"/><Relationship Id="rId2" Type="http://schemas.openxmlformats.org/officeDocument/2006/relationships/image" Target="../media/image149.png"/><Relationship Id="rId1" Type="http://schemas.openxmlformats.org/officeDocument/2006/relationships/slideLayout" Target="../slideLayouts/slideLayout14.xml"/><Relationship Id="rId6" Type="http://schemas.openxmlformats.org/officeDocument/2006/relationships/image" Target="../media/image1110.png"/><Relationship Id="rId5" Type="http://schemas.openxmlformats.org/officeDocument/2006/relationships/image" Target="../media/image1011.png"/><Relationship Id="rId4" Type="http://schemas.openxmlformats.org/officeDocument/2006/relationships/image" Target="../media/image910.png"/></Relationships>
</file>

<file path=ppt/slides/_rels/slide46.xml.rels><?xml version="1.0" encoding="UTF-8" standalone="yes"?>
<Relationships xmlns="http://schemas.openxmlformats.org/package/2006/relationships"><Relationship Id="rId3" Type="http://schemas.openxmlformats.org/officeDocument/2006/relationships/image" Target="../media/image1410.png"/><Relationship Id="rId7" Type="http://schemas.openxmlformats.org/officeDocument/2006/relationships/image" Target="../media/image180.png"/><Relationship Id="rId2" Type="http://schemas.openxmlformats.org/officeDocument/2006/relationships/image" Target="../media/image1310.png"/><Relationship Id="rId1" Type="http://schemas.openxmlformats.org/officeDocument/2006/relationships/slideLayout" Target="../slideLayouts/slideLayout14.xml"/><Relationship Id="rId6" Type="http://schemas.openxmlformats.org/officeDocument/2006/relationships/image" Target="../media/image1710.png"/><Relationship Id="rId5" Type="http://schemas.openxmlformats.org/officeDocument/2006/relationships/image" Target="../media/image1610.png"/><Relationship Id="rId4" Type="http://schemas.openxmlformats.org/officeDocument/2006/relationships/image" Target="../media/image155.png"/></Relationships>
</file>

<file path=ppt/slides/_rels/slide47.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0.png"/><Relationship Id="rId1" Type="http://schemas.openxmlformats.org/officeDocument/2006/relationships/slideLayout" Target="../slideLayouts/slideLayout14.xml"/><Relationship Id="rId4" Type="http://schemas.openxmlformats.org/officeDocument/2006/relationships/image" Target="../media/image210.png"/></Relationships>
</file>

<file path=ppt/slides/_rels/slide48.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65.png"/><Relationship Id="rId1" Type="http://schemas.openxmlformats.org/officeDocument/2006/relationships/slideLayout" Target="../slideLayouts/slideLayout14.xml"/><Relationship Id="rId6" Type="http://schemas.openxmlformats.org/officeDocument/2006/relationships/image" Target="../media/image260.png"/><Relationship Id="rId5" Type="http://schemas.openxmlformats.org/officeDocument/2006/relationships/image" Target="../media/image168.png"/><Relationship Id="rId4" Type="http://schemas.openxmlformats.org/officeDocument/2006/relationships/image" Target="../media/image167.png"/></Relationships>
</file>

<file path=ppt/slides/_rels/slide49.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270.png"/><Relationship Id="rId1" Type="http://schemas.openxmlformats.org/officeDocument/2006/relationships/slideLayout" Target="../slideLayouts/slideLayout14.xml"/><Relationship Id="rId5" Type="http://schemas.openxmlformats.org/officeDocument/2006/relationships/image" Target="../media/image171.png"/><Relationship Id="rId4" Type="http://schemas.openxmlformats.org/officeDocument/2006/relationships/image" Target="../media/image170.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310.png"/><Relationship Id="rId1" Type="http://schemas.openxmlformats.org/officeDocument/2006/relationships/slideLayout" Target="../slideLayouts/slideLayout14.xml"/><Relationship Id="rId5" Type="http://schemas.openxmlformats.org/officeDocument/2006/relationships/image" Target="../media/image320.png"/><Relationship Id="rId4" Type="http://schemas.openxmlformats.org/officeDocument/2006/relationships/image" Target="../media/image165.png"/></Relationships>
</file>

<file path=ppt/slides/_rels/slide51.xml.rels><?xml version="1.0" encoding="UTF-8" standalone="yes"?>
<Relationships xmlns="http://schemas.openxmlformats.org/package/2006/relationships"><Relationship Id="rId8" Type="http://schemas.openxmlformats.org/officeDocument/2006/relationships/image" Target="../media/image371.png"/><Relationship Id="rId3" Type="http://schemas.openxmlformats.org/officeDocument/2006/relationships/image" Target="../media/image168.png"/><Relationship Id="rId7" Type="http://schemas.openxmlformats.org/officeDocument/2006/relationships/image" Target="../media/image361.png"/><Relationship Id="rId2" Type="http://schemas.openxmlformats.org/officeDocument/2006/relationships/image" Target="../media/image330.png"/><Relationship Id="rId1" Type="http://schemas.openxmlformats.org/officeDocument/2006/relationships/slideLayout" Target="../slideLayouts/slideLayout14.xml"/><Relationship Id="rId6" Type="http://schemas.openxmlformats.org/officeDocument/2006/relationships/image" Target="../media/image350.png"/><Relationship Id="rId4" Type="http://schemas.openxmlformats.org/officeDocument/2006/relationships/image" Target="../media/image340.png"/></Relationships>
</file>

<file path=ppt/slides/_rels/slide52.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330.png"/><Relationship Id="rId1" Type="http://schemas.openxmlformats.org/officeDocument/2006/relationships/slideLayout" Target="../slideLayouts/slideLayout14.xml"/><Relationship Id="rId6" Type="http://schemas.openxmlformats.org/officeDocument/2006/relationships/image" Target="../media/image380.png"/><Relationship Id="rId5" Type="http://schemas.openxmlformats.org/officeDocument/2006/relationships/image" Target="../media/image370.png"/><Relationship Id="rId4" Type="http://schemas.openxmlformats.org/officeDocument/2006/relationships/image" Target="../media/image360.png"/></Relationships>
</file>

<file path=ppt/slides/_rels/slide53.xml.rels><?xml version="1.0" encoding="UTF-8" standalone="yes"?>
<Relationships xmlns="http://schemas.openxmlformats.org/package/2006/relationships"><Relationship Id="rId8" Type="http://schemas.openxmlformats.org/officeDocument/2006/relationships/image" Target="../media/image450.png"/><Relationship Id="rId3" Type="http://schemas.openxmlformats.org/officeDocument/2006/relationships/image" Target="../media/image400.png"/><Relationship Id="rId7" Type="http://schemas.openxmlformats.org/officeDocument/2006/relationships/image" Target="../media/image440.png"/><Relationship Id="rId2" Type="http://schemas.openxmlformats.org/officeDocument/2006/relationships/image" Target="../media/image390.png"/><Relationship Id="rId1" Type="http://schemas.openxmlformats.org/officeDocument/2006/relationships/slideLayout" Target="../slideLayouts/slideLayout14.xml"/><Relationship Id="rId6" Type="http://schemas.openxmlformats.org/officeDocument/2006/relationships/image" Target="../media/image172.png"/><Relationship Id="rId5" Type="http://schemas.openxmlformats.org/officeDocument/2006/relationships/image" Target="../media/image420.png"/><Relationship Id="rId4" Type="http://schemas.openxmlformats.org/officeDocument/2006/relationships/image" Target="../media/image411.png"/></Relationships>
</file>

<file path=ppt/slides/_rels/slide54.xml.rels><?xml version="1.0" encoding="UTF-8" standalone="yes"?>
<Relationships xmlns="http://schemas.openxmlformats.org/package/2006/relationships"><Relationship Id="rId8" Type="http://schemas.openxmlformats.org/officeDocument/2006/relationships/image" Target="../media/image179.png"/><Relationship Id="rId13" Type="http://schemas.openxmlformats.org/officeDocument/2006/relationships/image" Target="../media/image570.png"/><Relationship Id="rId3" Type="http://schemas.openxmlformats.org/officeDocument/2006/relationships/image" Target="../media/image174.png"/><Relationship Id="rId7" Type="http://schemas.openxmlformats.org/officeDocument/2006/relationships/image" Target="../media/image178.png"/><Relationship Id="rId12" Type="http://schemas.openxmlformats.org/officeDocument/2006/relationships/image" Target="../media/image512.png"/><Relationship Id="rId2" Type="http://schemas.openxmlformats.org/officeDocument/2006/relationships/image" Target="../media/image173.png"/><Relationship Id="rId16" Type="http://schemas.openxmlformats.org/officeDocument/2006/relationships/image" Target="../media/image181.png"/><Relationship Id="rId1" Type="http://schemas.openxmlformats.org/officeDocument/2006/relationships/slideLayout" Target="../slideLayouts/slideLayout14.xml"/><Relationship Id="rId6" Type="http://schemas.openxmlformats.org/officeDocument/2006/relationships/image" Target="../media/image177.png"/><Relationship Id="rId5" Type="http://schemas.openxmlformats.org/officeDocument/2006/relationships/image" Target="../media/image176.png"/><Relationship Id="rId15" Type="http://schemas.openxmlformats.org/officeDocument/2006/relationships/image" Target="../media/image580.png"/><Relationship Id="rId4" Type="http://schemas.openxmlformats.org/officeDocument/2006/relationships/image" Target="../media/image175.png"/><Relationship Id="rId14" Type="http://schemas.openxmlformats.org/officeDocument/2006/relationships/image" Target="../media/image561.png"/></Relationships>
</file>

<file path=ppt/slides/_rels/slide55.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image" Target="../media/image182.png"/><Relationship Id="rId1" Type="http://schemas.openxmlformats.org/officeDocument/2006/relationships/slideLayout" Target="../slideLayouts/slideLayout14.xml"/><Relationship Id="rId5" Type="http://schemas.openxmlformats.org/officeDocument/2006/relationships/image" Target="../media/image185.png"/><Relationship Id="rId4" Type="http://schemas.openxmlformats.org/officeDocument/2006/relationships/image" Target="../media/image184.png"/></Relationships>
</file>

<file path=ppt/slides/_rels/slide56.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image" Target="../media/image186.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187.png"/><Relationship Id="rId1" Type="http://schemas.openxmlformats.org/officeDocument/2006/relationships/slideLayout" Target="../slideLayouts/slideLayout14.xml"/><Relationship Id="rId5" Type="http://schemas.openxmlformats.org/officeDocument/2006/relationships/chart" Target="../charts/chart1.xml"/><Relationship Id="rId4" Type="http://schemas.openxmlformats.org/officeDocument/2006/relationships/image" Target="../media/image610.png"/></Relationships>
</file>

<file path=ppt/slides/_rels/slide58.xml.rels><?xml version="1.0" encoding="UTF-8" standalone="yes"?>
<Relationships xmlns="http://schemas.openxmlformats.org/package/2006/relationships"><Relationship Id="rId8" Type="http://schemas.openxmlformats.org/officeDocument/2006/relationships/image" Target="../media/image670.png"/><Relationship Id="rId3" Type="http://schemas.openxmlformats.org/officeDocument/2006/relationships/image" Target="../media/image189.png"/><Relationship Id="rId7" Type="http://schemas.openxmlformats.org/officeDocument/2006/relationships/image" Target="../media/image660.png"/><Relationship Id="rId2" Type="http://schemas.openxmlformats.org/officeDocument/2006/relationships/image" Target="../media/image188.png"/><Relationship Id="rId1" Type="http://schemas.openxmlformats.org/officeDocument/2006/relationships/slideLayout" Target="../slideLayouts/slideLayout14.xml"/><Relationship Id="rId6" Type="http://schemas.openxmlformats.org/officeDocument/2006/relationships/image" Target="../media/image650.png"/><Relationship Id="rId5" Type="http://schemas.openxmlformats.org/officeDocument/2006/relationships/image" Target="../media/image192.png"/><Relationship Id="rId4" Type="http://schemas.openxmlformats.org/officeDocument/2006/relationships/image" Target="../media/image191.png"/></Relationships>
</file>

<file path=ppt/slides/_rels/slide59.xml.rels><?xml version="1.0" encoding="UTF-8" standalone="yes"?>
<Relationships xmlns="http://schemas.openxmlformats.org/package/2006/relationships"><Relationship Id="rId3" Type="http://schemas.openxmlformats.org/officeDocument/2006/relationships/image" Target="../media/image194.png"/><Relationship Id="rId7" Type="http://schemas.openxmlformats.org/officeDocument/2006/relationships/image" Target="../media/image730.png"/><Relationship Id="rId2" Type="http://schemas.openxmlformats.org/officeDocument/2006/relationships/image" Target="../media/image193.png"/><Relationship Id="rId1" Type="http://schemas.openxmlformats.org/officeDocument/2006/relationships/slideLayout" Target="../slideLayouts/slideLayout14.xml"/><Relationship Id="rId6" Type="http://schemas.openxmlformats.org/officeDocument/2006/relationships/image" Target="../media/image195.png"/><Relationship Id="rId5" Type="http://schemas.openxmlformats.org/officeDocument/2006/relationships/image" Target="../media/image711.png"/><Relationship Id="rId4" Type="http://schemas.openxmlformats.org/officeDocument/2006/relationships/image" Target="../media/image700.pn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emf"/></Relationships>
</file>

<file path=ppt/slides/_rels/slide60.xml.rels><?xml version="1.0" encoding="UTF-8" standalone="yes"?>
<Relationships xmlns="http://schemas.openxmlformats.org/package/2006/relationships"><Relationship Id="rId3" Type="http://schemas.openxmlformats.org/officeDocument/2006/relationships/image" Target="../media/image750.png"/><Relationship Id="rId2" Type="http://schemas.openxmlformats.org/officeDocument/2006/relationships/image" Target="../media/image196.png"/><Relationship Id="rId1" Type="http://schemas.openxmlformats.org/officeDocument/2006/relationships/slideLayout" Target="../slideLayouts/slideLayout14.xml"/><Relationship Id="rId6" Type="http://schemas.openxmlformats.org/officeDocument/2006/relationships/image" Target="../media/image780.png"/><Relationship Id="rId5" Type="http://schemas.openxmlformats.org/officeDocument/2006/relationships/image" Target="../media/image770.png"/><Relationship Id="rId4" Type="http://schemas.openxmlformats.org/officeDocument/2006/relationships/image" Target="../media/image197.png"/></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199.emf"/><Relationship Id="rId2" Type="http://schemas.openxmlformats.org/officeDocument/2006/relationships/image" Target="../media/image198.emf"/><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201.emf"/><Relationship Id="rId2" Type="http://schemas.openxmlformats.org/officeDocument/2006/relationships/image" Target="../media/image200.emf"/><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203.png"/><Relationship Id="rId2" Type="http://schemas.openxmlformats.org/officeDocument/2006/relationships/image" Target="../media/image202.emf"/><Relationship Id="rId1" Type="http://schemas.openxmlformats.org/officeDocument/2006/relationships/slideLayout" Target="../slideLayouts/slideLayout14.xml"/><Relationship Id="rId4" Type="http://schemas.openxmlformats.org/officeDocument/2006/relationships/image" Target="../media/image204.emf"/></Relationships>
</file>

<file path=ppt/slides/_rels/slide65.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image" Target="../media/image205.png"/><Relationship Id="rId1" Type="http://schemas.openxmlformats.org/officeDocument/2006/relationships/slideLayout" Target="../slideLayouts/slideLayout14.xml"/><Relationship Id="rId4" Type="http://schemas.openxmlformats.org/officeDocument/2006/relationships/image" Target="../media/image207.png"/></Relationships>
</file>

<file path=ppt/slides/_rels/slide66.xml.rels><?xml version="1.0" encoding="UTF-8" standalone="yes"?>
<Relationships xmlns="http://schemas.openxmlformats.org/package/2006/relationships"><Relationship Id="rId3" Type="http://schemas.openxmlformats.org/officeDocument/2006/relationships/image" Target="../media/image1810.png"/><Relationship Id="rId2" Type="http://schemas.openxmlformats.org/officeDocument/2006/relationships/image" Target="../media/image198.emf"/><Relationship Id="rId1" Type="http://schemas.openxmlformats.org/officeDocument/2006/relationships/slideLayout" Target="../slideLayouts/slideLayout13.xml"/><Relationship Id="rId5" Type="http://schemas.openxmlformats.org/officeDocument/2006/relationships/image" Target="../media/image1830.png"/><Relationship Id="rId4" Type="http://schemas.openxmlformats.org/officeDocument/2006/relationships/image" Target="../media/image1820.png"/></Relationships>
</file>

<file path=ppt/slides/_rels/slide67.xml.rels><?xml version="1.0" encoding="UTF-8" standalone="yes"?>
<Relationships xmlns="http://schemas.openxmlformats.org/package/2006/relationships"><Relationship Id="rId3" Type="http://schemas.openxmlformats.org/officeDocument/2006/relationships/image" Target="../media/image1850.png"/><Relationship Id="rId2" Type="http://schemas.openxmlformats.org/officeDocument/2006/relationships/image" Target="../media/image199.emf"/><Relationship Id="rId1" Type="http://schemas.openxmlformats.org/officeDocument/2006/relationships/slideLayout" Target="../slideLayouts/slideLayout13.xml"/><Relationship Id="rId6" Type="http://schemas.openxmlformats.org/officeDocument/2006/relationships/image" Target="../media/image1880.png"/><Relationship Id="rId5" Type="http://schemas.openxmlformats.org/officeDocument/2006/relationships/image" Target="../media/image1870.png"/><Relationship Id="rId4" Type="http://schemas.openxmlformats.org/officeDocument/2006/relationships/image" Target="../media/image1860.png"/></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00.emf"/><Relationship Id="rId1" Type="http://schemas.openxmlformats.org/officeDocument/2006/relationships/slideLayout" Target="../slideLayouts/slideLayout13.xml"/><Relationship Id="rId4" Type="http://schemas.openxmlformats.org/officeDocument/2006/relationships/image" Target="../media/image208.wmf"/></Relationships>
</file>

<file path=ppt/slides/_rels/slide69.xml.rels><?xml version="1.0" encoding="UTF-8" standalone="yes"?>
<Relationships xmlns="http://schemas.openxmlformats.org/package/2006/relationships"><Relationship Id="rId3" Type="http://schemas.openxmlformats.org/officeDocument/2006/relationships/image" Target="../media/image1920.png"/><Relationship Id="rId2" Type="http://schemas.openxmlformats.org/officeDocument/2006/relationships/image" Target="../media/image201.emf"/><Relationship Id="rId1" Type="http://schemas.openxmlformats.org/officeDocument/2006/relationships/slideLayout" Target="../slideLayouts/slideLayout13.xml"/><Relationship Id="rId5" Type="http://schemas.openxmlformats.org/officeDocument/2006/relationships/image" Target="../media/image1940.png"/><Relationship Id="rId4" Type="http://schemas.openxmlformats.org/officeDocument/2006/relationships/image" Target="../media/image193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8" Type="http://schemas.openxmlformats.org/officeDocument/2006/relationships/image" Target="../media/image202.png"/><Relationship Id="rId3" Type="http://schemas.openxmlformats.org/officeDocument/2006/relationships/image" Target="../media/image1960.png"/><Relationship Id="rId7" Type="http://schemas.openxmlformats.org/officeDocument/2006/relationships/image" Target="../media/image201.png"/><Relationship Id="rId2" Type="http://schemas.openxmlformats.org/officeDocument/2006/relationships/image" Target="../media/image202.emf"/><Relationship Id="rId1" Type="http://schemas.openxmlformats.org/officeDocument/2006/relationships/slideLayout" Target="../slideLayouts/slideLayout13.xml"/><Relationship Id="rId6" Type="http://schemas.openxmlformats.org/officeDocument/2006/relationships/image" Target="../media/image199.png"/><Relationship Id="rId5" Type="http://schemas.openxmlformats.org/officeDocument/2006/relationships/image" Target="../media/image198.png"/><Relationship Id="rId10" Type="http://schemas.openxmlformats.org/officeDocument/2006/relationships/image" Target="../media/image204.png"/><Relationship Id="rId4" Type="http://schemas.openxmlformats.org/officeDocument/2006/relationships/image" Target="../media/image1970.png"/><Relationship Id="rId9" Type="http://schemas.openxmlformats.org/officeDocument/2006/relationships/image" Target="../media/image2030.png"/></Relationships>
</file>

<file path=ppt/slides/_rels/slide71.xml.rels><?xml version="1.0" encoding="UTF-8" standalone="yes"?>
<Relationships xmlns="http://schemas.openxmlformats.org/package/2006/relationships"><Relationship Id="rId3" Type="http://schemas.openxmlformats.org/officeDocument/2006/relationships/image" Target="../media/image2060.png"/><Relationship Id="rId2" Type="http://schemas.openxmlformats.org/officeDocument/2006/relationships/image" Target="../media/image203.png"/><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72.xml.rels><?xml version="1.0" encoding="UTF-8" standalone="yes"?>
<Relationships xmlns="http://schemas.openxmlformats.org/package/2006/relationships"><Relationship Id="rId8" Type="http://schemas.openxmlformats.org/officeDocument/2006/relationships/image" Target="../media/image214.png"/><Relationship Id="rId3" Type="http://schemas.openxmlformats.org/officeDocument/2006/relationships/image" Target="../media/image208.png"/><Relationship Id="rId7" Type="http://schemas.openxmlformats.org/officeDocument/2006/relationships/image" Target="../media/image213.png"/><Relationship Id="rId2" Type="http://schemas.openxmlformats.org/officeDocument/2006/relationships/image" Target="../media/image204.emf"/><Relationship Id="rId1" Type="http://schemas.openxmlformats.org/officeDocument/2006/relationships/slideLayout" Target="../slideLayouts/slideLayout13.xml"/><Relationship Id="rId6" Type="http://schemas.openxmlformats.org/officeDocument/2006/relationships/image" Target="../media/image212.png"/><Relationship Id="rId5" Type="http://schemas.openxmlformats.org/officeDocument/2006/relationships/image" Target="../media/image211.png"/><Relationship Id="rId10" Type="http://schemas.openxmlformats.org/officeDocument/2006/relationships/image" Target="../media/image216.png"/><Relationship Id="rId4" Type="http://schemas.openxmlformats.org/officeDocument/2006/relationships/image" Target="../media/image209.png"/><Relationship Id="rId9" Type="http://schemas.openxmlformats.org/officeDocument/2006/relationships/image" Target="../media/image215.png"/></Relationships>
</file>

<file path=ppt/slides/_rels/slide73.xml.rels><?xml version="1.0" encoding="UTF-8" standalone="yes"?>
<Relationships xmlns="http://schemas.openxmlformats.org/package/2006/relationships"><Relationship Id="rId3" Type="http://schemas.openxmlformats.org/officeDocument/2006/relationships/image" Target="../media/image218.png"/><Relationship Id="rId2" Type="http://schemas.openxmlformats.org/officeDocument/2006/relationships/image" Target="../media/image205.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220.png"/><Relationship Id="rId7" Type="http://schemas.openxmlformats.org/officeDocument/2006/relationships/image" Target="../media/image224.png"/><Relationship Id="rId2" Type="http://schemas.openxmlformats.org/officeDocument/2006/relationships/image" Target="../media/image206.png"/><Relationship Id="rId1" Type="http://schemas.openxmlformats.org/officeDocument/2006/relationships/slideLayout" Target="../slideLayouts/slideLayout13.xml"/><Relationship Id="rId6" Type="http://schemas.openxmlformats.org/officeDocument/2006/relationships/image" Target="../media/image223.png"/><Relationship Id="rId5" Type="http://schemas.openxmlformats.org/officeDocument/2006/relationships/image" Target="../media/image222.png"/><Relationship Id="rId4" Type="http://schemas.openxmlformats.org/officeDocument/2006/relationships/image" Target="../media/image221.png"/></Relationships>
</file>

<file path=ppt/slides/_rels/slide75.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oleObject" Target="../embeddings/oleObject2.bin"/><Relationship Id="rId7" Type="http://schemas.openxmlformats.org/officeDocument/2006/relationships/image" Target="../media/image229.png"/><Relationship Id="rId2" Type="http://schemas.openxmlformats.org/officeDocument/2006/relationships/image" Target="../media/image207.png"/><Relationship Id="rId1" Type="http://schemas.openxmlformats.org/officeDocument/2006/relationships/slideLayout" Target="../slideLayouts/slideLayout13.xml"/><Relationship Id="rId6" Type="http://schemas.openxmlformats.org/officeDocument/2006/relationships/image" Target="../media/image228.png"/><Relationship Id="rId5" Type="http://schemas.openxmlformats.org/officeDocument/2006/relationships/image" Target="../media/image227.png"/><Relationship Id="rId4" Type="http://schemas.openxmlformats.org/officeDocument/2006/relationships/image" Target="../media/image209.wmf"/><Relationship Id="rId9" Type="http://schemas.openxmlformats.org/officeDocument/2006/relationships/image" Target="../media/image231.png"/></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3" Type="http://schemas.openxmlformats.org/officeDocument/2006/relationships/image" Target="../media/image211.emf"/><Relationship Id="rId2" Type="http://schemas.openxmlformats.org/officeDocument/2006/relationships/image" Target="../media/image210.emf"/><Relationship Id="rId1" Type="http://schemas.openxmlformats.org/officeDocument/2006/relationships/slideLayout" Target="../slideLayouts/slideLayout14.xml"/><Relationship Id="rId4" Type="http://schemas.openxmlformats.org/officeDocument/2006/relationships/image" Target="../media/image212.emf"/></Relationships>
</file>

<file path=ppt/slides/_rels/slide78.xml.rels><?xml version="1.0" encoding="UTF-8" standalone="yes"?>
<Relationships xmlns="http://schemas.openxmlformats.org/package/2006/relationships"><Relationship Id="rId3" Type="http://schemas.openxmlformats.org/officeDocument/2006/relationships/image" Target="../media/image218.emf"/><Relationship Id="rId2" Type="http://schemas.openxmlformats.org/officeDocument/2006/relationships/image" Target="../media/image217.png"/><Relationship Id="rId1" Type="http://schemas.openxmlformats.org/officeDocument/2006/relationships/slideLayout" Target="../slideLayouts/slideLayout14.xml"/><Relationship Id="rId4" Type="http://schemas.openxmlformats.org/officeDocument/2006/relationships/image" Target="../media/image219.emf"/></Relationships>
</file>

<file path=ppt/slides/_rels/slide79.xml.rels><?xml version="1.0" encoding="UTF-8" standalone="yes"?>
<Relationships xmlns="http://schemas.openxmlformats.org/package/2006/relationships"><Relationship Id="rId3" Type="http://schemas.openxmlformats.org/officeDocument/2006/relationships/image" Target="../media/image221.emf"/><Relationship Id="rId2" Type="http://schemas.openxmlformats.org/officeDocument/2006/relationships/image" Target="../media/image220.emf"/><Relationship Id="rId1" Type="http://schemas.openxmlformats.org/officeDocument/2006/relationships/slideLayout" Target="../slideLayouts/slideLayout14.xml"/><Relationship Id="rId4" Type="http://schemas.openxmlformats.org/officeDocument/2006/relationships/image" Target="../media/image222.emf"/></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80.xml.rels><?xml version="1.0" encoding="UTF-8" standalone="yes"?>
<Relationships xmlns="http://schemas.openxmlformats.org/package/2006/relationships"><Relationship Id="rId2" Type="http://schemas.openxmlformats.org/officeDocument/2006/relationships/image" Target="../media/image225.png"/><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8" Type="http://schemas.openxmlformats.org/officeDocument/2006/relationships/image" Target="../media/image236.png"/><Relationship Id="rId3" Type="http://schemas.openxmlformats.org/officeDocument/2006/relationships/oleObject" Target="../embeddings/oleObject3.bin"/><Relationship Id="rId7" Type="http://schemas.openxmlformats.org/officeDocument/2006/relationships/image" Target="../media/image235.png"/><Relationship Id="rId2" Type="http://schemas.openxmlformats.org/officeDocument/2006/relationships/image" Target="../media/image210.emf"/><Relationship Id="rId1" Type="http://schemas.openxmlformats.org/officeDocument/2006/relationships/slideLayout" Target="../slideLayouts/slideLayout25.xml"/><Relationship Id="rId6" Type="http://schemas.openxmlformats.org/officeDocument/2006/relationships/image" Target="../media/image227.wmf"/><Relationship Id="rId5" Type="http://schemas.openxmlformats.org/officeDocument/2006/relationships/oleObject" Target="../embeddings/oleObject4.bin"/><Relationship Id="rId4" Type="http://schemas.openxmlformats.org/officeDocument/2006/relationships/image" Target="../media/image226.wmf"/><Relationship Id="rId9" Type="http://schemas.openxmlformats.org/officeDocument/2006/relationships/image" Target="../media/image237.png"/></Relationships>
</file>

<file path=ppt/slides/_rels/slide82.xml.rels><?xml version="1.0" encoding="UTF-8" standalone="yes"?>
<Relationships xmlns="http://schemas.openxmlformats.org/package/2006/relationships"><Relationship Id="rId3" Type="http://schemas.openxmlformats.org/officeDocument/2006/relationships/image" Target="../media/image239.png"/><Relationship Id="rId2" Type="http://schemas.openxmlformats.org/officeDocument/2006/relationships/image" Target="../media/image232.png"/><Relationship Id="rId1" Type="http://schemas.openxmlformats.org/officeDocument/2006/relationships/slideLayout" Target="../slideLayouts/slideLayout25.xml"/><Relationship Id="rId6" Type="http://schemas.openxmlformats.org/officeDocument/2006/relationships/chart" Target="../charts/chart3.xml"/><Relationship Id="rId5" Type="http://schemas.openxmlformats.org/officeDocument/2006/relationships/image" Target="../media/image241.png"/><Relationship Id="rId4" Type="http://schemas.openxmlformats.org/officeDocument/2006/relationships/image" Target="../media/image240.png"/></Relationships>
</file>

<file path=ppt/slides/_rels/slide83.xml.rels><?xml version="1.0" encoding="UTF-8" standalone="yes"?>
<Relationships xmlns="http://schemas.openxmlformats.org/package/2006/relationships"><Relationship Id="rId8" Type="http://schemas.openxmlformats.org/officeDocument/2006/relationships/image" Target="../media/image238.png"/><Relationship Id="rId13" Type="http://schemas.microsoft.com/office/2007/relationships/hdphoto" Target="../media/hdphoto4.wdp"/><Relationship Id="rId3" Type="http://schemas.openxmlformats.org/officeDocument/2006/relationships/image" Target="../media/image211.emf"/><Relationship Id="rId7" Type="http://schemas.microsoft.com/office/2007/relationships/hdphoto" Target="../media/hdphoto1.wdp"/><Relationship Id="rId12" Type="http://schemas.openxmlformats.org/officeDocument/2006/relationships/image" Target="../media/image243.png"/><Relationship Id="rId17" Type="http://schemas.openxmlformats.org/officeDocument/2006/relationships/image" Target="../media/image250.png"/><Relationship Id="rId2" Type="http://schemas.openxmlformats.org/officeDocument/2006/relationships/slideLayout" Target="../slideLayouts/slideLayout25.xml"/><Relationship Id="rId16" Type="http://schemas.openxmlformats.org/officeDocument/2006/relationships/image" Target="../media/image249.png"/><Relationship Id="rId1" Type="http://schemas.openxmlformats.org/officeDocument/2006/relationships/tags" Target="../tags/tag1.xml"/><Relationship Id="rId6" Type="http://schemas.openxmlformats.org/officeDocument/2006/relationships/image" Target="../media/image234.png"/><Relationship Id="rId11" Type="http://schemas.microsoft.com/office/2007/relationships/hdphoto" Target="../media/hdphoto3.wdp"/><Relationship Id="rId5" Type="http://schemas.openxmlformats.org/officeDocument/2006/relationships/image" Target="../media/image233.wmf"/><Relationship Id="rId15" Type="http://schemas.microsoft.com/office/2007/relationships/hdphoto" Target="../media/hdphoto5.wdp"/><Relationship Id="rId10" Type="http://schemas.openxmlformats.org/officeDocument/2006/relationships/image" Target="../media/image242.png"/><Relationship Id="rId4" Type="http://schemas.openxmlformats.org/officeDocument/2006/relationships/oleObject" Target="../embeddings/oleObject5.bin"/><Relationship Id="rId9" Type="http://schemas.microsoft.com/office/2007/relationships/hdphoto" Target="../media/hdphoto2.wdp"/><Relationship Id="rId14" Type="http://schemas.openxmlformats.org/officeDocument/2006/relationships/image" Target="../media/image244.png"/></Relationships>
</file>

<file path=ppt/slides/_rels/slide8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51.png"/><Relationship Id="rId7" Type="http://schemas.openxmlformats.org/officeDocument/2006/relationships/image" Target="../media/image234.png"/><Relationship Id="rId2" Type="http://schemas.openxmlformats.org/officeDocument/2006/relationships/slideLayout" Target="../slideLayouts/slideLayout25.xml"/><Relationship Id="rId1" Type="http://schemas.openxmlformats.org/officeDocument/2006/relationships/tags" Target="../tags/tag2.xml"/><Relationship Id="rId6" Type="http://schemas.openxmlformats.org/officeDocument/2006/relationships/chart" Target="../charts/chart4.xml"/><Relationship Id="rId5" Type="http://schemas.openxmlformats.org/officeDocument/2006/relationships/image" Target="../media/image249.png"/><Relationship Id="rId4" Type="http://schemas.openxmlformats.org/officeDocument/2006/relationships/image" Target="../media/image252.png"/></Relationships>
</file>

<file path=ppt/slides/_rels/slide85.xml.rels><?xml version="1.0" encoding="UTF-8" standalone="yes"?>
<Relationships xmlns="http://schemas.openxmlformats.org/package/2006/relationships"><Relationship Id="rId8" Type="http://schemas.openxmlformats.org/officeDocument/2006/relationships/image" Target="../media/image248.png"/><Relationship Id="rId3" Type="http://schemas.openxmlformats.org/officeDocument/2006/relationships/image" Target="../media/image245.png"/><Relationship Id="rId7" Type="http://schemas.microsoft.com/office/2007/relationships/hdphoto" Target="../media/hdphoto7.wdp"/><Relationship Id="rId2" Type="http://schemas.openxmlformats.org/officeDocument/2006/relationships/slideLayout" Target="../slideLayouts/slideLayout25.xml"/><Relationship Id="rId1" Type="http://schemas.openxmlformats.org/officeDocument/2006/relationships/tags" Target="../tags/tag3.xml"/><Relationship Id="rId6" Type="http://schemas.openxmlformats.org/officeDocument/2006/relationships/image" Target="../media/image247.png"/><Relationship Id="rId5" Type="http://schemas.microsoft.com/office/2007/relationships/hdphoto" Target="../media/hdphoto6.wdp"/><Relationship Id="rId4" Type="http://schemas.openxmlformats.org/officeDocument/2006/relationships/image" Target="../media/image246.png"/><Relationship Id="rId9" Type="http://schemas.microsoft.com/office/2007/relationships/hdphoto" Target="../media/hdphoto8.wdp"/></Relationships>
</file>

<file path=ppt/slides/_rels/slide86.xml.rels><?xml version="1.0" encoding="UTF-8" standalone="yes"?>
<Relationships xmlns="http://schemas.openxmlformats.org/package/2006/relationships"><Relationship Id="rId8" Type="http://schemas.openxmlformats.org/officeDocument/2006/relationships/image" Target="../media/image259.png"/><Relationship Id="rId3" Type="http://schemas.openxmlformats.org/officeDocument/2006/relationships/image" Target="../media/image248.png"/><Relationship Id="rId7" Type="http://schemas.microsoft.com/office/2007/relationships/hdphoto" Target="../media/hdphoto9.wdp"/><Relationship Id="rId2" Type="http://schemas.openxmlformats.org/officeDocument/2006/relationships/slideLayout" Target="../slideLayouts/slideLayout25.xml"/><Relationship Id="rId1" Type="http://schemas.openxmlformats.org/officeDocument/2006/relationships/tags" Target="../tags/tag4.xml"/><Relationship Id="rId6" Type="http://schemas.openxmlformats.org/officeDocument/2006/relationships/image" Target="../media/image253.png"/><Relationship Id="rId5" Type="http://schemas.openxmlformats.org/officeDocument/2006/relationships/image" Target="../media/image257.png"/><Relationship Id="rId4" Type="http://schemas.microsoft.com/office/2007/relationships/hdphoto" Target="../media/hdphoto8.wdp"/></Relationships>
</file>

<file path=ppt/slides/_rels/slide87.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254.png"/><Relationship Id="rId7" Type="http://schemas.openxmlformats.org/officeDocument/2006/relationships/image" Target="../media/image256.png"/><Relationship Id="rId12" Type="http://schemas.openxmlformats.org/officeDocument/2006/relationships/image" Target="../media/image266.png"/><Relationship Id="rId2" Type="http://schemas.openxmlformats.org/officeDocument/2006/relationships/slideLayout" Target="../slideLayouts/slideLayout25.xml"/><Relationship Id="rId1" Type="http://schemas.openxmlformats.org/officeDocument/2006/relationships/tags" Target="../tags/tag5.xml"/><Relationship Id="rId6" Type="http://schemas.microsoft.com/office/2007/relationships/hdphoto" Target="../media/hdphoto11.wdp"/><Relationship Id="rId11" Type="http://schemas.openxmlformats.org/officeDocument/2006/relationships/image" Target="../media/image265.png"/><Relationship Id="rId5" Type="http://schemas.openxmlformats.org/officeDocument/2006/relationships/image" Target="../media/image255.png"/><Relationship Id="rId10" Type="http://schemas.microsoft.com/office/2007/relationships/hdphoto" Target="../media/hdphoto13.wdp"/><Relationship Id="rId4" Type="http://schemas.microsoft.com/office/2007/relationships/hdphoto" Target="../media/hdphoto10.wdp"/><Relationship Id="rId9" Type="http://schemas.openxmlformats.org/officeDocument/2006/relationships/image" Target="../media/image258.png"/></Relationships>
</file>

<file path=ppt/slides/_rels/slide88.xml.rels><?xml version="1.0" encoding="UTF-8" standalone="yes"?>
<Relationships xmlns="http://schemas.openxmlformats.org/package/2006/relationships"><Relationship Id="rId8" Type="http://schemas.openxmlformats.org/officeDocument/2006/relationships/image" Target="../media/image269.png"/><Relationship Id="rId3" Type="http://schemas.openxmlformats.org/officeDocument/2006/relationships/image" Target="../media/image261.png"/><Relationship Id="rId7" Type="http://schemas.openxmlformats.org/officeDocument/2006/relationships/image" Target="../media/image268.png"/><Relationship Id="rId2" Type="http://schemas.openxmlformats.org/officeDocument/2006/relationships/slideLayout" Target="../slideLayouts/slideLayout25.xml"/><Relationship Id="rId1" Type="http://schemas.openxmlformats.org/officeDocument/2006/relationships/tags" Target="../tags/tag6.xml"/><Relationship Id="rId6" Type="http://schemas.microsoft.com/office/2007/relationships/hdphoto" Target="../media/hdphoto12.wdp"/><Relationship Id="rId5" Type="http://schemas.openxmlformats.org/officeDocument/2006/relationships/image" Target="../media/image256.png"/><Relationship Id="rId4" Type="http://schemas.microsoft.com/office/2007/relationships/hdphoto" Target="../media/hdphoto14.wdp"/><Relationship Id="rId9" Type="http://schemas.openxmlformats.org/officeDocument/2006/relationships/image" Target="../media/image271.png"/></Relationships>
</file>

<file path=ppt/slides/_rels/slide89.xml.rels><?xml version="1.0" encoding="UTF-8" standalone="yes"?>
<Relationships xmlns="http://schemas.openxmlformats.org/package/2006/relationships"><Relationship Id="rId3" Type="http://schemas.openxmlformats.org/officeDocument/2006/relationships/image" Target="../media/image253.png"/><Relationship Id="rId2" Type="http://schemas.openxmlformats.org/officeDocument/2006/relationships/slideLayout" Target="../slideLayouts/slideLayout25.xml"/><Relationship Id="rId1" Type="http://schemas.openxmlformats.org/officeDocument/2006/relationships/tags" Target="../tags/tag7.xml"/><Relationship Id="rId5" Type="http://schemas.openxmlformats.org/officeDocument/2006/relationships/image" Target="../media/image272.png"/><Relationship Id="rId4" Type="http://schemas.microsoft.com/office/2007/relationships/hdphoto" Target="../media/hdphoto9.wdp"/></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219.emf"/><Relationship Id="rId7" Type="http://schemas.openxmlformats.org/officeDocument/2006/relationships/image" Target="../media/image263.wmf"/><Relationship Id="rId12" Type="http://schemas.openxmlformats.org/officeDocument/2006/relationships/chart" Target="../charts/chart6.xml"/><Relationship Id="rId2" Type="http://schemas.openxmlformats.org/officeDocument/2006/relationships/slideLayout" Target="../slideLayouts/slideLayout25.xml"/><Relationship Id="rId1" Type="http://schemas.openxmlformats.org/officeDocument/2006/relationships/tags" Target="../tags/tag8.xml"/><Relationship Id="rId6" Type="http://schemas.openxmlformats.org/officeDocument/2006/relationships/oleObject" Target="../embeddings/oleObject7.bin"/><Relationship Id="rId11" Type="http://schemas.openxmlformats.org/officeDocument/2006/relationships/chart" Target="../charts/chart5.xml"/><Relationship Id="rId5" Type="http://schemas.openxmlformats.org/officeDocument/2006/relationships/image" Target="../media/image262.wmf"/><Relationship Id="rId10" Type="http://schemas.openxmlformats.org/officeDocument/2006/relationships/image" Target="../media/image277.png"/><Relationship Id="rId4" Type="http://schemas.openxmlformats.org/officeDocument/2006/relationships/oleObject" Target="../embeddings/oleObject6.bin"/><Relationship Id="rId9" Type="http://schemas.openxmlformats.org/officeDocument/2006/relationships/image" Target="../media/image264.wmf"/></Relationships>
</file>

<file path=ppt/slides/_rels/slide91.xml.rels><?xml version="1.0" encoding="UTF-8" standalone="yes"?>
<Relationships xmlns="http://schemas.openxmlformats.org/package/2006/relationships"><Relationship Id="rId8" Type="http://schemas.openxmlformats.org/officeDocument/2006/relationships/image" Target="../media/image267.png"/><Relationship Id="rId3" Type="http://schemas.openxmlformats.org/officeDocument/2006/relationships/image" Target="../media/image220.emf"/><Relationship Id="rId7" Type="http://schemas.openxmlformats.org/officeDocument/2006/relationships/image" Target="../media/image266.wmf"/><Relationship Id="rId2" Type="http://schemas.openxmlformats.org/officeDocument/2006/relationships/slideLayout" Target="../slideLayouts/slideLayout25.xml"/><Relationship Id="rId1" Type="http://schemas.openxmlformats.org/officeDocument/2006/relationships/tags" Target="../tags/tag9.xml"/><Relationship Id="rId6" Type="http://schemas.openxmlformats.org/officeDocument/2006/relationships/oleObject" Target="../embeddings/oleObject10.bin"/><Relationship Id="rId11" Type="http://schemas.microsoft.com/office/2007/relationships/hdphoto" Target="../media/hdphoto16.wdp"/><Relationship Id="rId5" Type="http://schemas.openxmlformats.org/officeDocument/2006/relationships/image" Target="../media/image265.wmf"/><Relationship Id="rId10" Type="http://schemas.openxmlformats.org/officeDocument/2006/relationships/image" Target="../media/image273.png"/><Relationship Id="rId4" Type="http://schemas.openxmlformats.org/officeDocument/2006/relationships/oleObject" Target="../embeddings/oleObject9.bin"/><Relationship Id="rId9" Type="http://schemas.microsoft.com/office/2007/relationships/hdphoto" Target="../media/hdphoto15.wdp"/></Relationships>
</file>

<file path=ppt/slides/_rels/slide92.xml.rels><?xml version="1.0" encoding="UTF-8" standalone="yes"?>
<Relationships xmlns="http://schemas.openxmlformats.org/package/2006/relationships"><Relationship Id="rId8" Type="http://schemas.microsoft.com/office/2007/relationships/hdphoto" Target="../media/hdphoto17.wdp"/><Relationship Id="rId3" Type="http://schemas.openxmlformats.org/officeDocument/2006/relationships/oleObject" Target="../embeddings/oleObject11.bin"/><Relationship Id="rId7" Type="http://schemas.openxmlformats.org/officeDocument/2006/relationships/image" Target="../media/image276.png"/><Relationship Id="rId12" Type="http://schemas.openxmlformats.org/officeDocument/2006/relationships/image" Target="../media/image220.emf"/><Relationship Id="rId2" Type="http://schemas.openxmlformats.org/officeDocument/2006/relationships/slideLayout" Target="../slideLayouts/slideLayout25.xml"/><Relationship Id="rId1" Type="http://schemas.openxmlformats.org/officeDocument/2006/relationships/tags" Target="../tags/tag10.xml"/><Relationship Id="rId6" Type="http://schemas.openxmlformats.org/officeDocument/2006/relationships/image" Target="../media/image275.wmf"/><Relationship Id="rId11" Type="http://schemas.openxmlformats.org/officeDocument/2006/relationships/chart" Target="../charts/chart8.xml"/><Relationship Id="rId5" Type="http://schemas.openxmlformats.org/officeDocument/2006/relationships/oleObject" Target="../embeddings/oleObject12.bin"/><Relationship Id="rId10" Type="http://schemas.openxmlformats.org/officeDocument/2006/relationships/chart" Target="../charts/chart7.xml"/><Relationship Id="rId4" Type="http://schemas.openxmlformats.org/officeDocument/2006/relationships/image" Target="../media/image274.wmf"/><Relationship Id="rId9" Type="http://schemas.openxmlformats.org/officeDocument/2006/relationships/image" Target="../media/image286.png"/></Relationships>
</file>

<file path=ppt/slides/_rels/slide93.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221.emf"/><Relationship Id="rId7" Type="http://schemas.openxmlformats.org/officeDocument/2006/relationships/image" Target="../media/image278.wmf"/><Relationship Id="rId2" Type="http://schemas.openxmlformats.org/officeDocument/2006/relationships/slideLayout" Target="../slideLayouts/slideLayout25.xml"/><Relationship Id="rId1" Type="http://schemas.openxmlformats.org/officeDocument/2006/relationships/tags" Target="../tags/tag11.xml"/><Relationship Id="rId6" Type="http://schemas.openxmlformats.org/officeDocument/2006/relationships/oleObject" Target="../embeddings/oleObject14.bin"/><Relationship Id="rId5" Type="http://schemas.openxmlformats.org/officeDocument/2006/relationships/image" Target="../media/image277.wmf"/><Relationship Id="rId4" Type="http://schemas.openxmlformats.org/officeDocument/2006/relationships/oleObject" Target="../embeddings/oleObject13.bin"/><Relationship Id="rId9" Type="http://schemas.openxmlformats.org/officeDocument/2006/relationships/image" Target="../media/image279.wmf"/></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chart" Target="../charts/chart10.xml"/><Relationship Id="rId2" Type="http://schemas.openxmlformats.org/officeDocument/2006/relationships/slideLayout" Target="../slideLayouts/slideLayout25.xml"/><Relationship Id="rId1" Type="http://schemas.openxmlformats.org/officeDocument/2006/relationships/tags" Target="../tags/tag12.xml"/><Relationship Id="rId6" Type="http://schemas.openxmlformats.org/officeDocument/2006/relationships/chart" Target="../charts/chart9.xml"/><Relationship Id="rId5" Type="http://schemas.openxmlformats.org/officeDocument/2006/relationships/image" Target="../media/image221.emf"/><Relationship Id="rId4" Type="http://schemas.openxmlformats.org/officeDocument/2006/relationships/image" Target="../media/image280.wmf"/></Relationships>
</file>

<file path=ppt/slides/_rels/slide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3" Type="http://schemas.openxmlformats.org/officeDocument/2006/relationships/image" Target="../media/image282.png"/><Relationship Id="rId2" Type="http://schemas.openxmlformats.org/officeDocument/2006/relationships/image" Target="../media/image281.png"/><Relationship Id="rId1" Type="http://schemas.openxmlformats.org/officeDocument/2006/relationships/slideLayout" Target="../slideLayouts/slideLayout14.xml"/><Relationship Id="rId4" Type="http://schemas.openxmlformats.org/officeDocument/2006/relationships/image" Target="../media/image283.png"/></Relationships>
</file>

<file path=ppt/slides/_rels/slide97.xml.rels><?xml version="1.0" encoding="UTF-8" standalone="yes"?>
<Relationships xmlns="http://schemas.openxmlformats.org/package/2006/relationships"><Relationship Id="rId2" Type="http://schemas.openxmlformats.org/officeDocument/2006/relationships/image" Target="../media/image284.png"/><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8" Type="http://schemas.openxmlformats.org/officeDocument/2006/relationships/image" Target="../media/image297.png"/><Relationship Id="rId3" Type="http://schemas.openxmlformats.org/officeDocument/2006/relationships/image" Target="../media/image281.png"/><Relationship Id="rId7" Type="http://schemas.openxmlformats.org/officeDocument/2006/relationships/image" Target="../media/image296.png"/><Relationship Id="rId2" Type="http://schemas.openxmlformats.org/officeDocument/2006/relationships/slideLayout" Target="../slideLayouts/slideLayout25.xml"/><Relationship Id="rId1" Type="http://schemas.openxmlformats.org/officeDocument/2006/relationships/tags" Target="../tags/tag13.xml"/><Relationship Id="rId6" Type="http://schemas.openxmlformats.org/officeDocument/2006/relationships/image" Target="../media/image295.png"/><Relationship Id="rId11" Type="http://schemas.openxmlformats.org/officeDocument/2006/relationships/image" Target="../media/image287.png"/><Relationship Id="rId5" Type="http://schemas.openxmlformats.org/officeDocument/2006/relationships/image" Target="../media/image294.png"/><Relationship Id="rId10" Type="http://schemas.openxmlformats.org/officeDocument/2006/relationships/image" Target="../media/image285.png"/><Relationship Id="rId4" Type="http://schemas.openxmlformats.org/officeDocument/2006/relationships/image" Target="../media/image293.png"/><Relationship Id="rId9" Type="http://schemas.openxmlformats.org/officeDocument/2006/relationships/image" Target="../media/image298.png"/></Relationships>
</file>

<file path=ppt/slides/_rels/slide99.xml.rels><?xml version="1.0" encoding="UTF-8" standalone="yes"?>
<Relationships xmlns="http://schemas.openxmlformats.org/package/2006/relationships"><Relationship Id="rId8" Type="http://schemas.openxmlformats.org/officeDocument/2006/relationships/image" Target="../media/image303.png"/><Relationship Id="rId3" Type="http://schemas.openxmlformats.org/officeDocument/2006/relationships/image" Target="../media/image281.png"/><Relationship Id="rId7" Type="http://schemas.openxmlformats.org/officeDocument/2006/relationships/image" Target="../media/image302.png"/><Relationship Id="rId2" Type="http://schemas.openxmlformats.org/officeDocument/2006/relationships/slideLayout" Target="../slideLayouts/slideLayout25.xml"/><Relationship Id="rId1" Type="http://schemas.openxmlformats.org/officeDocument/2006/relationships/tags" Target="../tags/tag14.xml"/><Relationship Id="rId6" Type="http://schemas.openxmlformats.org/officeDocument/2006/relationships/image" Target="../media/image301.png"/><Relationship Id="rId5" Type="http://schemas.openxmlformats.org/officeDocument/2006/relationships/image" Target="../media/image294.png"/><Relationship Id="rId10" Type="http://schemas.openxmlformats.org/officeDocument/2006/relationships/image" Target="../media/image305.png"/><Relationship Id="rId4" Type="http://schemas.openxmlformats.org/officeDocument/2006/relationships/image" Target="../media/image293.png"/><Relationship Id="rId9" Type="http://schemas.openxmlformats.org/officeDocument/2006/relationships/image" Target="../media/image30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2" name="CustomShape 4"/>
          <p:cNvSpPr/>
          <p:nvPr/>
        </p:nvSpPr>
        <p:spPr>
          <a:xfrm>
            <a:off x="1547640" y="1591012"/>
            <a:ext cx="6429240" cy="1837989"/>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dirty="0"/>
          </a:p>
        </p:txBody>
      </p:sp>
      <p:sp>
        <p:nvSpPr>
          <p:cNvPr id="93" name="CustomShape 5"/>
          <p:cNvSpPr/>
          <p:nvPr/>
        </p:nvSpPr>
        <p:spPr>
          <a:xfrm>
            <a:off x="1533240" y="1591011"/>
            <a:ext cx="112680" cy="1837988"/>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4" name="CustomShape 6"/>
          <p:cNvSpPr/>
          <p:nvPr/>
        </p:nvSpPr>
        <p:spPr>
          <a:xfrm>
            <a:off x="1969560" y="1746891"/>
            <a:ext cx="565968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2600" spc="-1" dirty="0">
                <a:solidFill>
                  <a:srgbClr val="FFFFFF"/>
                </a:solidFill>
                <a:uFill>
                  <a:solidFill>
                    <a:srgbClr val="FFFFFF"/>
                  </a:solidFill>
                </a:uFill>
                <a:latin typeface="45 Helvetica Light"/>
              </a:rPr>
              <a:t>INGENIERÍA ELÉCTRICA Y ELECTRÓNICA</a:t>
            </a:r>
          </a:p>
          <a:p>
            <a:pPr>
              <a:lnSpc>
                <a:spcPct val="100000"/>
              </a:lnSpc>
            </a:pPr>
            <a:endParaRPr lang="es-ES" sz="2600" spc="-1" dirty="0">
              <a:solidFill>
                <a:srgbClr val="FFFFFF"/>
              </a:solidFill>
              <a:uFill>
                <a:solidFill>
                  <a:srgbClr val="FFFFFF"/>
                </a:solidFill>
              </a:uFill>
              <a:latin typeface="45 Helvetica Light"/>
            </a:endParaRPr>
          </a:p>
          <a:p>
            <a:pPr algn="ctr">
              <a:lnSpc>
                <a:spcPct val="100000"/>
              </a:lnSpc>
            </a:pPr>
            <a:r>
              <a:rPr lang="es-ES" sz="2600" spc="-1" dirty="0">
                <a:solidFill>
                  <a:srgbClr val="FFFFFF"/>
                </a:solidFill>
                <a:uFill>
                  <a:solidFill>
                    <a:srgbClr val="FFFFFF"/>
                  </a:solidFill>
                </a:uFill>
                <a:latin typeface="45 Helvetica Light"/>
              </a:rPr>
              <a:t>Grado en Ingeniería de la Energía (2022/2023)</a:t>
            </a:r>
          </a:p>
          <a:p>
            <a:pPr algn="ctr">
              <a:lnSpc>
                <a:spcPct val="100000"/>
              </a:lnSpc>
            </a:pPr>
            <a:r>
              <a:rPr lang="es-ES" sz="2600" spc="-1" dirty="0">
                <a:solidFill>
                  <a:srgbClr val="FFFFFF"/>
                </a:solidFill>
                <a:uFill>
                  <a:solidFill>
                    <a:srgbClr val="FFFFFF"/>
                  </a:solidFill>
                </a:uFill>
                <a:latin typeface="45 Helvetica Light"/>
              </a:rPr>
              <a:t>Problemas Resueltos</a:t>
            </a:r>
            <a:endParaRPr lang="es-ES" sz="2400"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spc="-1">
                <a:solidFill>
                  <a:srgbClr val="FFFFFF"/>
                </a:solidFill>
                <a:uFill>
                  <a:solidFill>
                    <a:srgbClr val="FFFFFF"/>
                  </a:solidFill>
                </a:uFill>
                <a:latin typeface="Arial"/>
                <a:ea typeface="Arial"/>
              </a:rPr>
              <a:t>1</a:t>
            </a:fld>
            <a:endParaRPr lang="es-ES" sz="2400" spc="-1" dirty="0">
              <a:solidFill>
                <a:srgbClr val="000000"/>
              </a:solidFill>
              <a:uFill>
                <a:solidFill>
                  <a:srgbClr val="FFFFFF"/>
                </a:solidFill>
              </a:uFill>
              <a:latin typeface="Arial"/>
            </a:endParaRPr>
          </a:p>
        </p:txBody>
      </p:sp>
      <p:sp>
        <p:nvSpPr>
          <p:cNvPr id="11" name="CuadroTexto 10">
            <a:extLst>
              <a:ext uri="{FF2B5EF4-FFF2-40B4-BE49-F238E27FC236}">
                <a16:creationId xmlns:a16="http://schemas.microsoft.com/office/drawing/2014/main" id="{8FE324D2-FFF0-6840-2FA0-C70E7475A2D9}"/>
              </a:ext>
            </a:extLst>
          </p:cNvPr>
          <p:cNvSpPr txBox="1"/>
          <p:nvPr/>
        </p:nvSpPr>
        <p:spPr>
          <a:xfrm>
            <a:off x="3058482" y="3871506"/>
            <a:ext cx="4918398" cy="1231106"/>
          </a:xfrm>
          <a:prstGeom prst="rect">
            <a:avLst/>
          </a:prstGeom>
          <a:noFill/>
        </p:spPr>
        <p:txBody>
          <a:bodyPr wrap="none" rtlCol="0">
            <a:spAutoFit/>
          </a:bodyPr>
          <a:lstStyle/>
          <a:p>
            <a:pPr algn="r"/>
            <a:r>
              <a:rPr lang="es-ES" sz="1400" dirty="0"/>
              <a:t>©2022 Autor Gonzalo Del Pozo Melero</a:t>
            </a:r>
          </a:p>
          <a:p>
            <a:pPr algn="r"/>
            <a:r>
              <a:rPr lang="es-ES" sz="1200" dirty="0">
                <a:solidFill>
                  <a:srgbClr val="969696"/>
                </a:solidFill>
              </a:rPr>
              <a:t>Algunos derechos reservados</a:t>
            </a:r>
          </a:p>
          <a:p>
            <a:pPr algn="r"/>
            <a:r>
              <a:rPr lang="es-ES" sz="1200" dirty="0">
                <a:solidFill>
                  <a:srgbClr val="969696"/>
                </a:solidFill>
              </a:rPr>
              <a:t>Este documento se distribuye bajo la licencia</a:t>
            </a:r>
          </a:p>
          <a:p>
            <a:pPr algn="r"/>
            <a:r>
              <a:rPr lang="es-ES" sz="1200" dirty="0">
                <a:solidFill>
                  <a:srgbClr val="969696"/>
                </a:solidFill>
              </a:rPr>
              <a:t>“Atribución-Compartir Igual 4.0 Internacional” de Creative </a:t>
            </a:r>
            <a:r>
              <a:rPr lang="es-ES" sz="1200" dirty="0" err="1">
                <a:solidFill>
                  <a:srgbClr val="969696"/>
                </a:solidFill>
              </a:rPr>
              <a:t>Commons</a:t>
            </a:r>
            <a:r>
              <a:rPr lang="es-ES" sz="1200" dirty="0">
                <a:solidFill>
                  <a:srgbClr val="969696"/>
                </a:solidFill>
              </a:rPr>
              <a:t>,</a:t>
            </a:r>
          </a:p>
          <a:p>
            <a:pPr algn="r"/>
            <a:r>
              <a:rPr lang="es-ES" sz="1200" dirty="0">
                <a:solidFill>
                  <a:srgbClr val="969696"/>
                </a:solidFill>
              </a:rPr>
              <a:t>disponible en </a:t>
            </a:r>
            <a:r>
              <a:rPr lang="es-ES" sz="1200" dirty="0">
                <a:solidFill>
                  <a:srgbClr val="969696"/>
                </a:solidFill>
                <a:hlinkClick r:id="rId3"/>
              </a:rPr>
              <a:t>https://creativecommons.org/licenses/by-sa/4.0/deed.es</a:t>
            </a:r>
            <a:endParaRPr lang="es-ES" sz="1200" dirty="0">
              <a:solidFill>
                <a:srgbClr val="969696"/>
              </a:solidFill>
            </a:endParaRPr>
          </a:p>
          <a:p>
            <a:pPr algn="r"/>
            <a:r>
              <a:rPr lang="es-ES" sz="1200" b="1" i="0" u="none" strike="noStrike" dirty="0">
                <a:solidFill>
                  <a:srgbClr val="CB0017"/>
                </a:solidFill>
                <a:effectLst/>
                <a:latin typeface="Helvetica Neue"/>
                <a:hlinkClick r:id="rId4"/>
              </a:rPr>
              <a:t>http://hdl.handle.net/10115/19988</a:t>
            </a:r>
            <a:endParaRPr lang="es-ES" sz="1200" dirty="0">
              <a:solidFill>
                <a:srgbClr val="969696"/>
              </a:solidFill>
            </a:endParaRPr>
          </a:p>
        </p:txBody>
      </p:sp>
    </p:spTree>
    <p:extLst>
      <p:ext uri="{BB962C8B-B14F-4D97-AF65-F5344CB8AC3E}">
        <p14:creationId xmlns:p14="http://schemas.microsoft.com/office/powerpoint/2010/main" val="30226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441A9328-40F8-49D3-B754-385A385786EA}"/>
              </a:ext>
            </a:extLst>
          </p:cNvPr>
          <p:cNvSpPr/>
          <p:nvPr/>
        </p:nvSpPr>
        <p:spPr>
          <a:xfrm>
            <a:off x="267298" y="820774"/>
            <a:ext cx="8609404" cy="523220"/>
          </a:xfrm>
          <a:prstGeom prst="rect">
            <a:avLst/>
          </a:prstGeom>
        </p:spPr>
        <p:txBody>
          <a:bodyPr wrap="square">
            <a:spAutoFit/>
          </a:bodyPr>
          <a:lstStyle/>
          <a:p>
            <a:r>
              <a:rPr lang="es-ES" sz="1400" b="1" dirty="0"/>
              <a:t>Problema 1</a:t>
            </a:r>
            <a:r>
              <a:rPr lang="es-ES" sz="1400" dirty="0"/>
              <a:t>. Calcular el voltaje de salida, Vout si el de entrada, </a:t>
            </a:r>
            <a:r>
              <a:rPr lang="es-ES" sz="1400" dirty="0" err="1"/>
              <a:t>Vin</a:t>
            </a:r>
            <a:r>
              <a:rPr lang="es-ES" sz="1400" dirty="0"/>
              <a:t> es 6 V y el valor de las resistencias es R1 = R2 = 10 k</a:t>
            </a:r>
            <a:r>
              <a:rPr lang="el-GR" sz="1400" dirty="0"/>
              <a:t>Ω</a:t>
            </a:r>
            <a:r>
              <a:rPr lang="es-ES" sz="1400" dirty="0"/>
              <a:t> y R3 = R4 = 20 k</a:t>
            </a:r>
            <a:r>
              <a:rPr lang="el-GR" sz="1400" dirty="0"/>
              <a:t> Ω</a:t>
            </a:r>
            <a:r>
              <a:rPr lang="es-ES" sz="1400" dirty="0"/>
              <a:t>.</a:t>
            </a:r>
          </a:p>
        </p:txBody>
      </p:sp>
      <p:grpSp>
        <p:nvGrpSpPr>
          <p:cNvPr id="12" name="Grupo 11">
            <a:extLst>
              <a:ext uri="{FF2B5EF4-FFF2-40B4-BE49-F238E27FC236}">
                <a16:creationId xmlns:a16="http://schemas.microsoft.com/office/drawing/2014/main" id="{88BB366C-B3A9-4193-9145-0A3AF48ACC7A}"/>
              </a:ext>
            </a:extLst>
          </p:cNvPr>
          <p:cNvGrpSpPr/>
          <p:nvPr/>
        </p:nvGrpSpPr>
        <p:grpSpPr>
          <a:xfrm>
            <a:off x="242495" y="1498599"/>
            <a:ext cx="6550911" cy="2829561"/>
            <a:chOff x="242496" y="1498599"/>
            <a:chExt cx="4469204" cy="1930401"/>
          </a:xfrm>
        </p:grpSpPr>
        <p:pic>
          <p:nvPicPr>
            <p:cNvPr id="6" name="Imagen 5">
              <a:extLst>
                <a:ext uri="{FF2B5EF4-FFF2-40B4-BE49-F238E27FC236}">
                  <a16:creationId xmlns:a16="http://schemas.microsoft.com/office/drawing/2014/main" id="{BA73C6D9-30F8-442C-A416-6367A1E84B15}"/>
                </a:ext>
              </a:extLst>
            </p:cNvPr>
            <p:cNvPicPr>
              <a:picLocks noChangeAspect="1"/>
            </p:cNvPicPr>
            <p:nvPr/>
          </p:nvPicPr>
          <p:blipFill rotWithShape="1">
            <a:blip r:embed="rId2"/>
            <a:srcRect t="7988" b="6352"/>
            <a:stretch/>
          </p:blipFill>
          <p:spPr>
            <a:xfrm>
              <a:off x="242496" y="1498599"/>
              <a:ext cx="4469204" cy="1930401"/>
            </a:xfrm>
            <a:prstGeom prst="rect">
              <a:avLst/>
            </a:prstGeom>
          </p:spPr>
        </p:pic>
        <p:cxnSp>
          <p:nvCxnSpPr>
            <p:cNvPr id="8" name="Conector recto 7">
              <a:extLst>
                <a:ext uri="{FF2B5EF4-FFF2-40B4-BE49-F238E27FC236}">
                  <a16:creationId xmlns:a16="http://schemas.microsoft.com/office/drawing/2014/main" id="{402EB063-F794-4335-A7E9-F2711F9D9BB5}"/>
                </a:ext>
              </a:extLst>
            </p:cNvPr>
            <p:cNvCxnSpPr/>
            <p:nvPr/>
          </p:nvCxnSpPr>
          <p:spPr>
            <a:xfrm>
              <a:off x="3942826" y="1887523"/>
              <a:ext cx="528506" cy="0"/>
            </a:xfrm>
            <a:prstGeom prst="line">
              <a:avLst/>
            </a:prstGeom>
            <a:ln w="15875">
              <a:solidFill>
                <a:srgbClr val="D47D89"/>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66B1E997-928A-463C-A18C-E94F1C638203}"/>
                </a:ext>
              </a:extLst>
            </p:cNvPr>
            <p:cNvCxnSpPr/>
            <p:nvPr/>
          </p:nvCxnSpPr>
          <p:spPr>
            <a:xfrm>
              <a:off x="3947589" y="3140076"/>
              <a:ext cx="528506" cy="0"/>
            </a:xfrm>
            <a:prstGeom prst="line">
              <a:avLst/>
            </a:prstGeom>
            <a:ln w="15875">
              <a:solidFill>
                <a:srgbClr val="D47D89"/>
              </a:solidFill>
            </a:ln>
          </p:spPr>
          <p:style>
            <a:lnRef idx="1">
              <a:schemeClr val="accent1"/>
            </a:lnRef>
            <a:fillRef idx="0">
              <a:schemeClr val="accent1"/>
            </a:fillRef>
            <a:effectRef idx="0">
              <a:schemeClr val="accent1"/>
            </a:effectRef>
            <a:fontRef idx="minor">
              <a:schemeClr val="tx1"/>
            </a:fontRef>
          </p:style>
        </p:cxnSp>
        <p:sp>
          <p:nvSpPr>
            <p:cNvPr id="10" name="Elipse 9">
              <a:extLst>
                <a:ext uri="{FF2B5EF4-FFF2-40B4-BE49-F238E27FC236}">
                  <a16:creationId xmlns:a16="http://schemas.microsoft.com/office/drawing/2014/main" id="{088C54D7-1DFD-42A5-B824-75025765F508}"/>
                </a:ext>
              </a:extLst>
            </p:cNvPr>
            <p:cNvSpPr/>
            <p:nvPr/>
          </p:nvSpPr>
          <p:spPr>
            <a:xfrm>
              <a:off x="4471332" y="1847041"/>
              <a:ext cx="80963" cy="80963"/>
            </a:xfrm>
            <a:prstGeom prst="ellipse">
              <a:avLst/>
            </a:prstGeom>
            <a:noFill/>
            <a:ln>
              <a:solidFill>
                <a:srgbClr val="D47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Elipse 10">
              <a:extLst>
                <a:ext uri="{FF2B5EF4-FFF2-40B4-BE49-F238E27FC236}">
                  <a16:creationId xmlns:a16="http://schemas.microsoft.com/office/drawing/2014/main" id="{CF61FC7A-BCE4-4965-9DEB-1237E73B04FF}"/>
                </a:ext>
              </a:extLst>
            </p:cNvPr>
            <p:cNvSpPr/>
            <p:nvPr/>
          </p:nvSpPr>
          <p:spPr>
            <a:xfrm>
              <a:off x="4471331" y="3099594"/>
              <a:ext cx="80963" cy="80963"/>
            </a:xfrm>
            <a:prstGeom prst="ellipse">
              <a:avLst/>
            </a:prstGeom>
            <a:noFill/>
            <a:ln>
              <a:solidFill>
                <a:srgbClr val="D47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9" name="Grupo 18">
            <a:extLst>
              <a:ext uri="{FF2B5EF4-FFF2-40B4-BE49-F238E27FC236}">
                <a16:creationId xmlns:a16="http://schemas.microsoft.com/office/drawing/2014/main" id="{A5A59C8D-7297-4EA0-B551-46A808676FC7}"/>
              </a:ext>
            </a:extLst>
          </p:cNvPr>
          <p:cNvGrpSpPr/>
          <p:nvPr/>
        </p:nvGrpSpPr>
        <p:grpSpPr>
          <a:xfrm>
            <a:off x="1566153" y="2256817"/>
            <a:ext cx="4011039" cy="1381328"/>
            <a:chOff x="1566153" y="2256817"/>
            <a:chExt cx="4011039" cy="1381328"/>
          </a:xfrm>
        </p:grpSpPr>
        <p:cxnSp>
          <p:nvCxnSpPr>
            <p:cNvPr id="14" name="Conector recto de flecha 13">
              <a:extLst>
                <a:ext uri="{FF2B5EF4-FFF2-40B4-BE49-F238E27FC236}">
                  <a16:creationId xmlns:a16="http://schemas.microsoft.com/office/drawing/2014/main" id="{E8BB5DA0-3405-4D81-A4F0-676BDC7F5BC9}"/>
                </a:ext>
              </a:extLst>
            </p:cNvPr>
            <p:cNvCxnSpPr/>
            <p:nvPr/>
          </p:nvCxnSpPr>
          <p:spPr>
            <a:xfrm>
              <a:off x="1566153" y="2256817"/>
              <a:ext cx="129377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ector recto de flecha 14">
              <a:extLst>
                <a:ext uri="{FF2B5EF4-FFF2-40B4-BE49-F238E27FC236}">
                  <a16:creationId xmlns:a16="http://schemas.microsoft.com/office/drawing/2014/main" id="{BDF73171-C1B8-4019-948C-5685208F424A}"/>
                </a:ext>
              </a:extLst>
            </p:cNvPr>
            <p:cNvCxnSpPr>
              <a:cxnSpLocks/>
            </p:cNvCxnSpPr>
            <p:nvPr/>
          </p:nvCxnSpPr>
          <p:spPr>
            <a:xfrm>
              <a:off x="3197158" y="2350851"/>
              <a:ext cx="0" cy="12872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Conector recto de flecha 16">
              <a:extLst>
                <a:ext uri="{FF2B5EF4-FFF2-40B4-BE49-F238E27FC236}">
                  <a16:creationId xmlns:a16="http://schemas.microsoft.com/office/drawing/2014/main" id="{19DBECE0-6B17-4907-9906-910A3CC47A6D}"/>
                </a:ext>
              </a:extLst>
            </p:cNvPr>
            <p:cNvCxnSpPr/>
            <p:nvPr/>
          </p:nvCxnSpPr>
          <p:spPr>
            <a:xfrm>
              <a:off x="4111557" y="2263302"/>
              <a:ext cx="129377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ector recto de flecha 17">
              <a:extLst>
                <a:ext uri="{FF2B5EF4-FFF2-40B4-BE49-F238E27FC236}">
                  <a16:creationId xmlns:a16="http://schemas.microsoft.com/office/drawing/2014/main" id="{C88D6EF7-F113-4CB7-8AAE-7EA170A0093E}"/>
                </a:ext>
              </a:extLst>
            </p:cNvPr>
            <p:cNvCxnSpPr>
              <a:cxnSpLocks/>
            </p:cNvCxnSpPr>
            <p:nvPr/>
          </p:nvCxnSpPr>
          <p:spPr>
            <a:xfrm>
              <a:off x="5577192" y="2350851"/>
              <a:ext cx="0" cy="12872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24" name="Grupo 23">
            <a:extLst>
              <a:ext uri="{FF2B5EF4-FFF2-40B4-BE49-F238E27FC236}">
                <a16:creationId xmlns:a16="http://schemas.microsoft.com/office/drawing/2014/main" id="{85F5CBA2-514C-4322-A6E2-F3816E412861}"/>
              </a:ext>
            </a:extLst>
          </p:cNvPr>
          <p:cNvGrpSpPr/>
          <p:nvPr/>
        </p:nvGrpSpPr>
        <p:grpSpPr>
          <a:xfrm>
            <a:off x="1566153" y="1688918"/>
            <a:ext cx="4494566" cy="1861997"/>
            <a:chOff x="1566153" y="1688918"/>
            <a:chExt cx="4494566" cy="1861997"/>
          </a:xfrm>
        </p:grpSpPr>
        <p:sp>
          <p:nvSpPr>
            <p:cNvPr id="20" name="CuadroTexto 19">
              <a:extLst>
                <a:ext uri="{FF2B5EF4-FFF2-40B4-BE49-F238E27FC236}">
                  <a16:creationId xmlns:a16="http://schemas.microsoft.com/office/drawing/2014/main" id="{60A7AEAC-93C9-4298-81FE-4CE4BE5E8BA0}"/>
                </a:ext>
              </a:extLst>
            </p:cNvPr>
            <p:cNvSpPr txBox="1"/>
            <p:nvPr/>
          </p:nvSpPr>
          <p:spPr>
            <a:xfrm>
              <a:off x="1566153" y="1693042"/>
              <a:ext cx="1229824" cy="369332"/>
            </a:xfrm>
            <a:prstGeom prst="rect">
              <a:avLst/>
            </a:prstGeom>
            <a:noFill/>
          </p:spPr>
          <p:txBody>
            <a:bodyPr wrap="none" rtlCol="0">
              <a:spAutoFit/>
            </a:bodyPr>
            <a:lstStyle/>
            <a:p>
              <a:r>
                <a:rPr lang="es-ES" dirty="0"/>
                <a:t>+             -</a:t>
              </a:r>
            </a:p>
          </p:txBody>
        </p:sp>
        <p:sp>
          <p:nvSpPr>
            <p:cNvPr id="21" name="CuadroTexto 20">
              <a:extLst>
                <a:ext uri="{FF2B5EF4-FFF2-40B4-BE49-F238E27FC236}">
                  <a16:creationId xmlns:a16="http://schemas.microsoft.com/office/drawing/2014/main" id="{05E1BDA9-B232-467A-B1CA-07338D8227DF}"/>
                </a:ext>
              </a:extLst>
            </p:cNvPr>
            <p:cNvSpPr txBox="1"/>
            <p:nvPr/>
          </p:nvSpPr>
          <p:spPr>
            <a:xfrm>
              <a:off x="4111557" y="1688918"/>
              <a:ext cx="1229824" cy="369332"/>
            </a:xfrm>
            <a:prstGeom prst="rect">
              <a:avLst/>
            </a:prstGeom>
            <a:noFill/>
          </p:spPr>
          <p:txBody>
            <a:bodyPr wrap="none" rtlCol="0">
              <a:spAutoFit/>
            </a:bodyPr>
            <a:lstStyle/>
            <a:p>
              <a:r>
                <a:rPr lang="es-ES" dirty="0"/>
                <a:t>+             -</a:t>
              </a:r>
            </a:p>
          </p:txBody>
        </p:sp>
        <p:sp>
          <p:nvSpPr>
            <p:cNvPr id="22" name="CuadroTexto 21">
              <a:extLst>
                <a:ext uri="{FF2B5EF4-FFF2-40B4-BE49-F238E27FC236}">
                  <a16:creationId xmlns:a16="http://schemas.microsoft.com/office/drawing/2014/main" id="{1A1076A6-EE28-4DDD-891D-18817873BE90}"/>
                </a:ext>
              </a:extLst>
            </p:cNvPr>
            <p:cNvSpPr txBox="1"/>
            <p:nvPr/>
          </p:nvSpPr>
          <p:spPr>
            <a:xfrm>
              <a:off x="3197158" y="2320819"/>
              <a:ext cx="319318" cy="1200329"/>
            </a:xfrm>
            <a:prstGeom prst="rect">
              <a:avLst/>
            </a:prstGeom>
            <a:noFill/>
          </p:spPr>
          <p:txBody>
            <a:bodyPr wrap="none" rtlCol="0">
              <a:spAutoFit/>
            </a:bodyPr>
            <a:lstStyle/>
            <a:p>
              <a:r>
                <a:rPr lang="es-ES" dirty="0"/>
                <a:t>+</a:t>
              </a:r>
            </a:p>
            <a:p>
              <a:endParaRPr lang="es-ES" dirty="0"/>
            </a:p>
            <a:p>
              <a:endParaRPr lang="es-ES" dirty="0"/>
            </a:p>
            <a:p>
              <a:r>
                <a:rPr lang="es-ES" dirty="0"/>
                <a:t>-</a:t>
              </a:r>
            </a:p>
          </p:txBody>
        </p:sp>
        <p:sp>
          <p:nvSpPr>
            <p:cNvPr id="23" name="CuadroTexto 22">
              <a:extLst>
                <a:ext uri="{FF2B5EF4-FFF2-40B4-BE49-F238E27FC236}">
                  <a16:creationId xmlns:a16="http://schemas.microsoft.com/office/drawing/2014/main" id="{7B87B493-F55E-4FC8-A21A-6E1E9A80C670}"/>
                </a:ext>
              </a:extLst>
            </p:cNvPr>
            <p:cNvSpPr txBox="1"/>
            <p:nvPr/>
          </p:nvSpPr>
          <p:spPr>
            <a:xfrm>
              <a:off x="5741401" y="2350586"/>
              <a:ext cx="319318" cy="1200329"/>
            </a:xfrm>
            <a:prstGeom prst="rect">
              <a:avLst/>
            </a:prstGeom>
            <a:noFill/>
          </p:spPr>
          <p:txBody>
            <a:bodyPr wrap="none" rtlCol="0">
              <a:spAutoFit/>
            </a:bodyPr>
            <a:lstStyle/>
            <a:p>
              <a:r>
                <a:rPr lang="es-ES" dirty="0"/>
                <a:t>+</a:t>
              </a:r>
            </a:p>
            <a:p>
              <a:endParaRPr lang="es-ES" dirty="0"/>
            </a:p>
            <a:p>
              <a:endParaRPr lang="es-ES" dirty="0"/>
            </a:p>
            <a:p>
              <a:r>
                <a:rPr lang="es-ES" dirty="0"/>
                <a:t>-</a:t>
              </a:r>
            </a:p>
          </p:txBody>
        </p:sp>
      </p:grpSp>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9604EA14-BC82-4ED2-BCE9-88D74603CC33}"/>
                  </a:ext>
                </a:extLst>
              </p:cNvPr>
              <p:cNvSpPr txBox="1"/>
              <p:nvPr/>
            </p:nvSpPr>
            <p:spPr>
              <a:xfrm>
                <a:off x="1493641" y="5150380"/>
                <a:ext cx="6414946"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𝑉𝑖𝑛</m:t>
                      </m:r>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𝑅</m:t>
                          </m:r>
                          <m:r>
                            <a:rPr lang="es-ES" b="0" i="1" dirty="0" smtClean="0">
                              <a:latin typeface="Cambria Math" panose="02040503050406030204" pitchFamily="18" charset="0"/>
                            </a:rPr>
                            <m:t>1</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i="1" dirty="0">
                              <a:latin typeface="Cambria Math" panose="02040503050406030204" pitchFamily="18" charset="0"/>
                            </a:rPr>
                            <m:t>𝑅</m:t>
                          </m:r>
                          <m:r>
                            <a:rPr lang="es-ES" i="1" dirty="0">
                              <a:latin typeface="Cambria Math" panose="02040503050406030204" pitchFamily="18" charset="0"/>
                            </a:rPr>
                            <m:t>2</m:t>
                          </m:r>
                        </m:sub>
                      </m:sSub>
                      <m:r>
                        <a:rPr lang="es-ES" i="1" dirty="0" smtClean="0">
                          <a:latin typeface="Cambria Math" panose="02040503050406030204" pitchFamily="18" charset="0"/>
                        </a:rPr>
                        <m:t>=</m:t>
                      </m:r>
                      <m:sSub>
                        <m:sSubPr>
                          <m:ctrlPr>
                            <a:rPr lang="es-ES"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1</m:t>
                          </m:r>
                        </m:sub>
                      </m:sSub>
                      <m:sSub>
                        <m:sSubPr>
                          <m:ctrlPr>
                            <a:rPr lang="es-ES" i="1" dirty="0">
                              <a:latin typeface="Cambria Math" panose="02040503050406030204" pitchFamily="18" charset="0"/>
                            </a:rPr>
                          </m:ctrlPr>
                        </m:sSubPr>
                        <m:e>
                          <m:r>
                            <a:rPr lang="es-ES" b="0" i="1" dirty="0" smtClean="0">
                              <a:latin typeface="Cambria Math" panose="02040503050406030204" pitchFamily="18" charset="0"/>
                            </a:rPr>
                            <m:t>𝑖</m:t>
                          </m:r>
                        </m:e>
                        <m:sub>
                          <m:r>
                            <a:rPr lang="es-ES" i="1" dirty="0">
                              <a:latin typeface="Cambria Math" panose="02040503050406030204" pitchFamily="18" charset="0"/>
                            </a:rPr>
                            <m:t>1</m:t>
                          </m:r>
                        </m:sub>
                      </m:sSub>
                      <m:r>
                        <a:rPr lang="es-ES"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2</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oMath>
                  </m:oMathPara>
                </a14:m>
                <a:endParaRPr lang="es-E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𝑅</m:t>
                          </m:r>
                          <m:r>
                            <a:rPr lang="es-ES" i="1" dirty="0">
                              <a:latin typeface="Cambria Math" panose="02040503050406030204" pitchFamily="18" charset="0"/>
                            </a:rPr>
                            <m:t>2</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𝑅</m:t>
                          </m:r>
                          <m:r>
                            <a:rPr lang="es-ES" b="0" i="1" dirty="0" smtClean="0">
                              <a:latin typeface="Cambria Math" panose="02040503050406030204" pitchFamily="18" charset="0"/>
                            </a:rPr>
                            <m:t>3</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𝑅</m:t>
                          </m:r>
                          <m:r>
                            <a:rPr lang="es-ES" b="0" i="1" dirty="0" smtClean="0">
                              <a:latin typeface="Cambria Math" panose="02040503050406030204" pitchFamily="18" charset="0"/>
                            </a:rPr>
                            <m:t>4</m:t>
                          </m:r>
                        </m:sub>
                      </m:sSub>
                      <m:r>
                        <a:rPr lang="es-ES" b="0" i="1" dirty="0" smtClean="0">
                          <a:latin typeface="Cambria Math" panose="02040503050406030204" pitchFamily="18" charset="0"/>
                        </a:rPr>
                        <m:t>=0=</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3</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3</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4</m:t>
                              </m:r>
                            </m:sub>
                          </m:sSub>
                          <m:r>
                            <a:rPr lang="es-ES" i="1" dirty="0">
                              <a:latin typeface="Cambria Math" panose="02040503050406030204" pitchFamily="18" charset="0"/>
                            </a:rPr>
                            <m:t>𝑖</m:t>
                          </m:r>
                        </m:e>
                        <m:sub>
                          <m:r>
                            <a:rPr lang="es-ES" b="0" i="1" dirty="0" smtClean="0">
                              <a:latin typeface="Cambria Math" panose="02040503050406030204" pitchFamily="18" charset="0"/>
                            </a:rPr>
                            <m:t>3</m:t>
                          </m:r>
                        </m:sub>
                      </m:sSub>
                      <m:r>
                        <a:rPr lang="es-ES" i="1" dirty="0">
                          <a:latin typeface="Cambria Math" panose="02040503050406030204" pitchFamily="18" charset="0"/>
                        </a:rPr>
                        <m:t>=</m:t>
                      </m:r>
                      <m:r>
                        <a:rPr lang="es-ES" b="0" i="1" dirty="0" smtClean="0">
                          <a:latin typeface="Cambria Math" panose="02040503050406030204" pitchFamily="18" charset="0"/>
                        </a:rPr>
                        <m:t>0</m:t>
                      </m:r>
                    </m:oMath>
                  </m:oMathPara>
                </a14:m>
                <a:endParaRPr lang="es-ES" b="0" i="1" dirty="0">
                  <a:latin typeface="Cambria Math" panose="02040503050406030204" pitchFamily="18" charset="0"/>
                </a:endParaRPr>
              </a:p>
              <a:p>
                <a:r>
                  <a:rPr lang="es-ES" dirty="0">
                    <a:sym typeface="Wingdings" panose="05000000000000000000" pitchFamily="2" charset="2"/>
                  </a:rPr>
                  <a:t></a:t>
                </a:r>
                <a:r>
                  <a:rPr lang="es-ES" dirty="0"/>
                  <a:t> </a:t>
                </a:r>
                <a14:m>
                  <m:oMath xmlns:m="http://schemas.openxmlformats.org/officeDocument/2006/math">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3</m:t>
                        </m:r>
                      </m:sub>
                    </m:sSub>
                    <m:d>
                      <m:dPr>
                        <m:ctrlPr>
                          <a:rPr lang="es-ES" i="1" dirty="0">
                            <a:latin typeface="Cambria Math" panose="02040503050406030204" pitchFamily="18" charset="0"/>
                          </a:rPr>
                        </m:ctrlPr>
                      </m:dPr>
                      <m:e>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e>
                    </m:d>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4</m:t>
                        </m:r>
                      </m:sub>
                    </m:sSub>
                    <m:d>
                      <m:dPr>
                        <m:ctrlPr>
                          <a:rPr lang="es-ES" i="1" dirty="0">
                            <a:latin typeface="Cambria Math" panose="02040503050406030204" pitchFamily="18" charset="0"/>
                          </a:rPr>
                        </m:ctrlPr>
                      </m:dPr>
                      <m:e>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e>
                    </m:d>
                    <m:r>
                      <a:rPr lang="es-ES" b="0" i="1" dirty="0" smtClean="0">
                        <a:latin typeface="Cambria Math" panose="02040503050406030204" pitchFamily="18" charset="0"/>
                      </a:rPr>
                      <m:t>=0</m:t>
                    </m:r>
                  </m:oMath>
                </a14:m>
                <a:endParaRPr lang="es-ES" dirty="0"/>
              </a:p>
            </p:txBody>
          </p:sp>
        </mc:Choice>
        <mc:Fallback xmlns="">
          <p:sp>
            <p:nvSpPr>
              <p:cNvPr id="25" name="CuadroTexto 24">
                <a:extLst>
                  <a:ext uri="{FF2B5EF4-FFF2-40B4-BE49-F238E27FC236}">
                    <a16:creationId xmlns:a16="http://schemas.microsoft.com/office/drawing/2014/main" id="{9604EA14-BC82-4ED2-BCE9-88D74603CC33}"/>
                  </a:ext>
                </a:extLst>
              </p:cNvPr>
              <p:cNvSpPr txBox="1">
                <a:spLocks noRot="1" noChangeAspect="1" noMove="1" noResize="1" noEditPoints="1" noAdjustHandles="1" noChangeArrowheads="1" noChangeShapeType="1" noTextEdit="1"/>
              </p:cNvSpPr>
              <p:nvPr/>
            </p:nvSpPr>
            <p:spPr>
              <a:xfrm>
                <a:off x="1493641" y="5150380"/>
                <a:ext cx="6414946" cy="923330"/>
              </a:xfrm>
              <a:prstGeom prst="rect">
                <a:avLst/>
              </a:prstGeom>
              <a:blipFill>
                <a:blip r:embed="rId3"/>
                <a:stretch>
                  <a:fillRect l="-760" b="-9934"/>
                </a:stretch>
              </a:blipFill>
            </p:spPr>
            <p:txBody>
              <a:bodyPr/>
              <a:lstStyle/>
              <a:p>
                <a:r>
                  <a:rPr lang="es-ES">
                    <a:noFill/>
                  </a:rPr>
                  <a:t> </a:t>
                </a:r>
              </a:p>
            </p:txBody>
          </p:sp>
        </mc:Fallback>
      </mc:AlternateContent>
      <p:grpSp>
        <p:nvGrpSpPr>
          <p:cNvPr id="30" name="Grupo 29">
            <a:extLst>
              <a:ext uri="{FF2B5EF4-FFF2-40B4-BE49-F238E27FC236}">
                <a16:creationId xmlns:a16="http://schemas.microsoft.com/office/drawing/2014/main" id="{5AD5243E-F215-4EF3-8A1E-45303F9946CE}"/>
              </a:ext>
            </a:extLst>
          </p:cNvPr>
          <p:cNvGrpSpPr/>
          <p:nvPr/>
        </p:nvGrpSpPr>
        <p:grpSpPr>
          <a:xfrm>
            <a:off x="1201950" y="2165920"/>
            <a:ext cx="4438405" cy="1162538"/>
            <a:chOff x="1201950" y="2165920"/>
            <a:chExt cx="4438405" cy="1162538"/>
          </a:xfrm>
        </p:grpSpPr>
        <p:sp>
          <p:nvSpPr>
            <p:cNvPr id="26" name="CuadroTexto 25">
              <a:extLst>
                <a:ext uri="{FF2B5EF4-FFF2-40B4-BE49-F238E27FC236}">
                  <a16:creationId xmlns:a16="http://schemas.microsoft.com/office/drawing/2014/main" id="{DDC40CCB-0263-496A-8AD2-6E86CC24187F}"/>
                </a:ext>
              </a:extLst>
            </p:cNvPr>
            <p:cNvSpPr txBox="1"/>
            <p:nvPr/>
          </p:nvSpPr>
          <p:spPr>
            <a:xfrm>
              <a:off x="1201950" y="2165920"/>
              <a:ext cx="364202" cy="369332"/>
            </a:xfrm>
            <a:prstGeom prst="rect">
              <a:avLst/>
            </a:prstGeom>
            <a:noFill/>
          </p:spPr>
          <p:txBody>
            <a:bodyPr wrap="none" rtlCol="0">
              <a:spAutoFit/>
            </a:bodyPr>
            <a:lstStyle/>
            <a:p>
              <a:r>
                <a:rPr lang="es-ES" dirty="0"/>
                <a:t>i1</a:t>
              </a:r>
            </a:p>
          </p:txBody>
        </p:sp>
        <p:sp>
          <p:nvSpPr>
            <p:cNvPr id="27" name="CuadroTexto 26">
              <a:extLst>
                <a:ext uri="{FF2B5EF4-FFF2-40B4-BE49-F238E27FC236}">
                  <a16:creationId xmlns:a16="http://schemas.microsoft.com/office/drawing/2014/main" id="{ABB3CBF9-3F46-4EDD-9877-FC0623DDFC40}"/>
                </a:ext>
              </a:extLst>
            </p:cNvPr>
            <p:cNvSpPr txBox="1"/>
            <p:nvPr/>
          </p:nvSpPr>
          <p:spPr>
            <a:xfrm>
              <a:off x="2874586" y="2728713"/>
              <a:ext cx="364202" cy="369332"/>
            </a:xfrm>
            <a:prstGeom prst="rect">
              <a:avLst/>
            </a:prstGeom>
            <a:noFill/>
          </p:spPr>
          <p:txBody>
            <a:bodyPr wrap="none" rtlCol="0">
              <a:spAutoFit/>
            </a:bodyPr>
            <a:lstStyle/>
            <a:p>
              <a:r>
                <a:rPr lang="es-ES" dirty="0"/>
                <a:t>i2</a:t>
              </a:r>
            </a:p>
          </p:txBody>
        </p:sp>
        <p:sp>
          <p:nvSpPr>
            <p:cNvPr id="28" name="CuadroTexto 27">
              <a:extLst>
                <a:ext uri="{FF2B5EF4-FFF2-40B4-BE49-F238E27FC236}">
                  <a16:creationId xmlns:a16="http://schemas.microsoft.com/office/drawing/2014/main" id="{62DDAF0F-92C3-4894-8EB5-4624CCC0C84E}"/>
                </a:ext>
              </a:extLst>
            </p:cNvPr>
            <p:cNvSpPr txBox="1"/>
            <p:nvPr/>
          </p:nvSpPr>
          <p:spPr>
            <a:xfrm>
              <a:off x="5108125" y="2283689"/>
              <a:ext cx="364202" cy="369332"/>
            </a:xfrm>
            <a:prstGeom prst="rect">
              <a:avLst/>
            </a:prstGeom>
            <a:noFill/>
          </p:spPr>
          <p:txBody>
            <a:bodyPr wrap="none" rtlCol="0">
              <a:spAutoFit/>
            </a:bodyPr>
            <a:lstStyle/>
            <a:p>
              <a:r>
                <a:rPr lang="es-ES" dirty="0"/>
                <a:t>i3</a:t>
              </a:r>
            </a:p>
          </p:txBody>
        </p:sp>
        <p:sp>
          <p:nvSpPr>
            <p:cNvPr id="29" name="CuadroTexto 28">
              <a:extLst>
                <a:ext uri="{FF2B5EF4-FFF2-40B4-BE49-F238E27FC236}">
                  <a16:creationId xmlns:a16="http://schemas.microsoft.com/office/drawing/2014/main" id="{402EC1ED-1B02-4FCD-B2C7-86159C634DA0}"/>
                </a:ext>
              </a:extLst>
            </p:cNvPr>
            <p:cNvSpPr txBox="1"/>
            <p:nvPr/>
          </p:nvSpPr>
          <p:spPr>
            <a:xfrm>
              <a:off x="5276153" y="2959126"/>
              <a:ext cx="364202" cy="369332"/>
            </a:xfrm>
            <a:prstGeom prst="rect">
              <a:avLst/>
            </a:prstGeom>
            <a:noFill/>
          </p:spPr>
          <p:txBody>
            <a:bodyPr wrap="none" rtlCol="0">
              <a:spAutoFit/>
            </a:bodyPr>
            <a:lstStyle/>
            <a:p>
              <a:r>
                <a:rPr lang="es-ES" dirty="0"/>
                <a:t>i3</a:t>
              </a:r>
            </a:p>
          </p:txBody>
        </p:sp>
      </p:grpSp>
      <p:grpSp>
        <p:nvGrpSpPr>
          <p:cNvPr id="33" name="Grupo 32">
            <a:extLst>
              <a:ext uri="{FF2B5EF4-FFF2-40B4-BE49-F238E27FC236}">
                <a16:creationId xmlns:a16="http://schemas.microsoft.com/office/drawing/2014/main" id="{450DCEF2-5109-4D0C-90FC-A0A158734BDC}"/>
              </a:ext>
            </a:extLst>
          </p:cNvPr>
          <p:cNvGrpSpPr/>
          <p:nvPr/>
        </p:nvGrpSpPr>
        <p:grpSpPr>
          <a:xfrm>
            <a:off x="583832" y="4474943"/>
            <a:ext cx="3771383" cy="369332"/>
            <a:chOff x="583832" y="4474943"/>
            <a:chExt cx="3771383" cy="369332"/>
          </a:xfrm>
        </p:grpSpPr>
        <mc:AlternateContent xmlns:mc="http://schemas.openxmlformats.org/markup-compatibility/2006" xmlns:a14="http://schemas.microsoft.com/office/drawing/2010/main">
          <mc:Choice Requires="a14">
            <p:sp>
              <p:nvSpPr>
                <p:cNvPr id="31" name="Rectángulo 30">
                  <a:extLst>
                    <a:ext uri="{FF2B5EF4-FFF2-40B4-BE49-F238E27FC236}">
                      <a16:creationId xmlns:a16="http://schemas.microsoft.com/office/drawing/2014/main" id="{C83A1DDC-F317-4726-A505-97D88D53C47C}"/>
                    </a:ext>
                  </a:extLst>
                </p:cNvPr>
                <p:cNvSpPr/>
                <p:nvPr/>
              </p:nvSpPr>
              <p:spPr>
                <a:xfrm>
                  <a:off x="1393956" y="4474943"/>
                  <a:ext cx="296125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b="0" i="1" dirty="0" smtClean="0">
                            <a:latin typeface="Cambria Math" panose="02040503050406030204" pitchFamily="18" charset="0"/>
                          </a:rPr>
                          <m:t>=</m:t>
                        </m:r>
                        <m:r>
                          <a:rPr lang="es-ES" i="1" dirty="0" smtClean="0">
                            <a:latin typeface="Cambria Math" panose="02040503050406030204" pitchFamily="18" charset="0"/>
                          </a:rPr>
                          <m:t> </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3</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3</m:t>
                            </m:r>
                          </m:sub>
                        </m:sSub>
                        <m:r>
                          <a:rPr lang="es-ES" i="1" dirty="0">
                            <a:latin typeface="Cambria Math" panose="02040503050406030204" pitchFamily="18" charset="0"/>
                          </a:rPr>
                          <m:t>= </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1</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oMath>
                    </m:oMathPara>
                  </a14:m>
                  <a:endParaRPr lang="es-ES" dirty="0"/>
                </a:p>
              </p:txBody>
            </p:sp>
          </mc:Choice>
          <mc:Fallback xmlns="">
            <p:sp>
              <p:nvSpPr>
                <p:cNvPr id="31" name="Rectángulo 30">
                  <a:extLst>
                    <a:ext uri="{FF2B5EF4-FFF2-40B4-BE49-F238E27FC236}">
                      <a16:creationId xmlns:a16="http://schemas.microsoft.com/office/drawing/2014/main" id="{C83A1DDC-F317-4726-A505-97D88D53C47C}"/>
                    </a:ext>
                  </a:extLst>
                </p:cNvPr>
                <p:cNvSpPr>
                  <a:spLocks noRot="1" noChangeAspect="1" noMove="1" noResize="1" noEditPoints="1" noAdjustHandles="1" noChangeArrowheads="1" noChangeShapeType="1" noTextEdit="1"/>
                </p:cNvSpPr>
                <p:nvPr/>
              </p:nvSpPr>
              <p:spPr>
                <a:xfrm>
                  <a:off x="1393956" y="4474943"/>
                  <a:ext cx="2961259" cy="369332"/>
                </a:xfrm>
                <a:prstGeom prst="rect">
                  <a:avLst/>
                </a:prstGeom>
                <a:blipFill>
                  <a:blip r:embed="rId4"/>
                  <a:stretch>
                    <a:fillRect/>
                  </a:stretch>
                </a:blipFill>
              </p:spPr>
              <p:txBody>
                <a:bodyPr/>
                <a:lstStyle/>
                <a:p>
                  <a:r>
                    <a:rPr lang="es-ES">
                      <a:noFill/>
                    </a:rPr>
                    <a:t> </a:t>
                  </a:r>
                </a:p>
              </p:txBody>
            </p:sp>
          </mc:Fallback>
        </mc:AlternateContent>
        <p:sp>
          <p:nvSpPr>
            <p:cNvPr id="32" name="CuadroTexto 31">
              <a:extLst>
                <a:ext uri="{FF2B5EF4-FFF2-40B4-BE49-F238E27FC236}">
                  <a16:creationId xmlns:a16="http://schemas.microsoft.com/office/drawing/2014/main" id="{777BAC6B-7D67-4313-9589-D701C5BAC65D}"/>
                </a:ext>
              </a:extLst>
            </p:cNvPr>
            <p:cNvSpPr txBox="1"/>
            <p:nvPr/>
          </p:nvSpPr>
          <p:spPr>
            <a:xfrm>
              <a:off x="583832" y="4474943"/>
              <a:ext cx="800219" cy="369332"/>
            </a:xfrm>
            <a:prstGeom prst="rect">
              <a:avLst/>
            </a:prstGeom>
            <a:noFill/>
          </p:spPr>
          <p:txBody>
            <a:bodyPr wrap="none" rtlCol="0">
              <a:spAutoFit/>
            </a:bodyPr>
            <a:lstStyle/>
            <a:p>
              <a:r>
                <a:rPr lang="es-ES" dirty="0"/>
                <a:t>Nodo:</a:t>
              </a:r>
            </a:p>
          </p:txBody>
        </p:sp>
      </p:grpSp>
      <p:sp>
        <p:nvSpPr>
          <p:cNvPr id="34" name="CuadroTexto 33">
            <a:extLst>
              <a:ext uri="{FF2B5EF4-FFF2-40B4-BE49-F238E27FC236}">
                <a16:creationId xmlns:a16="http://schemas.microsoft.com/office/drawing/2014/main" id="{B770BE22-89AB-4B61-A282-827F1BFED69D}"/>
              </a:ext>
            </a:extLst>
          </p:cNvPr>
          <p:cNvSpPr txBox="1"/>
          <p:nvPr/>
        </p:nvSpPr>
        <p:spPr>
          <a:xfrm>
            <a:off x="606188" y="5119560"/>
            <a:ext cx="915635" cy="369332"/>
          </a:xfrm>
          <a:prstGeom prst="rect">
            <a:avLst/>
          </a:prstGeom>
          <a:noFill/>
        </p:spPr>
        <p:txBody>
          <a:bodyPr wrap="none" rtlCol="0">
            <a:spAutoFit/>
          </a:bodyPr>
          <a:lstStyle/>
          <a:p>
            <a:r>
              <a:rPr lang="es-ES" dirty="0"/>
              <a:t>Mallas:</a:t>
            </a:r>
          </a:p>
        </p:txBody>
      </p:sp>
      <p:grpSp>
        <p:nvGrpSpPr>
          <p:cNvPr id="37" name="Grupo 36">
            <a:extLst>
              <a:ext uri="{FF2B5EF4-FFF2-40B4-BE49-F238E27FC236}">
                <a16:creationId xmlns:a16="http://schemas.microsoft.com/office/drawing/2014/main" id="{EC345B2F-72CD-4CC9-97B2-9694185069D7}"/>
              </a:ext>
            </a:extLst>
          </p:cNvPr>
          <p:cNvGrpSpPr/>
          <p:nvPr/>
        </p:nvGrpSpPr>
        <p:grpSpPr>
          <a:xfrm>
            <a:off x="1853967" y="2614596"/>
            <a:ext cx="3380494" cy="705486"/>
            <a:chOff x="1853967" y="2614596"/>
            <a:chExt cx="3380494" cy="705486"/>
          </a:xfrm>
        </p:grpSpPr>
        <p:sp>
          <p:nvSpPr>
            <p:cNvPr id="35" name="Flecha: en U 34">
              <a:extLst>
                <a:ext uri="{FF2B5EF4-FFF2-40B4-BE49-F238E27FC236}">
                  <a16:creationId xmlns:a16="http://schemas.microsoft.com/office/drawing/2014/main" id="{F2D20708-B1DC-44C0-9942-7B8E4C900812}"/>
                </a:ext>
              </a:extLst>
            </p:cNvPr>
            <p:cNvSpPr/>
            <p:nvPr/>
          </p:nvSpPr>
          <p:spPr>
            <a:xfrm>
              <a:off x="1853967" y="2728713"/>
              <a:ext cx="1020616" cy="591369"/>
            </a:xfrm>
            <a:prstGeom prst="uturnArrow">
              <a:avLst>
                <a:gd name="adj1" fmla="val 9396"/>
                <a:gd name="adj2" fmla="val 25000"/>
                <a:gd name="adj3" fmla="val 25000"/>
                <a:gd name="adj4" fmla="val 43750"/>
                <a:gd name="adj5" fmla="val 100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solidFill>
                  <a:schemeClr val="tx1"/>
                </a:solidFill>
              </a:endParaRPr>
            </a:p>
          </p:txBody>
        </p:sp>
        <p:sp>
          <p:nvSpPr>
            <p:cNvPr id="36" name="Flecha: en U 35">
              <a:extLst>
                <a:ext uri="{FF2B5EF4-FFF2-40B4-BE49-F238E27FC236}">
                  <a16:creationId xmlns:a16="http://schemas.microsoft.com/office/drawing/2014/main" id="{0882BCDB-AB3E-415F-A7A9-246433C68495}"/>
                </a:ext>
              </a:extLst>
            </p:cNvPr>
            <p:cNvSpPr/>
            <p:nvPr/>
          </p:nvSpPr>
          <p:spPr>
            <a:xfrm>
              <a:off x="4395033" y="2614596"/>
              <a:ext cx="839428" cy="591369"/>
            </a:xfrm>
            <a:prstGeom prst="uturnArrow">
              <a:avLst>
                <a:gd name="adj1" fmla="val 9396"/>
                <a:gd name="adj2" fmla="val 25000"/>
                <a:gd name="adj3" fmla="val 25000"/>
                <a:gd name="adj4" fmla="val 43750"/>
                <a:gd name="adj5" fmla="val 100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solidFill>
                  <a:schemeClr val="tx1"/>
                </a:solidFill>
              </a:endParaRPr>
            </a:p>
          </p:txBody>
        </p:sp>
      </p:grpSp>
      <p:sp>
        <p:nvSpPr>
          <p:cNvPr id="38" name="CuadroTexto 37">
            <a:extLst>
              <a:ext uri="{FF2B5EF4-FFF2-40B4-BE49-F238E27FC236}">
                <a16:creationId xmlns:a16="http://schemas.microsoft.com/office/drawing/2014/main" id="{C2573320-8F5D-4947-B2D6-C2CE903478DE}"/>
              </a:ext>
            </a:extLst>
          </p:cNvPr>
          <p:cNvSpPr txBox="1"/>
          <p:nvPr/>
        </p:nvSpPr>
        <p:spPr>
          <a:xfrm>
            <a:off x="6580947" y="1952117"/>
            <a:ext cx="1486433" cy="2031325"/>
          </a:xfrm>
          <a:prstGeom prst="rect">
            <a:avLst/>
          </a:prstGeom>
          <a:noFill/>
        </p:spPr>
        <p:txBody>
          <a:bodyPr wrap="none" rtlCol="0">
            <a:spAutoFit/>
          </a:bodyPr>
          <a:lstStyle/>
          <a:p>
            <a:r>
              <a:rPr lang="es-ES" dirty="0"/>
              <a:t>  +</a:t>
            </a:r>
          </a:p>
          <a:p>
            <a:endParaRPr lang="es-ES" dirty="0"/>
          </a:p>
          <a:p>
            <a:endParaRPr lang="es-ES" dirty="0"/>
          </a:p>
          <a:p>
            <a:r>
              <a:rPr lang="es-ES" dirty="0"/>
              <a:t>   Vout=V</a:t>
            </a:r>
            <a:r>
              <a:rPr lang="es-ES" baseline="-25000" dirty="0"/>
              <a:t>+</a:t>
            </a:r>
            <a:r>
              <a:rPr lang="es-ES" dirty="0"/>
              <a:t>-V</a:t>
            </a:r>
            <a:r>
              <a:rPr lang="es-ES" baseline="-25000" dirty="0"/>
              <a:t>-</a:t>
            </a:r>
          </a:p>
          <a:p>
            <a:endParaRPr lang="es-ES" dirty="0"/>
          </a:p>
          <a:p>
            <a:endParaRPr lang="es-ES" dirty="0"/>
          </a:p>
          <a:p>
            <a:r>
              <a:rPr lang="es-ES" dirty="0"/>
              <a:t>  -</a:t>
            </a:r>
          </a:p>
        </p:txBody>
      </p:sp>
      <p:sp>
        <p:nvSpPr>
          <p:cNvPr id="39" name="CuadroTexto 38">
            <a:extLst>
              <a:ext uri="{FF2B5EF4-FFF2-40B4-BE49-F238E27FC236}">
                <a16:creationId xmlns:a16="http://schemas.microsoft.com/office/drawing/2014/main" id="{75C12957-D3A5-4125-94B8-56C77AE537E4}"/>
              </a:ext>
            </a:extLst>
          </p:cNvPr>
          <p:cNvSpPr txBox="1"/>
          <p:nvPr/>
        </p:nvSpPr>
        <p:spPr>
          <a:xfrm>
            <a:off x="5823086" y="1719647"/>
            <a:ext cx="473206" cy="369332"/>
          </a:xfrm>
          <a:prstGeom prst="rect">
            <a:avLst/>
          </a:prstGeom>
          <a:noFill/>
        </p:spPr>
        <p:txBody>
          <a:bodyPr wrap="none" rtlCol="0">
            <a:spAutoFit/>
          </a:bodyPr>
          <a:lstStyle/>
          <a:p>
            <a:r>
              <a:rPr lang="es-ES" dirty="0"/>
              <a:t>V+</a:t>
            </a:r>
          </a:p>
        </p:txBody>
      </p:sp>
      <p:sp>
        <p:nvSpPr>
          <p:cNvPr id="40" name="CuadroTexto 39">
            <a:extLst>
              <a:ext uri="{FF2B5EF4-FFF2-40B4-BE49-F238E27FC236}">
                <a16:creationId xmlns:a16="http://schemas.microsoft.com/office/drawing/2014/main" id="{A1BB0D3D-9FC4-4BE5-8D60-E277727E8C02}"/>
              </a:ext>
            </a:extLst>
          </p:cNvPr>
          <p:cNvSpPr txBox="1"/>
          <p:nvPr/>
        </p:nvSpPr>
        <p:spPr>
          <a:xfrm>
            <a:off x="5901060" y="3894250"/>
            <a:ext cx="402739" cy="369332"/>
          </a:xfrm>
          <a:prstGeom prst="rect">
            <a:avLst/>
          </a:prstGeom>
          <a:noFill/>
        </p:spPr>
        <p:txBody>
          <a:bodyPr wrap="none" rtlCol="0">
            <a:spAutoFit/>
          </a:bodyPr>
          <a:lstStyle/>
          <a:p>
            <a:r>
              <a:rPr lang="es-ES" dirty="0"/>
              <a:t>V-</a:t>
            </a:r>
          </a:p>
        </p:txBody>
      </p:sp>
      <p:sp>
        <p:nvSpPr>
          <p:cNvPr id="41" name="Marcador de número de diapositiva 1">
            <a:extLst>
              <a:ext uri="{FF2B5EF4-FFF2-40B4-BE49-F238E27FC236}">
                <a16:creationId xmlns:a16="http://schemas.microsoft.com/office/drawing/2014/main" id="{2F91EB69-D640-4893-A5E2-C8F7917303E9}"/>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10</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55742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4"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BE35DEA-38F7-4E0E-BAA6-888E98C58F06}"/>
              </a:ext>
            </a:extLst>
          </p:cNvPr>
          <p:cNvSpPr/>
          <p:nvPr/>
        </p:nvSpPr>
        <p:spPr>
          <a:xfrm>
            <a:off x="0" y="831361"/>
            <a:ext cx="9066998" cy="584775"/>
          </a:xfrm>
          <a:prstGeom prst="rect">
            <a:avLst/>
          </a:prstGeom>
        </p:spPr>
        <p:txBody>
          <a:bodyPr wrap="square">
            <a:spAutoFit/>
          </a:bodyPr>
          <a:lstStyle/>
          <a:p>
            <a:r>
              <a:rPr lang="es-ES" sz="1600" b="1" dirty="0"/>
              <a:t>Problema 3</a:t>
            </a:r>
            <a:r>
              <a:rPr lang="es-ES" sz="1600" dirty="0"/>
              <a:t>. Calcular Rb y </a:t>
            </a:r>
            <a:r>
              <a:rPr lang="es-ES" sz="1600" dirty="0" err="1"/>
              <a:t>Rc</a:t>
            </a:r>
            <a:r>
              <a:rPr lang="es-ES" sz="1600" dirty="0"/>
              <a:t> para que el transistor de la figura opere en el </a:t>
            </a:r>
            <a:r>
              <a:rPr lang="es-ES" sz="1600" dirty="0" err="1"/>
              <a:t>pto</a:t>
            </a:r>
            <a:r>
              <a:rPr lang="es-ES" sz="1600" dirty="0"/>
              <a:t>. Q definido por </a:t>
            </a:r>
            <a:r>
              <a:rPr lang="es-ES" sz="1600" dirty="0" err="1"/>
              <a:t>ic</a:t>
            </a:r>
            <a:r>
              <a:rPr lang="es-ES" sz="1600" dirty="0"/>
              <a:t> = 1mA, </a:t>
            </a:r>
            <a:r>
              <a:rPr lang="es-ES" sz="1600" dirty="0" err="1"/>
              <a:t>ib</a:t>
            </a:r>
            <a:r>
              <a:rPr lang="es-ES" sz="1600" dirty="0"/>
              <a:t> = 10μA y V</a:t>
            </a:r>
            <a:r>
              <a:rPr lang="es-ES" sz="1600" baseline="-25000" dirty="0"/>
              <a:t>CE</a:t>
            </a:r>
            <a:r>
              <a:rPr lang="es-ES" sz="1600" dirty="0"/>
              <a:t> = 7V. Sea V</a:t>
            </a:r>
            <a:r>
              <a:rPr lang="es-ES" sz="1600" baseline="-25000" dirty="0"/>
              <a:t>CC</a:t>
            </a:r>
            <a:r>
              <a:rPr lang="es-ES" sz="1600" dirty="0"/>
              <a:t> =10V y V</a:t>
            </a:r>
            <a:r>
              <a:rPr lang="es-ES" sz="1600" baseline="-25000" dirty="0"/>
              <a:t>BE</a:t>
            </a:r>
            <a:r>
              <a:rPr lang="es-ES" sz="1600" dirty="0"/>
              <a:t> = 0,7V </a:t>
            </a:r>
          </a:p>
        </p:txBody>
      </p:sp>
      <p:pic>
        <p:nvPicPr>
          <p:cNvPr id="5" name="Imagen 4">
            <a:extLst>
              <a:ext uri="{FF2B5EF4-FFF2-40B4-BE49-F238E27FC236}">
                <a16:creationId xmlns:a16="http://schemas.microsoft.com/office/drawing/2014/main" id="{1A223208-3A02-4683-9607-42E399DFEFC1}"/>
              </a:ext>
            </a:extLst>
          </p:cNvPr>
          <p:cNvPicPr>
            <a:picLocks noChangeAspect="1"/>
          </p:cNvPicPr>
          <p:nvPr/>
        </p:nvPicPr>
        <p:blipFill>
          <a:blip r:embed="rId3"/>
          <a:stretch>
            <a:fillRect/>
          </a:stretch>
        </p:blipFill>
        <p:spPr>
          <a:xfrm>
            <a:off x="592555" y="1420430"/>
            <a:ext cx="1109900" cy="1727612"/>
          </a:xfrm>
          <a:prstGeom prst="rect">
            <a:avLst/>
          </a:prstGeom>
        </p:spPr>
      </p:pic>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0F6B4589-F14A-4746-8018-4ABBB9EA2368}"/>
                  </a:ext>
                </a:extLst>
              </p:cNvPr>
              <p:cNvSpPr txBox="1"/>
              <p:nvPr/>
            </p:nvSpPr>
            <p:spPr>
              <a:xfrm>
                <a:off x="2315231" y="2025036"/>
                <a:ext cx="6064096" cy="3903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𝑅𝐵</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𝑅𝑏</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r>
                        <a:rPr lang="es-ES" sz="1350" i="1">
                          <a:latin typeface="Cambria Math" panose="02040503050406030204" pitchFamily="18" charset="0"/>
                        </a:rPr>
                        <m:t>𝑅𝑏</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𝑉𝑐𝑐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num>
                        <m:den>
                          <m:r>
                            <a:rPr lang="es-ES" sz="1350" i="1">
                              <a:latin typeface="Cambria Math" panose="02040503050406030204" pitchFamily="18" charset="0"/>
                            </a:rPr>
                            <m:t>𝑖𝑏</m:t>
                          </m:r>
                        </m:den>
                      </m:f>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10</m:t>
                          </m:r>
                          <m:r>
                            <a:rPr lang="es-ES" sz="1350" i="1">
                              <a:latin typeface="Cambria Math" panose="02040503050406030204" pitchFamily="18" charset="0"/>
                            </a:rPr>
                            <m:t>−</m:t>
                          </m:r>
                          <m:r>
                            <a:rPr lang="es-ES" sz="1350" i="1">
                              <a:latin typeface="Cambria Math" panose="02040503050406030204" pitchFamily="18" charset="0"/>
                            </a:rPr>
                            <m:t>0</m:t>
                          </m:r>
                          <m:r>
                            <a:rPr lang="es-ES" sz="1350" i="1">
                              <a:latin typeface="Cambria Math" panose="02040503050406030204" pitchFamily="18" charset="0"/>
                            </a:rPr>
                            <m:t>.</m:t>
                          </m:r>
                          <m:r>
                            <a:rPr lang="es-ES" sz="1350" i="1">
                              <a:latin typeface="Cambria Math" panose="02040503050406030204" pitchFamily="18" charset="0"/>
                            </a:rPr>
                            <m:t>7</m:t>
                          </m:r>
                        </m:num>
                        <m:den>
                          <m:r>
                            <a:rPr lang="es-ES" sz="1350" i="1">
                              <a:latin typeface="Cambria Math" panose="02040503050406030204" pitchFamily="18" charset="0"/>
                            </a:rPr>
                            <m:t>0</m:t>
                          </m:r>
                          <m:r>
                            <a:rPr lang="es-ES" sz="1350" i="1">
                              <a:latin typeface="Cambria Math" panose="02040503050406030204" pitchFamily="18" charset="0"/>
                            </a:rPr>
                            <m:t>.</m:t>
                          </m:r>
                          <m:r>
                            <a:rPr lang="es-ES" sz="1350" i="1">
                              <a:latin typeface="Cambria Math" panose="02040503050406030204" pitchFamily="18" charset="0"/>
                            </a:rPr>
                            <m:t>01</m:t>
                          </m:r>
                          <m:r>
                            <a:rPr lang="es-ES" sz="1350" i="1">
                              <a:latin typeface="Cambria Math" panose="02040503050406030204" pitchFamily="18" charset="0"/>
                            </a:rPr>
                            <m:t> </m:t>
                          </m:r>
                        </m:den>
                      </m:f>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9</m:t>
                          </m:r>
                          <m:r>
                            <a:rPr lang="es-ES" sz="1350" i="1">
                              <a:latin typeface="Cambria Math" panose="02040503050406030204" pitchFamily="18" charset="0"/>
                            </a:rPr>
                            <m:t>.</m:t>
                          </m:r>
                          <m:r>
                            <a:rPr lang="es-ES" sz="1350" i="1">
                              <a:latin typeface="Cambria Math" panose="02040503050406030204" pitchFamily="18" charset="0"/>
                            </a:rPr>
                            <m:t>3</m:t>
                          </m:r>
                        </m:num>
                        <m:den>
                          <m:r>
                            <a:rPr lang="es-ES" sz="1350" i="1">
                              <a:latin typeface="Cambria Math" panose="02040503050406030204" pitchFamily="18" charset="0"/>
                            </a:rPr>
                            <m:t>0</m:t>
                          </m:r>
                          <m:r>
                            <a:rPr lang="es-ES" sz="1350" i="1">
                              <a:latin typeface="Cambria Math" panose="02040503050406030204" pitchFamily="18" charset="0"/>
                            </a:rPr>
                            <m:t>.</m:t>
                          </m:r>
                          <m:r>
                            <a:rPr lang="es-ES" sz="1350" i="1">
                              <a:latin typeface="Cambria Math" panose="02040503050406030204" pitchFamily="18" charset="0"/>
                            </a:rPr>
                            <m:t>01</m:t>
                          </m:r>
                        </m:den>
                      </m:f>
                      <m:r>
                        <a:rPr lang="es-ES" sz="1350" i="1">
                          <a:latin typeface="Cambria Math" panose="02040503050406030204" pitchFamily="18" charset="0"/>
                        </a:rPr>
                        <m:t>=</m:t>
                      </m:r>
                      <m:r>
                        <a:rPr lang="es-ES" sz="1350" i="1">
                          <a:latin typeface="Cambria Math" panose="02040503050406030204" pitchFamily="18" charset="0"/>
                        </a:rPr>
                        <m:t>930</m:t>
                      </m:r>
                      <m:r>
                        <a:rPr lang="es-ES" sz="1350" i="1">
                          <a:latin typeface="Cambria Math" panose="02040503050406030204" pitchFamily="18" charset="0"/>
                        </a:rPr>
                        <m:t> </m:t>
                      </m:r>
                      <m:r>
                        <a:rPr lang="es-ES" sz="1350" i="1">
                          <a:latin typeface="Cambria Math" panose="02040503050406030204" pitchFamily="18" charset="0"/>
                        </a:rPr>
                        <m:t>𝑘</m:t>
                      </m:r>
                      <m:r>
                        <m:rPr>
                          <m:sty m:val="p"/>
                        </m:rPr>
                        <a:rPr lang="el-GR" sz="1350" i="1">
                          <a:latin typeface="Cambria Math" panose="02040503050406030204" pitchFamily="18" charset="0"/>
                          <a:ea typeface="Cambria Math" panose="02040503050406030204" pitchFamily="18" charset="0"/>
                        </a:rPr>
                        <m:t>Ω</m:t>
                      </m:r>
                    </m:oMath>
                  </m:oMathPara>
                </a14:m>
                <a:endParaRPr lang="es-ES" sz="1350" dirty="0"/>
              </a:p>
            </p:txBody>
          </p:sp>
        </mc:Choice>
        <mc:Fallback xmlns="">
          <p:sp>
            <p:nvSpPr>
              <p:cNvPr id="6" name="CuadroTexto 5">
                <a:extLst>
                  <a:ext uri="{FF2B5EF4-FFF2-40B4-BE49-F238E27FC236}">
                    <a16:creationId xmlns:a16="http://schemas.microsoft.com/office/drawing/2014/main" id="{0F6B4589-F14A-4746-8018-4ABBB9EA2368}"/>
                  </a:ext>
                </a:extLst>
              </p:cNvPr>
              <p:cNvSpPr txBox="1">
                <a:spLocks noRot="1" noChangeAspect="1" noMove="1" noResize="1" noEditPoints="1" noAdjustHandles="1" noChangeArrowheads="1" noChangeShapeType="1" noTextEdit="1"/>
              </p:cNvSpPr>
              <p:nvPr/>
            </p:nvSpPr>
            <p:spPr>
              <a:xfrm>
                <a:off x="2315231" y="2025036"/>
                <a:ext cx="6064096" cy="390300"/>
              </a:xfrm>
              <a:prstGeom prst="rect">
                <a:avLst/>
              </a:prstGeom>
              <a:blipFill>
                <a:blip r:embed="rId4"/>
                <a:stretch>
                  <a:fillRect l="-101" t="-1563" r="-101" b="-1562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9706EE56-784E-439C-829B-66D665E8F351}"/>
                  </a:ext>
                </a:extLst>
              </p:cNvPr>
              <p:cNvSpPr txBox="1"/>
              <p:nvPr/>
            </p:nvSpPr>
            <p:spPr>
              <a:xfrm>
                <a:off x="2315232" y="2600893"/>
                <a:ext cx="5127301" cy="3904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𝑉𝑐𝑐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num>
                        <m:den>
                          <m:r>
                            <a:rPr lang="es-ES" sz="1350" i="1">
                              <a:latin typeface="Cambria Math" panose="02040503050406030204" pitchFamily="18" charset="0"/>
                            </a:rPr>
                            <m:t>𝑖𝑐</m:t>
                          </m:r>
                        </m:den>
                      </m:f>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10</m:t>
                          </m:r>
                          <m:r>
                            <a:rPr lang="es-ES" sz="1350" i="1">
                              <a:latin typeface="Cambria Math" panose="02040503050406030204" pitchFamily="18" charset="0"/>
                            </a:rPr>
                            <m:t>−</m:t>
                          </m:r>
                          <m:r>
                            <a:rPr lang="es-ES" sz="1350" i="1">
                              <a:latin typeface="Cambria Math" panose="02040503050406030204" pitchFamily="18" charset="0"/>
                            </a:rPr>
                            <m:t>7</m:t>
                          </m:r>
                        </m:num>
                        <m:den>
                          <m:r>
                            <a:rPr lang="es-ES" sz="1350" i="1">
                              <a:latin typeface="Cambria Math" panose="02040503050406030204" pitchFamily="18" charset="0"/>
                            </a:rPr>
                            <m:t>1</m:t>
                          </m:r>
                        </m:den>
                      </m:f>
                      <m:r>
                        <a:rPr lang="es-ES" sz="1350" i="1">
                          <a:latin typeface="Cambria Math" panose="02040503050406030204" pitchFamily="18" charset="0"/>
                        </a:rPr>
                        <m:t>=</m:t>
                      </m:r>
                      <m:r>
                        <a:rPr lang="es-ES" sz="1350" i="1">
                          <a:latin typeface="Cambria Math" panose="02040503050406030204" pitchFamily="18" charset="0"/>
                        </a:rPr>
                        <m:t>3</m:t>
                      </m:r>
                      <m:r>
                        <a:rPr lang="es-ES" sz="1350" i="1">
                          <a:latin typeface="Cambria Math" panose="02040503050406030204" pitchFamily="18" charset="0"/>
                        </a:rPr>
                        <m:t> </m:t>
                      </m:r>
                      <m:r>
                        <a:rPr lang="es-ES" sz="1350" i="1">
                          <a:latin typeface="Cambria Math" panose="02040503050406030204" pitchFamily="18" charset="0"/>
                        </a:rPr>
                        <m:t>𝑘</m:t>
                      </m:r>
                      <m:r>
                        <m:rPr>
                          <m:sty m:val="p"/>
                        </m:rPr>
                        <a:rPr lang="el-GR" sz="1350" i="1">
                          <a:latin typeface="Cambria Math" panose="02040503050406030204" pitchFamily="18" charset="0"/>
                          <a:ea typeface="Cambria Math" panose="02040503050406030204" pitchFamily="18" charset="0"/>
                        </a:rPr>
                        <m:t>Ω</m:t>
                      </m:r>
                    </m:oMath>
                  </m:oMathPara>
                </a14:m>
                <a:endParaRPr lang="es-ES" sz="1350" dirty="0"/>
              </a:p>
            </p:txBody>
          </p:sp>
        </mc:Choice>
        <mc:Fallback xmlns="">
          <p:sp>
            <p:nvSpPr>
              <p:cNvPr id="7" name="CuadroTexto 6">
                <a:extLst>
                  <a:ext uri="{FF2B5EF4-FFF2-40B4-BE49-F238E27FC236}">
                    <a16:creationId xmlns:a16="http://schemas.microsoft.com/office/drawing/2014/main" id="{9706EE56-784E-439C-829B-66D665E8F351}"/>
                  </a:ext>
                </a:extLst>
              </p:cNvPr>
              <p:cNvSpPr txBox="1">
                <a:spLocks noRot="1" noChangeAspect="1" noMove="1" noResize="1" noEditPoints="1" noAdjustHandles="1" noChangeArrowheads="1" noChangeShapeType="1" noTextEdit="1"/>
              </p:cNvSpPr>
              <p:nvPr/>
            </p:nvSpPr>
            <p:spPr>
              <a:xfrm>
                <a:off x="2315232" y="2600893"/>
                <a:ext cx="5127301" cy="390428"/>
              </a:xfrm>
              <a:prstGeom prst="rect">
                <a:avLst/>
              </a:prstGeom>
              <a:blipFill>
                <a:blip r:embed="rId5"/>
                <a:stretch>
                  <a:fillRect l="-238" t="-3125" r="-238" b="-14063"/>
                </a:stretch>
              </a:blipFill>
            </p:spPr>
            <p:txBody>
              <a:bodyPr/>
              <a:lstStyle/>
              <a:p>
                <a:r>
                  <a:rPr lang="es-ES">
                    <a:noFill/>
                  </a:rPr>
                  <a:t> </a:t>
                </a:r>
              </a:p>
            </p:txBody>
          </p:sp>
        </mc:Fallback>
      </mc:AlternateContent>
      <p:sp>
        <p:nvSpPr>
          <p:cNvPr id="8" name="CuadroTexto 7">
            <a:extLst>
              <a:ext uri="{FF2B5EF4-FFF2-40B4-BE49-F238E27FC236}">
                <a16:creationId xmlns:a16="http://schemas.microsoft.com/office/drawing/2014/main" id="{F4110028-39C3-483E-AE98-980943D9702F}"/>
              </a:ext>
            </a:extLst>
          </p:cNvPr>
          <p:cNvSpPr txBox="1"/>
          <p:nvPr/>
        </p:nvSpPr>
        <p:spPr>
          <a:xfrm>
            <a:off x="2315231" y="1562479"/>
            <a:ext cx="3585662" cy="300082"/>
          </a:xfrm>
          <a:prstGeom prst="rect">
            <a:avLst/>
          </a:prstGeom>
          <a:noFill/>
        </p:spPr>
        <p:txBody>
          <a:bodyPr wrap="none" rtlCol="0">
            <a:spAutoFit/>
          </a:bodyPr>
          <a:lstStyle/>
          <a:p>
            <a:r>
              <a:rPr lang="es-ES" sz="1350" dirty="0"/>
              <a:t>V</a:t>
            </a:r>
            <a:r>
              <a:rPr lang="es-ES" sz="1350" baseline="-25000" dirty="0"/>
              <a:t>CC</a:t>
            </a:r>
            <a:r>
              <a:rPr lang="es-ES" sz="1350" dirty="0"/>
              <a:t>&gt;</a:t>
            </a:r>
            <a:r>
              <a:rPr lang="es-ES" sz="1350" dirty="0" err="1"/>
              <a:t>Vf</a:t>
            </a:r>
            <a:r>
              <a:rPr lang="es-ES" sz="1350" dirty="0"/>
              <a:t>=0.7 V y V</a:t>
            </a:r>
            <a:r>
              <a:rPr lang="es-ES" sz="1350" baseline="-25000" dirty="0"/>
              <a:t>CE</a:t>
            </a:r>
            <a:r>
              <a:rPr lang="es-ES" sz="1350" dirty="0"/>
              <a:t>&gt;V</a:t>
            </a:r>
            <a:r>
              <a:rPr lang="es-ES" sz="1350" baseline="-25000" dirty="0"/>
              <a:t>SAT</a:t>
            </a:r>
            <a:r>
              <a:rPr lang="es-ES" sz="1350" dirty="0">
                <a:sym typeface="Wingdings" panose="05000000000000000000" pitchFamily="2" charset="2"/>
              </a:rPr>
              <a:t> Estará en activa</a:t>
            </a:r>
            <a:endParaRPr lang="es-ES" sz="1350" dirty="0"/>
          </a:p>
        </p:txBody>
      </p:sp>
      <p:sp>
        <p:nvSpPr>
          <p:cNvPr id="2" name="Marcador de número de diapositiva 1">
            <a:extLst>
              <a:ext uri="{FF2B5EF4-FFF2-40B4-BE49-F238E27FC236}">
                <a16:creationId xmlns:a16="http://schemas.microsoft.com/office/drawing/2014/main" id="{5635EA16-CFC8-4829-AA46-4CEE06F33677}"/>
              </a:ext>
            </a:extLst>
          </p:cNvPr>
          <p:cNvSpPr>
            <a:spLocks noGrp="1"/>
          </p:cNvSpPr>
          <p:nvPr>
            <p:ph type="sldNum" sz="quarter" idx="12"/>
          </p:nvPr>
        </p:nvSpPr>
        <p:spPr/>
        <p:txBody>
          <a:bodyPr/>
          <a:lstStyle/>
          <a:p>
            <a:fld id="{78733FC4-8689-4CA5-A153-34ADD6EFE592}" type="slidenum">
              <a:rPr lang="es-ES" smtClean="0"/>
              <a:t>100</a:t>
            </a:fld>
            <a:endParaRPr lang="es-ES"/>
          </a:p>
        </p:txBody>
      </p:sp>
    </p:spTree>
    <p:custDataLst>
      <p:tags r:id="rId1"/>
    </p:custDataLst>
    <p:extLst>
      <p:ext uri="{BB962C8B-B14F-4D97-AF65-F5344CB8AC3E}">
        <p14:creationId xmlns:p14="http://schemas.microsoft.com/office/powerpoint/2010/main" val="181970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B913B0C-67E1-4426-95A4-BF023802AE8E}"/>
              </a:ext>
            </a:extLst>
          </p:cNvPr>
          <p:cNvSpPr/>
          <p:nvPr/>
        </p:nvSpPr>
        <p:spPr>
          <a:xfrm>
            <a:off x="-1" y="828675"/>
            <a:ext cx="8791575" cy="584775"/>
          </a:xfrm>
          <a:prstGeom prst="rect">
            <a:avLst/>
          </a:prstGeom>
        </p:spPr>
        <p:txBody>
          <a:bodyPr wrap="square">
            <a:spAutoFit/>
          </a:bodyPr>
          <a:lstStyle/>
          <a:p>
            <a:r>
              <a:rPr lang="es-ES" sz="1600" b="1" dirty="0"/>
              <a:t>Problema 4.</a:t>
            </a:r>
            <a:r>
              <a:rPr lang="es-ES" sz="1600" dirty="0"/>
              <a:t> Calcular Rf y </a:t>
            </a:r>
            <a:r>
              <a:rPr lang="es-ES" sz="1600" dirty="0" err="1"/>
              <a:t>Rc</a:t>
            </a:r>
            <a:r>
              <a:rPr lang="es-ES" sz="1600" dirty="0"/>
              <a:t> para que el transistor de la figura opere en el </a:t>
            </a:r>
            <a:r>
              <a:rPr lang="es-ES" sz="1600" dirty="0" err="1"/>
              <a:t>pto</a:t>
            </a:r>
            <a:r>
              <a:rPr lang="es-ES" sz="1600" dirty="0"/>
              <a:t>. Q definido por V</a:t>
            </a:r>
            <a:r>
              <a:rPr lang="es-ES" sz="1600" baseline="-25000" dirty="0"/>
              <a:t>CE</a:t>
            </a:r>
            <a:r>
              <a:rPr lang="es-ES" sz="1600" dirty="0"/>
              <a:t> = 5V e </a:t>
            </a:r>
            <a:r>
              <a:rPr lang="es-ES" sz="1600" dirty="0" err="1"/>
              <a:t>ic</a:t>
            </a:r>
            <a:r>
              <a:rPr lang="es-ES" sz="1600" dirty="0"/>
              <a:t> = 5mA. Datos V</a:t>
            </a:r>
            <a:r>
              <a:rPr lang="es-ES" sz="1600" baseline="-25000" dirty="0"/>
              <a:t>CC</a:t>
            </a:r>
            <a:r>
              <a:rPr lang="es-ES" sz="1600" dirty="0"/>
              <a:t> = 9V y </a:t>
            </a:r>
            <a:r>
              <a:rPr lang="el-GR" sz="1600" dirty="0"/>
              <a:t>β</a:t>
            </a:r>
            <a:r>
              <a:rPr lang="es-ES" sz="1600" dirty="0"/>
              <a:t>=99. </a:t>
            </a:r>
          </a:p>
        </p:txBody>
      </p:sp>
      <p:pic>
        <p:nvPicPr>
          <p:cNvPr id="5" name="Imagen 4">
            <a:extLst>
              <a:ext uri="{FF2B5EF4-FFF2-40B4-BE49-F238E27FC236}">
                <a16:creationId xmlns:a16="http://schemas.microsoft.com/office/drawing/2014/main" id="{6997C0FC-208C-4056-9466-F9FE8AC67CA7}"/>
              </a:ext>
            </a:extLst>
          </p:cNvPr>
          <p:cNvPicPr>
            <a:picLocks noChangeAspect="1"/>
          </p:cNvPicPr>
          <p:nvPr/>
        </p:nvPicPr>
        <p:blipFill>
          <a:blip r:embed="rId3"/>
          <a:stretch>
            <a:fillRect/>
          </a:stretch>
        </p:blipFill>
        <p:spPr>
          <a:xfrm>
            <a:off x="317709" y="1449203"/>
            <a:ext cx="1241585" cy="2155422"/>
          </a:xfrm>
          <a:prstGeom prst="rect">
            <a:avLst/>
          </a:prstGeom>
        </p:spPr>
      </p:pic>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834C6403-0690-4D0C-A0E6-CD80441C70E5}"/>
                  </a:ext>
                </a:extLst>
              </p:cNvPr>
              <p:cNvSpPr txBox="1"/>
              <p:nvPr/>
            </p:nvSpPr>
            <p:spPr>
              <a:xfrm>
                <a:off x="2100942" y="2046959"/>
                <a:ext cx="4126643" cy="2243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𝑅𝑐</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𝑅𝑓</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𝑖𝑏</m:t>
                          </m:r>
                        </m:e>
                      </m:d>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𝑅𝑓</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oMath>
                  </m:oMathPara>
                </a14:m>
                <a:endParaRPr lang="es-ES" sz="1350" dirty="0"/>
              </a:p>
            </p:txBody>
          </p:sp>
        </mc:Choice>
        <mc:Fallback xmlns="">
          <p:sp>
            <p:nvSpPr>
              <p:cNvPr id="6" name="CuadroTexto 5">
                <a:extLst>
                  <a:ext uri="{FF2B5EF4-FFF2-40B4-BE49-F238E27FC236}">
                    <a16:creationId xmlns:a16="http://schemas.microsoft.com/office/drawing/2014/main" id="{834C6403-0690-4D0C-A0E6-CD80441C70E5}"/>
                  </a:ext>
                </a:extLst>
              </p:cNvPr>
              <p:cNvSpPr txBox="1">
                <a:spLocks noRot="1" noChangeAspect="1" noMove="1" noResize="1" noEditPoints="1" noAdjustHandles="1" noChangeArrowheads="1" noChangeShapeType="1" noTextEdit="1"/>
              </p:cNvSpPr>
              <p:nvPr/>
            </p:nvSpPr>
            <p:spPr>
              <a:xfrm>
                <a:off x="2100942" y="2046959"/>
                <a:ext cx="4126643" cy="224357"/>
              </a:xfrm>
              <a:prstGeom prst="rect">
                <a:avLst/>
              </a:prstGeom>
              <a:blipFill>
                <a:blip r:embed="rId4"/>
                <a:stretch>
                  <a:fillRect l="-443" b="-24324"/>
                </a:stretch>
              </a:blipFill>
            </p:spPr>
            <p:txBody>
              <a:bodyPr/>
              <a:lstStyle/>
              <a:p>
                <a:r>
                  <a:rPr lang="es-ES">
                    <a:noFill/>
                  </a:rPr>
                  <a:t> </a:t>
                </a:r>
              </a:p>
            </p:txBody>
          </p:sp>
        </mc:Fallback>
      </mc:AlternateContent>
      <p:sp>
        <p:nvSpPr>
          <p:cNvPr id="8" name="CuadroTexto 7">
            <a:extLst>
              <a:ext uri="{FF2B5EF4-FFF2-40B4-BE49-F238E27FC236}">
                <a16:creationId xmlns:a16="http://schemas.microsoft.com/office/drawing/2014/main" id="{BCAFDB31-D2C5-443E-A414-F4BC3CF26C44}"/>
              </a:ext>
            </a:extLst>
          </p:cNvPr>
          <p:cNvSpPr txBox="1"/>
          <p:nvPr/>
        </p:nvSpPr>
        <p:spPr>
          <a:xfrm>
            <a:off x="2100941" y="1556580"/>
            <a:ext cx="3585662" cy="300082"/>
          </a:xfrm>
          <a:prstGeom prst="rect">
            <a:avLst/>
          </a:prstGeom>
          <a:noFill/>
        </p:spPr>
        <p:txBody>
          <a:bodyPr wrap="none" rtlCol="0">
            <a:spAutoFit/>
          </a:bodyPr>
          <a:lstStyle/>
          <a:p>
            <a:r>
              <a:rPr lang="es-ES" sz="1350" dirty="0"/>
              <a:t>V</a:t>
            </a:r>
            <a:r>
              <a:rPr lang="es-ES" sz="1350" baseline="-25000" dirty="0"/>
              <a:t>CC</a:t>
            </a:r>
            <a:r>
              <a:rPr lang="es-ES" sz="1350" dirty="0"/>
              <a:t>&gt;</a:t>
            </a:r>
            <a:r>
              <a:rPr lang="es-ES" sz="1350" dirty="0" err="1"/>
              <a:t>Vf</a:t>
            </a:r>
            <a:r>
              <a:rPr lang="es-ES" sz="1350" dirty="0"/>
              <a:t>=0.7 V y V</a:t>
            </a:r>
            <a:r>
              <a:rPr lang="es-ES" sz="1350" baseline="-25000" dirty="0"/>
              <a:t>CE</a:t>
            </a:r>
            <a:r>
              <a:rPr lang="es-ES" sz="1350" dirty="0"/>
              <a:t>&gt;V</a:t>
            </a:r>
            <a:r>
              <a:rPr lang="es-ES" sz="1350" baseline="-25000" dirty="0"/>
              <a:t>SAT</a:t>
            </a:r>
            <a:r>
              <a:rPr lang="es-ES" sz="1350" dirty="0">
                <a:sym typeface="Wingdings" panose="05000000000000000000" pitchFamily="2" charset="2"/>
              </a:rPr>
              <a:t> Estará en activa</a:t>
            </a:r>
            <a:endParaRPr lang="es-ES" sz="1350" dirty="0"/>
          </a:p>
        </p:txBody>
      </p:sp>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0306E5FC-F8F1-4851-93BB-056187F542FE}"/>
                  </a:ext>
                </a:extLst>
              </p:cNvPr>
              <p:cNvSpPr/>
              <p:nvPr/>
            </p:nvSpPr>
            <p:spPr>
              <a:xfrm>
                <a:off x="1559294" y="4230823"/>
                <a:ext cx="6403933" cy="6591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9</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100</m:t>
                          </m:r>
                        </m:num>
                        <m:den>
                          <m:r>
                            <a:rPr lang="es-ES" sz="1350" i="1">
                              <a:latin typeface="Cambria Math" panose="02040503050406030204" pitchFamily="18" charset="0"/>
                            </a:rPr>
                            <m:t>99</m:t>
                          </m:r>
                        </m:den>
                      </m:f>
                      <m:r>
                        <a:rPr lang="es-ES" sz="1350" i="1">
                          <a:latin typeface="Cambria Math" panose="02040503050406030204" pitchFamily="18" charset="0"/>
                        </a:rPr>
                        <m:t>𝑖𝑐𝑅𝑐</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𝑖𝑐𝑅𝑓</m:t>
                          </m:r>
                        </m:num>
                        <m:den>
                          <m:r>
                            <a:rPr lang="es-ES" sz="1350" i="1">
                              <a:latin typeface="Cambria Math" panose="02040503050406030204" pitchFamily="18" charset="0"/>
                            </a:rPr>
                            <m:t>99</m:t>
                          </m:r>
                        </m:den>
                      </m:f>
                      <m:r>
                        <a:rPr lang="es-ES" sz="1350" i="1">
                          <a:latin typeface="Cambria Math" panose="02040503050406030204" pitchFamily="18" charset="0"/>
                        </a:rPr>
                        <m:t>+</m:t>
                      </m:r>
                      <m:r>
                        <a:rPr lang="es-ES" sz="1350" i="1">
                          <a:latin typeface="Cambria Math" panose="02040503050406030204" pitchFamily="18" charset="0"/>
                        </a:rPr>
                        <m:t>0</m:t>
                      </m:r>
                      <m:r>
                        <a:rPr lang="es-ES" sz="1350" i="1">
                          <a:latin typeface="Cambria Math" panose="02040503050406030204" pitchFamily="18" charset="0"/>
                        </a:rPr>
                        <m:t>.</m:t>
                      </m:r>
                      <m:r>
                        <a:rPr lang="es-ES" sz="1350" i="1">
                          <a:latin typeface="Cambria Math" panose="02040503050406030204" pitchFamily="18" charset="0"/>
                        </a:rPr>
                        <m:t>7</m:t>
                      </m:r>
                      <m:r>
                        <a:rPr lang="es-ES" sz="1350" i="1">
                          <a:latin typeface="Cambria Math" panose="02040503050406030204" pitchFamily="18" charset="0"/>
                        </a:rPr>
                        <m:t>→</m:t>
                      </m:r>
                      <m:r>
                        <a:rPr lang="es-ES" sz="1350" i="1">
                          <a:latin typeface="Cambria Math" panose="02040503050406030204" pitchFamily="18" charset="0"/>
                        </a:rPr>
                        <m:t>𝑅𝑓</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9</m:t>
                          </m:r>
                          <m:r>
                            <a:rPr lang="es-ES" sz="1350" i="1">
                              <a:latin typeface="Cambria Math" panose="02040503050406030204" pitchFamily="18" charset="0"/>
                            </a:rPr>
                            <m:t>−</m:t>
                          </m:r>
                          <m:r>
                            <a:rPr lang="es-ES" sz="1350" i="1">
                              <a:latin typeface="Cambria Math" panose="02040503050406030204" pitchFamily="18" charset="0"/>
                            </a:rPr>
                            <m:t>0</m:t>
                          </m:r>
                          <m:r>
                            <a:rPr lang="es-ES" sz="1350" i="1">
                              <a:latin typeface="Cambria Math" panose="02040503050406030204" pitchFamily="18" charset="0"/>
                            </a:rPr>
                            <m:t>.</m:t>
                          </m:r>
                          <m:r>
                            <a:rPr lang="es-ES" sz="1350" i="1">
                              <a:latin typeface="Cambria Math" panose="02040503050406030204" pitchFamily="18" charset="0"/>
                            </a:rPr>
                            <m:t>7</m:t>
                          </m:r>
                          <m:r>
                            <a:rPr lang="es-ES" sz="1350" i="1">
                              <a:latin typeface="Cambria Math" panose="02040503050406030204" pitchFamily="18" charset="0"/>
                            </a:rPr>
                            <m:t>−</m:t>
                          </m:r>
                          <m:r>
                            <a:rPr lang="es-ES" sz="1350" i="1">
                              <a:latin typeface="Cambria Math" panose="02040503050406030204" pitchFamily="18" charset="0"/>
                            </a:rPr>
                            <m:t>1</m:t>
                          </m:r>
                          <m:r>
                            <a:rPr lang="es-ES" sz="1350" i="1">
                              <a:latin typeface="Cambria Math" panose="02040503050406030204" pitchFamily="18" charset="0"/>
                            </a:rPr>
                            <m:t>.</m:t>
                          </m:r>
                          <m:r>
                            <a:rPr lang="es-ES" sz="1350" i="1">
                              <a:latin typeface="Cambria Math" panose="02040503050406030204" pitchFamily="18" charset="0"/>
                            </a:rPr>
                            <m:t>01</m:t>
                          </m:r>
                          <m:r>
                            <a:rPr lang="es-ES" sz="1350" i="1">
                              <a:latin typeface="Cambria Math" panose="02040503050406030204" pitchFamily="18" charset="0"/>
                            </a:rPr>
                            <m:t>∗</m:t>
                          </m:r>
                          <m:r>
                            <a:rPr lang="es-ES" sz="1350" i="1">
                              <a:latin typeface="Cambria Math" panose="02040503050406030204" pitchFamily="18" charset="0"/>
                            </a:rPr>
                            <m:t>5</m:t>
                          </m:r>
                          <m:r>
                            <a:rPr lang="es-ES" sz="1350" i="1">
                              <a:latin typeface="Cambria Math" panose="02040503050406030204" pitchFamily="18" charset="0"/>
                            </a:rPr>
                            <m:t>∗</m:t>
                          </m:r>
                          <m:r>
                            <a:rPr lang="es-ES" sz="1350" i="1">
                              <a:latin typeface="Cambria Math" panose="02040503050406030204" pitchFamily="18" charset="0"/>
                            </a:rPr>
                            <m:t>0</m:t>
                          </m:r>
                          <m:r>
                            <a:rPr lang="es-ES" sz="1350" i="1">
                              <a:latin typeface="Cambria Math" panose="02040503050406030204" pitchFamily="18" charset="0"/>
                            </a:rPr>
                            <m:t>.</m:t>
                          </m:r>
                          <m:r>
                            <a:rPr lang="es-ES" sz="1350" i="1">
                              <a:latin typeface="Cambria Math" panose="02040503050406030204" pitchFamily="18" charset="0"/>
                            </a:rPr>
                            <m:t>792</m:t>
                          </m:r>
                        </m:num>
                        <m:den>
                          <m:f>
                            <m:fPr>
                              <m:ctrlPr>
                                <a:rPr lang="es-ES" sz="1350" i="1">
                                  <a:latin typeface="Cambria Math" panose="02040503050406030204" pitchFamily="18" charset="0"/>
                                </a:rPr>
                              </m:ctrlPr>
                            </m:fPr>
                            <m:num>
                              <m:r>
                                <a:rPr lang="es-ES" sz="1350" i="1">
                                  <a:latin typeface="Cambria Math" panose="02040503050406030204" pitchFamily="18" charset="0"/>
                                </a:rPr>
                                <m:t>5</m:t>
                              </m:r>
                            </m:num>
                            <m:den>
                              <m:r>
                                <a:rPr lang="es-ES" sz="1350" i="1">
                                  <a:latin typeface="Cambria Math" panose="02040503050406030204" pitchFamily="18" charset="0"/>
                                </a:rPr>
                                <m:t>99</m:t>
                              </m:r>
                            </m:den>
                          </m:f>
                        </m:den>
                      </m:f>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4</m:t>
                          </m:r>
                          <m:r>
                            <a:rPr lang="es-ES" sz="1350" i="1">
                              <a:latin typeface="Cambria Math" panose="02040503050406030204" pitchFamily="18" charset="0"/>
                            </a:rPr>
                            <m:t>.</m:t>
                          </m:r>
                          <m:r>
                            <a:rPr lang="es-ES" sz="1350" i="1">
                              <a:latin typeface="Cambria Math" panose="02040503050406030204" pitchFamily="18" charset="0"/>
                            </a:rPr>
                            <m:t>30</m:t>
                          </m:r>
                        </m:num>
                        <m:den>
                          <m:r>
                            <a:rPr lang="es-ES" sz="1350" i="1">
                              <a:latin typeface="Cambria Math" panose="02040503050406030204" pitchFamily="18" charset="0"/>
                            </a:rPr>
                            <m:t>0</m:t>
                          </m:r>
                          <m:r>
                            <a:rPr lang="es-ES" sz="1350" i="1">
                              <a:latin typeface="Cambria Math" panose="02040503050406030204" pitchFamily="18" charset="0"/>
                            </a:rPr>
                            <m:t>.</m:t>
                          </m:r>
                          <m:r>
                            <a:rPr lang="es-ES" sz="1350" i="1">
                              <a:latin typeface="Cambria Math" panose="02040503050406030204" pitchFamily="18" charset="0"/>
                            </a:rPr>
                            <m:t>5050</m:t>
                          </m:r>
                        </m:den>
                      </m:f>
                      <m:r>
                        <a:rPr lang="es-ES" sz="1350" i="1">
                          <a:latin typeface="Cambria Math" panose="02040503050406030204" pitchFamily="18" charset="0"/>
                        </a:rPr>
                        <m:t>=</m:t>
                      </m:r>
                      <m:r>
                        <a:rPr lang="es-ES" sz="1350" i="1">
                          <a:latin typeface="Cambria Math" panose="02040503050406030204" pitchFamily="18" charset="0"/>
                        </a:rPr>
                        <m:t>85</m:t>
                      </m:r>
                      <m:r>
                        <a:rPr lang="es-ES" sz="1350" i="1">
                          <a:latin typeface="Cambria Math" panose="02040503050406030204" pitchFamily="18" charset="0"/>
                        </a:rPr>
                        <m:t>.</m:t>
                      </m:r>
                      <m:r>
                        <a:rPr lang="es-ES" sz="1350" i="1">
                          <a:latin typeface="Cambria Math" panose="02040503050406030204" pitchFamily="18" charset="0"/>
                        </a:rPr>
                        <m:t>15</m:t>
                      </m:r>
                      <m:r>
                        <a:rPr lang="es-ES" sz="1350" i="1">
                          <a:latin typeface="Cambria Math" panose="02040503050406030204" pitchFamily="18" charset="0"/>
                        </a:rPr>
                        <m:t> </m:t>
                      </m:r>
                      <m:r>
                        <a:rPr lang="es-ES" sz="1350" i="1">
                          <a:latin typeface="Cambria Math" panose="02040503050406030204" pitchFamily="18" charset="0"/>
                        </a:rPr>
                        <m:t>𝑘</m:t>
                      </m:r>
                      <m:r>
                        <m:rPr>
                          <m:sty m:val="p"/>
                        </m:rPr>
                        <a:rPr lang="el-GR" sz="1350" i="1">
                          <a:latin typeface="Cambria Math" panose="02040503050406030204" pitchFamily="18" charset="0"/>
                          <a:ea typeface="Cambria Math" panose="02040503050406030204" pitchFamily="18" charset="0"/>
                        </a:rPr>
                        <m:t>Ω</m:t>
                      </m:r>
                    </m:oMath>
                  </m:oMathPara>
                </a14:m>
                <a:endParaRPr lang="es-ES" sz="1350" dirty="0"/>
              </a:p>
            </p:txBody>
          </p:sp>
        </mc:Choice>
        <mc:Fallback xmlns="">
          <p:sp>
            <p:nvSpPr>
              <p:cNvPr id="9" name="Rectángulo 8">
                <a:extLst>
                  <a:ext uri="{FF2B5EF4-FFF2-40B4-BE49-F238E27FC236}">
                    <a16:creationId xmlns:a16="http://schemas.microsoft.com/office/drawing/2014/main" id="{0306E5FC-F8F1-4851-93BB-056187F542FE}"/>
                  </a:ext>
                </a:extLst>
              </p:cNvPr>
              <p:cNvSpPr>
                <a:spLocks noRot="1" noChangeAspect="1" noMove="1" noResize="1" noEditPoints="1" noAdjustHandles="1" noChangeArrowheads="1" noChangeShapeType="1" noTextEdit="1"/>
              </p:cNvSpPr>
              <p:nvPr/>
            </p:nvSpPr>
            <p:spPr>
              <a:xfrm>
                <a:off x="1559294" y="4230823"/>
                <a:ext cx="6403933" cy="659155"/>
              </a:xfrm>
              <a:prstGeom prst="rect">
                <a:avLst/>
              </a:prstGeom>
              <a:blipFill>
                <a:blip r:embed="rId5"/>
                <a:stretch>
                  <a:fillRect b="-185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FBC6EACE-B047-4D73-8E1A-0F04C5CC0CB1}"/>
                  </a:ext>
                </a:extLst>
              </p:cNvPr>
              <p:cNvSpPr/>
              <p:nvPr/>
            </p:nvSpPr>
            <p:spPr>
              <a:xfrm>
                <a:off x="2100941" y="2480818"/>
                <a:ext cx="6801862" cy="456856"/>
              </a:xfrm>
              <a:prstGeom prst="rect">
                <a:avLst/>
              </a:prstGeom>
            </p:spPr>
            <p:txBody>
              <a:bodyPr wrap="none">
                <a:spAutoFit/>
              </a:bodyPr>
              <a:lstStyle/>
              <a:p>
                <a14:m>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𝑅𝑐</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oMath>
                </a14:m>
                <a:r>
                  <a:rPr lang="es-ES" sz="1350" dirty="0"/>
                  <a:t> </a:t>
                </a:r>
                <a14:m>
                  <m:oMath xmlns:m="http://schemas.openxmlformats.org/officeDocument/2006/math">
                    <m:d>
                      <m:dPr>
                        <m:ctrlPr>
                          <a:rPr lang="es-ES" sz="1350" i="1">
                            <a:latin typeface="Cambria Math" panose="02040503050406030204" pitchFamily="18" charset="0"/>
                          </a:rPr>
                        </m:ctrlPr>
                      </m:dPr>
                      <m:e>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𝑖𝑏</m:t>
                        </m:r>
                      </m:e>
                    </m:d>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oMath>
                </a14:m>
                <a:r>
                  <a:rPr lang="es-ES" sz="1350" dirty="0"/>
                  <a:t> </a:t>
                </a:r>
                <a14:m>
                  <m:oMath xmlns:m="http://schemas.openxmlformats.org/officeDocument/2006/math">
                    <m:groupChr>
                      <m:groupChrPr>
                        <m:chr m:val="→"/>
                        <m:vertJc m:val="bot"/>
                        <m:ctrlPr>
                          <a:rPr lang="es-ES" sz="1350" i="1">
                            <a:latin typeface="Cambria Math" panose="02040503050406030204" pitchFamily="18" charset="0"/>
                          </a:rPr>
                        </m:ctrlPr>
                      </m:groupChrPr>
                      <m:e>
                        <m:r>
                          <m:rPr>
                            <m:brk m:alnAt="2"/>
                          </m:rPr>
                          <a:rPr lang="es-ES" sz="1350" i="1">
                            <a:latin typeface="Cambria Math" panose="02040503050406030204" pitchFamily="18" charset="0"/>
                          </a:rPr>
                          <m:t>𝑖</m:t>
                        </m:r>
                        <m:r>
                          <a:rPr lang="es-ES" sz="1350" i="1">
                            <a:latin typeface="Cambria Math" panose="02040503050406030204" pitchFamily="18" charset="0"/>
                          </a:rPr>
                          <m:t>𝑐</m:t>
                        </m:r>
                        <m:r>
                          <a:rPr lang="es-ES" sz="1350" i="1">
                            <a:latin typeface="Cambria Math" panose="02040503050406030204" pitchFamily="18" charset="0"/>
                          </a:rPr>
                          <m:t>=</m:t>
                        </m:r>
                        <m:r>
                          <a:rPr lang="es-ES" sz="1350" i="1">
                            <a:latin typeface="Cambria Math" panose="02040503050406030204" pitchFamily="18" charset="0"/>
                            <a:ea typeface="Cambria Math" panose="02040503050406030204" pitchFamily="18" charset="0"/>
                          </a:rPr>
                          <m:t>𝛽</m:t>
                        </m:r>
                        <m:r>
                          <a:rPr lang="es-ES" sz="1350" i="1">
                            <a:latin typeface="Cambria Math" panose="02040503050406030204" pitchFamily="18" charset="0"/>
                            <a:ea typeface="Cambria Math" panose="02040503050406030204" pitchFamily="18" charset="0"/>
                          </a:rPr>
                          <m:t>𝑖𝑏</m:t>
                        </m:r>
                      </m:e>
                    </m:groupCh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99</m:t>
                        </m:r>
                      </m:e>
                    </m:d>
                    <m:r>
                      <a:rPr lang="es-ES" sz="1350" i="1">
                        <a:latin typeface="Cambria Math" panose="02040503050406030204" pitchFamily="18" charset="0"/>
                      </a:rPr>
                      <m:t>𝑅𝑐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num>
                      <m:den>
                        <m:r>
                          <a:rPr lang="es-ES" sz="1350" i="1">
                            <a:latin typeface="Cambria Math" panose="02040503050406030204" pitchFamily="18" charset="0"/>
                          </a:rPr>
                          <m:t>𝑖𝑐</m:t>
                        </m:r>
                        <m:r>
                          <a:rPr lang="es-ES" sz="1350" i="1">
                            <a:latin typeface="Cambria Math" panose="02040503050406030204" pitchFamily="18" charset="0"/>
                          </a:rPr>
                          <m:t>100</m:t>
                        </m:r>
                        <m:r>
                          <a:rPr lang="es-ES" sz="1350" i="1">
                            <a:latin typeface="Cambria Math" panose="02040503050406030204" pitchFamily="18" charset="0"/>
                          </a:rPr>
                          <m:t>/</m:t>
                        </m:r>
                        <m:r>
                          <a:rPr lang="es-ES" sz="1350" i="1">
                            <a:latin typeface="Cambria Math" panose="02040503050406030204" pitchFamily="18" charset="0"/>
                          </a:rPr>
                          <m:t>99</m:t>
                        </m:r>
                      </m:den>
                    </m:f>
                  </m:oMath>
                </a14:m>
                <a:endParaRPr lang="es-ES" sz="1350" dirty="0"/>
              </a:p>
            </p:txBody>
          </p:sp>
        </mc:Choice>
        <mc:Fallback xmlns="">
          <p:sp>
            <p:nvSpPr>
              <p:cNvPr id="10" name="Rectángulo 9">
                <a:extLst>
                  <a:ext uri="{FF2B5EF4-FFF2-40B4-BE49-F238E27FC236}">
                    <a16:creationId xmlns:a16="http://schemas.microsoft.com/office/drawing/2014/main" id="{FBC6EACE-B047-4D73-8E1A-0F04C5CC0CB1}"/>
                  </a:ext>
                </a:extLst>
              </p:cNvPr>
              <p:cNvSpPr>
                <a:spLocks noRot="1" noChangeAspect="1" noMove="1" noResize="1" noEditPoints="1" noAdjustHandles="1" noChangeArrowheads="1" noChangeShapeType="1" noTextEdit="1"/>
              </p:cNvSpPr>
              <p:nvPr/>
            </p:nvSpPr>
            <p:spPr>
              <a:xfrm>
                <a:off x="2100941" y="2480818"/>
                <a:ext cx="6801862" cy="456856"/>
              </a:xfrm>
              <a:prstGeom prst="rect">
                <a:avLst/>
              </a:prstGeom>
              <a:blipFill>
                <a:blip r:embed="rId6"/>
                <a:stretch>
                  <a:fillRect b="-133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Rectángulo 10">
                <a:extLst>
                  <a:ext uri="{FF2B5EF4-FFF2-40B4-BE49-F238E27FC236}">
                    <a16:creationId xmlns:a16="http://schemas.microsoft.com/office/drawing/2014/main" id="{4A888925-710D-4499-A6C8-C1474CFF43B6}"/>
                  </a:ext>
                </a:extLst>
              </p:cNvPr>
              <p:cNvSpPr/>
              <p:nvPr/>
            </p:nvSpPr>
            <p:spPr>
              <a:xfrm>
                <a:off x="2100942" y="2864439"/>
                <a:ext cx="3428952" cy="4869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9</m:t>
                          </m:r>
                          <m:r>
                            <a:rPr lang="es-ES" sz="1350" i="1">
                              <a:latin typeface="Cambria Math" panose="02040503050406030204" pitchFamily="18" charset="0"/>
                            </a:rPr>
                            <m:t>−</m:t>
                          </m:r>
                          <m:r>
                            <a:rPr lang="es-ES" sz="1350" i="1">
                              <a:latin typeface="Cambria Math" panose="02040503050406030204" pitchFamily="18" charset="0"/>
                            </a:rPr>
                            <m:t>5</m:t>
                          </m:r>
                        </m:num>
                        <m:den>
                          <m:r>
                            <a:rPr lang="es-ES" sz="1350" i="1">
                              <a:latin typeface="Cambria Math" panose="02040503050406030204" pitchFamily="18" charset="0"/>
                            </a:rPr>
                            <m:t>1</m:t>
                          </m:r>
                          <m:r>
                            <a:rPr lang="es-ES" sz="1350" i="1">
                              <a:latin typeface="Cambria Math" panose="02040503050406030204" pitchFamily="18" charset="0"/>
                            </a:rPr>
                            <m:t>.</m:t>
                          </m:r>
                          <m:r>
                            <a:rPr lang="es-ES" sz="1350" i="1">
                              <a:latin typeface="Cambria Math" panose="02040503050406030204" pitchFamily="18" charset="0"/>
                            </a:rPr>
                            <m:t>01</m:t>
                          </m:r>
                          <m:r>
                            <a:rPr lang="es-ES" sz="1350" i="1">
                              <a:latin typeface="Cambria Math" panose="02040503050406030204" pitchFamily="18" charset="0"/>
                            </a:rPr>
                            <m:t>𝑖𝑐</m:t>
                          </m:r>
                        </m:den>
                      </m:f>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4</m:t>
                          </m:r>
                        </m:num>
                        <m:den>
                          <m:r>
                            <a:rPr lang="es-ES" sz="1350" i="1">
                              <a:latin typeface="Cambria Math" panose="02040503050406030204" pitchFamily="18" charset="0"/>
                            </a:rPr>
                            <m:t>5</m:t>
                          </m:r>
                          <m:r>
                            <a:rPr lang="es-ES" sz="1350" i="1">
                              <a:latin typeface="Cambria Math" panose="02040503050406030204" pitchFamily="18" charset="0"/>
                            </a:rPr>
                            <m:t>.</m:t>
                          </m:r>
                          <m:r>
                            <a:rPr lang="es-ES" sz="1350" i="1">
                              <a:latin typeface="Cambria Math" panose="02040503050406030204" pitchFamily="18" charset="0"/>
                            </a:rPr>
                            <m:t>05</m:t>
                          </m:r>
                        </m:den>
                      </m:f>
                      <m:r>
                        <a:rPr lang="es-ES" sz="1350" i="1">
                          <a:latin typeface="Cambria Math" panose="02040503050406030204" pitchFamily="18" charset="0"/>
                        </a:rPr>
                        <m:t>=</m:t>
                      </m:r>
                      <m:r>
                        <a:rPr lang="es-ES" sz="1350" i="1">
                          <a:latin typeface="Cambria Math" panose="02040503050406030204" pitchFamily="18" charset="0"/>
                        </a:rPr>
                        <m:t>0</m:t>
                      </m:r>
                      <m:r>
                        <a:rPr lang="es-ES" sz="1350" i="1">
                          <a:latin typeface="Cambria Math" panose="02040503050406030204" pitchFamily="18" charset="0"/>
                        </a:rPr>
                        <m:t>.</m:t>
                      </m:r>
                      <m:r>
                        <a:rPr lang="es-ES" sz="1350" i="1">
                          <a:latin typeface="Cambria Math" panose="02040503050406030204" pitchFamily="18" charset="0"/>
                        </a:rPr>
                        <m:t>792</m:t>
                      </m:r>
                      <m:r>
                        <a:rPr lang="es-ES" sz="1350" i="1">
                          <a:latin typeface="Cambria Math" panose="02040503050406030204" pitchFamily="18" charset="0"/>
                        </a:rPr>
                        <m:t> </m:t>
                      </m:r>
                      <m:r>
                        <a:rPr lang="es-ES" sz="1350" i="1">
                          <a:latin typeface="Cambria Math" panose="02040503050406030204" pitchFamily="18" charset="0"/>
                        </a:rPr>
                        <m:t>𝑘</m:t>
                      </m:r>
                      <m:r>
                        <m:rPr>
                          <m:sty m:val="p"/>
                        </m:rPr>
                        <a:rPr lang="el-GR" sz="1350" i="1">
                          <a:latin typeface="Cambria Math" panose="02040503050406030204" pitchFamily="18" charset="0"/>
                          <a:ea typeface="Cambria Math" panose="02040503050406030204" pitchFamily="18" charset="0"/>
                        </a:rPr>
                        <m:t>Ω</m:t>
                      </m:r>
                      <m:r>
                        <a:rPr lang="es-ES" sz="1350" i="1">
                          <a:latin typeface="Cambria Math" panose="02040503050406030204" pitchFamily="18" charset="0"/>
                          <a:ea typeface="Cambria Math" panose="02040503050406030204" pitchFamily="18" charset="0"/>
                        </a:rPr>
                        <m:t>=</m:t>
                      </m:r>
                      <m:r>
                        <a:rPr lang="es-ES" sz="1350" i="1">
                          <a:latin typeface="Cambria Math" panose="02040503050406030204" pitchFamily="18" charset="0"/>
                          <a:ea typeface="Cambria Math" panose="02040503050406030204" pitchFamily="18" charset="0"/>
                        </a:rPr>
                        <m:t>792</m:t>
                      </m:r>
                      <m:r>
                        <a:rPr lang="es-ES" sz="1350" i="1">
                          <a:latin typeface="Cambria Math" panose="02040503050406030204" pitchFamily="18" charset="0"/>
                          <a:ea typeface="Cambria Math" panose="02040503050406030204" pitchFamily="18" charset="0"/>
                        </a:rPr>
                        <m:t> </m:t>
                      </m:r>
                      <m:r>
                        <m:rPr>
                          <m:sty m:val="p"/>
                        </m:rPr>
                        <a:rPr lang="el-GR" sz="1350" i="1">
                          <a:latin typeface="Cambria Math" panose="02040503050406030204" pitchFamily="18" charset="0"/>
                          <a:ea typeface="Cambria Math" panose="02040503050406030204" pitchFamily="18" charset="0"/>
                        </a:rPr>
                        <m:t>Ω</m:t>
                      </m:r>
                    </m:oMath>
                  </m:oMathPara>
                </a14:m>
                <a:endParaRPr lang="es-ES" sz="1350" dirty="0"/>
              </a:p>
            </p:txBody>
          </p:sp>
        </mc:Choice>
        <mc:Fallback xmlns="">
          <p:sp>
            <p:nvSpPr>
              <p:cNvPr id="11" name="Rectángulo 10">
                <a:extLst>
                  <a:ext uri="{FF2B5EF4-FFF2-40B4-BE49-F238E27FC236}">
                    <a16:creationId xmlns:a16="http://schemas.microsoft.com/office/drawing/2014/main" id="{4A888925-710D-4499-A6C8-C1474CFF43B6}"/>
                  </a:ext>
                </a:extLst>
              </p:cNvPr>
              <p:cNvSpPr>
                <a:spLocks noRot="1" noChangeAspect="1" noMove="1" noResize="1" noEditPoints="1" noAdjustHandles="1" noChangeArrowheads="1" noChangeShapeType="1" noTextEdit="1"/>
              </p:cNvSpPr>
              <p:nvPr/>
            </p:nvSpPr>
            <p:spPr>
              <a:xfrm>
                <a:off x="2100942" y="2864439"/>
                <a:ext cx="3428952" cy="486993"/>
              </a:xfrm>
              <a:prstGeom prst="rect">
                <a:avLst/>
              </a:prstGeom>
              <a:blipFill>
                <a:blip r:embed="rId7"/>
                <a:stretch>
                  <a:fillRect b="-25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56733CF5-53C4-4CA3-A014-A8A922434192}"/>
                  </a:ext>
                </a:extLst>
              </p:cNvPr>
              <p:cNvSpPr txBox="1"/>
              <p:nvPr/>
            </p:nvSpPr>
            <p:spPr>
              <a:xfrm>
                <a:off x="1559294" y="3562483"/>
                <a:ext cx="7477945" cy="3919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𝑅𝑐</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𝑅𝑓</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𝑖𝑏</m:t>
                          </m:r>
                        </m:e>
                      </m:d>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𝑅𝑓</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groupChr>
                        <m:groupChrPr>
                          <m:chr m:val="→"/>
                          <m:vertJc m:val="bot"/>
                          <m:ctrlPr>
                            <a:rPr lang="es-ES" sz="1350" i="1">
                              <a:latin typeface="Cambria Math" panose="02040503050406030204" pitchFamily="18" charset="0"/>
                            </a:rPr>
                          </m:ctrlPr>
                        </m:groupChrPr>
                        <m:e>
                          <m:r>
                            <m:rPr>
                              <m:brk m:alnAt="2"/>
                            </m:rPr>
                            <a:rPr lang="es-ES" sz="1350" i="1">
                              <a:latin typeface="Cambria Math" panose="02040503050406030204" pitchFamily="18" charset="0"/>
                            </a:rPr>
                            <m:t>𝑖</m:t>
                          </m:r>
                          <m:r>
                            <a:rPr lang="es-ES" sz="1350" i="1">
                              <a:latin typeface="Cambria Math" panose="02040503050406030204" pitchFamily="18" charset="0"/>
                            </a:rPr>
                            <m:t>𝑐</m:t>
                          </m:r>
                          <m:r>
                            <a:rPr lang="es-ES" sz="1350" i="1">
                              <a:latin typeface="Cambria Math" panose="02040503050406030204" pitchFamily="18" charset="0"/>
                            </a:rPr>
                            <m:t>=</m:t>
                          </m:r>
                          <m:r>
                            <a:rPr lang="es-ES" sz="1350" i="1">
                              <a:latin typeface="Cambria Math" panose="02040503050406030204" pitchFamily="18" charset="0"/>
                              <a:ea typeface="Cambria Math" panose="02040503050406030204" pitchFamily="18" charset="0"/>
                            </a:rPr>
                            <m:t>𝛽</m:t>
                          </m:r>
                          <m:r>
                            <a:rPr lang="es-ES" sz="1350" i="1">
                              <a:latin typeface="Cambria Math" panose="02040503050406030204" pitchFamily="18" charset="0"/>
                              <a:ea typeface="Cambria Math" panose="02040503050406030204" pitchFamily="18" charset="0"/>
                            </a:rPr>
                            <m:t>𝑖𝑏</m:t>
                          </m:r>
                        </m:e>
                      </m:groupCh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𝑖𝑐</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𝑖𝑐</m:t>
                              </m:r>
                            </m:num>
                            <m:den>
                              <m:r>
                                <a:rPr lang="es-ES" sz="1350" i="1">
                                  <a:latin typeface="Cambria Math" panose="02040503050406030204" pitchFamily="18" charset="0"/>
                                </a:rPr>
                                <m:t>99</m:t>
                              </m:r>
                            </m:den>
                          </m:f>
                        </m:e>
                      </m:d>
                      <m:r>
                        <a:rPr lang="es-ES" sz="1350" i="1">
                          <a:latin typeface="Cambria Math" panose="02040503050406030204" pitchFamily="18" charset="0"/>
                        </a:rPr>
                        <m:t>𝑅𝑐</m:t>
                      </m:r>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99</m:t>
                      </m:r>
                      <m:r>
                        <a:rPr lang="es-ES" sz="1350" i="1">
                          <a:latin typeface="Cambria Math" panose="02040503050406030204" pitchFamily="18" charset="0"/>
                        </a:rPr>
                        <m:t>∗</m:t>
                      </m:r>
                      <m:r>
                        <a:rPr lang="es-ES" sz="1350" i="1">
                          <a:latin typeface="Cambria Math" panose="02040503050406030204" pitchFamily="18" charset="0"/>
                        </a:rPr>
                        <m:t>𝑅𝑓</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oMath>
                  </m:oMathPara>
                </a14:m>
                <a:endParaRPr lang="es-ES" sz="1350" dirty="0"/>
              </a:p>
            </p:txBody>
          </p:sp>
        </mc:Choice>
        <mc:Fallback xmlns="">
          <p:sp>
            <p:nvSpPr>
              <p:cNvPr id="12" name="CuadroTexto 11">
                <a:extLst>
                  <a:ext uri="{FF2B5EF4-FFF2-40B4-BE49-F238E27FC236}">
                    <a16:creationId xmlns:a16="http://schemas.microsoft.com/office/drawing/2014/main" id="{56733CF5-53C4-4CA3-A014-A8A922434192}"/>
                  </a:ext>
                </a:extLst>
              </p:cNvPr>
              <p:cNvSpPr txBox="1">
                <a:spLocks noRot="1" noChangeAspect="1" noMove="1" noResize="1" noEditPoints="1" noAdjustHandles="1" noChangeArrowheads="1" noChangeShapeType="1" noTextEdit="1"/>
              </p:cNvSpPr>
              <p:nvPr/>
            </p:nvSpPr>
            <p:spPr>
              <a:xfrm>
                <a:off x="1559294" y="3562483"/>
                <a:ext cx="7477945" cy="391902"/>
              </a:xfrm>
              <a:prstGeom prst="rect">
                <a:avLst/>
              </a:prstGeom>
              <a:blipFill>
                <a:blip r:embed="rId8"/>
                <a:stretch>
                  <a:fillRect t="-1538" b="-12308"/>
                </a:stretch>
              </a:blipFill>
            </p:spPr>
            <p:txBody>
              <a:bodyPr/>
              <a:lstStyle/>
              <a:p>
                <a:r>
                  <a:rPr lang="es-ES">
                    <a:noFill/>
                  </a:rPr>
                  <a:t> </a:t>
                </a:r>
              </a:p>
            </p:txBody>
          </p:sp>
        </mc:Fallback>
      </mc:AlternateContent>
      <p:cxnSp>
        <p:nvCxnSpPr>
          <p:cNvPr id="14" name="Conector recto de flecha 13">
            <a:extLst>
              <a:ext uri="{FF2B5EF4-FFF2-40B4-BE49-F238E27FC236}">
                <a16:creationId xmlns:a16="http://schemas.microsoft.com/office/drawing/2014/main" id="{EC86C6F9-7613-4885-A42A-D97A31E26134}"/>
              </a:ext>
            </a:extLst>
          </p:cNvPr>
          <p:cNvCxnSpPr/>
          <p:nvPr/>
        </p:nvCxnSpPr>
        <p:spPr>
          <a:xfrm>
            <a:off x="1176689" y="1759619"/>
            <a:ext cx="0" cy="4898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ector recto de flecha 14">
            <a:extLst>
              <a:ext uri="{FF2B5EF4-FFF2-40B4-BE49-F238E27FC236}">
                <a16:creationId xmlns:a16="http://schemas.microsoft.com/office/drawing/2014/main" id="{07E79F9B-BA50-482F-BC84-A48A391529E3}"/>
              </a:ext>
            </a:extLst>
          </p:cNvPr>
          <p:cNvCxnSpPr/>
          <p:nvPr/>
        </p:nvCxnSpPr>
        <p:spPr>
          <a:xfrm>
            <a:off x="323725" y="2346730"/>
            <a:ext cx="0" cy="4898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CuadroTexto 15">
            <a:extLst>
              <a:ext uri="{FF2B5EF4-FFF2-40B4-BE49-F238E27FC236}">
                <a16:creationId xmlns:a16="http://schemas.microsoft.com/office/drawing/2014/main" id="{366DA27D-9F3B-4701-BD1B-CB7E5A3C5CC5}"/>
              </a:ext>
            </a:extLst>
          </p:cNvPr>
          <p:cNvSpPr txBox="1"/>
          <p:nvPr/>
        </p:nvSpPr>
        <p:spPr>
          <a:xfrm>
            <a:off x="1135471" y="1727546"/>
            <a:ext cx="545342" cy="300082"/>
          </a:xfrm>
          <a:prstGeom prst="rect">
            <a:avLst/>
          </a:prstGeom>
          <a:noFill/>
        </p:spPr>
        <p:txBody>
          <a:bodyPr wrap="none" rtlCol="0">
            <a:spAutoFit/>
          </a:bodyPr>
          <a:lstStyle/>
          <a:p>
            <a:r>
              <a:rPr lang="es-ES" sz="1350" dirty="0" err="1"/>
              <a:t>ic+ib</a:t>
            </a:r>
            <a:endParaRPr lang="es-ES" sz="1350" dirty="0"/>
          </a:p>
        </p:txBody>
      </p:sp>
      <p:sp>
        <p:nvSpPr>
          <p:cNvPr id="17" name="CuadroTexto 16">
            <a:extLst>
              <a:ext uri="{FF2B5EF4-FFF2-40B4-BE49-F238E27FC236}">
                <a16:creationId xmlns:a16="http://schemas.microsoft.com/office/drawing/2014/main" id="{CE3B559B-1A7C-493B-B013-CDCAC40CD23D}"/>
              </a:ext>
            </a:extLst>
          </p:cNvPr>
          <p:cNvSpPr txBox="1"/>
          <p:nvPr/>
        </p:nvSpPr>
        <p:spPr>
          <a:xfrm>
            <a:off x="89165" y="2346729"/>
            <a:ext cx="319318" cy="300082"/>
          </a:xfrm>
          <a:prstGeom prst="rect">
            <a:avLst/>
          </a:prstGeom>
          <a:noFill/>
        </p:spPr>
        <p:txBody>
          <a:bodyPr wrap="none" rtlCol="0">
            <a:spAutoFit/>
          </a:bodyPr>
          <a:lstStyle/>
          <a:p>
            <a:r>
              <a:rPr lang="es-ES" sz="1350" dirty="0" err="1"/>
              <a:t>ib</a:t>
            </a:r>
            <a:endParaRPr lang="es-ES" sz="1350" dirty="0"/>
          </a:p>
        </p:txBody>
      </p:sp>
      <p:sp>
        <p:nvSpPr>
          <p:cNvPr id="18" name="CuadroTexto 17">
            <a:extLst>
              <a:ext uri="{FF2B5EF4-FFF2-40B4-BE49-F238E27FC236}">
                <a16:creationId xmlns:a16="http://schemas.microsoft.com/office/drawing/2014/main" id="{C0EB4002-285A-4974-83C9-72C7F1F23FAE}"/>
              </a:ext>
            </a:extLst>
          </p:cNvPr>
          <p:cNvSpPr txBox="1"/>
          <p:nvPr/>
        </p:nvSpPr>
        <p:spPr>
          <a:xfrm>
            <a:off x="1041916" y="2385842"/>
            <a:ext cx="309700" cy="300082"/>
          </a:xfrm>
          <a:prstGeom prst="rect">
            <a:avLst/>
          </a:prstGeom>
          <a:noFill/>
        </p:spPr>
        <p:txBody>
          <a:bodyPr wrap="none" rtlCol="0">
            <a:spAutoFit/>
          </a:bodyPr>
          <a:lstStyle/>
          <a:p>
            <a:r>
              <a:rPr lang="es-ES" sz="1350" dirty="0" err="1"/>
              <a:t>ic</a:t>
            </a:r>
            <a:endParaRPr lang="es-ES" sz="1350" dirty="0"/>
          </a:p>
        </p:txBody>
      </p:sp>
      <p:cxnSp>
        <p:nvCxnSpPr>
          <p:cNvPr id="19" name="Conector recto de flecha 18">
            <a:extLst>
              <a:ext uri="{FF2B5EF4-FFF2-40B4-BE49-F238E27FC236}">
                <a16:creationId xmlns:a16="http://schemas.microsoft.com/office/drawing/2014/main" id="{0AF2CFCB-FAA5-4D3C-8209-EFC5623863F0}"/>
              </a:ext>
            </a:extLst>
          </p:cNvPr>
          <p:cNvCxnSpPr/>
          <p:nvPr/>
        </p:nvCxnSpPr>
        <p:spPr>
          <a:xfrm>
            <a:off x="1233237" y="2431120"/>
            <a:ext cx="0" cy="4898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Marcador de número de diapositiva 1">
            <a:extLst>
              <a:ext uri="{FF2B5EF4-FFF2-40B4-BE49-F238E27FC236}">
                <a16:creationId xmlns:a16="http://schemas.microsoft.com/office/drawing/2014/main" id="{BF4B29AA-B50D-430E-A38E-5BF66FCB141F}"/>
              </a:ext>
            </a:extLst>
          </p:cNvPr>
          <p:cNvSpPr>
            <a:spLocks noGrp="1"/>
          </p:cNvSpPr>
          <p:nvPr>
            <p:ph type="sldNum" sz="quarter" idx="12"/>
          </p:nvPr>
        </p:nvSpPr>
        <p:spPr/>
        <p:txBody>
          <a:bodyPr/>
          <a:lstStyle/>
          <a:p>
            <a:fld id="{78733FC4-8689-4CA5-A153-34ADD6EFE592}" type="slidenum">
              <a:rPr lang="es-ES" smtClean="0"/>
              <a:t>101</a:t>
            </a:fld>
            <a:endParaRPr lang="es-ES"/>
          </a:p>
        </p:txBody>
      </p:sp>
    </p:spTree>
    <p:custDataLst>
      <p:tags r:id="rId1"/>
    </p:custDataLst>
    <p:extLst>
      <p:ext uri="{BB962C8B-B14F-4D97-AF65-F5344CB8AC3E}">
        <p14:creationId xmlns:p14="http://schemas.microsoft.com/office/powerpoint/2010/main" val="16734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02C7EF8-4B83-4D6C-B3EE-6680504252E5}"/>
              </a:ext>
            </a:extLst>
          </p:cNvPr>
          <p:cNvSpPr/>
          <p:nvPr/>
        </p:nvSpPr>
        <p:spPr>
          <a:xfrm>
            <a:off x="62564" y="771825"/>
            <a:ext cx="9018872" cy="584775"/>
          </a:xfrm>
          <a:prstGeom prst="rect">
            <a:avLst/>
          </a:prstGeom>
        </p:spPr>
        <p:txBody>
          <a:bodyPr wrap="square">
            <a:spAutoFit/>
          </a:bodyPr>
          <a:lstStyle/>
          <a:p>
            <a:r>
              <a:rPr lang="es-ES" sz="1600" b="1" dirty="0"/>
              <a:t>Problema 5. </a:t>
            </a:r>
            <a:r>
              <a:rPr lang="es-ES" sz="1600" dirty="0"/>
              <a:t>Calcular el </a:t>
            </a:r>
            <a:r>
              <a:rPr lang="es-ES" sz="1600" dirty="0" err="1"/>
              <a:t>pto</a:t>
            </a:r>
            <a:r>
              <a:rPr lang="es-ES" sz="1600" dirty="0"/>
              <a:t>. de operación del transistor del problema anterior si </a:t>
            </a:r>
            <a:r>
              <a:rPr lang="el-GR" sz="1600" dirty="0"/>
              <a:t>β</a:t>
            </a:r>
            <a:r>
              <a:rPr lang="es-ES" sz="1600" dirty="0"/>
              <a:t> = 99, </a:t>
            </a:r>
            <a:r>
              <a:rPr lang="es-ES" sz="1600" dirty="0" err="1"/>
              <a:t>Vcc</a:t>
            </a:r>
            <a:r>
              <a:rPr lang="es-ES" sz="1600" dirty="0"/>
              <a:t> = 10V, </a:t>
            </a:r>
            <a:r>
              <a:rPr lang="es-ES" sz="1600" dirty="0" err="1"/>
              <a:t>Rc</a:t>
            </a:r>
            <a:r>
              <a:rPr lang="es-ES" sz="1600" dirty="0"/>
              <a:t> = 2,7k</a:t>
            </a:r>
            <a:r>
              <a:rPr lang="el-GR" sz="1600" dirty="0"/>
              <a:t>Ω</a:t>
            </a:r>
            <a:r>
              <a:rPr lang="es-ES" sz="1600" dirty="0"/>
              <a:t>  Rf = 180k</a:t>
            </a:r>
            <a:r>
              <a:rPr lang="el-GR" sz="1600" dirty="0"/>
              <a:t>Ω</a:t>
            </a:r>
            <a:r>
              <a:rPr lang="es-ES" sz="1600" dirty="0"/>
              <a:t>.</a:t>
            </a:r>
          </a:p>
        </p:txBody>
      </p:sp>
      <p:pic>
        <p:nvPicPr>
          <p:cNvPr id="5" name="Imagen 4">
            <a:extLst>
              <a:ext uri="{FF2B5EF4-FFF2-40B4-BE49-F238E27FC236}">
                <a16:creationId xmlns:a16="http://schemas.microsoft.com/office/drawing/2014/main" id="{4ED59D2D-516A-4C87-ACFD-BBA18BAA8B6F}"/>
              </a:ext>
            </a:extLst>
          </p:cNvPr>
          <p:cNvPicPr>
            <a:picLocks noChangeAspect="1"/>
          </p:cNvPicPr>
          <p:nvPr/>
        </p:nvPicPr>
        <p:blipFill>
          <a:blip r:embed="rId3"/>
          <a:stretch>
            <a:fillRect/>
          </a:stretch>
        </p:blipFill>
        <p:spPr>
          <a:xfrm>
            <a:off x="281614" y="1273578"/>
            <a:ext cx="1241585" cy="2155422"/>
          </a:xfrm>
          <a:prstGeom prst="rect">
            <a:avLst/>
          </a:prstGeom>
        </p:spPr>
      </p:pic>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05A680C2-96C3-4D24-9A5A-0EFF045782F7}"/>
                  </a:ext>
                </a:extLst>
              </p:cNvPr>
              <p:cNvSpPr txBox="1"/>
              <p:nvPr/>
            </p:nvSpPr>
            <p:spPr>
              <a:xfrm>
                <a:off x="1826622" y="1960332"/>
                <a:ext cx="7276287" cy="3107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𝑅𝑐</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𝑅𝑓</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𝑖𝑏</m:t>
                          </m:r>
                        </m:e>
                      </m:d>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𝑅𝑓</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groupChr>
                        <m:groupChrPr>
                          <m:chr m:val="→"/>
                          <m:vertJc m:val="bot"/>
                          <m:ctrlPr>
                            <a:rPr lang="es-ES" sz="1350" i="1">
                              <a:latin typeface="Cambria Math" panose="02040503050406030204" pitchFamily="18" charset="0"/>
                            </a:rPr>
                          </m:ctrlPr>
                        </m:groupChrPr>
                        <m:e>
                          <m:r>
                            <m:rPr>
                              <m:brk m:alnAt="2"/>
                            </m:rPr>
                            <a:rPr lang="es-ES" sz="1350" i="1">
                              <a:latin typeface="Cambria Math" panose="02040503050406030204" pitchFamily="18" charset="0"/>
                            </a:rPr>
                            <m:t>𝑖</m:t>
                          </m:r>
                          <m:r>
                            <a:rPr lang="es-ES" sz="1350" i="1">
                              <a:latin typeface="Cambria Math" panose="02040503050406030204" pitchFamily="18" charset="0"/>
                            </a:rPr>
                            <m:t>𝑐</m:t>
                          </m:r>
                          <m:r>
                            <a:rPr lang="es-ES" sz="1350" i="1">
                              <a:latin typeface="Cambria Math" panose="02040503050406030204" pitchFamily="18" charset="0"/>
                            </a:rPr>
                            <m:t>=</m:t>
                          </m:r>
                          <m:r>
                            <a:rPr lang="es-ES" sz="1350" i="1">
                              <a:latin typeface="Cambria Math" panose="02040503050406030204" pitchFamily="18" charset="0"/>
                              <a:ea typeface="Cambria Math" panose="02040503050406030204" pitchFamily="18" charset="0"/>
                            </a:rPr>
                            <m:t>𝛽</m:t>
                          </m:r>
                          <m:r>
                            <a:rPr lang="es-ES" sz="1350" i="1">
                              <a:latin typeface="Cambria Math" panose="02040503050406030204" pitchFamily="18" charset="0"/>
                              <a:ea typeface="Cambria Math" panose="02040503050406030204" pitchFamily="18" charset="0"/>
                            </a:rPr>
                            <m:t>𝑖𝑏</m:t>
                          </m:r>
                        </m:e>
                      </m:groupChr>
                      <m:r>
                        <a:rPr lang="es-ES" sz="1350" i="1">
                          <a:latin typeface="Cambria Math" panose="02040503050406030204" pitchFamily="18" charset="0"/>
                        </a:rPr>
                        <m:t>10=</m:t>
                      </m:r>
                      <m:d>
                        <m:dPr>
                          <m:ctrlPr>
                            <a:rPr lang="es-ES" sz="1350" i="1">
                              <a:latin typeface="Cambria Math" panose="02040503050406030204" pitchFamily="18" charset="0"/>
                            </a:rPr>
                          </m:ctrlPr>
                        </m:dPr>
                        <m:e>
                          <m:r>
                            <a:rPr lang="es-ES" sz="1350" i="1">
                              <a:latin typeface="Cambria Math" panose="02040503050406030204" pitchFamily="18" charset="0"/>
                            </a:rPr>
                            <m:t>99</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𝑖𝑏</m:t>
                          </m:r>
                        </m:e>
                      </m:d>
                      <m:r>
                        <a:rPr lang="es-ES" sz="1350" i="1">
                          <a:latin typeface="Cambria Math" panose="02040503050406030204" pitchFamily="18" charset="0"/>
                        </a:rPr>
                        <m:t>𝑅𝑐</m:t>
                      </m:r>
                      <m:r>
                        <a:rPr lang="es-ES" sz="1350" i="1">
                          <a:latin typeface="Cambria Math" panose="02040503050406030204" pitchFamily="18" charset="0"/>
                        </a:rPr>
                        <m:t>+</m:t>
                      </m:r>
                      <m:r>
                        <a:rPr lang="es-ES" sz="1350" i="1">
                          <a:latin typeface="Cambria Math" panose="02040503050406030204" pitchFamily="18" charset="0"/>
                        </a:rPr>
                        <m:t>𝑖𝑏𝑅𝑓</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oMath>
                  </m:oMathPara>
                </a14:m>
                <a:endParaRPr lang="es-ES" sz="1350" i="1" dirty="0">
                  <a:latin typeface="Cambria Math" panose="02040503050406030204" pitchFamily="18" charset="0"/>
                </a:endParaRPr>
              </a:p>
            </p:txBody>
          </p:sp>
        </mc:Choice>
        <mc:Fallback xmlns="">
          <p:sp>
            <p:nvSpPr>
              <p:cNvPr id="6" name="CuadroTexto 5">
                <a:extLst>
                  <a:ext uri="{FF2B5EF4-FFF2-40B4-BE49-F238E27FC236}">
                    <a16:creationId xmlns:a16="http://schemas.microsoft.com/office/drawing/2014/main" id="{05A680C2-96C3-4D24-9A5A-0EFF045782F7}"/>
                  </a:ext>
                </a:extLst>
              </p:cNvPr>
              <p:cNvSpPr txBox="1">
                <a:spLocks noRot="1" noChangeAspect="1" noMove="1" noResize="1" noEditPoints="1" noAdjustHandles="1" noChangeArrowheads="1" noChangeShapeType="1" noTextEdit="1"/>
              </p:cNvSpPr>
              <p:nvPr/>
            </p:nvSpPr>
            <p:spPr>
              <a:xfrm>
                <a:off x="1826622" y="1960332"/>
                <a:ext cx="7276287" cy="310791"/>
              </a:xfrm>
              <a:prstGeom prst="rect">
                <a:avLst/>
              </a:prstGeom>
              <a:blipFill>
                <a:blip r:embed="rId4"/>
                <a:stretch>
                  <a:fillRect l="-84" b="-17647"/>
                </a:stretch>
              </a:blipFill>
            </p:spPr>
            <p:txBody>
              <a:bodyPr/>
              <a:lstStyle/>
              <a:p>
                <a:r>
                  <a:rPr lang="es-ES">
                    <a:noFill/>
                  </a:rPr>
                  <a:t> </a:t>
                </a:r>
              </a:p>
            </p:txBody>
          </p:sp>
        </mc:Fallback>
      </mc:AlternateContent>
      <p:sp>
        <p:nvSpPr>
          <p:cNvPr id="7" name="CuadroTexto 6">
            <a:extLst>
              <a:ext uri="{FF2B5EF4-FFF2-40B4-BE49-F238E27FC236}">
                <a16:creationId xmlns:a16="http://schemas.microsoft.com/office/drawing/2014/main" id="{95283BC6-D3FD-4978-9DD3-364EC4713C57}"/>
              </a:ext>
            </a:extLst>
          </p:cNvPr>
          <p:cNvSpPr txBox="1"/>
          <p:nvPr/>
        </p:nvSpPr>
        <p:spPr>
          <a:xfrm>
            <a:off x="1826622" y="1469953"/>
            <a:ext cx="3948517" cy="300082"/>
          </a:xfrm>
          <a:prstGeom prst="rect">
            <a:avLst/>
          </a:prstGeom>
          <a:noFill/>
        </p:spPr>
        <p:txBody>
          <a:bodyPr wrap="none" rtlCol="0">
            <a:spAutoFit/>
          </a:bodyPr>
          <a:lstStyle/>
          <a:p>
            <a:r>
              <a:rPr lang="es-ES" sz="1350" dirty="0"/>
              <a:t>V</a:t>
            </a:r>
            <a:r>
              <a:rPr lang="es-ES" sz="1350" baseline="-25000" dirty="0"/>
              <a:t>CC</a:t>
            </a:r>
            <a:r>
              <a:rPr lang="es-ES" sz="1350" dirty="0"/>
              <a:t>&gt;</a:t>
            </a:r>
            <a:r>
              <a:rPr lang="es-ES" sz="1350" dirty="0" err="1"/>
              <a:t>Vf</a:t>
            </a:r>
            <a:r>
              <a:rPr lang="es-ES" sz="1350" dirty="0"/>
              <a:t>=0.7 V y Suponemos que e</a:t>
            </a:r>
            <a:r>
              <a:rPr lang="es-ES" sz="1350" dirty="0">
                <a:sym typeface="Wingdings" panose="05000000000000000000" pitchFamily="2" charset="2"/>
              </a:rPr>
              <a:t>stará en activa</a:t>
            </a:r>
            <a:endParaRPr lang="es-ES" sz="1350" dirty="0"/>
          </a:p>
        </p:txBody>
      </p:sp>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7608EA0E-E439-4CF9-8A29-5047F71ECC3B}"/>
                  </a:ext>
                </a:extLst>
              </p:cNvPr>
              <p:cNvSpPr/>
              <p:nvPr/>
            </p:nvSpPr>
            <p:spPr>
              <a:xfrm>
                <a:off x="1826622" y="3054773"/>
                <a:ext cx="7343805" cy="381708"/>
              </a:xfrm>
              <a:prstGeom prst="rect">
                <a:avLst/>
              </a:prstGeom>
            </p:spPr>
            <p:txBody>
              <a:bodyPr wrap="none">
                <a:spAutoFit/>
              </a:bodyPr>
              <a:lstStyle/>
              <a:p>
                <a14:m>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𝑅𝑐</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oMath>
                </a14:m>
                <a:r>
                  <a:rPr lang="es-ES" sz="1350" dirty="0"/>
                  <a:t> </a:t>
                </a:r>
                <a14:m>
                  <m:oMath xmlns:m="http://schemas.openxmlformats.org/officeDocument/2006/math">
                    <m:d>
                      <m:dPr>
                        <m:ctrlPr>
                          <a:rPr lang="es-ES" sz="1350" i="1">
                            <a:latin typeface="Cambria Math" panose="02040503050406030204" pitchFamily="18" charset="0"/>
                          </a:rPr>
                        </m:ctrlPr>
                      </m:dPr>
                      <m:e>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𝑖𝑏</m:t>
                        </m:r>
                      </m:e>
                    </m:d>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oMath>
                </a14:m>
                <a:r>
                  <a:rPr lang="es-ES" sz="1350" dirty="0"/>
                  <a:t> </a:t>
                </a:r>
                <a14:m>
                  <m:oMath xmlns:m="http://schemas.openxmlformats.org/officeDocument/2006/math">
                    <m:groupChr>
                      <m:groupChrPr>
                        <m:chr m:val="→"/>
                        <m:vertJc m:val="bot"/>
                        <m:ctrlPr>
                          <a:rPr lang="es-ES" sz="1350" i="1">
                            <a:latin typeface="Cambria Math" panose="02040503050406030204" pitchFamily="18" charset="0"/>
                          </a:rPr>
                        </m:ctrlPr>
                      </m:groupChrPr>
                      <m:e>
                        <m:r>
                          <m:rPr>
                            <m:brk m:alnAt="2"/>
                          </m:rPr>
                          <a:rPr lang="es-ES" sz="1350" i="1">
                            <a:latin typeface="Cambria Math" panose="02040503050406030204" pitchFamily="18" charset="0"/>
                          </a:rPr>
                          <m:t>𝑖</m:t>
                        </m:r>
                        <m:r>
                          <a:rPr lang="es-ES" sz="1350" i="1">
                            <a:latin typeface="Cambria Math" panose="02040503050406030204" pitchFamily="18" charset="0"/>
                          </a:rPr>
                          <m:t>𝑐</m:t>
                        </m:r>
                        <m:r>
                          <a:rPr lang="es-ES" sz="1350" i="1">
                            <a:latin typeface="Cambria Math" panose="02040503050406030204" pitchFamily="18" charset="0"/>
                          </a:rPr>
                          <m:t>=</m:t>
                        </m:r>
                        <m:r>
                          <a:rPr lang="es-ES" sz="1350" i="1">
                            <a:latin typeface="Cambria Math" panose="02040503050406030204" pitchFamily="18" charset="0"/>
                            <a:ea typeface="Cambria Math" panose="02040503050406030204" pitchFamily="18" charset="0"/>
                          </a:rPr>
                          <m:t>𝛽</m:t>
                        </m:r>
                        <m:r>
                          <a:rPr lang="es-ES" sz="1350" i="1">
                            <a:latin typeface="Cambria Math" panose="02040503050406030204" pitchFamily="18" charset="0"/>
                            <a:ea typeface="Cambria Math" panose="02040503050406030204" pitchFamily="18" charset="0"/>
                          </a:rPr>
                          <m:t>𝑖𝑏</m:t>
                        </m:r>
                      </m:e>
                    </m:groupCh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99</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𝑖𝑏</m:t>
                        </m:r>
                      </m:e>
                    </m:d>
                    <m:r>
                      <a:rPr lang="es-ES" sz="1350" i="1">
                        <a:latin typeface="Cambria Math" panose="02040503050406030204" pitchFamily="18" charset="0"/>
                      </a:rPr>
                      <m:t>𝑅𝑐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−100</m:t>
                    </m:r>
                    <m:r>
                      <a:rPr lang="es-ES" sz="1350" i="1">
                        <a:latin typeface="Cambria Math" panose="02040503050406030204" pitchFamily="18" charset="0"/>
                      </a:rPr>
                      <m:t>𝑖𝑏𝑅𝑐</m:t>
                    </m:r>
                  </m:oMath>
                </a14:m>
                <a:endParaRPr lang="es-ES" sz="1350" dirty="0"/>
              </a:p>
            </p:txBody>
          </p:sp>
        </mc:Choice>
        <mc:Fallback xmlns="">
          <p:sp>
            <p:nvSpPr>
              <p:cNvPr id="8" name="Rectángulo 7">
                <a:extLst>
                  <a:ext uri="{FF2B5EF4-FFF2-40B4-BE49-F238E27FC236}">
                    <a16:creationId xmlns:a16="http://schemas.microsoft.com/office/drawing/2014/main" id="{7608EA0E-E439-4CF9-8A29-5047F71ECC3B}"/>
                  </a:ext>
                </a:extLst>
              </p:cNvPr>
              <p:cNvSpPr>
                <a:spLocks noRot="1" noChangeAspect="1" noMove="1" noResize="1" noEditPoints="1" noAdjustHandles="1" noChangeArrowheads="1" noChangeShapeType="1" noTextEdit="1"/>
              </p:cNvSpPr>
              <p:nvPr/>
            </p:nvSpPr>
            <p:spPr>
              <a:xfrm>
                <a:off x="1826622" y="3054773"/>
                <a:ext cx="7343805" cy="381708"/>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F8A9EC7D-7673-4BCE-9CD8-995CD0664E6D}"/>
                  </a:ext>
                </a:extLst>
              </p:cNvPr>
              <p:cNvSpPr/>
              <p:nvPr/>
            </p:nvSpPr>
            <p:spPr>
              <a:xfrm>
                <a:off x="1826622" y="2386636"/>
                <a:ext cx="5861028" cy="4860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→10−0.7=</m:t>
                      </m:r>
                      <m:d>
                        <m:dPr>
                          <m:ctrlPr>
                            <a:rPr lang="es-ES" sz="1350" i="1">
                              <a:latin typeface="Cambria Math" panose="02040503050406030204" pitchFamily="18" charset="0"/>
                            </a:rPr>
                          </m:ctrlPr>
                        </m:dPr>
                        <m:e>
                          <m:r>
                            <a:rPr lang="es-ES" sz="1350" i="1">
                              <a:latin typeface="Cambria Math" panose="02040503050406030204" pitchFamily="18" charset="0"/>
                            </a:rPr>
                            <m:t>100</m:t>
                          </m:r>
                          <m:r>
                            <a:rPr lang="es-ES" sz="1350" i="1">
                              <a:latin typeface="Cambria Math" panose="02040503050406030204" pitchFamily="18" charset="0"/>
                            </a:rPr>
                            <m:t>𝑅𝑐</m:t>
                          </m:r>
                          <m:r>
                            <a:rPr lang="es-ES" sz="1350" i="1">
                              <a:latin typeface="Cambria Math" panose="02040503050406030204" pitchFamily="18" charset="0"/>
                            </a:rPr>
                            <m:t>+</m:t>
                          </m:r>
                          <m:r>
                            <a:rPr lang="es-ES" sz="1350" i="1">
                              <a:latin typeface="Cambria Math" panose="02040503050406030204" pitchFamily="18" charset="0"/>
                            </a:rPr>
                            <m:t>𝑅𝑓</m:t>
                          </m:r>
                        </m:e>
                      </m:d>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10−0.7</m:t>
                          </m:r>
                        </m:num>
                        <m:den>
                          <m:r>
                            <a:rPr lang="es-ES" sz="1350" i="1">
                              <a:latin typeface="Cambria Math" panose="02040503050406030204" pitchFamily="18" charset="0"/>
                            </a:rPr>
                            <m:t>270+180</m:t>
                          </m:r>
                        </m:den>
                      </m:f>
                      <m:r>
                        <a:rPr lang="es-ES" sz="1350" i="1">
                          <a:latin typeface="Cambria Math" panose="02040503050406030204" pitchFamily="18" charset="0"/>
                        </a:rPr>
                        <m:t>=0.02067 </m:t>
                      </m:r>
                      <m:r>
                        <a:rPr lang="es-ES" sz="1350" i="1">
                          <a:latin typeface="Cambria Math" panose="02040503050406030204" pitchFamily="18" charset="0"/>
                        </a:rPr>
                        <m:t>𝑚𝐴</m:t>
                      </m:r>
                      <m:r>
                        <a:rPr lang="es-ES" sz="1350" i="1">
                          <a:latin typeface="Cambria Math" panose="02040503050406030204" pitchFamily="18" charset="0"/>
                        </a:rPr>
                        <m:t>=20.67</m:t>
                      </m:r>
                      <m:r>
                        <a:rPr lang="es-ES" sz="1350" i="1">
                          <a:latin typeface="Cambria Math" panose="02040503050406030204" pitchFamily="18" charset="0"/>
                          <a:ea typeface="Cambria Math" panose="02040503050406030204" pitchFamily="18" charset="0"/>
                        </a:rPr>
                        <m:t>𝜇</m:t>
                      </m:r>
                      <m:r>
                        <a:rPr lang="es-ES" sz="1350" i="1">
                          <a:latin typeface="Cambria Math" panose="02040503050406030204" pitchFamily="18" charset="0"/>
                          <a:ea typeface="Cambria Math" panose="02040503050406030204" pitchFamily="18" charset="0"/>
                        </a:rPr>
                        <m:t>𝐴</m:t>
                      </m:r>
                    </m:oMath>
                  </m:oMathPara>
                </a14:m>
                <a:endParaRPr lang="es-ES" sz="1350" dirty="0"/>
              </a:p>
            </p:txBody>
          </p:sp>
        </mc:Choice>
        <mc:Fallback xmlns="">
          <p:sp>
            <p:nvSpPr>
              <p:cNvPr id="9" name="Rectángulo 8">
                <a:extLst>
                  <a:ext uri="{FF2B5EF4-FFF2-40B4-BE49-F238E27FC236}">
                    <a16:creationId xmlns:a16="http://schemas.microsoft.com/office/drawing/2014/main" id="{F8A9EC7D-7673-4BCE-9CD8-995CD0664E6D}"/>
                  </a:ext>
                </a:extLst>
              </p:cNvPr>
              <p:cNvSpPr>
                <a:spLocks noRot="1" noChangeAspect="1" noMove="1" noResize="1" noEditPoints="1" noAdjustHandles="1" noChangeArrowheads="1" noChangeShapeType="1" noTextEdit="1"/>
              </p:cNvSpPr>
              <p:nvPr/>
            </p:nvSpPr>
            <p:spPr>
              <a:xfrm>
                <a:off x="1826622" y="2386636"/>
                <a:ext cx="5861028" cy="486095"/>
              </a:xfrm>
              <a:prstGeom prst="rect">
                <a:avLst/>
              </a:prstGeom>
              <a:blipFill>
                <a:blip r:embed="rId6"/>
                <a:stretch>
                  <a:fillRect b="-253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4FEA3FC1-3812-4670-ACC2-321E635581B2}"/>
                  </a:ext>
                </a:extLst>
              </p:cNvPr>
              <p:cNvSpPr/>
              <p:nvPr/>
            </p:nvSpPr>
            <p:spPr>
              <a:xfrm>
                <a:off x="1826621" y="3500762"/>
                <a:ext cx="3457421"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=10−100∗0.02067∗2.7=4.42 </m:t>
                      </m:r>
                      <m:r>
                        <a:rPr lang="es-ES" sz="1350" i="1">
                          <a:latin typeface="Cambria Math" panose="02040503050406030204" pitchFamily="18" charset="0"/>
                        </a:rPr>
                        <m:t>𝑉</m:t>
                      </m:r>
                    </m:oMath>
                  </m:oMathPara>
                </a14:m>
                <a:endParaRPr lang="es-ES" sz="1350" dirty="0"/>
              </a:p>
            </p:txBody>
          </p:sp>
        </mc:Choice>
        <mc:Fallback xmlns="">
          <p:sp>
            <p:nvSpPr>
              <p:cNvPr id="10" name="Rectángulo 9">
                <a:extLst>
                  <a:ext uri="{FF2B5EF4-FFF2-40B4-BE49-F238E27FC236}">
                    <a16:creationId xmlns:a16="http://schemas.microsoft.com/office/drawing/2014/main" id="{4FEA3FC1-3812-4670-ACC2-321E635581B2}"/>
                  </a:ext>
                </a:extLst>
              </p:cNvPr>
              <p:cNvSpPr>
                <a:spLocks noRot="1" noChangeAspect="1" noMove="1" noResize="1" noEditPoints="1" noAdjustHandles="1" noChangeArrowheads="1" noChangeShapeType="1" noTextEdit="1"/>
              </p:cNvSpPr>
              <p:nvPr/>
            </p:nvSpPr>
            <p:spPr>
              <a:xfrm>
                <a:off x="1826621" y="3500762"/>
                <a:ext cx="3457421" cy="300082"/>
              </a:xfrm>
              <a:prstGeom prst="rect">
                <a:avLst/>
              </a:prstGeom>
              <a:blipFill>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DDA08270-64C8-492F-B4C8-1E6802C7182B}"/>
                  </a:ext>
                </a:extLst>
              </p:cNvPr>
              <p:cNvSpPr txBox="1"/>
              <p:nvPr/>
            </p:nvSpPr>
            <p:spPr>
              <a:xfrm>
                <a:off x="2219006" y="4565152"/>
                <a:ext cx="2277034" cy="4154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r>
                            <a:rPr lang="es-ES" sz="1350" i="1">
                              <a:latin typeface="Cambria Math" panose="02040503050406030204" pitchFamily="18" charset="0"/>
                            </a:rPr>
                            <m:t>𝑖𝑏</m:t>
                          </m:r>
                        </m:e>
                      </m:d>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0.7 </m:t>
                          </m:r>
                          <m:r>
                            <a:rPr lang="es-ES" sz="1350" i="1">
                              <a:latin typeface="Cambria Math" panose="02040503050406030204" pitchFamily="18" charset="0"/>
                            </a:rPr>
                            <m:t>𝑉</m:t>
                          </m:r>
                          <m:r>
                            <a:rPr lang="es-ES" sz="1350" i="1">
                              <a:latin typeface="Cambria Math" panose="02040503050406030204" pitchFamily="18" charset="0"/>
                            </a:rPr>
                            <m:t>,20.67</m:t>
                          </m:r>
                          <m:r>
                            <a:rPr lang="es-ES" sz="1350" i="1">
                              <a:latin typeface="Cambria Math" panose="02040503050406030204" pitchFamily="18" charset="0"/>
                              <a:ea typeface="Cambria Math" panose="02040503050406030204" pitchFamily="18" charset="0"/>
                            </a:rPr>
                            <m:t>𝜇</m:t>
                          </m:r>
                          <m:r>
                            <a:rPr lang="es-ES" sz="1350" i="1">
                              <a:latin typeface="Cambria Math" panose="02040503050406030204" pitchFamily="18" charset="0"/>
                              <a:ea typeface="Cambria Math" panose="02040503050406030204" pitchFamily="18" charset="0"/>
                            </a:rPr>
                            <m:t>𝐴</m:t>
                          </m:r>
                        </m:e>
                      </m:d>
                    </m:oMath>
                  </m:oMathPara>
                </a14:m>
                <a:endParaRPr lang="es-ES" sz="1350" dirty="0"/>
              </a:p>
              <a:p>
                <a:pPr/>
                <a14:m>
                  <m:oMathPara xmlns:m="http://schemas.openxmlformats.org/officeDocument/2006/math">
                    <m:oMathParaPr>
                      <m:jc m:val="centerGroup"/>
                    </m:oMathParaPr>
                    <m:oMath xmlns:m="http://schemas.openxmlformats.org/officeDocument/2006/math">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𝑖𝑐</m:t>
                          </m:r>
                        </m:e>
                      </m:d>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4.42 </m:t>
                          </m:r>
                          <m:r>
                            <a:rPr lang="es-ES" sz="1350" i="1">
                              <a:latin typeface="Cambria Math" panose="02040503050406030204" pitchFamily="18" charset="0"/>
                            </a:rPr>
                            <m:t>𝑉</m:t>
                          </m:r>
                          <m:r>
                            <a:rPr lang="es-ES" sz="1350" i="1">
                              <a:latin typeface="Cambria Math" panose="02040503050406030204" pitchFamily="18" charset="0"/>
                            </a:rPr>
                            <m:t>,2.046 </m:t>
                          </m:r>
                          <m:r>
                            <a:rPr lang="es-ES" sz="1350" i="1">
                              <a:latin typeface="Cambria Math" panose="02040503050406030204" pitchFamily="18" charset="0"/>
                            </a:rPr>
                            <m:t>𝑚𝐴</m:t>
                          </m:r>
                        </m:e>
                      </m:d>
                    </m:oMath>
                  </m:oMathPara>
                </a14:m>
                <a:endParaRPr lang="es-ES" sz="1350" dirty="0"/>
              </a:p>
            </p:txBody>
          </p:sp>
        </mc:Choice>
        <mc:Fallback xmlns="">
          <p:sp>
            <p:nvSpPr>
              <p:cNvPr id="11" name="CuadroTexto 10">
                <a:extLst>
                  <a:ext uri="{FF2B5EF4-FFF2-40B4-BE49-F238E27FC236}">
                    <a16:creationId xmlns:a16="http://schemas.microsoft.com/office/drawing/2014/main" id="{DDA08270-64C8-492F-B4C8-1E6802C7182B}"/>
                  </a:ext>
                </a:extLst>
              </p:cNvPr>
              <p:cNvSpPr txBox="1">
                <a:spLocks noRot="1" noChangeAspect="1" noMove="1" noResize="1" noEditPoints="1" noAdjustHandles="1" noChangeArrowheads="1" noChangeShapeType="1" noTextEdit="1"/>
              </p:cNvSpPr>
              <p:nvPr/>
            </p:nvSpPr>
            <p:spPr>
              <a:xfrm>
                <a:off x="2219006" y="4565152"/>
                <a:ext cx="2277034" cy="415498"/>
              </a:xfrm>
              <a:prstGeom prst="rect">
                <a:avLst/>
              </a:prstGeom>
              <a:blipFill>
                <a:blip r:embed="rId8"/>
                <a:stretch>
                  <a:fillRect b="-8824"/>
                </a:stretch>
              </a:blipFill>
            </p:spPr>
            <p:txBody>
              <a:bodyPr/>
              <a:lstStyle/>
              <a:p>
                <a:r>
                  <a:rPr lang="es-ES">
                    <a:noFill/>
                  </a:rPr>
                  <a:t> </a:t>
                </a:r>
              </a:p>
            </p:txBody>
          </p:sp>
        </mc:Fallback>
      </mc:AlternateContent>
      <p:sp>
        <p:nvSpPr>
          <p:cNvPr id="12" name="CuadroTexto 11">
            <a:extLst>
              <a:ext uri="{FF2B5EF4-FFF2-40B4-BE49-F238E27FC236}">
                <a16:creationId xmlns:a16="http://schemas.microsoft.com/office/drawing/2014/main" id="{23DF3720-CBFD-4E3F-9C17-04662A21BE04}"/>
              </a:ext>
            </a:extLst>
          </p:cNvPr>
          <p:cNvSpPr txBox="1"/>
          <p:nvPr/>
        </p:nvSpPr>
        <p:spPr>
          <a:xfrm>
            <a:off x="1936467" y="3954643"/>
            <a:ext cx="6076215" cy="507831"/>
          </a:xfrm>
          <a:prstGeom prst="rect">
            <a:avLst/>
          </a:prstGeom>
          <a:noFill/>
        </p:spPr>
        <p:txBody>
          <a:bodyPr wrap="none" rtlCol="0">
            <a:spAutoFit/>
          </a:bodyPr>
          <a:lstStyle/>
          <a:p>
            <a:r>
              <a:rPr lang="es-ES" sz="1350" dirty="0"/>
              <a:t>V</a:t>
            </a:r>
            <a:r>
              <a:rPr lang="es-ES" sz="1350" baseline="-25000" dirty="0"/>
              <a:t>CE</a:t>
            </a:r>
            <a:r>
              <a:rPr lang="es-ES" sz="1350" dirty="0"/>
              <a:t>&gt;V</a:t>
            </a:r>
            <a:r>
              <a:rPr lang="es-ES" sz="1350" baseline="-25000" dirty="0"/>
              <a:t>SAT</a:t>
            </a:r>
            <a:r>
              <a:rPr lang="es-ES" sz="1350" dirty="0"/>
              <a:t> (=0-0.2 V)</a:t>
            </a:r>
            <a:r>
              <a:rPr lang="es-ES" sz="1350" dirty="0">
                <a:sym typeface="Wingdings" panose="05000000000000000000" pitchFamily="2" charset="2"/>
              </a:rPr>
              <a:t> El transistor está en la zona de funcionamiento activa.</a:t>
            </a:r>
          </a:p>
          <a:p>
            <a:r>
              <a:rPr lang="es-ES" sz="1350" dirty="0"/>
              <a:t>Punto de Operación</a:t>
            </a:r>
          </a:p>
        </p:txBody>
      </p:sp>
      <p:sp>
        <p:nvSpPr>
          <p:cNvPr id="2" name="Marcador de número de diapositiva 1">
            <a:extLst>
              <a:ext uri="{FF2B5EF4-FFF2-40B4-BE49-F238E27FC236}">
                <a16:creationId xmlns:a16="http://schemas.microsoft.com/office/drawing/2014/main" id="{0E417920-8859-42C1-B76C-12214AEE182D}"/>
              </a:ext>
            </a:extLst>
          </p:cNvPr>
          <p:cNvSpPr>
            <a:spLocks noGrp="1"/>
          </p:cNvSpPr>
          <p:nvPr>
            <p:ph type="sldNum" sz="quarter" idx="12"/>
          </p:nvPr>
        </p:nvSpPr>
        <p:spPr/>
        <p:txBody>
          <a:bodyPr/>
          <a:lstStyle/>
          <a:p>
            <a:fld id="{78733FC4-8689-4CA5-A153-34ADD6EFE592}" type="slidenum">
              <a:rPr lang="es-ES" smtClean="0"/>
              <a:t>102</a:t>
            </a:fld>
            <a:endParaRPr lang="es-ES"/>
          </a:p>
        </p:txBody>
      </p:sp>
    </p:spTree>
    <p:custDataLst>
      <p:tags r:id="rId1"/>
    </p:custDataLst>
    <p:extLst>
      <p:ext uri="{BB962C8B-B14F-4D97-AF65-F5344CB8AC3E}">
        <p14:creationId xmlns:p14="http://schemas.microsoft.com/office/powerpoint/2010/main" val="401066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8B86802-0346-4EFD-AFD6-2DCA6D6307A7}"/>
              </a:ext>
            </a:extLst>
          </p:cNvPr>
          <p:cNvSpPr/>
          <p:nvPr/>
        </p:nvSpPr>
        <p:spPr>
          <a:xfrm>
            <a:off x="0" y="777906"/>
            <a:ext cx="8368019" cy="584775"/>
          </a:xfrm>
          <a:prstGeom prst="rect">
            <a:avLst/>
          </a:prstGeom>
        </p:spPr>
        <p:txBody>
          <a:bodyPr wrap="square">
            <a:spAutoFit/>
          </a:bodyPr>
          <a:lstStyle/>
          <a:p>
            <a:r>
              <a:rPr lang="es-ES" sz="1600" b="1" dirty="0"/>
              <a:t>Problema 6.</a:t>
            </a:r>
            <a:r>
              <a:rPr lang="es-ES" sz="1600" dirty="0"/>
              <a:t> Calcular V01 y V02 si </a:t>
            </a:r>
            <a:r>
              <a:rPr lang="el-GR" sz="1600" dirty="0"/>
              <a:t>β</a:t>
            </a:r>
            <a:r>
              <a:rPr lang="es-ES" sz="1600" dirty="0"/>
              <a:t> = 100, </a:t>
            </a:r>
            <a:r>
              <a:rPr lang="es-ES" sz="1600" dirty="0" err="1"/>
              <a:t>Vbb</a:t>
            </a:r>
            <a:r>
              <a:rPr lang="es-ES" sz="1600" dirty="0"/>
              <a:t> = 0 V, </a:t>
            </a:r>
            <a:r>
              <a:rPr lang="es-ES" sz="1600" dirty="0" err="1"/>
              <a:t>Vcc</a:t>
            </a:r>
            <a:r>
              <a:rPr lang="es-ES" sz="1600" dirty="0"/>
              <a:t> = 15 V, Vee = -15 V, </a:t>
            </a:r>
            <a:r>
              <a:rPr lang="es-ES" sz="1600" dirty="0" err="1"/>
              <a:t>Rc</a:t>
            </a:r>
            <a:r>
              <a:rPr lang="es-ES" sz="1600" dirty="0"/>
              <a:t> = 0,5 k</a:t>
            </a:r>
            <a:r>
              <a:rPr lang="el-GR" sz="1600" dirty="0"/>
              <a:t>Ω</a:t>
            </a:r>
            <a:r>
              <a:rPr lang="es-ES" sz="1600" dirty="0"/>
              <a:t>, Re = 1 k</a:t>
            </a:r>
            <a:r>
              <a:rPr lang="el-GR" sz="1600" dirty="0"/>
              <a:t> Ω</a:t>
            </a:r>
            <a:r>
              <a:rPr lang="es-ES" sz="1600" dirty="0"/>
              <a:t> Rb = 44 k</a:t>
            </a:r>
            <a:r>
              <a:rPr lang="el-GR" sz="1600" dirty="0"/>
              <a:t>Ω</a:t>
            </a:r>
            <a:r>
              <a:rPr lang="es-ES" sz="1600" dirty="0"/>
              <a:t>.</a:t>
            </a:r>
          </a:p>
        </p:txBody>
      </p:sp>
      <p:pic>
        <p:nvPicPr>
          <p:cNvPr id="6" name="Imagen 5">
            <a:extLst>
              <a:ext uri="{FF2B5EF4-FFF2-40B4-BE49-F238E27FC236}">
                <a16:creationId xmlns:a16="http://schemas.microsoft.com/office/drawing/2014/main" id="{8F48DB9B-D787-4F54-8831-C49077AC0E47}"/>
              </a:ext>
            </a:extLst>
          </p:cNvPr>
          <p:cNvPicPr>
            <a:picLocks noChangeAspect="1"/>
          </p:cNvPicPr>
          <p:nvPr/>
        </p:nvPicPr>
        <p:blipFill>
          <a:blip r:embed="rId3"/>
          <a:stretch>
            <a:fillRect/>
          </a:stretch>
        </p:blipFill>
        <p:spPr>
          <a:xfrm>
            <a:off x="229560" y="1393763"/>
            <a:ext cx="2191735" cy="1893903"/>
          </a:xfrm>
          <a:prstGeom prst="rect">
            <a:avLst/>
          </a:prstGeom>
        </p:spPr>
      </p:pic>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3BAC2576-14A4-4520-BB8E-54F9FF8E4D74}"/>
                  </a:ext>
                </a:extLst>
              </p:cNvPr>
              <p:cNvSpPr txBox="1"/>
              <p:nvPr/>
            </p:nvSpPr>
            <p:spPr>
              <a:xfrm>
                <a:off x="609272" y="4822332"/>
                <a:ext cx="4578754"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02</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𝑒𝑒</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𝑅𝑒</m:t>
                          </m:r>
                        </m:sub>
                      </m:sSub>
                      <m:r>
                        <a:rPr lang="es-ES" sz="1350" i="1">
                          <a:latin typeface="Cambria Math" panose="02040503050406030204" pitchFamily="18" charset="0"/>
                        </a:rPr>
                        <m:t>=−15+</m:t>
                      </m:r>
                      <m:r>
                        <a:rPr lang="es-ES" sz="1350" i="1">
                          <a:latin typeface="Cambria Math" panose="02040503050406030204" pitchFamily="18" charset="0"/>
                        </a:rPr>
                        <m:t>𝑖𝑒</m:t>
                      </m:r>
                      <m:r>
                        <a:rPr lang="es-ES" sz="1350" i="1">
                          <a:latin typeface="Cambria Math" panose="02040503050406030204" pitchFamily="18" charset="0"/>
                        </a:rPr>
                        <m:t>∗</m:t>
                      </m:r>
                      <m:r>
                        <a:rPr lang="es-ES" sz="1350" i="1">
                          <a:latin typeface="Cambria Math" panose="02040503050406030204" pitchFamily="18" charset="0"/>
                        </a:rPr>
                        <m:t>𝑅𝑒</m:t>
                      </m:r>
                      <m:r>
                        <a:rPr lang="es-ES" sz="1350" i="1">
                          <a:latin typeface="Cambria Math" panose="02040503050406030204" pitchFamily="18" charset="0"/>
                        </a:rPr>
                        <m:t>=−15+9.96∗1=−5.04</m:t>
                      </m:r>
                      <m:r>
                        <a:rPr lang="es-ES" sz="1350" i="1">
                          <a:latin typeface="Cambria Math" panose="02040503050406030204" pitchFamily="18" charset="0"/>
                        </a:rPr>
                        <m:t>𝑉</m:t>
                      </m:r>
                    </m:oMath>
                  </m:oMathPara>
                </a14:m>
                <a:endParaRPr lang="es-ES" sz="1350" dirty="0"/>
              </a:p>
            </p:txBody>
          </p:sp>
        </mc:Choice>
        <mc:Fallback xmlns="">
          <p:sp>
            <p:nvSpPr>
              <p:cNvPr id="4" name="CuadroTexto 3">
                <a:extLst>
                  <a:ext uri="{FF2B5EF4-FFF2-40B4-BE49-F238E27FC236}">
                    <a16:creationId xmlns:a16="http://schemas.microsoft.com/office/drawing/2014/main" id="{3BAC2576-14A4-4520-BB8E-54F9FF8E4D74}"/>
                  </a:ext>
                </a:extLst>
              </p:cNvPr>
              <p:cNvSpPr txBox="1">
                <a:spLocks noRot="1" noChangeAspect="1" noMove="1" noResize="1" noEditPoints="1" noAdjustHandles="1" noChangeArrowheads="1" noChangeShapeType="1" noTextEdit="1"/>
              </p:cNvSpPr>
              <p:nvPr/>
            </p:nvSpPr>
            <p:spPr>
              <a:xfrm>
                <a:off x="609272" y="4822332"/>
                <a:ext cx="4578754" cy="207749"/>
              </a:xfrm>
              <a:prstGeom prst="rect">
                <a:avLst/>
              </a:prstGeom>
              <a:blipFill>
                <a:blip r:embed="rId4"/>
                <a:stretch>
                  <a:fillRect l="-266" r="-399" b="-17647"/>
                </a:stretch>
              </a:blipFill>
            </p:spPr>
            <p:txBody>
              <a:bodyPr/>
              <a:lstStyle/>
              <a:p>
                <a:r>
                  <a:rPr lang="es-ES">
                    <a:noFill/>
                  </a:rPr>
                  <a:t> </a:t>
                </a:r>
              </a:p>
            </p:txBody>
          </p:sp>
        </mc:Fallback>
      </mc:AlternateContent>
      <p:sp>
        <p:nvSpPr>
          <p:cNvPr id="2" name="CuadroTexto 1">
            <a:extLst>
              <a:ext uri="{FF2B5EF4-FFF2-40B4-BE49-F238E27FC236}">
                <a16:creationId xmlns:a16="http://schemas.microsoft.com/office/drawing/2014/main" id="{BF1563C6-D330-4A54-A542-AA84391F7B6B}"/>
              </a:ext>
            </a:extLst>
          </p:cNvPr>
          <p:cNvSpPr txBox="1"/>
          <p:nvPr/>
        </p:nvSpPr>
        <p:spPr>
          <a:xfrm>
            <a:off x="2510406" y="1492716"/>
            <a:ext cx="4929683" cy="300082"/>
          </a:xfrm>
          <a:prstGeom prst="rect">
            <a:avLst/>
          </a:prstGeom>
          <a:noFill/>
        </p:spPr>
        <p:txBody>
          <a:bodyPr wrap="none" rtlCol="0">
            <a:spAutoFit/>
          </a:bodyPr>
          <a:lstStyle/>
          <a:p>
            <a:r>
              <a:rPr lang="es-ES" sz="1350" dirty="0"/>
              <a:t>Vee=-15V</a:t>
            </a:r>
            <a:r>
              <a:rPr lang="es-ES" sz="1350" dirty="0">
                <a:sym typeface="Wingdings" panose="05000000000000000000" pitchFamily="2" charset="2"/>
              </a:rPr>
              <a:t>Vbb-Vee&gt;0.7 V  Suponemos que está en activa</a:t>
            </a:r>
            <a:endParaRPr lang="es-ES" sz="1350" dirty="0"/>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287AA10B-B185-4952-973D-52A372F4F82C}"/>
                  </a:ext>
                </a:extLst>
              </p:cNvPr>
              <p:cNvSpPr txBox="1"/>
              <p:nvPr/>
            </p:nvSpPr>
            <p:spPr>
              <a:xfrm>
                <a:off x="2421294" y="1972542"/>
                <a:ext cx="5317481"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𝑏𝑏</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𝑅𝐵</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𝑅𝑒</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𝑒𝑒</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𝑏𝑏</m:t>
                          </m:r>
                        </m:sub>
                      </m:sSub>
                      <m:r>
                        <a:rPr lang="es-ES" sz="1350" i="1">
                          <a:latin typeface="Cambria Math" panose="02040503050406030204" pitchFamily="18" charset="0"/>
                        </a:rPr>
                        <m:t>− </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𝑅𝑏</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r>
                        <a:rPr lang="es-ES" sz="1350" i="1">
                          <a:latin typeface="Cambria Math" panose="02040503050406030204" pitchFamily="18" charset="0"/>
                        </a:rPr>
                        <m:t>𝑖𝑒</m:t>
                      </m:r>
                      <m:r>
                        <a:rPr lang="es-ES" sz="1350" i="1">
                          <a:latin typeface="Cambria Math" panose="02040503050406030204" pitchFamily="18" charset="0"/>
                        </a:rPr>
                        <m:t>∗</m:t>
                      </m:r>
                      <m:r>
                        <a:rPr lang="es-ES" sz="1350" i="1">
                          <a:latin typeface="Cambria Math" panose="02040503050406030204" pitchFamily="18" charset="0"/>
                        </a:rPr>
                        <m:t>𝑅𝑒</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𝑒𝑒</m:t>
                          </m:r>
                        </m:sub>
                      </m:sSub>
                      <m:r>
                        <a:rPr lang="es-ES" sz="1350" i="1">
                          <a:latin typeface="Cambria Math" panose="02040503050406030204" pitchFamily="18" charset="0"/>
                        </a:rPr>
                        <m:t>=0</m:t>
                      </m:r>
                    </m:oMath>
                  </m:oMathPara>
                </a14:m>
                <a:endParaRPr lang="es-ES" sz="1350" dirty="0"/>
              </a:p>
            </p:txBody>
          </p:sp>
        </mc:Choice>
        <mc:Fallback xmlns="">
          <p:sp>
            <p:nvSpPr>
              <p:cNvPr id="9" name="CuadroTexto 8">
                <a:extLst>
                  <a:ext uri="{FF2B5EF4-FFF2-40B4-BE49-F238E27FC236}">
                    <a16:creationId xmlns:a16="http://schemas.microsoft.com/office/drawing/2014/main" id="{287AA10B-B185-4952-973D-52A372F4F82C}"/>
                  </a:ext>
                </a:extLst>
              </p:cNvPr>
              <p:cNvSpPr txBox="1">
                <a:spLocks noRot="1" noChangeAspect="1" noMove="1" noResize="1" noEditPoints="1" noAdjustHandles="1" noChangeArrowheads="1" noChangeShapeType="1" noTextEdit="1"/>
              </p:cNvSpPr>
              <p:nvPr/>
            </p:nvSpPr>
            <p:spPr>
              <a:xfrm>
                <a:off x="2421294" y="1972542"/>
                <a:ext cx="5317481" cy="207749"/>
              </a:xfrm>
              <a:prstGeom prst="rect">
                <a:avLst/>
              </a:prstGeom>
              <a:blipFill>
                <a:blip r:embed="rId5"/>
                <a:stretch>
                  <a:fillRect l="-229" r="-229"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6F422010-A404-47AF-B96B-639C19663509}"/>
                  </a:ext>
                </a:extLst>
              </p:cNvPr>
              <p:cNvSpPr txBox="1"/>
              <p:nvPr/>
            </p:nvSpPr>
            <p:spPr>
              <a:xfrm>
                <a:off x="2112998" y="2870775"/>
                <a:ext cx="6754862" cy="2893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0− </m:t>
                      </m:r>
                      <m:r>
                        <a:rPr lang="es-ES" sz="1350" i="1">
                          <a:latin typeface="Cambria Math" panose="02040503050406030204" pitchFamily="18" charset="0"/>
                        </a:rPr>
                        <m:t>𝑖𝑏</m:t>
                      </m:r>
                      <m:r>
                        <a:rPr lang="es-ES" sz="1350" i="1">
                          <a:latin typeface="Cambria Math" panose="02040503050406030204" pitchFamily="18" charset="0"/>
                        </a:rPr>
                        <m:t>∗44−0.7−</m:t>
                      </m:r>
                      <m:r>
                        <a:rPr lang="es-ES" sz="1350" i="1">
                          <a:latin typeface="Cambria Math" panose="02040503050406030204" pitchFamily="18" charset="0"/>
                        </a:rPr>
                        <m:t>𝑖𝑒</m:t>
                      </m:r>
                      <m:r>
                        <a:rPr lang="es-ES" sz="1350" i="1">
                          <a:latin typeface="Cambria Math" panose="02040503050406030204" pitchFamily="18" charset="0"/>
                        </a:rPr>
                        <m:t>∗1−</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𝑒𝑒</m:t>
                          </m:r>
                        </m:sub>
                      </m:sSub>
                      <m:r>
                        <a:rPr lang="es-ES" sz="1350" i="1">
                          <a:latin typeface="Cambria Math" panose="02040503050406030204" pitchFamily="18" charset="0"/>
                        </a:rPr>
                        <m:t>=0</m:t>
                      </m:r>
                      <m:groupChr>
                        <m:groupChrPr>
                          <m:chr m:val="→"/>
                          <m:vertJc m:val="bot"/>
                          <m:ctrlPr>
                            <a:rPr lang="es-ES" sz="1350" i="1">
                              <a:latin typeface="Cambria Math" panose="02040503050406030204" pitchFamily="18" charset="0"/>
                            </a:rPr>
                          </m:ctrlPr>
                        </m:groupChrPr>
                        <m:e>
                          <m:r>
                            <m:rPr>
                              <m:brk m:alnAt="2"/>
                            </m:rPr>
                            <a:rPr lang="es-ES" sz="1350" i="1">
                              <a:latin typeface="Cambria Math" panose="02040503050406030204" pitchFamily="18" charset="0"/>
                            </a:rPr>
                            <m:t>𝑖</m:t>
                          </m:r>
                          <m:r>
                            <a:rPr lang="es-ES" sz="1350" i="1">
                              <a:latin typeface="Cambria Math" panose="02040503050406030204" pitchFamily="18" charset="0"/>
                            </a:rPr>
                            <m:t>𝑒</m:t>
                          </m:r>
                          <m:r>
                            <a:rPr lang="es-ES" sz="1350" i="1">
                              <a:latin typeface="Cambria Math" panose="02040503050406030204" pitchFamily="18" charset="0"/>
                            </a:rPr>
                            <m:t>=(</m:t>
                          </m:r>
                          <m:r>
                            <a:rPr lang="es-ES" sz="1350" i="1">
                              <a:latin typeface="Cambria Math" panose="02040503050406030204" pitchFamily="18" charset="0"/>
                              <a:ea typeface="Cambria Math" panose="02040503050406030204" pitchFamily="18" charset="0"/>
                            </a:rPr>
                            <m:t>𝛽</m:t>
                          </m:r>
                          <m:r>
                            <a:rPr lang="es-ES" sz="1350" i="1">
                              <a:latin typeface="Cambria Math" panose="02040503050406030204" pitchFamily="18" charset="0"/>
                              <a:ea typeface="Cambria Math" panose="02040503050406030204" pitchFamily="18" charset="0"/>
                            </a:rPr>
                            <m:t>+1)</m:t>
                          </m:r>
                          <m:r>
                            <a:rPr lang="es-ES" sz="1350" i="1">
                              <a:latin typeface="Cambria Math" panose="02040503050406030204" pitchFamily="18" charset="0"/>
                              <a:ea typeface="Cambria Math" panose="02040503050406030204" pitchFamily="18" charset="0"/>
                            </a:rPr>
                            <m:t>𝑖𝑏</m:t>
                          </m:r>
                        </m:e>
                      </m:groupChr>
                      <m:r>
                        <a:rPr lang="es-ES" sz="1350" i="1">
                          <a:latin typeface="Cambria Math" panose="02040503050406030204" pitchFamily="18" charset="0"/>
                        </a:rPr>
                        <m:t>− </m:t>
                      </m:r>
                      <m:r>
                        <a:rPr lang="es-ES" sz="1350" i="1">
                          <a:latin typeface="Cambria Math" panose="02040503050406030204" pitchFamily="18" charset="0"/>
                        </a:rPr>
                        <m:t>𝑖𝑏</m:t>
                      </m:r>
                      <m:r>
                        <a:rPr lang="es-ES" sz="1350" i="1">
                          <a:latin typeface="Cambria Math" panose="02040503050406030204" pitchFamily="18" charset="0"/>
                        </a:rPr>
                        <m:t>∗44−0.7−</m:t>
                      </m:r>
                      <m:d>
                        <m:dPr>
                          <m:ctrlPr>
                            <a:rPr lang="es-ES" sz="1350" i="1">
                              <a:latin typeface="Cambria Math" panose="02040503050406030204" pitchFamily="18" charset="0"/>
                            </a:rPr>
                          </m:ctrlPr>
                        </m:dPr>
                        <m:e>
                          <m:r>
                            <a:rPr lang="es-ES" sz="1350" i="1">
                              <a:latin typeface="Cambria Math" panose="02040503050406030204" pitchFamily="18" charset="0"/>
                              <a:ea typeface="Cambria Math" panose="02040503050406030204" pitchFamily="18" charset="0"/>
                            </a:rPr>
                            <m:t>𝛽</m:t>
                          </m:r>
                          <m:r>
                            <a:rPr lang="es-ES" sz="1350" i="1">
                              <a:latin typeface="Cambria Math" panose="02040503050406030204" pitchFamily="18" charset="0"/>
                              <a:ea typeface="Cambria Math" panose="02040503050406030204" pitchFamily="18" charset="0"/>
                            </a:rPr>
                            <m:t>+1</m:t>
                          </m:r>
                        </m:e>
                      </m:d>
                      <m:r>
                        <a:rPr lang="es-ES" sz="1350" i="1">
                          <a:latin typeface="Cambria Math" panose="02040503050406030204" pitchFamily="18" charset="0"/>
                        </a:rPr>
                        <m:t>𝑖𝑏</m:t>
                      </m:r>
                      <m:r>
                        <a:rPr lang="es-ES" sz="1350" i="1">
                          <a:latin typeface="Cambria Math" panose="02040503050406030204" pitchFamily="18" charset="0"/>
                        </a:rPr>
                        <m:t>∗1−(−15)=0</m:t>
                      </m:r>
                    </m:oMath>
                  </m:oMathPara>
                </a14:m>
                <a:endParaRPr lang="es-ES" sz="1350" dirty="0"/>
              </a:p>
            </p:txBody>
          </p:sp>
        </mc:Choice>
        <mc:Fallback xmlns="">
          <p:sp>
            <p:nvSpPr>
              <p:cNvPr id="10" name="CuadroTexto 9">
                <a:extLst>
                  <a:ext uri="{FF2B5EF4-FFF2-40B4-BE49-F238E27FC236}">
                    <a16:creationId xmlns:a16="http://schemas.microsoft.com/office/drawing/2014/main" id="{6F422010-A404-47AF-B96B-639C19663509}"/>
                  </a:ext>
                </a:extLst>
              </p:cNvPr>
              <p:cNvSpPr txBox="1">
                <a:spLocks noRot="1" noChangeAspect="1" noMove="1" noResize="1" noEditPoints="1" noAdjustHandles="1" noChangeArrowheads="1" noChangeShapeType="1" noTextEdit="1"/>
              </p:cNvSpPr>
              <p:nvPr/>
            </p:nvSpPr>
            <p:spPr>
              <a:xfrm>
                <a:off x="2112998" y="2870775"/>
                <a:ext cx="6754862" cy="289375"/>
              </a:xfrm>
              <a:prstGeom prst="rect">
                <a:avLst/>
              </a:prstGeom>
              <a:blipFill>
                <a:blip r:embed="rId6"/>
                <a:stretch>
                  <a:fillRect l="-90" r="-90" b="-2766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7FD57539-7751-425E-B7E1-084BA78C6FCB}"/>
                  </a:ext>
                </a:extLst>
              </p:cNvPr>
              <p:cNvSpPr txBox="1"/>
              <p:nvPr/>
            </p:nvSpPr>
            <p:spPr>
              <a:xfrm>
                <a:off x="2326918" y="2447837"/>
                <a:ext cx="2959233" cy="2077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𝑖𝑒</m:t>
                      </m:r>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r>
                        <m:rPr>
                          <m:brk m:alnAt="2"/>
                        </m:rPr>
                        <a:rPr lang="es-ES" sz="1350" i="1">
                          <a:latin typeface="Cambria Math" panose="02040503050406030204" pitchFamily="18" charset="0"/>
                          <a:ea typeface="Cambria Math" panose="02040503050406030204" pitchFamily="18" charset="0"/>
                        </a:rPr>
                        <m:t>𝛽</m:t>
                      </m:r>
                      <m:r>
                        <a:rPr lang="es-ES" sz="1350" i="1">
                          <a:latin typeface="Cambria Math" panose="02040503050406030204" pitchFamily="18" charset="0"/>
                          <a:ea typeface="Cambria Math" panose="02040503050406030204" pitchFamily="18" charset="0"/>
                        </a:rPr>
                        <m:t>𝑖𝑏</m:t>
                      </m:r>
                      <m:r>
                        <a:rPr lang="es-ES" sz="1350" i="1">
                          <a:latin typeface="Cambria Math" panose="02040503050406030204" pitchFamily="18" charset="0"/>
                          <a:ea typeface="Cambria Math" panose="02040503050406030204" pitchFamily="18" charset="0"/>
                        </a:rPr>
                        <m:t>=(</m:t>
                      </m:r>
                      <m:r>
                        <m:rPr>
                          <m:brk m:alnAt="2"/>
                        </m:rPr>
                        <a:rPr lang="es-ES" sz="1350" i="1">
                          <a:latin typeface="Cambria Math" panose="02040503050406030204" pitchFamily="18" charset="0"/>
                          <a:ea typeface="Cambria Math" panose="02040503050406030204" pitchFamily="18" charset="0"/>
                        </a:rPr>
                        <m:t>𝛽</m:t>
                      </m:r>
                      <m:r>
                        <a:rPr lang="es-ES" sz="1350" i="1">
                          <a:latin typeface="Cambria Math" panose="02040503050406030204" pitchFamily="18" charset="0"/>
                          <a:ea typeface="Cambria Math" panose="02040503050406030204" pitchFamily="18" charset="0"/>
                        </a:rPr>
                        <m:t>+1)</m:t>
                      </m:r>
                      <m:r>
                        <a:rPr lang="es-ES" sz="1350" i="1">
                          <a:latin typeface="Cambria Math" panose="02040503050406030204" pitchFamily="18" charset="0"/>
                          <a:ea typeface="Cambria Math" panose="02040503050406030204" pitchFamily="18" charset="0"/>
                        </a:rPr>
                        <m:t>𝑖𝑏</m:t>
                      </m:r>
                    </m:oMath>
                  </m:oMathPara>
                </a14:m>
                <a:endParaRPr lang="es-ES" sz="1350" dirty="0"/>
              </a:p>
            </p:txBody>
          </p:sp>
        </mc:Choice>
        <mc:Fallback xmlns="">
          <p:sp>
            <p:nvSpPr>
              <p:cNvPr id="3" name="CuadroTexto 2">
                <a:extLst>
                  <a:ext uri="{FF2B5EF4-FFF2-40B4-BE49-F238E27FC236}">
                    <a16:creationId xmlns:a16="http://schemas.microsoft.com/office/drawing/2014/main" id="{7FD57539-7751-425E-B7E1-084BA78C6FCB}"/>
                  </a:ext>
                </a:extLst>
              </p:cNvPr>
              <p:cNvSpPr txBox="1">
                <a:spLocks noRot="1" noChangeAspect="1" noMove="1" noResize="1" noEditPoints="1" noAdjustHandles="1" noChangeArrowheads="1" noChangeShapeType="1" noTextEdit="1"/>
              </p:cNvSpPr>
              <p:nvPr/>
            </p:nvSpPr>
            <p:spPr>
              <a:xfrm>
                <a:off x="2326918" y="2447837"/>
                <a:ext cx="2959233" cy="207749"/>
              </a:xfrm>
              <a:prstGeom prst="rect">
                <a:avLst/>
              </a:prstGeom>
              <a:blipFill>
                <a:blip r:embed="rId7"/>
                <a:stretch>
                  <a:fillRect b="-3529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91856002-DAF8-46F8-8693-FA25F7CF5041}"/>
                  </a:ext>
                </a:extLst>
              </p:cNvPr>
              <p:cNvSpPr txBox="1"/>
              <p:nvPr/>
            </p:nvSpPr>
            <p:spPr>
              <a:xfrm>
                <a:off x="2063713" y="3296819"/>
                <a:ext cx="5001914" cy="3979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𝑖𝑏</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15−0.7</m:t>
                          </m:r>
                        </m:num>
                        <m:den>
                          <m:r>
                            <a:rPr lang="es-ES" sz="1350" i="1">
                              <a:latin typeface="Cambria Math" panose="02040503050406030204" pitchFamily="18" charset="0"/>
                            </a:rPr>
                            <m:t>44+101</m:t>
                          </m:r>
                        </m:den>
                      </m:f>
                      <m:r>
                        <a:rPr lang="es-ES" sz="1350" i="1">
                          <a:latin typeface="Cambria Math" panose="02040503050406030204" pitchFamily="18" charset="0"/>
                        </a:rPr>
                        <m:t>=0.0986 </m:t>
                      </m:r>
                      <m:r>
                        <a:rPr lang="es-ES" sz="1350" i="1">
                          <a:latin typeface="Cambria Math" panose="02040503050406030204" pitchFamily="18" charset="0"/>
                        </a:rPr>
                        <m:t>𝑚𝐴</m:t>
                      </m:r>
                      <m:r>
                        <a:rPr lang="es-ES" sz="1350" i="1">
                          <a:latin typeface="Cambria Math" panose="02040503050406030204" pitchFamily="18" charset="0"/>
                        </a:rPr>
                        <m:t>=98.6</m:t>
                      </m:r>
                      <m:r>
                        <a:rPr lang="es-ES" sz="1350" i="1">
                          <a:latin typeface="Cambria Math" panose="02040503050406030204" pitchFamily="18" charset="0"/>
                          <a:ea typeface="Cambria Math" panose="02040503050406030204" pitchFamily="18" charset="0"/>
                        </a:rPr>
                        <m:t>𝜇</m:t>
                      </m:r>
                      <m:r>
                        <a:rPr lang="es-ES" sz="1350" i="1">
                          <a:latin typeface="Cambria Math" panose="02040503050406030204" pitchFamily="18" charset="0"/>
                          <a:ea typeface="Cambria Math" panose="02040503050406030204" pitchFamily="18" charset="0"/>
                        </a:rPr>
                        <m:t>𝐴</m:t>
                      </m:r>
                    </m:oMath>
                  </m:oMathPara>
                </a14:m>
                <a:endParaRPr lang="es-ES" sz="1350" dirty="0"/>
              </a:p>
            </p:txBody>
          </p:sp>
        </mc:Choice>
        <mc:Fallback xmlns="">
          <p:sp>
            <p:nvSpPr>
              <p:cNvPr id="11" name="CuadroTexto 10">
                <a:extLst>
                  <a:ext uri="{FF2B5EF4-FFF2-40B4-BE49-F238E27FC236}">
                    <a16:creationId xmlns:a16="http://schemas.microsoft.com/office/drawing/2014/main" id="{91856002-DAF8-46F8-8693-FA25F7CF5041}"/>
                  </a:ext>
                </a:extLst>
              </p:cNvPr>
              <p:cNvSpPr txBox="1">
                <a:spLocks noRot="1" noChangeAspect="1" noMove="1" noResize="1" noEditPoints="1" noAdjustHandles="1" noChangeArrowheads="1" noChangeShapeType="1" noTextEdit="1"/>
              </p:cNvSpPr>
              <p:nvPr/>
            </p:nvSpPr>
            <p:spPr>
              <a:xfrm>
                <a:off x="2063713" y="3296819"/>
                <a:ext cx="5001914" cy="397994"/>
              </a:xfrm>
              <a:prstGeom prst="rect">
                <a:avLst/>
              </a:prstGeom>
              <a:blipFill>
                <a:blip r:embed="rId8"/>
                <a:stretch>
                  <a:fillRect t="-3077" b="-1384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878A2A01-1EF0-4244-9335-EB5B085C27BD}"/>
                  </a:ext>
                </a:extLst>
              </p:cNvPr>
              <p:cNvSpPr txBox="1"/>
              <p:nvPr/>
            </p:nvSpPr>
            <p:spPr>
              <a:xfrm>
                <a:off x="358996" y="3885293"/>
                <a:ext cx="2959233" cy="2077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𝑖𝑐</m:t>
                      </m:r>
                      <m:r>
                        <a:rPr lang="es-ES" sz="1350" i="1">
                          <a:latin typeface="Cambria Math" panose="02040503050406030204" pitchFamily="18" charset="0"/>
                        </a:rPr>
                        <m:t>=100</m:t>
                      </m:r>
                      <m:r>
                        <a:rPr lang="es-ES" sz="1350" i="1">
                          <a:latin typeface="Cambria Math" panose="02040503050406030204" pitchFamily="18" charset="0"/>
                        </a:rPr>
                        <m:t>𝑖𝑏</m:t>
                      </m:r>
                      <m:r>
                        <a:rPr lang="es-ES" sz="1350" i="1">
                          <a:latin typeface="Cambria Math" panose="02040503050406030204" pitchFamily="18" charset="0"/>
                        </a:rPr>
                        <m:t>=9.86 </m:t>
                      </m:r>
                      <m:r>
                        <a:rPr lang="es-ES" sz="1350" i="1">
                          <a:latin typeface="Cambria Math" panose="02040503050406030204" pitchFamily="18" charset="0"/>
                        </a:rPr>
                        <m:t>𝑚𝐴</m:t>
                      </m:r>
                    </m:oMath>
                  </m:oMathPara>
                </a14:m>
                <a:endParaRPr lang="es-ES" sz="1350" dirty="0"/>
              </a:p>
            </p:txBody>
          </p:sp>
        </mc:Choice>
        <mc:Fallback xmlns="">
          <p:sp>
            <p:nvSpPr>
              <p:cNvPr id="12" name="CuadroTexto 11">
                <a:extLst>
                  <a:ext uri="{FF2B5EF4-FFF2-40B4-BE49-F238E27FC236}">
                    <a16:creationId xmlns:a16="http://schemas.microsoft.com/office/drawing/2014/main" id="{878A2A01-1EF0-4244-9335-EB5B085C27BD}"/>
                  </a:ext>
                </a:extLst>
              </p:cNvPr>
              <p:cNvSpPr txBox="1">
                <a:spLocks noRot="1" noChangeAspect="1" noMove="1" noResize="1" noEditPoints="1" noAdjustHandles="1" noChangeArrowheads="1" noChangeShapeType="1" noTextEdit="1"/>
              </p:cNvSpPr>
              <p:nvPr/>
            </p:nvSpPr>
            <p:spPr>
              <a:xfrm>
                <a:off x="358996" y="3885293"/>
                <a:ext cx="2959233" cy="207749"/>
              </a:xfrm>
              <a:prstGeom prst="rect">
                <a:avLst/>
              </a:prstGeom>
              <a:blipFill>
                <a:blip r:embed="rId9"/>
                <a:stretch>
                  <a:fillRect b="-1176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D91CCA67-7393-4306-9787-8023A5805C46}"/>
                  </a:ext>
                </a:extLst>
              </p:cNvPr>
              <p:cNvSpPr txBox="1"/>
              <p:nvPr/>
            </p:nvSpPr>
            <p:spPr>
              <a:xfrm>
                <a:off x="2892397" y="3885293"/>
                <a:ext cx="2959233" cy="2077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𝑖𝑒</m:t>
                      </m:r>
                      <m:r>
                        <a:rPr lang="es-ES" sz="1350" i="1">
                          <a:latin typeface="Cambria Math" panose="02040503050406030204" pitchFamily="18" charset="0"/>
                        </a:rPr>
                        <m:t>=101</m:t>
                      </m:r>
                      <m:r>
                        <a:rPr lang="es-ES" sz="1350" i="1">
                          <a:latin typeface="Cambria Math" panose="02040503050406030204" pitchFamily="18" charset="0"/>
                        </a:rPr>
                        <m:t>𝑖𝑏</m:t>
                      </m:r>
                      <m:r>
                        <a:rPr lang="es-ES" sz="1350" i="1">
                          <a:latin typeface="Cambria Math" panose="02040503050406030204" pitchFamily="18" charset="0"/>
                        </a:rPr>
                        <m:t>=9.96 </m:t>
                      </m:r>
                      <m:r>
                        <a:rPr lang="es-ES" sz="1350" i="1">
                          <a:latin typeface="Cambria Math" panose="02040503050406030204" pitchFamily="18" charset="0"/>
                        </a:rPr>
                        <m:t>𝑚𝐴</m:t>
                      </m:r>
                    </m:oMath>
                  </m:oMathPara>
                </a14:m>
                <a:endParaRPr lang="es-ES" sz="1350" dirty="0"/>
              </a:p>
            </p:txBody>
          </p:sp>
        </mc:Choice>
        <mc:Fallback xmlns="">
          <p:sp>
            <p:nvSpPr>
              <p:cNvPr id="13" name="CuadroTexto 12">
                <a:extLst>
                  <a:ext uri="{FF2B5EF4-FFF2-40B4-BE49-F238E27FC236}">
                    <a16:creationId xmlns:a16="http://schemas.microsoft.com/office/drawing/2014/main" id="{D91CCA67-7393-4306-9787-8023A5805C46}"/>
                  </a:ext>
                </a:extLst>
              </p:cNvPr>
              <p:cNvSpPr txBox="1">
                <a:spLocks noRot="1" noChangeAspect="1" noMove="1" noResize="1" noEditPoints="1" noAdjustHandles="1" noChangeArrowheads="1" noChangeShapeType="1" noTextEdit="1"/>
              </p:cNvSpPr>
              <p:nvPr/>
            </p:nvSpPr>
            <p:spPr>
              <a:xfrm>
                <a:off x="2892397" y="3885293"/>
                <a:ext cx="2959233" cy="207749"/>
              </a:xfrm>
              <a:prstGeom prst="rect">
                <a:avLst/>
              </a:prstGeom>
              <a:blipFill>
                <a:blip r:embed="rId10"/>
                <a:stretch>
                  <a:fillRect b="-1176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Rectángulo 13">
                <a:extLst>
                  <a:ext uri="{FF2B5EF4-FFF2-40B4-BE49-F238E27FC236}">
                    <a16:creationId xmlns:a16="http://schemas.microsoft.com/office/drawing/2014/main" id="{B4288A10-8039-41EC-A903-A23A7E91BFC9}"/>
                  </a:ext>
                </a:extLst>
              </p:cNvPr>
              <p:cNvSpPr/>
              <p:nvPr/>
            </p:nvSpPr>
            <p:spPr>
              <a:xfrm>
                <a:off x="609273" y="4287699"/>
                <a:ext cx="7311489" cy="300082"/>
              </a:xfrm>
              <a:prstGeom prst="rect">
                <a:avLst/>
              </a:prstGeom>
            </p:spPr>
            <p:txBody>
              <a:bodyPr wrap="none">
                <a:spAutoFit/>
              </a:bodyPr>
              <a:lstStyle/>
              <a:p>
                <a14:m>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𝑅𝑐</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𝑅𝑒</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𝑒𝑒</m:t>
                        </m:r>
                      </m:sub>
                    </m:sSub>
                  </m:oMath>
                </a14:m>
                <a:r>
                  <a:rPr lang="es-ES" sz="1350" dirty="0"/>
                  <a:t> </a:t>
                </a:r>
                <a14:m>
                  <m:oMath xmlns:m="http://schemas.openxmlformats.org/officeDocument/2006/math">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=15−</m:t>
                    </m:r>
                    <m:r>
                      <a:rPr lang="es-ES" sz="1350" i="1">
                        <a:latin typeface="Cambria Math" panose="02040503050406030204" pitchFamily="18" charset="0"/>
                      </a:rPr>
                      <m:t>𝑖𝑐</m:t>
                    </m:r>
                    <m:r>
                      <a:rPr lang="es-ES" sz="1350" i="1">
                        <a:latin typeface="Cambria Math" panose="02040503050406030204" pitchFamily="18" charset="0"/>
                      </a:rPr>
                      <m:t>∗0.5−</m:t>
                    </m:r>
                    <m:r>
                      <a:rPr lang="es-ES" sz="1350" i="1">
                        <a:latin typeface="Cambria Math" panose="02040503050406030204" pitchFamily="18" charset="0"/>
                      </a:rPr>
                      <m:t>𝑖𝑒</m:t>
                    </m:r>
                    <m:r>
                      <a:rPr lang="es-ES" sz="1350" i="1">
                        <a:latin typeface="Cambria Math" panose="02040503050406030204" pitchFamily="18" charset="0"/>
                      </a:rPr>
                      <m:t>∗1−</m:t>
                    </m:r>
                    <m:d>
                      <m:dPr>
                        <m:ctrlPr>
                          <a:rPr lang="es-ES" sz="1350" i="1">
                            <a:latin typeface="Cambria Math" panose="02040503050406030204" pitchFamily="18" charset="0"/>
                          </a:rPr>
                        </m:ctrlPr>
                      </m:dPr>
                      <m:e>
                        <m:r>
                          <a:rPr lang="es-ES" sz="1350" i="1">
                            <a:latin typeface="Cambria Math" panose="02040503050406030204" pitchFamily="18" charset="0"/>
                          </a:rPr>
                          <m:t>−15</m:t>
                        </m:r>
                      </m:e>
                    </m:d>
                    <m:r>
                      <a:rPr lang="es-ES" sz="1350" i="1">
                        <a:latin typeface="Cambria Math" panose="02040503050406030204" pitchFamily="18" charset="0"/>
                      </a:rPr>
                      <m:t>=15.14 </m:t>
                    </m:r>
                    <m:r>
                      <a:rPr lang="es-ES" sz="1350" i="1">
                        <a:latin typeface="Cambria Math" panose="02040503050406030204" pitchFamily="18" charset="0"/>
                      </a:rPr>
                      <m:t>𝑉</m:t>
                    </m:r>
                    <m:r>
                      <a:rPr lang="es-ES" sz="1350" i="1">
                        <a:latin typeface="Cambria Math" panose="02040503050406030204" pitchFamily="18" charset="0"/>
                      </a:rPr>
                      <m:t>&gt;</m:t>
                    </m:r>
                    <m:r>
                      <a:rPr lang="es-ES" sz="1350" i="1">
                        <a:latin typeface="Cambria Math" panose="02040503050406030204" pitchFamily="18" charset="0"/>
                      </a:rPr>
                      <m:t>𝑉𝑠𝑎𝑡</m:t>
                    </m:r>
                    <m:r>
                      <a:rPr lang="es-ES" sz="1350" i="1">
                        <a:latin typeface="Cambria Math" panose="02040503050406030204" pitchFamily="18" charset="0"/>
                      </a:rPr>
                      <m:t>→</m:t>
                    </m:r>
                    <m:r>
                      <a:rPr lang="es-ES" sz="1350" i="1">
                        <a:latin typeface="Cambria Math" panose="02040503050406030204" pitchFamily="18" charset="0"/>
                      </a:rPr>
                      <m:t>𝐴𝑐𝑡𝑖𝑣𝑎</m:t>
                    </m:r>
                  </m:oMath>
                </a14:m>
                <a:endParaRPr lang="es-ES" sz="1350" dirty="0"/>
              </a:p>
            </p:txBody>
          </p:sp>
        </mc:Choice>
        <mc:Fallback xmlns="">
          <p:sp>
            <p:nvSpPr>
              <p:cNvPr id="14" name="Rectángulo 13">
                <a:extLst>
                  <a:ext uri="{FF2B5EF4-FFF2-40B4-BE49-F238E27FC236}">
                    <a16:creationId xmlns:a16="http://schemas.microsoft.com/office/drawing/2014/main" id="{B4288A10-8039-41EC-A903-A23A7E91BFC9}"/>
                  </a:ext>
                </a:extLst>
              </p:cNvPr>
              <p:cNvSpPr>
                <a:spLocks noRot="1" noChangeAspect="1" noMove="1" noResize="1" noEditPoints="1" noAdjustHandles="1" noChangeArrowheads="1" noChangeShapeType="1" noTextEdit="1"/>
              </p:cNvSpPr>
              <p:nvPr/>
            </p:nvSpPr>
            <p:spPr>
              <a:xfrm>
                <a:off x="609273" y="4287699"/>
                <a:ext cx="7311489" cy="300082"/>
              </a:xfrm>
              <a:prstGeom prst="rect">
                <a:avLst/>
              </a:prstGeom>
              <a:blipFill>
                <a:blip r:embed="rId11"/>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04E42EFA-4DA1-4165-B086-0B8A1E967FAC}"/>
                  </a:ext>
                </a:extLst>
              </p:cNvPr>
              <p:cNvSpPr txBox="1"/>
              <p:nvPr/>
            </p:nvSpPr>
            <p:spPr>
              <a:xfrm>
                <a:off x="609271" y="5256488"/>
                <a:ext cx="4393447"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01</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𝑐𝑐</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𝑅𝑐</m:t>
                          </m:r>
                        </m:sub>
                      </m:sSub>
                      <m:r>
                        <a:rPr lang="es-ES" sz="1350" i="1">
                          <a:latin typeface="Cambria Math" panose="02040503050406030204" pitchFamily="18" charset="0"/>
                        </a:rPr>
                        <m:t>=15−</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=15−9.86∗0.5=10.07</m:t>
                      </m:r>
                      <m:r>
                        <a:rPr lang="es-ES" sz="1350" i="1">
                          <a:latin typeface="Cambria Math" panose="02040503050406030204" pitchFamily="18" charset="0"/>
                        </a:rPr>
                        <m:t>𝑉</m:t>
                      </m:r>
                    </m:oMath>
                  </m:oMathPara>
                </a14:m>
                <a:endParaRPr lang="es-ES" sz="1350" dirty="0"/>
              </a:p>
            </p:txBody>
          </p:sp>
        </mc:Choice>
        <mc:Fallback xmlns="">
          <p:sp>
            <p:nvSpPr>
              <p:cNvPr id="15" name="CuadroTexto 14">
                <a:extLst>
                  <a:ext uri="{FF2B5EF4-FFF2-40B4-BE49-F238E27FC236}">
                    <a16:creationId xmlns:a16="http://schemas.microsoft.com/office/drawing/2014/main" id="{04E42EFA-4DA1-4165-B086-0B8A1E967FAC}"/>
                  </a:ext>
                </a:extLst>
              </p:cNvPr>
              <p:cNvSpPr txBox="1">
                <a:spLocks noRot="1" noChangeAspect="1" noMove="1" noResize="1" noEditPoints="1" noAdjustHandles="1" noChangeArrowheads="1" noChangeShapeType="1" noTextEdit="1"/>
              </p:cNvSpPr>
              <p:nvPr/>
            </p:nvSpPr>
            <p:spPr>
              <a:xfrm>
                <a:off x="609271" y="5256488"/>
                <a:ext cx="4393447" cy="207749"/>
              </a:xfrm>
              <a:prstGeom prst="rect">
                <a:avLst/>
              </a:prstGeom>
              <a:blipFill>
                <a:blip r:embed="rId12"/>
                <a:stretch>
                  <a:fillRect l="-416" r="-277" b="-17647"/>
                </a:stretch>
              </a:blipFill>
            </p:spPr>
            <p:txBody>
              <a:bodyPr/>
              <a:lstStyle/>
              <a:p>
                <a:r>
                  <a:rPr lang="es-ES">
                    <a:noFill/>
                  </a:rPr>
                  <a:t> </a:t>
                </a:r>
              </a:p>
            </p:txBody>
          </p:sp>
        </mc:Fallback>
      </mc:AlternateContent>
      <p:sp>
        <p:nvSpPr>
          <p:cNvPr id="18" name="CuadroTexto 17">
            <a:extLst>
              <a:ext uri="{FF2B5EF4-FFF2-40B4-BE49-F238E27FC236}">
                <a16:creationId xmlns:a16="http://schemas.microsoft.com/office/drawing/2014/main" id="{70389251-67CB-46E4-BEB8-30649D637AA6}"/>
              </a:ext>
            </a:extLst>
          </p:cNvPr>
          <p:cNvSpPr txBox="1"/>
          <p:nvPr/>
        </p:nvSpPr>
        <p:spPr>
          <a:xfrm>
            <a:off x="358996" y="2092828"/>
            <a:ext cx="396262" cy="300082"/>
          </a:xfrm>
          <a:prstGeom prst="rect">
            <a:avLst/>
          </a:prstGeom>
          <a:noFill/>
        </p:spPr>
        <p:txBody>
          <a:bodyPr wrap="none" rtlCol="0">
            <a:spAutoFit/>
          </a:bodyPr>
          <a:lstStyle/>
          <a:p>
            <a:r>
              <a:rPr lang="es-ES" sz="1350" dirty="0"/>
              <a:t>0V</a:t>
            </a:r>
          </a:p>
        </p:txBody>
      </p:sp>
      <p:sp>
        <p:nvSpPr>
          <p:cNvPr id="19" name="CuadroTexto 18">
            <a:extLst>
              <a:ext uri="{FF2B5EF4-FFF2-40B4-BE49-F238E27FC236}">
                <a16:creationId xmlns:a16="http://schemas.microsoft.com/office/drawing/2014/main" id="{0E59F4A1-566B-496C-B803-F110248778A4}"/>
              </a:ext>
            </a:extLst>
          </p:cNvPr>
          <p:cNvSpPr txBox="1"/>
          <p:nvPr/>
        </p:nvSpPr>
        <p:spPr>
          <a:xfrm>
            <a:off x="889238" y="3044510"/>
            <a:ext cx="550151" cy="300082"/>
          </a:xfrm>
          <a:prstGeom prst="rect">
            <a:avLst/>
          </a:prstGeom>
          <a:noFill/>
        </p:spPr>
        <p:txBody>
          <a:bodyPr wrap="none" rtlCol="0">
            <a:spAutoFit/>
          </a:bodyPr>
          <a:lstStyle/>
          <a:p>
            <a:r>
              <a:rPr lang="es-ES" sz="1350" dirty="0"/>
              <a:t>-15V</a:t>
            </a:r>
          </a:p>
        </p:txBody>
      </p:sp>
      <p:sp>
        <p:nvSpPr>
          <p:cNvPr id="7" name="Marcador de número de diapositiva 6">
            <a:extLst>
              <a:ext uri="{FF2B5EF4-FFF2-40B4-BE49-F238E27FC236}">
                <a16:creationId xmlns:a16="http://schemas.microsoft.com/office/drawing/2014/main" id="{76AC982B-4F9D-4174-BE9E-0B9ADB654C29}"/>
              </a:ext>
            </a:extLst>
          </p:cNvPr>
          <p:cNvSpPr>
            <a:spLocks noGrp="1"/>
          </p:cNvSpPr>
          <p:nvPr>
            <p:ph type="sldNum" sz="quarter" idx="12"/>
          </p:nvPr>
        </p:nvSpPr>
        <p:spPr/>
        <p:txBody>
          <a:bodyPr/>
          <a:lstStyle/>
          <a:p>
            <a:fld id="{78733FC4-8689-4CA5-A153-34ADD6EFE592}" type="slidenum">
              <a:rPr lang="es-ES" smtClean="0"/>
              <a:t>103</a:t>
            </a:fld>
            <a:endParaRPr lang="es-ES"/>
          </a:p>
        </p:txBody>
      </p:sp>
    </p:spTree>
    <p:custDataLst>
      <p:tags r:id="rId1"/>
    </p:custDataLst>
    <p:extLst>
      <p:ext uri="{BB962C8B-B14F-4D97-AF65-F5344CB8AC3E}">
        <p14:creationId xmlns:p14="http://schemas.microsoft.com/office/powerpoint/2010/main" val="61958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9" grpId="0"/>
      <p:bldP spid="10" grpId="0"/>
      <p:bldP spid="3" grpId="0"/>
      <p:bldP spid="11" grpId="0"/>
      <p:bldP spid="12" grpId="0"/>
      <p:bldP spid="13" grpId="0"/>
      <p:bldP spid="14" grpId="0"/>
      <p:bldP spid="15"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D7ABA7E-E2E9-4C25-BBC6-3CB57E8A1A35}"/>
              </a:ext>
            </a:extLst>
          </p:cNvPr>
          <p:cNvSpPr/>
          <p:nvPr/>
        </p:nvSpPr>
        <p:spPr>
          <a:xfrm>
            <a:off x="0" y="809546"/>
            <a:ext cx="8733453" cy="507831"/>
          </a:xfrm>
          <a:prstGeom prst="rect">
            <a:avLst/>
          </a:prstGeom>
        </p:spPr>
        <p:txBody>
          <a:bodyPr wrap="square">
            <a:spAutoFit/>
          </a:bodyPr>
          <a:lstStyle/>
          <a:p>
            <a:r>
              <a:rPr lang="es-ES" sz="1350" b="1" dirty="0"/>
              <a:t>Problema 8. </a:t>
            </a:r>
            <a:r>
              <a:rPr lang="es-ES" sz="1350" dirty="0"/>
              <a:t>Calcular la característica de transferencia del circuito de la figura. Datos </a:t>
            </a:r>
            <a:r>
              <a:rPr lang="es-ES" sz="1350" dirty="0" err="1"/>
              <a:t>Vcc</a:t>
            </a:r>
            <a:r>
              <a:rPr lang="es-ES" sz="1350" dirty="0"/>
              <a:t> = 10V, </a:t>
            </a:r>
            <a:r>
              <a:rPr lang="es-ES" sz="1350" dirty="0" err="1"/>
              <a:t>Vf</a:t>
            </a:r>
            <a:r>
              <a:rPr lang="es-ES" sz="1350" dirty="0"/>
              <a:t> = 0,6 V y </a:t>
            </a:r>
            <a:r>
              <a:rPr lang="el-GR" sz="1350" dirty="0"/>
              <a:t>β</a:t>
            </a:r>
            <a:r>
              <a:rPr lang="es-ES" sz="1350" dirty="0"/>
              <a:t> = 100, </a:t>
            </a:r>
            <a:r>
              <a:rPr lang="es-ES" sz="1350" dirty="0" err="1"/>
              <a:t>Rc</a:t>
            </a:r>
            <a:r>
              <a:rPr lang="es-ES" sz="1350" dirty="0"/>
              <a:t> = 1 k</a:t>
            </a:r>
            <a:r>
              <a:rPr lang="el-GR" sz="1350" dirty="0"/>
              <a:t>Ω</a:t>
            </a:r>
            <a:r>
              <a:rPr lang="es-ES" sz="1350" dirty="0"/>
              <a:t> y Rb = 20 k</a:t>
            </a:r>
            <a:r>
              <a:rPr lang="el-GR" sz="1350" dirty="0"/>
              <a:t>Ω</a:t>
            </a:r>
            <a:r>
              <a:rPr lang="es-ES" sz="1350" dirty="0"/>
              <a:t>.</a:t>
            </a:r>
          </a:p>
        </p:txBody>
      </p:sp>
      <p:pic>
        <p:nvPicPr>
          <p:cNvPr id="3" name="Imagen 2">
            <a:extLst>
              <a:ext uri="{FF2B5EF4-FFF2-40B4-BE49-F238E27FC236}">
                <a16:creationId xmlns:a16="http://schemas.microsoft.com/office/drawing/2014/main" id="{D4FF360B-8A35-4E0D-8EF8-E0564F799EEF}"/>
              </a:ext>
            </a:extLst>
          </p:cNvPr>
          <p:cNvPicPr>
            <a:picLocks noChangeAspect="1"/>
          </p:cNvPicPr>
          <p:nvPr/>
        </p:nvPicPr>
        <p:blipFill>
          <a:blip r:embed="rId3"/>
          <a:stretch>
            <a:fillRect/>
          </a:stretch>
        </p:blipFill>
        <p:spPr>
          <a:xfrm>
            <a:off x="247553" y="1341999"/>
            <a:ext cx="2964511" cy="2197469"/>
          </a:xfrm>
          <a:prstGeom prst="rect">
            <a:avLst/>
          </a:prstGeom>
        </p:spPr>
      </p:pic>
      <p:sp>
        <p:nvSpPr>
          <p:cNvPr id="4" name="CuadroTexto 3">
            <a:extLst>
              <a:ext uri="{FF2B5EF4-FFF2-40B4-BE49-F238E27FC236}">
                <a16:creationId xmlns:a16="http://schemas.microsoft.com/office/drawing/2014/main" id="{8B807D47-AA88-47CD-B5DB-B28074646E28}"/>
              </a:ext>
            </a:extLst>
          </p:cNvPr>
          <p:cNvSpPr txBox="1"/>
          <p:nvPr/>
        </p:nvSpPr>
        <p:spPr>
          <a:xfrm>
            <a:off x="3201348" y="1406999"/>
            <a:ext cx="1478242" cy="715581"/>
          </a:xfrm>
          <a:prstGeom prst="rect">
            <a:avLst/>
          </a:prstGeom>
          <a:noFill/>
        </p:spPr>
        <p:txBody>
          <a:bodyPr wrap="square" rtlCol="0">
            <a:spAutoFit/>
          </a:bodyPr>
          <a:lstStyle/>
          <a:p>
            <a:r>
              <a:rPr lang="es-ES" sz="1350" dirty="0"/>
              <a:t>Si </a:t>
            </a:r>
            <a:r>
              <a:rPr lang="es-ES" sz="1350" dirty="0" err="1"/>
              <a:t>Vin</a:t>
            </a:r>
            <a:r>
              <a:rPr lang="es-ES" sz="1350" dirty="0"/>
              <a:t>&gt;</a:t>
            </a:r>
            <a:r>
              <a:rPr lang="es-ES" sz="1350" dirty="0" err="1"/>
              <a:t>Vt</a:t>
            </a:r>
            <a:r>
              <a:rPr lang="es-ES" sz="1350" dirty="0" err="1">
                <a:sym typeface="Wingdings" panose="05000000000000000000" pitchFamily="2" charset="2"/>
              </a:rPr>
              <a:t></a:t>
            </a:r>
            <a:r>
              <a:rPr lang="es-ES" sz="1350" dirty="0" err="1"/>
              <a:t>Activa</a:t>
            </a:r>
            <a:r>
              <a:rPr lang="es-ES" sz="1350" dirty="0"/>
              <a:t>:</a:t>
            </a:r>
          </a:p>
          <a:p>
            <a:r>
              <a:rPr lang="es-ES" sz="1350" dirty="0" err="1"/>
              <a:t>Vbe</a:t>
            </a:r>
            <a:r>
              <a:rPr lang="es-ES" sz="1350" dirty="0"/>
              <a:t>=0.6</a:t>
            </a:r>
            <a:r>
              <a:rPr lang="es-ES" sz="1350" dirty="0">
                <a:sym typeface="Wingdings" panose="05000000000000000000" pitchFamily="2" charset="2"/>
              </a:rPr>
              <a:t></a:t>
            </a:r>
            <a:endParaRPr lang="es-ES" sz="1350" dirty="0"/>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B2BCB8E9-FD25-414A-AB8B-F3BEADD7F378}"/>
                  </a:ext>
                </a:extLst>
              </p:cNvPr>
              <p:cNvSpPr txBox="1"/>
              <p:nvPr/>
            </p:nvSpPr>
            <p:spPr>
              <a:xfrm>
                <a:off x="4591963" y="1558933"/>
                <a:ext cx="4222246" cy="3944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𝑅𝑏</m:t>
                      </m:r>
                      <m:r>
                        <a:rPr lang="es-ES" sz="1350" i="1">
                          <a:latin typeface="Cambria Math" panose="02040503050406030204" pitchFamily="18" charset="0"/>
                        </a:rPr>
                        <m:t>−</m:t>
                      </m:r>
                      <m:r>
                        <a:rPr lang="es-ES" sz="1350" i="1">
                          <a:latin typeface="Cambria Math" panose="02040503050406030204" pitchFamily="18" charset="0"/>
                        </a:rPr>
                        <m:t>𝑉𝑏𝑒</m:t>
                      </m:r>
                      <m:r>
                        <a:rPr lang="es-ES" sz="1350" i="1">
                          <a:latin typeface="Cambria Math" panose="02040503050406030204" pitchFamily="18" charset="0"/>
                        </a:rPr>
                        <m:t>=</m:t>
                      </m:r>
                      <m:r>
                        <a:rPr lang="es-ES" sz="1350" i="1">
                          <a:latin typeface="Cambria Math" panose="02040503050406030204" pitchFamily="18" charset="0"/>
                        </a:rPr>
                        <m:t>0</m:t>
                      </m:r>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𝑉𝑖𝑛</m:t>
                          </m:r>
                          <m:r>
                            <a:rPr lang="es-ES" sz="1350" i="1">
                              <a:latin typeface="Cambria Math" panose="02040503050406030204" pitchFamily="18" charset="0"/>
                            </a:rPr>
                            <m:t>−</m:t>
                          </m:r>
                          <m:r>
                            <a:rPr lang="es-ES" sz="1350" i="1">
                              <a:latin typeface="Cambria Math" panose="02040503050406030204" pitchFamily="18" charset="0"/>
                            </a:rPr>
                            <m:t>𝑉𝑏𝑒</m:t>
                          </m:r>
                        </m:num>
                        <m:den>
                          <m:r>
                            <a:rPr lang="es-ES" sz="1350" i="1">
                              <a:latin typeface="Cambria Math" panose="02040503050406030204" pitchFamily="18" charset="0"/>
                            </a:rPr>
                            <m:t>𝑅𝑏</m:t>
                          </m:r>
                        </m:den>
                      </m:f>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𝑉𝑖𝑛</m:t>
                          </m:r>
                        </m:num>
                        <m:den>
                          <m:r>
                            <a:rPr lang="es-ES" sz="1350" i="1">
                              <a:latin typeface="Cambria Math" panose="02040503050406030204" pitchFamily="18" charset="0"/>
                            </a:rPr>
                            <m:t>20</m:t>
                          </m:r>
                        </m:den>
                      </m:f>
                      <m:r>
                        <a:rPr lang="es-ES" sz="1350" i="1">
                          <a:latin typeface="Cambria Math" panose="02040503050406030204" pitchFamily="18" charset="0"/>
                        </a:rPr>
                        <m:t>−</m:t>
                      </m:r>
                      <m:r>
                        <a:rPr lang="es-ES" sz="1350" i="1">
                          <a:latin typeface="Cambria Math" panose="02040503050406030204" pitchFamily="18" charset="0"/>
                        </a:rPr>
                        <m:t>0</m:t>
                      </m:r>
                      <m:r>
                        <a:rPr lang="es-ES" sz="1350" i="1">
                          <a:latin typeface="Cambria Math" panose="02040503050406030204" pitchFamily="18" charset="0"/>
                        </a:rPr>
                        <m:t>.</m:t>
                      </m:r>
                      <m:r>
                        <a:rPr lang="es-ES" sz="1350" i="1">
                          <a:latin typeface="Cambria Math" panose="02040503050406030204" pitchFamily="18" charset="0"/>
                        </a:rPr>
                        <m:t>03</m:t>
                      </m:r>
                    </m:oMath>
                  </m:oMathPara>
                </a14:m>
                <a:endParaRPr lang="es-ES" sz="1350" dirty="0"/>
              </a:p>
            </p:txBody>
          </p:sp>
        </mc:Choice>
        <mc:Fallback xmlns="">
          <p:sp>
            <p:nvSpPr>
              <p:cNvPr id="5" name="CuadroTexto 4">
                <a:extLst>
                  <a:ext uri="{FF2B5EF4-FFF2-40B4-BE49-F238E27FC236}">
                    <a16:creationId xmlns:a16="http://schemas.microsoft.com/office/drawing/2014/main" id="{B2BCB8E9-FD25-414A-AB8B-F3BEADD7F378}"/>
                  </a:ext>
                </a:extLst>
              </p:cNvPr>
              <p:cNvSpPr txBox="1">
                <a:spLocks noRot="1" noChangeAspect="1" noMove="1" noResize="1" noEditPoints="1" noAdjustHandles="1" noChangeArrowheads="1" noChangeShapeType="1" noTextEdit="1"/>
              </p:cNvSpPr>
              <p:nvPr/>
            </p:nvSpPr>
            <p:spPr>
              <a:xfrm>
                <a:off x="4591963" y="1558933"/>
                <a:ext cx="4222246" cy="394403"/>
              </a:xfrm>
              <a:prstGeom prst="rect">
                <a:avLst/>
              </a:prstGeom>
              <a:blipFill>
                <a:blip r:embed="rId4"/>
                <a:stretch>
                  <a:fillRect l="-433" t="-3125" r="-433" b="-1562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EE23EA41-8309-4F2D-9A2A-40DDBD524D03}"/>
                  </a:ext>
                </a:extLst>
              </p:cNvPr>
              <p:cNvSpPr/>
              <p:nvPr/>
            </p:nvSpPr>
            <p:spPr>
              <a:xfrm>
                <a:off x="3103927" y="2006482"/>
                <a:ext cx="5749587" cy="4857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𝑉𝑜𝑢𝑡</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𝑉𝑐𝑐</m:t>
                      </m:r>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r>
                        <a:rPr lang="es-ES" sz="1350" i="1">
                          <a:latin typeface="Cambria Math" panose="02040503050406030204" pitchFamily="18" charset="0"/>
                        </a:rPr>
                        <m:t>10</m:t>
                      </m:r>
                      <m:r>
                        <a:rPr lang="es-ES" sz="1350" i="1">
                          <a:latin typeface="Cambria Math" panose="02040503050406030204" pitchFamily="18" charset="0"/>
                        </a:rPr>
                        <m:t>−</m:t>
                      </m:r>
                      <m:r>
                        <a:rPr lang="es-ES" sz="1350" i="1">
                          <a:latin typeface="Cambria Math" panose="02040503050406030204" pitchFamily="18" charset="0"/>
                        </a:rPr>
                        <m:t>100</m:t>
                      </m:r>
                      <m:r>
                        <a:rPr lang="es-ES" sz="1350" i="1">
                          <a:latin typeface="Cambria Math" panose="02040503050406030204" pitchFamily="18" charset="0"/>
                        </a:rPr>
                        <m:t>∗</m:t>
                      </m:r>
                      <m:r>
                        <a:rPr lang="es-ES" sz="1350" i="1">
                          <a:latin typeface="Cambria Math" panose="02040503050406030204" pitchFamily="18" charset="0"/>
                        </a:rPr>
                        <m:t>1</m:t>
                      </m:r>
                      <m:d>
                        <m:dPr>
                          <m:ctrlPr>
                            <a:rPr lang="es-ES" sz="1350" i="1">
                              <a:latin typeface="Cambria Math" panose="02040503050406030204" pitchFamily="18" charset="0"/>
                            </a:rPr>
                          </m:ctrlPr>
                        </m:dPr>
                        <m:e>
                          <m:f>
                            <m:fPr>
                              <m:ctrlPr>
                                <a:rPr lang="es-ES" sz="1350" i="1">
                                  <a:latin typeface="Cambria Math" panose="02040503050406030204" pitchFamily="18" charset="0"/>
                                </a:rPr>
                              </m:ctrlPr>
                            </m:fPr>
                            <m:num>
                              <m:r>
                                <a:rPr lang="es-ES" sz="1350" i="1">
                                  <a:latin typeface="Cambria Math" panose="02040503050406030204" pitchFamily="18" charset="0"/>
                                </a:rPr>
                                <m:t>𝑉𝑖𝑛</m:t>
                              </m:r>
                            </m:num>
                            <m:den>
                              <m:r>
                                <a:rPr lang="es-ES" sz="1350" i="1">
                                  <a:latin typeface="Cambria Math" panose="02040503050406030204" pitchFamily="18" charset="0"/>
                                </a:rPr>
                                <m:t>20</m:t>
                              </m:r>
                            </m:den>
                          </m:f>
                          <m:r>
                            <a:rPr lang="es-ES" sz="1350" i="1">
                              <a:latin typeface="Cambria Math" panose="02040503050406030204" pitchFamily="18" charset="0"/>
                            </a:rPr>
                            <m:t>−</m:t>
                          </m:r>
                          <m:r>
                            <a:rPr lang="es-ES" sz="1350" i="1">
                              <a:latin typeface="Cambria Math" panose="02040503050406030204" pitchFamily="18" charset="0"/>
                            </a:rPr>
                            <m:t>0</m:t>
                          </m:r>
                          <m:r>
                            <a:rPr lang="es-ES" sz="1350" i="1">
                              <a:latin typeface="Cambria Math" panose="02040503050406030204" pitchFamily="18" charset="0"/>
                            </a:rPr>
                            <m:t>.</m:t>
                          </m:r>
                          <m:r>
                            <a:rPr lang="es-ES" sz="1350" i="1">
                              <a:latin typeface="Cambria Math" panose="02040503050406030204" pitchFamily="18" charset="0"/>
                            </a:rPr>
                            <m:t>03</m:t>
                          </m:r>
                        </m:e>
                      </m:d>
                      <m:r>
                        <a:rPr lang="es-ES" sz="1350" i="1">
                          <a:latin typeface="Cambria Math" panose="02040503050406030204" pitchFamily="18" charset="0"/>
                        </a:rPr>
                        <m:t>=</m:t>
                      </m:r>
                      <m:r>
                        <a:rPr lang="es-ES" sz="1350" i="1">
                          <a:latin typeface="Cambria Math" panose="02040503050406030204" pitchFamily="18" charset="0"/>
                        </a:rPr>
                        <m:t>10</m:t>
                      </m:r>
                      <m:r>
                        <a:rPr lang="es-ES" sz="1350" i="1">
                          <a:latin typeface="Cambria Math" panose="02040503050406030204" pitchFamily="18" charset="0"/>
                        </a:rPr>
                        <m:t>+</m:t>
                      </m:r>
                      <m:r>
                        <a:rPr lang="es-ES" sz="1350" i="1">
                          <a:latin typeface="Cambria Math" panose="02040503050406030204" pitchFamily="18" charset="0"/>
                        </a:rPr>
                        <m:t>3</m:t>
                      </m:r>
                      <m:r>
                        <a:rPr lang="es-ES" sz="1350" i="1">
                          <a:latin typeface="Cambria Math" panose="02040503050406030204" pitchFamily="18" charset="0"/>
                        </a:rPr>
                        <m:t>−</m:t>
                      </m:r>
                      <m:r>
                        <a:rPr lang="es-ES" sz="1350" i="1">
                          <a:latin typeface="Cambria Math" panose="02040503050406030204" pitchFamily="18" charset="0"/>
                        </a:rPr>
                        <m:t>5</m:t>
                      </m:r>
                      <m:r>
                        <a:rPr lang="es-ES" sz="1350" i="1">
                          <a:latin typeface="Cambria Math" panose="02040503050406030204" pitchFamily="18" charset="0"/>
                        </a:rPr>
                        <m:t>𝑉𝑖𝑛</m:t>
                      </m:r>
                    </m:oMath>
                  </m:oMathPara>
                </a14:m>
                <a:endParaRPr lang="es-ES" sz="1350" dirty="0"/>
              </a:p>
            </p:txBody>
          </p:sp>
        </mc:Choice>
        <mc:Fallback xmlns="">
          <p:sp>
            <p:nvSpPr>
              <p:cNvPr id="7" name="Rectángulo 6">
                <a:extLst>
                  <a:ext uri="{FF2B5EF4-FFF2-40B4-BE49-F238E27FC236}">
                    <a16:creationId xmlns:a16="http://schemas.microsoft.com/office/drawing/2014/main" id="{EE23EA41-8309-4F2D-9A2A-40DDBD524D03}"/>
                  </a:ext>
                </a:extLst>
              </p:cNvPr>
              <p:cNvSpPr>
                <a:spLocks noRot="1" noChangeAspect="1" noMove="1" noResize="1" noEditPoints="1" noAdjustHandles="1" noChangeArrowheads="1" noChangeShapeType="1" noTextEdit="1"/>
              </p:cNvSpPr>
              <p:nvPr/>
            </p:nvSpPr>
            <p:spPr>
              <a:xfrm>
                <a:off x="3103927" y="2006482"/>
                <a:ext cx="5749587" cy="485710"/>
              </a:xfrm>
              <a:prstGeom prst="rect">
                <a:avLst/>
              </a:prstGeom>
              <a:blipFill>
                <a:blip r:embed="rId5"/>
                <a:stretch>
                  <a:fillRect b="-125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7A8B3ACC-3420-4A4E-AEAF-49F478FF950F}"/>
                  </a:ext>
                </a:extLst>
              </p:cNvPr>
              <p:cNvSpPr/>
              <p:nvPr/>
            </p:nvSpPr>
            <p:spPr>
              <a:xfrm>
                <a:off x="3135392" y="2530596"/>
                <a:ext cx="2075696"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𝑉𝑜𝑢𝑡</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13</m:t>
                      </m:r>
                      <m:r>
                        <a:rPr lang="es-ES" sz="1350" i="1">
                          <a:latin typeface="Cambria Math" panose="02040503050406030204" pitchFamily="18" charset="0"/>
                        </a:rPr>
                        <m:t>−</m:t>
                      </m:r>
                      <m:r>
                        <a:rPr lang="es-ES" sz="1350" i="1">
                          <a:latin typeface="Cambria Math" panose="02040503050406030204" pitchFamily="18" charset="0"/>
                        </a:rPr>
                        <m:t>5</m:t>
                      </m:r>
                      <m:r>
                        <a:rPr lang="es-ES" sz="1350" i="1">
                          <a:latin typeface="Cambria Math" panose="02040503050406030204" pitchFamily="18" charset="0"/>
                        </a:rPr>
                        <m:t>𝑉𝑖𝑛</m:t>
                      </m:r>
                    </m:oMath>
                  </m:oMathPara>
                </a14:m>
                <a:endParaRPr lang="es-ES" sz="1350" dirty="0"/>
              </a:p>
            </p:txBody>
          </p:sp>
        </mc:Choice>
        <mc:Fallback xmlns="">
          <p:sp>
            <p:nvSpPr>
              <p:cNvPr id="8" name="Rectángulo 7">
                <a:extLst>
                  <a:ext uri="{FF2B5EF4-FFF2-40B4-BE49-F238E27FC236}">
                    <a16:creationId xmlns:a16="http://schemas.microsoft.com/office/drawing/2014/main" id="{7A8B3ACC-3420-4A4E-AEAF-49F478FF950F}"/>
                  </a:ext>
                </a:extLst>
              </p:cNvPr>
              <p:cNvSpPr>
                <a:spLocks noRot="1" noChangeAspect="1" noMove="1" noResize="1" noEditPoints="1" noAdjustHandles="1" noChangeArrowheads="1" noChangeShapeType="1" noTextEdit="1"/>
              </p:cNvSpPr>
              <p:nvPr/>
            </p:nvSpPr>
            <p:spPr>
              <a:xfrm>
                <a:off x="3135392" y="2530596"/>
                <a:ext cx="2075696" cy="300082"/>
              </a:xfrm>
              <a:prstGeom prst="rect">
                <a:avLst/>
              </a:prstGeom>
              <a:blipFill>
                <a:blip r:embed="rId6"/>
                <a:stretch>
                  <a:fillRect/>
                </a:stretch>
              </a:blipFill>
            </p:spPr>
            <p:txBody>
              <a:bodyPr/>
              <a:lstStyle/>
              <a:p>
                <a:r>
                  <a:rPr lang="es-ES">
                    <a:noFill/>
                  </a:rPr>
                  <a:t> </a:t>
                </a:r>
              </a:p>
            </p:txBody>
          </p:sp>
        </mc:Fallback>
      </mc:AlternateContent>
      <p:sp>
        <p:nvSpPr>
          <p:cNvPr id="9" name="CuadroTexto 8">
            <a:extLst>
              <a:ext uri="{FF2B5EF4-FFF2-40B4-BE49-F238E27FC236}">
                <a16:creationId xmlns:a16="http://schemas.microsoft.com/office/drawing/2014/main" id="{23C1F54A-FA6C-413A-A9C5-FB0B76B5ABFE}"/>
              </a:ext>
            </a:extLst>
          </p:cNvPr>
          <p:cNvSpPr txBox="1"/>
          <p:nvPr/>
        </p:nvSpPr>
        <p:spPr>
          <a:xfrm flipH="1">
            <a:off x="3212063" y="2870737"/>
            <a:ext cx="3853106" cy="300082"/>
          </a:xfrm>
          <a:prstGeom prst="rect">
            <a:avLst/>
          </a:prstGeom>
          <a:noFill/>
        </p:spPr>
        <p:txBody>
          <a:bodyPr wrap="square" rtlCol="0">
            <a:spAutoFit/>
          </a:bodyPr>
          <a:lstStyle/>
          <a:p>
            <a:r>
              <a:rPr lang="es-ES" sz="1350" dirty="0"/>
              <a:t>Suponemos </a:t>
            </a:r>
            <a:r>
              <a:rPr lang="es-ES" sz="1350" dirty="0" err="1"/>
              <a:t>Vce</a:t>
            </a:r>
            <a:r>
              <a:rPr lang="es-ES" sz="1350" dirty="0"/>
              <a:t>=0V</a:t>
            </a:r>
            <a:r>
              <a:rPr lang="es-ES" sz="1350" dirty="0">
                <a:sym typeface="Wingdings" panose="05000000000000000000" pitchFamily="2" charset="2"/>
              </a:rPr>
              <a:t> Región activa si </a:t>
            </a:r>
            <a:r>
              <a:rPr lang="es-ES" sz="1350" dirty="0" err="1">
                <a:sym typeface="Wingdings" panose="05000000000000000000" pitchFamily="2" charset="2"/>
              </a:rPr>
              <a:t>Vce</a:t>
            </a:r>
            <a:r>
              <a:rPr lang="es-ES" sz="1350" dirty="0">
                <a:sym typeface="Wingdings" panose="05000000000000000000" pitchFamily="2" charset="2"/>
              </a:rPr>
              <a:t>&gt;0</a:t>
            </a:r>
            <a:endParaRPr lang="es-ES" sz="1350" dirty="0"/>
          </a:p>
        </p:txBody>
      </p:sp>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513F73AB-DC58-401B-9554-346C557A7318}"/>
                  </a:ext>
                </a:extLst>
              </p:cNvPr>
              <p:cNvSpPr/>
              <p:nvPr/>
            </p:nvSpPr>
            <p:spPr>
              <a:xfrm>
                <a:off x="3211222" y="3144871"/>
                <a:ext cx="3290196" cy="4826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13</m:t>
                      </m:r>
                      <m:r>
                        <a:rPr lang="es-ES" sz="1350" i="1">
                          <a:latin typeface="Cambria Math" panose="02040503050406030204" pitchFamily="18" charset="0"/>
                        </a:rPr>
                        <m:t>−</m:t>
                      </m:r>
                      <m:r>
                        <a:rPr lang="es-ES" sz="1350" i="1">
                          <a:latin typeface="Cambria Math" panose="02040503050406030204" pitchFamily="18" charset="0"/>
                        </a:rPr>
                        <m:t>5</m:t>
                      </m:r>
                      <m:r>
                        <a:rPr lang="es-ES" sz="1350" i="1">
                          <a:latin typeface="Cambria Math" panose="02040503050406030204" pitchFamily="18" charset="0"/>
                        </a:rPr>
                        <m:t>𝑉𝑖𝑛</m:t>
                      </m:r>
                      <m:r>
                        <a:rPr lang="es-ES" sz="1350" i="1">
                          <a:latin typeface="Cambria Math" panose="02040503050406030204" pitchFamily="18" charset="0"/>
                        </a:rPr>
                        <m:t>&gt;</m:t>
                      </m:r>
                      <m:r>
                        <a:rPr lang="es-ES" sz="1350" i="1">
                          <a:latin typeface="Cambria Math" panose="02040503050406030204" pitchFamily="18" charset="0"/>
                        </a:rPr>
                        <m:t>0</m:t>
                      </m:r>
                      <m:r>
                        <a:rPr lang="es-ES" sz="1350" i="1">
                          <a:latin typeface="Cambria Math" panose="02040503050406030204" pitchFamily="18" charset="0"/>
                        </a:rPr>
                        <m:t>→</m:t>
                      </m:r>
                      <m:r>
                        <a:rPr lang="es-ES" sz="1350" i="1">
                          <a:latin typeface="Cambria Math" panose="02040503050406030204" pitchFamily="18" charset="0"/>
                        </a:rPr>
                        <m:t>𝑉𝑖𝑛</m:t>
                      </m:r>
                      <m:r>
                        <a:rPr lang="es-ES" sz="1350" i="1">
                          <a:latin typeface="Cambria Math" panose="02040503050406030204" pitchFamily="18" charset="0"/>
                        </a:rPr>
                        <m:t>&lt;</m:t>
                      </m:r>
                      <m:f>
                        <m:fPr>
                          <m:ctrlPr>
                            <a:rPr lang="es-ES" sz="1350" i="1">
                              <a:latin typeface="Cambria Math" panose="02040503050406030204" pitchFamily="18" charset="0"/>
                            </a:rPr>
                          </m:ctrlPr>
                        </m:fPr>
                        <m:num>
                          <m:r>
                            <a:rPr lang="es-ES" sz="1350" i="1">
                              <a:latin typeface="Cambria Math" panose="02040503050406030204" pitchFamily="18" charset="0"/>
                            </a:rPr>
                            <m:t>13</m:t>
                          </m:r>
                        </m:num>
                        <m:den>
                          <m:r>
                            <a:rPr lang="es-ES" sz="1350" i="1">
                              <a:latin typeface="Cambria Math" panose="02040503050406030204" pitchFamily="18" charset="0"/>
                            </a:rPr>
                            <m:t>5</m:t>
                          </m:r>
                        </m:den>
                      </m:f>
                      <m:r>
                        <a:rPr lang="es-ES" sz="1350" i="1">
                          <a:latin typeface="Cambria Math" panose="02040503050406030204" pitchFamily="18" charset="0"/>
                        </a:rPr>
                        <m:t>=</m:t>
                      </m:r>
                      <m:r>
                        <a:rPr lang="es-ES" sz="1350" i="1">
                          <a:latin typeface="Cambria Math" panose="02040503050406030204" pitchFamily="18" charset="0"/>
                        </a:rPr>
                        <m:t>2</m:t>
                      </m:r>
                      <m:r>
                        <a:rPr lang="es-ES" sz="1350" i="1">
                          <a:latin typeface="Cambria Math" panose="02040503050406030204" pitchFamily="18" charset="0"/>
                        </a:rPr>
                        <m:t>.</m:t>
                      </m:r>
                      <m:r>
                        <a:rPr lang="es-ES" sz="1350" i="1">
                          <a:latin typeface="Cambria Math" panose="02040503050406030204" pitchFamily="18" charset="0"/>
                        </a:rPr>
                        <m:t>6</m:t>
                      </m:r>
                      <m:r>
                        <a:rPr lang="es-ES" sz="1350" i="1">
                          <a:latin typeface="Cambria Math" panose="02040503050406030204" pitchFamily="18" charset="0"/>
                        </a:rPr>
                        <m:t>𝑉</m:t>
                      </m:r>
                    </m:oMath>
                  </m:oMathPara>
                </a14:m>
                <a:endParaRPr lang="es-ES" sz="1350" dirty="0"/>
              </a:p>
            </p:txBody>
          </p:sp>
        </mc:Choice>
        <mc:Fallback xmlns="">
          <p:sp>
            <p:nvSpPr>
              <p:cNvPr id="10" name="Rectángulo 9">
                <a:extLst>
                  <a:ext uri="{FF2B5EF4-FFF2-40B4-BE49-F238E27FC236}">
                    <a16:creationId xmlns:a16="http://schemas.microsoft.com/office/drawing/2014/main" id="{513F73AB-DC58-401B-9554-346C557A7318}"/>
                  </a:ext>
                </a:extLst>
              </p:cNvPr>
              <p:cNvSpPr>
                <a:spLocks noRot="1" noChangeAspect="1" noMove="1" noResize="1" noEditPoints="1" noAdjustHandles="1" noChangeArrowheads="1" noChangeShapeType="1" noTextEdit="1"/>
              </p:cNvSpPr>
              <p:nvPr/>
            </p:nvSpPr>
            <p:spPr>
              <a:xfrm>
                <a:off x="3211222" y="3144871"/>
                <a:ext cx="3290196" cy="482633"/>
              </a:xfrm>
              <a:prstGeom prst="rect">
                <a:avLst/>
              </a:prstGeom>
              <a:blipFill>
                <a:blip r:embed="rId7"/>
                <a:stretch>
                  <a:fillRect b="-253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Rectángulo 11">
                <a:extLst>
                  <a:ext uri="{FF2B5EF4-FFF2-40B4-BE49-F238E27FC236}">
                    <a16:creationId xmlns:a16="http://schemas.microsoft.com/office/drawing/2014/main" id="{B6818B39-04AB-47F9-8180-044D17F43E2E}"/>
                  </a:ext>
                </a:extLst>
              </p:cNvPr>
              <p:cNvSpPr/>
              <p:nvPr/>
            </p:nvSpPr>
            <p:spPr>
              <a:xfrm>
                <a:off x="16589" y="4148040"/>
                <a:ext cx="4156651"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rPr>
                        <m:t>𝑆𝑖</m:t>
                      </m:r>
                      <m:r>
                        <a:rPr lang="es-ES" sz="1200" i="1">
                          <a:latin typeface="Cambria Math" panose="02040503050406030204" pitchFamily="18" charset="0"/>
                        </a:rPr>
                        <m:t> </m:t>
                      </m:r>
                      <m:r>
                        <a:rPr lang="es-ES" sz="1200" i="1">
                          <a:latin typeface="Cambria Math" panose="02040503050406030204" pitchFamily="18" charset="0"/>
                        </a:rPr>
                        <m:t>0</m:t>
                      </m:r>
                      <m:r>
                        <a:rPr lang="es-ES" sz="1200" i="1">
                          <a:latin typeface="Cambria Math" panose="02040503050406030204" pitchFamily="18" charset="0"/>
                        </a:rPr>
                        <m:t>.</m:t>
                      </m:r>
                      <m:r>
                        <a:rPr lang="es-ES" sz="1200" i="1">
                          <a:latin typeface="Cambria Math" panose="02040503050406030204" pitchFamily="18" charset="0"/>
                        </a:rPr>
                        <m:t>6</m:t>
                      </m:r>
                      <m:r>
                        <a:rPr lang="es-ES" sz="1200" i="1">
                          <a:latin typeface="Cambria Math" panose="02040503050406030204" pitchFamily="18" charset="0"/>
                        </a:rPr>
                        <m:t>𝑉</m:t>
                      </m:r>
                      <m:r>
                        <a:rPr lang="es-ES" sz="1200" i="1">
                          <a:latin typeface="Cambria Math" panose="02040503050406030204" pitchFamily="18" charset="0"/>
                        </a:rPr>
                        <m:t>&lt;</m:t>
                      </m:r>
                      <m:r>
                        <a:rPr lang="es-ES" sz="1200" i="1">
                          <a:latin typeface="Cambria Math" panose="02040503050406030204" pitchFamily="18" charset="0"/>
                        </a:rPr>
                        <m:t>𝑉𝑖𝑛</m:t>
                      </m:r>
                      <m:r>
                        <a:rPr lang="es-ES" sz="1200" i="1">
                          <a:latin typeface="Cambria Math" panose="02040503050406030204" pitchFamily="18" charset="0"/>
                        </a:rPr>
                        <m:t>&lt;</m:t>
                      </m:r>
                      <m:r>
                        <a:rPr lang="es-ES" sz="1200" i="1">
                          <a:latin typeface="Cambria Math" panose="02040503050406030204" pitchFamily="18" charset="0"/>
                        </a:rPr>
                        <m:t>2</m:t>
                      </m:r>
                      <m:r>
                        <a:rPr lang="es-ES" sz="1200" i="1">
                          <a:latin typeface="Cambria Math" panose="02040503050406030204" pitchFamily="18" charset="0"/>
                        </a:rPr>
                        <m:t>.</m:t>
                      </m:r>
                      <m:r>
                        <a:rPr lang="es-ES" sz="1200" i="1">
                          <a:latin typeface="Cambria Math" panose="02040503050406030204" pitchFamily="18" charset="0"/>
                        </a:rPr>
                        <m:t>6</m:t>
                      </m:r>
                      <m:r>
                        <a:rPr lang="es-ES" sz="1200" i="1">
                          <a:latin typeface="Cambria Math" panose="02040503050406030204" pitchFamily="18" charset="0"/>
                        </a:rPr>
                        <m:t>𝑉</m:t>
                      </m:r>
                      <m:r>
                        <a:rPr lang="es-ES" sz="1200" i="1">
                          <a:latin typeface="Cambria Math" panose="02040503050406030204" pitchFamily="18" charset="0"/>
                        </a:rPr>
                        <m:t>→</m:t>
                      </m:r>
                      <m:r>
                        <a:rPr lang="es-ES" sz="1200" i="1">
                          <a:latin typeface="Cambria Math" panose="02040503050406030204" pitchFamily="18" charset="0"/>
                        </a:rPr>
                        <m:t>𝑉𝑜𝑢𝑡</m:t>
                      </m:r>
                      <m:r>
                        <a:rPr lang="es-ES" sz="1200" i="1">
                          <a:latin typeface="Cambria Math" panose="02040503050406030204" pitchFamily="18" charset="0"/>
                        </a:rPr>
                        <m:t>=</m:t>
                      </m:r>
                      <m:r>
                        <a:rPr lang="es-ES" sz="1200" i="1">
                          <a:latin typeface="Cambria Math" panose="02040503050406030204" pitchFamily="18" charset="0"/>
                        </a:rPr>
                        <m:t>13</m:t>
                      </m:r>
                      <m:r>
                        <a:rPr lang="es-ES" sz="1200" i="1">
                          <a:latin typeface="Cambria Math" panose="02040503050406030204" pitchFamily="18" charset="0"/>
                        </a:rPr>
                        <m:t>−</m:t>
                      </m:r>
                      <m:r>
                        <a:rPr lang="es-ES" sz="1200" i="1">
                          <a:latin typeface="Cambria Math" panose="02040503050406030204" pitchFamily="18" charset="0"/>
                        </a:rPr>
                        <m:t>5</m:t>
                      </m:r>
                      <m:r>
                        <a:rPr lang="es-ES" sz="1200" i="1">
                          <a:latin typeface="Cambria Math" panose="02040503050406030204" pitchFamily="18" charset="0"/>
                        </a:rPr>
                        <m:t>𝑉𝑖𝑛</m:t>
                      </m:r>
                      <m:r>
                        <a:rPr lang="es-ES" sz="1200" i="1">
                          <a:latin typeface="Cambria Math" panose="02040503050406030204" pitchFamily="18" charset="0"/>
                        </a:rPr>
                        <m:t> (</m:t>
                      </m:r>
                      <m:r>
                        <a:rPr lang="es-ES" sz="1200" i="1">
                          <a:latin typeface="Cambria Math" panose="02040503050406030204" pitchFamily="18" charset="0"/>
                        </a:rPr>
                        <m:t>𝑟𝑒𝑔𝑖</m:t>
                      </m:r>
                      <m:r>
                        <a:rPr lang="es-ES" sz="1200" i="1">
                          <a:latin typeface="Cambria Math" panose="02040503050406030204" pitchFamily="18" charset="0"/>
                        </a:rPr>
                        <m:t>ó</m:t>
                      </m:r>
                      <m:r>
                        <a:rPr lang="es-ES" sz="1200" i="1">
                          <a:latin typeface="Cambria Math" panose="02040503050406030204" pitchFamily="18" charset="0"/>
                        </a:rPr>
                        <m:t>𝑛</m:t>
                      </m:r>
                      <m:r>
                        <a:rPr lang="es-ES" sz="1200" i="1">
                          <a:latin typeface="Cambria Math" panose="02040503050406030204" pitchFamily="18" charset="0"/>
                        </a:rPr>
                        <m:t> </m:t>
                      </m:r>
                      <m:r>
                        <a:rPr lang="es-ES" sz="1200" i="1">
                          <a:latin typeface="Cambria Math" panose="02040503050406030204" pitchFamily="18" charset="0"/>
                        </a:rPr>
                        <m:t>𝑎𝑐𝑡𝑖𝑣𝑎</m:t>
                      </m:r>
                      <m:r>
                        <a:rPr lang="es-ES" sz="1200" i="1">
                          <a:latin typeface="Cambria Math" panose="02040503050406030204" pitchFamily="18" charset="0"/>
                        </a:rPr>
                        <m:t>)</m:t>
                      </m:r>
                    </m:oMath>
                  </m:oMathPara>
                </a14:m>
                <a:endParaRPr lang="es-ES" sz="1200" dirty="0"/>
              </a:p>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rPr>
                        <m:t>𝑆𝑖</m:t>
                      </m:r>
                      <m:r>
                        <a:rPr lang="es-ES" sz="1200" i="1">
                          <a:latin typeface="Cambria Math" panose="02040503050406030204" pitchFamily="18" charset="0"/>
                        </a:rPr>
                        <m:t> </m:t>
                      </m:r>
                      <m:r>
                        <a:rPr lang="es-ES" sz="1200" i="1">
                          <a:latin typeface="Cambria Math" panose="02040503050406030204" pitchFamily="18" charset="0"/>
                        </a:rPr>
                        <m:t>𝑉𝑖𝑛</m:t>
                      </m:r>
                      <m:r>
                        <a:rPr lang="es-ES" sz="1200" i="1">
                          <a:latin typeface="Cambria Math" panose="02040503050406030204" pitchFamily="18" charset="0"/>
                        </a:rPr>
                        <m:t>&gt;</m:t>
                      </m:r>
                      <m:r>
                        <a:rPr lang="es-ES" sz="1200" i="1">
                          <a:latin typeface="Cambria Math" panose="02040503050406030204" pitchFamily="18" charset="0"/>
                        </a:rPr>
                        <m:t>2</m:t>
                      </m:r>
                      <m:r>
                        <a:rPr lang="es-ES" sz="1200" i="1">
                          <a:latin typeface="Cambria Math" panose="02040503050406030204" pitchFamily="18" charset="0"/>
                        </a:rPr>
                        <m:t>.</m:t>
                      </m:r>
                      <m:r>
                        <a:rPr lang="es-ES" sz="1200" i="1">
                          <a:latin typeface="Cambria Math" panose="02040503050406030204" pitchFamily="18" charset="0"/>
                        </a:rPr>
                        <m:t>6</m:t>
                      </m:r>
                      <m:r>
                        <a:rPr lang="es-ES" sz="1200" i="1">
                          <a:latin typeface="Cambria Math" panose="02040503050406030204" pitchFamily="18" charset="0"/>
                        </a:rPr>
                        <m:t>𝑉</m:t>
                      </m:r>
                      <m:r>
                        <a:rPr lang="es-ES" sz="1200" i="1">
                          <a:latin typeface="Cambria Math" panose="02040503050406030204" pitchFamily="18" charset="0"/>
                        </a:rPr>
                        <m:t>→</m:t>
                      </m:r>
                      <m:r>
                        <a:rPr lang="es-ES" sz="1200" i="1">
                          <a:latin typeface="Cambria Math" panose="02040503050406030204" pitchFamily="18" charset="0"/>
                        </a:rPr>
                        <m:t>𝑉𝑜𝑢𝑡</m:t>
                      </m:r>
                      <m:r>
                        <a:rPr lang="es-ES" sz="1200" i="1">
                          <a:latin typeface="Cambria Math" panose="02040503050406030204" pitchFamily="18" charset="0"/>
                        </a:rPr>
                        <m:t>=</m:t>
                      </m:r>
                      <m:r>
                        <a:rPr lang="es-ES" sz="1200" i="1">
                          <a:latin typeface="Cambria Math" panose="02040503050406030204" pitchFamily="18" charset="0"/>
                        </a:rPr>
                        <m:t>𝑉𝑐𝑒</m:t>
                      </m:r>
                      <m:r>
                        <a:rPr lang="es-ES" sz="1200" i="1">
                          <a:latin typeface="Cambria Math" panose="02040503050406030204" pitchFamily="18" charset="0"/>
                        </a:rPr>
                        <m:t>=</m:t>
                      </m:r>
                      <m:r>
                        <a:rPr lang="es-ES" sz="1200" i="1">
                          <a:latin typeface="Cambria Math" panose="02040503050406030204" pitchFamily="18" charset="0"/>
                        </a:rPr>
                        <m:t>0</m:t>
                      </m:r>
                      <m:r>
                        <a:rPr lang="es-ES" sz="1200" i="1">
                          <a:latin typeface="Cambria Math" panose="02040503050406030204" pitchFamily="18" charset="0"/>
                        </a:rPr>
                        <m:t> </m:t>
                      </m:r>
                      <m:r>
                        <a:rPr lang="es-ES" sz="1200" i="1">
                          <a:latin typeface="Cambria Math" panose="02040503050406030204" pitchFamily="18" charset="0"/>
                        </a:rPr>
                        <m:t>𝑉</m:t>
                      </m:r>
                      <m:r>
                        <a:rPr lang="es-ES" sz="1200" i="1">
                          <a:latin typeface="Cambria Math" panose="02040503050406030204" pitchFamily="18" charset="0"/>
                        </a:rPr>
                        <m:t> </m:t>
                      </m:r>
                      <m:d>
                        <m:dPr>
                          <m:ctrlPr>
                            <a:rPr lang="es-ES" sz="1200" i="1">
                              <a:latin typeface="Cambria Math" panose="02040503050406030204" pitchFamily="18" charset="0"/>
                            </a:rPr>
                          </m:ctrlPr>
                        </m:dPr>
                        <m:e>
                          <m:r>
                            <a:rPr lang="es-ES" sz="1200" i="1">
                              <a:latin typeface="Cambria Math" panose="02040503050406030204" pitchFamily="18" charset="0"/>
                            </a:rPr>
                            <m:t>𝑟𝑒𝑔𝑖</m:t>
                          </m:r>
                          <m:r>
                            <a:rPr lang="es-ES" sz="1200" i="1">
                              <a:latin typeface="Cambria Math" panose="02040503050406030204" pitchFamily="18" charset="0"/>
                            </a:rPr>
                            <m:t>ó</m:t>
                          </m:r>
                          <m:r>
                            <a:rPr lang="es-ES" sz="1200" i="1">
                              <a:latin typeface="Cambria Math" panose="02040503050406030204" pitchFamily="18" charset="0"/>
                            </a:rPr>
                            <m:t>𝑛</m:t>
                          </m:r>
                          <m:r>
                            <a:rPr lang="es-ES" sz="1200" i="1">
                              <a:latin typeface="Cambria Math" panose="02040503050406030204" pitchFamily="18" charset="0"/>
                            </a:rPr>
                            <m:t> </m:t>
                          </m:r>
                          <m:r>
                            <a:rPr lang="es-ES" sz="1200" i="1">
                              <a:latin typeface="Cambria Math" panose="02040503050406030204" pitchFamily="18" charset="0"/>
                            </a:rPr>
                            <m:t>𝑠𝑎𝑡𝑢𝑟𝑎𝑐𝑖</m:t>
                          </m:r>
                          <m:r>
                            <a:rPr lang="es-ES" sz="1200" i="1">
                              <a:latin typeface="Cambria Math" panose="02040503050406030204" pitchFamily="18" charset="0"/>
                            </a:rPr>
                            <m:t>ó</m:t>
                          </m:r>
                          <m:r>
                            <a:rPr lang="es-ES" sz="1200" i="1">
                              <a:latin typeface="Cambria Math" panose="02040503050406030204" pitchFamily="18" charset="0"/>
                            </a:rPr>
                            <m:t>𝑛</m:t>
                          </m:r>
                        </m:e>
                      </m:d>
                    </m:oMath>
                  </m:oMathPara>
                </a14:m>
                <a:endParaRPr lang="es-ES" sz="1200" dirty="0"/>
              </a:p>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rPr>
                        <m:t>𝑆𝑖</m:t>
                      </m:r>
                      <m:r>
                        <a:rPr lang="es-ES" sz="1200" i="1">
                          <a:latin typeface="Cambria Math" panose="02040503050406030204" pitchFamily="18" charset="0"/>
                        </a:rPr>
                        <m:t> </m:t>
                      </m:r>
                      <m:r>
                        <a:rPr lang="es-ES" sz="1200" i="1">
                          <a:latin typeface="Cambria Math" panose="02040503050406030204" pitchFamily="18" charset="0"/>
                        </a:rPr>
                        <m:t>𝑉𝑖𝑛</m:t>
                      </m:r>
                      <m:r>
                        <a:rPr lang="es-ES" sz="1200" i="1">
                          <a:latin typeface="Cambria Math" panose="02040503050406030204" pitchFamily="18" charset="0"/>
                        </a:rPr>
                        <m:t>&lt;</m:t>
                      </m:r>
                      <m:r>
                        <a:rPr lang="es-ES" sz="1200" i="1">
                          <a:latin typeface="Cambria Math" panose="02040503050406030204" pitchFamily="18" charset="0"/>
                        </a:rPr>
                        <m:t>0</m:t>
                      </m:r>
                      <m:r>
                        <a:rPr lang="es-ES" sz="1200" i="1">
                          <a:latin typeface="Cambria Math" panose="02040503050406030204" pitchFamily="18" charset="0"/>
                        </a:rPr>
                        <m:t>.</m:t>
                      </m:r>
                      <m:r>
                        <a:rPr lang="es-ES" sz="1200" i="1">
                          <a:latin typeface="Cambria Math" panose="02040503050406030204" pitchFamily="18" charset="0"/>
                        </a:rPr>
                        <m:t>6</m:t>
                      </m:r>
                      <m:r>
                        <a:rPr lang="es-ES" sz="1200" i="1">
                          <a:latin typeface="Cambria Math" panose="02040503050406030204" pitchFamily="18" charset="0"/>
                        </a:rPr>
                        <m:t>𝑉</m:t>
                      </m:r>
                      <m:r>
                        <a:rPr lang="es-ES" sz="1200" i="1">
                          <a:latin typeface="Cambria Math" panose="02040503050406030204" pitchFamily="18" charset="0"/>
                        </a:rPr>
                        <m:t>→</m:t>
                      </m:r>
                      <m:r>
                        <a:rPr lang="es-ES" sz="1200" i="1">
                          <a:latin typeface="Cambria Math" panose="02040503050406030204" pitchFamily="18" charset="0"/>
                        </a:rPr>
                        <m:t>𝑉𝑜𝑢𝑡</m:t>
                      </m:r>
                      <m:r>
                        <a:rPr lang="es-ES" sz="1200" i="1">
                          <a:latin typeface="Cambria Math" panose="02040503050406030204" pitchFamily="18" charset="0"/>
                        </a:rPr>
                        <m:t>=</m:t>
                      </m:r>
                      <m:r>
                        <a:rPr lang="es-ES" sz="1200" i="1">
                          <a:latin typeface="Cambria Math" panose="02040503050406030204" pitchFamily="18" charset="0"/>
                        </a:rPr>
                        <m:t>𝑉𝑐𝑐</m:t>
                      </m:r>
                      <m:r>
                        <a:rPr lang="es-ES" sz="1200" i="1">
                          <a:latin typeface="Cambria Math" panose="02040503050406030204" pitchFamily="18" charset="0"/>
                        </a:rPr>
                        <m:t>=</m:t>
                      </m:r>
                      <m:r>
                        <a:rPr lang="es-ES" sz="1200" i="1">
                          <a:latin typeface="Cambria Math" panose="02040503050406030204" pitchFamily="18" charset="0"/>
                        </a:rPr>
                        <m:t>10</m:t>
                      </m:r>
                      <m:r>
                        <a:rPr lang="es-ES" sz="1200" i="1">
                          <a:latin typeface="Cambria Math" panose="02040503050406030204" pitchFamily="18" charset="0"/>
                        </a:rPr>
                        <m:t>𝑉</m:t>
                      </m:r>
                      <m:r>
                        <a:rPr lang="es-ES" sz="1200" i="1">
                          <a:latin typeface="Cambria Math" panose="02040503050406030204" pitchFamily="18" charset="0"/>
                        </a:rPr>
                        <m:t> (</m:t>
                      </m:r>
                      <m:r>
                        <a:rPr lang="es-ES" sz="1200" i="1">
                          <a:latin typeface="Cambria Math" panose="02040503050406030204" pitchFamily="18" charset="0"/>
                        </a:rPr>
                        <m:t>𝑟𝑒𝑔𝑖</m:t>
                      </m:r>
                      <m:r>
                        <a:rPr lang="es-ES" sz="1200" i="1">
                          <a:latin typeface="Cambria Math" panose="02040503050406030204" pitchFamily="18" charset="0"/>
                        </a:rPr>
                        <m:t>ó</m:t>
                      </m:r>
                      <m:r>
                        <a:rPr lang="es-ES" sz="1200" i="1">
                          <a:latin typeface="Cambria Math" panose="02040503050406030204" pitchFamily="18" charset="0"/>
                        </a:rPr>
                        <m:t>𝑛</m:t>
                      </m:r>
                      <m:r>
                        <a:rPr lang="es-ES" sz="1200" i="1">
                          <a:latin typeface="Cambria Math" panose="02040503050406030204" pitchFamily="18" charset="0"/>
                        </a:rPr>
                        <m:t> </m:t>
                      </m:r>
                      <m:r>
                        <a:rPr lang="es-ES" sz="1200" i="1">
                          <a:latin typeface="Cambria Math" panose="02040503050406030204" pitchFamily="18" charset="0"/>
                        </a:rPr>
                        <m:t>𝑑𝑒</m:t>
                      </m:r>
                      <m:r>
                        <a:rPr lang="es-ES" sz="1200" i="1">
                          <a:latin typeface="Cambria Math" panose="02040503050406030204" pitchFamily="18" charset="0"/>
                        </a:rPr>
                        <m:t> </m:t>
                      </m:r>
                      <m:r>
                        <a:rPr lang="es-ES" sz="1200" i="1">
                          <a:latin typeface="Cambria Math" panose="02040503050406030204" pitchFamily="18" charset="0"/>
                        </a:rPr>
                        <m:t>𝑐𝑜𝑟𝑡𝑒</m:t>
                      </m:r>
                      <m:r>
                        <a:rPr lang="es-ES" sz="1200" i="1">
                          <a:latin typeface="Cambria Math" panose="02040503050406030204" pitchFamily="18" charset="0"/>
                        </a:rPr>
                        <m:t>)</m:t>
                      </m:r>
                    </m:oMath>
                  </m:oMathPara>
                </a14:m>
                <a:endParaRPr lang="es-ES" sz="1200" dirty="0"/>
              </a:p>
            </p:txBody>
          </p:sp>
        </mc:Choice>
        <mc:Fallback xmlns="">
          <p:sp>
            <p:nvSpPr>
              <p:cNvPr id="12" name="Rectángulo 11">
                <a:extLst>
                  <a:ext uri="{FF2B5EF4-FFF2-40B4-BE49-F238E27FC236}">
                    <a16:creationId xmlns:a16="http://schemas.microsoft.com/office/drawing/2014/main" id="{B6818B39-04AB-47F9-8180-044D17F43E2E}"/>
                  </a:ext>
                </a:extLst>
              </p:cNvPr>
              <p:cNvSpPr>
                <a:spLocks noRot="1" noChangeAspect="1" noMove="1" noResize="1" noEditPoints="1" noAdjustHandles="1" noChangeArrowheads="1" noChangeShapeType="1" noTextEdit="1"/>
              </p:cNvSpPr>
              <p:nvPr/>
            </p:nvSpPr>
            <p:spPr>
              <a:xfrm>
                <a:off x="16589" y="4148040"/>
                <a:ext cx="4156651" cy="646331"/>
              </a:xfrm>
              <a:prstGeom prst="rect">
                <a:avLst/>
              </a:prstGeom>
              <a:blipFill>
                <a:blip r:embed="rId8"/>
                <a:stretch>
                  <a:fillRect b="-3774"/>
                </a:stretch>
              </a:blipFill>
            </p:spPr>
            <p:txBody>
              <a:bodyPr/>
              <a:lstStyle/>
              <a:p>
                <a:r>
                  <a:rPr lang="es-ES">
                    <a:noFill/>
                  </a:rPr>
                  <a:t> </a:t>
                </a:r>
              </a:p>
            </p:txBody>
          </p:sp>
        </mc:Fallback>
      </mc:AlternateContent>
      <p:graphicFrame>
        <p:nvGraphicFramePr>
          <p:cNvPr id="21" name="Gráfico 20">
            <a:extLst>
              <a:ext uri="{FF2B5EF4-FFF2-40B4-BE49-F238E27FC236}">
                <a16:creationId xmlns:a16="http://schemas.microsoft.com/office/drawing/2014/main" id="{AE8E78CA-2DFF-4218-8001-5CEEB570A6CA}"/>
              </a:ext>
            </a:extLst>
          </p:cNvPr>
          <p:cNvGraphicFramePr>
            <a:graphicFrameLocks/>
          </p:cNvGraphicFramePr>
          <p:nvPr/>
        </p:nvGraphicFramePr>
        <p:xfrm>
          <a:off x="4028260" y="3335894"/>
          <a:ext cx="4050000" cy="2700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2" name="Gráfico 21">
            <a:extLst>
              <a:ext uri="{FF2B5EF4-FFF2-40B4-BE49-F238E27FC236}">
                <a16:creationId xmlns:a16="http://schemas.microsoft.com/office/drawing/2014/main" id="{49CA52FF-F092-4CAA-957E-1102530B45C3}"/>
              </a:ext>
            </a:extLst>
          </p:cNvPr>
          <p:cNvGraphicFramePr>
            <a:graphicFrameLocks/>
          </p:cNvGraphicFramePr>
          <p:nvPr>
            <p:extLst>
              <p:ext uri="{D42A27DB-BD31-4B8C-83A1-F6EECF244321}">
                <p14:modId xmlns:p14="http://schemas.microsoft.com/office/powerpoint/2010/main" val="174799746"/>
              </p:ext>
            </p:extLst>
          </p:nvPr>
        </p:nvGraphicFramePr>
        <p:xfrm>
          <a:off x="4022381" y="3329299"/>
          <a:ext cx="4050000" cy="2700000"/>
        </p:xfrm>
        <a:graphic>
          <a:graphicData uri="http://schemas.openxmlformats.org/drawingml/2006/chart">
            <c:chart xmlns:c="http://schemas.openxmlformats.org/drawingml/2006/chart" xmlns:r="http://schemas.openxmlformats.org/officeDocument/2006/relationships" r:id="rId10"/>
          </a:graphicData>
        </a:graphic>
      </p:graphicFrame>
      <p:sp>
        <p:nvSpPr>
          <p:cNvPr id="6" name="Marcador de número de diapositiva 5">
            <a:extLst>
              <a:ext uri="{FF2B5EF4-FFF2-40B4-BE49-F238E27FC236}">
                <a16:creationId xmlns:a16="http://schemas.microsoft.com/office/drawing/2014/main" id="{2B26DB0F-2CA4-44A3-9D9C-BCC22864BC4A}"/>
              </a:ext>
            </a:extLst>
          </p:cNvPr>
          <p:cNvSpPr>
            <a:spLocks noGrp="1"/>
          </p:cNvSpPr>
          <p:nvPr>
            <p:ph type="sldNum" sz="quarter" idx="12"/>
          </p:nvPr>
        </p:nvSpPr>
        <p:spPr/>
        <p:txBody>
          <a:bodyPr/>
          <a:lstStyle/>
          <a:p>
            <a:fld id="{78733FC4-8689-4CA5-A153-34ADD6EFE592}" type="slidenum">
              <a:rPr lang="es-ES" smtClean="0"/>
              <a:t>104</a:t>
            </a:fld>
            <a:endParaRPr lang="es-ES"/>
          </a:p>
        </p:txBody>
      </p:sp>
    </p:spTree>
    <p:custDataLst>
      <p:tags r:id="rId1"/>
    </p:custDataLst>
    <p:extLst>
      <p:ext uri="{BB962C8B-B14F-4D97-AF65-F5344CB8AC3E}">
        <p14:creationId xmlns:p14="http://schemas.microsoft.com/office/powerpoint/2010/main" val="304272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2" grpId="0" build="p"/>
      <p:bldGraphic spid="21" grpId="0">
        <p:bldAsOne/>
      </p:bldGraphic>
      <p:bldGraphic spid="21" grpId="1">
        <p:bldAsOne/>
      </p:bldGraphic>
      <p:bldGraphic spid="22" grpId="0">
        <p:bldAsOne/>
      </p:bldGraphic>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2" name="CustomShape 4"/>
          <p:cNvSpPr/>
          <p:nvPr/>
        </p:nvSpPr>
        <p:spPr>
          <a:xfrm>
            <a:off x="2714760" y="4221000"/>
            <a:ext cx="6429240" cy="91440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3" name="CustomShape 5"/>
          <p:cNvSpPr/>
          <p:nvPr/>
        </p:nvSpPr>
        <p:spPr>
          <a:xfrm>
            <a:off x="2700360" y="4221000"/>
            <a:ext cx="136440" cy="9144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4" name="CustomShape 6"/>
          <p:cNvSpPr/>
          <p:nvPr/>
        </p:nvSpPr>
        <p:spPr>
          <a:xfrm>
            <a:off x="3249360" y="4376880"/>
            <a:ext cx="483948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2600" b="0" strike="noStrike" spc="-1" dirty="0">
                <a:solidFill>
                  <a:srgbClr val="FFFFFF"/>
                </a:solidFill>
                <a:uFill>
                  <a:solidFill>
                    <a:srgbClr val="FFFFFF"/>
                  </a:solidFill>
                </a:uFill>
                <a:latin typeface="45 Helvetica Light"/>
              </a:rPr>
              <a:t>Tema 4.2. </a:t>
            </a:r>
            <a:r>
              <a:rPr lang="es-ES" altLang="es-ES" sz="2800" dirty="0">
                <a:solidFill>
                  <a:schemeClr val="bg1"/>
                </a:solidFill>
                <a:latin typeface="45 Helvetica Light" charset="0"/>
              </a:rPr>
              <a:t>Transistores FET</a:t>
            </a:r>
            <a:endParaRPr lang="es-ES" sz="2400" b="0" strike="noStrike"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105</a:t>
            </a:fld>
            <a:endParaRPr lang="es-ES" sz="24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46965320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4AC0B55-8D8A-D2ED-F6E3-04BA70C7811D}"/>
              </a:ext>
            </a:extLst>
          </p:cNvPr>
          <p:cNvSpPr/>
          <p:nvPr/>
        </p:nvSpPr>
        <p:spPr>
          <a:xfrm>
            <a:off x="0" y="757839"/>
            <a:ext cx="8883942" cy="276999"/>
          </a:xfrm>
          <a:prstGeom prst="rect">
            <a:avLst/>
          </a:prstGeom>
        </p:spPr>
        <p:txBody>
          <a:bodyPr wrap="square">
            <a:spAutoFit/>
          </a:bodyPr>
          <a:lstStyle/>
          <a:p>
            <a:r>
              <a:rPr lang="es-ES" sz="1200" b="1" dirty="0"/>
              <a:t>Ejemplo 1.</a:t>
            </a:r>
            <a:r>
              <a:rPr lang="es-ES" sz="1200" dirty="0"/>
              <a:t> Hallar el punto de operación del transistor FET de la figura. </a:t>
            </a:r>
            <a:r>
              <a:rPr lang="es-ES" sz="1200" dirty="0" err="1"/>
              <a:t>Vdd</a:t>
            </a:r>
            <a:r>
              <a:rPr lang="es-ES" sz="1200" dirty="0"/>
              <a:t>=5 V, VG=2 V, k = 1 mA/V</a:t>
            </a:r>
            <a:r>
              <a:rPr lang="es-ES" sz="1200" baseline="30000" dirty="0"/>
              <a:t>2</a:t>
            </a:r>
            <a:r>
              <a:rPr lang="es-ES" sz="1200" dirty="0"/>
              <a:t>, V</a:t>
            </a:r>
            <a:r>
              <a:rPr lang="es-ES" sz="1200" baseline="-25000" dirty="0"/>
              <a:t>TR</a:t>
            </a:r>
            <a:r>
              <a:rPr lang="es-ES" sz="1200" dirty="0"/>
              <a:t> =1 V, </a:t>
            </a:r>
            <a:r>
              <a:rPr lang="es-ES" sz="1200" dirty="0" err="1"/>
              <a:t>Rd</a:t>
            </a:r>
            <a:r>
              <a:rPr lang="es-ES" sz="1200" dirty="0"/>
              <a:t> = 2 k</a:t>
            </a:r>
            <a:r>
              <a:rPr lang="el-GR" sz="1200" dirty="0"/>
              <a:t>Ω</a:t>
            </a:r>
            <a:r>
              <a:rPr lang="es-ES" sz="1200" dirty="0"/>
              <a:t>. </a:t>
            </a:r>
          </a:p>
        </p:txBody>
      </p:sp>
      <p:grpSp>
        <p:nvGrpSpPr>
          <p:cNvPr id="5" name="Grupo 4">
            <a:extLst>
              <a:ext uri="{FF2B5EF4-FFF2-40B4-BE49-F238E27FC236}">
                <a16:creationId xmlns:a16="http://schemas.microsoft.com/office/drawing/2014/main" id="{15C2320D-A929-B68B-461E-35863A17D868}"/>
              </a:ext>
            </a:extLst>
          </p:cNvPr>
          <p:cNvGrpSpPr/>
          <p:nvPr/>
        </p:nvGrpSpPr>
        <p:grpSpPr>
          <a:xfrm>
            <a:off x="1784125" y="1168443"/>
            <a:ext cx="2657846" cy="1854062"/>
            <a:chOff x="72008" y="622241"/>
            <a:chExt cx="3543795" cy="2472083"/>
          </a:xfrm>
        </p:grpSpPr>
        <p:pic>
          <p:nvPicPr>
            <p:cNvPr id="6" name="Imagen 5">
              <a:extLst>
                <a:ext uri="{FF2B5EF4-FFF2-40B4-BE49-F238E27FC236}">
                  <a16:creationId xmlns:a16="http://schemas.microsoft.com/office/drawing/2014/main" id="{1D5D9E2B-0497-6156-E440-70E4BAB6DBF5}"/>
                </a:ext>
              </a:extLst>
            </p:cNvPr>
            <p:cNvPicPr>
              <a:picLocks noChangeAspect="1"/>
            </p:cNvPicPr>
            <p:nvPr/>
          </p:nvPicPr>
          <p:blipFill>
            <a:blip r:embed="rId2"/>
            <a:stretch>
              <a:fillRect/>
            </a:stretch>
          </p:blipFill>
          <p:spPr>
            <a:xfrm>
              <a:off x="72008" y="622241"/>
              <a:ext cx="3543795" cy="2472083"/>
            </a:xfrm>
            <a:prstGeom prst="rect">
              <a:avLst/>
            </a:prstGeom>
          </p:spPr>
        </p:pic>
        <p:sp>
          <p:nvSpPr>
            <p:cNvPr id="7" name="Rectángulo 6">
              <a:extLst>
                <a:ext uri="{FF2B5EF4-FFF2-40B4-BE49-F238E27FC236}">
                  <a16:creationId xmlns:a16="http://schemas.microsoft.com/office/drawing/2014/main" id="{06950ED3-4172-7942-4460-A17D2EC195A9}"/>
                </a:ext>
              </a:extLst>
            </p:cNvPr>
            <p:cNvSpPr/>
            <p:nvPr/>
          </p:nvSpPr>
          <p:spPr>
            <a:xfrm>
              <a:off x="2189527" y="1501629"/>
              <a:ext cx="511728" cy="775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8" name="Rectángulo 7">
            <a:extLst>
              <a:ext uri="{FF2B5EF4-FFF2-40B4-BE49-F238E27FC236}">
                <a16:creationId xmlns:a16="http://schemas.microsoft.com/office/drawing/2014/main" id="{CA4129AB-DD8C-E61D-38DD-AFF534A77EE1}"/>
              </a:ext>
            </a:extLst>
          </p:cNvPr>
          <p:cNvSpPr/>
          <p:nvPr/>
        </p:nvSpPr>
        <p:spPr>
          <a:xfrm>
            <a:off x="78377" y="3156110"/>
            <a:ext cx="8883942" cy="461665"/>
          </a:xfrm>
          <a:prstGeom prst="rect">
            <a:avLst/>
          </a:prstGeom>
        </p:spPr>
        <p:txBody>
          <a:bodyPr wrap="square">
            <a:spAutoFit/>
          </a:bodyPr>
          <a:lstStyle/>
          <a:p>
            <a:r>
              <a:rPr lang="es-ES" sz="1200" b="1" dirty="0"/>
              <a:t>Ejemplo 2. </a:t>
            </a:r>
            <a:r>
              <a:rPr lang="es-ES" sz="1200" dirty="0"/>
              <a:t>Hallar el punto de operación del transistor FET de la figura si el voltaje de la fuente </a:t>
            </a:r>
            <a:r>
              <a:rPr lang="es-ES" sz="1200" dirty="0" err="1"/>
              <a:t>Vg</a:t>
            </a:r>
            <a:r>
              <a:rPr lang="es-ES" sz="1200" dirty="0"/>
              <a:t> aumenta hasta 3 V. </a:t>
            </a:r>
            <a:r>
              <a:rPr lang="es-ES" sz="1200" dirty="0" err="1"/>
              <a:t>Vdd</a:t>
            </a:r>
            <a:r>
              <a:rPr lang="es-ES" sz="1200" dirty="0"/>
              <a:t>=5 V, k = 1 mA/V</a:t>
            </a:r>
            <a:r>
              <a:rPr lang="es-ES" sz="1200" baseline="30000" dirty="0"/>
              <a:t>2</a:t>
            </a:r>
            <a:r>
              <a:rPr lang="es-ES" sz="1200" dirty="0"/>
              <a:t>, V</a:t>
            </a:r>
            <a:r>
              <a:rPr lang="es-ES" sz="1200" baseline="-25000" dirty="0"/>
              <a:t>TR</a:t>
            </a:r>
            <a:r>
              <a:rPr lang="es-ES" sz="1200" dirty="0"/>
              <a:t> =1 V, </a:t>
            </a:r>
            <a:r>
              <a:rPr lang="es-ES" sz="1200" dirty="0" err="1"/>
              <a:t>Rd</a:t>
            </a:r>
            <a:r>
              <a:rPr lang="es-ES" sz="1200" dirty="0"/>
              <a:t> = 2 k</a:t>
            </a:r>
            <a:r>
              <a:rPr lang="el-GR" sz="1200" dirty="0"/>
              <a:t>Ω</a:t>
            </a:r>
            <a:r>
              <a:rPr lang="es-ES" sz="1200" dirty="0"/>
              <a:t>. </a:t>
            </a:r>
          </a:p>
        </p:txBody>
      </p:sp>
      <p:grpSp>
        <p:nvGrpSpPr>
          <p:cNvPr id="9" name="Grupo 8">
            <a:extLst>
              <a:ext uri="{FF2B5EF4-FFF2-40B4-BE49-F238E27FC236}">
                <a16:creationId xmlns:a16="http://schemas.microsoft.com/office/drawing/2014/main" id="{FBAFB9FC-7DC2-41C9-EAF0-F42B9896B01F}"/>
              </a:ext>
            </a:extLst>
          </p:cNvPr>
          <p:cNvGrpSpPr/>
          <p:nvPr/>
        </p:nvGrpSpPr>
        <p:grpSpPr>
          <a:xfrm>
            <a:off x="1316667" y="3835495"/>
            <a:ext cx="2657846" cy="1854062"/>
            <a:chOff x="72008" y="622241"/>
            <a:chExt cx="3543795" cy="2472083"/>
          </a:xfrm>
        </p:grpSpPr>
        <p:grpSp>
          <p:nvGrpSpPr>
            <p:cNvPr id="10" name="Grupo 9">
              <a:extLst>
                <a:ext uri="{FF2B5EF4-FFF2-40B4-BE49-F238E27FC236}">
                  <a16:creationId xmlns:a16="http://schemas.microsoft.com/office/drawing/2014/main" id="{C3D95922-620F-83A2-B1BC-77F28D3BC28C}"/>
                </a:ext>
              </a:extLst>
            </p:cNvPr>
            <p:cNvGrpSpPr/>
            <p:nvPr/>
          </p:nvGrpSpPr>
          <p:grpSpPr>
            <a:xfrm>
              <a:off x="72008" y="622241"/>
              <a:ext cx="3543795" cy="2472083"/>
              <a:chOff x="72008" y="622241"/>
              <a:chExt cx="3543795" cy="2472083"/>
            </a:xfrm>
          </p:grpSpPr>
          <p:pic>
            <p:nvPicPr>
              <p:cNvPr id="12" name="Imagen 11">
                <a:extLst>
                  <a:ext uri="{FF2B5EF4-FFF2-40B4-BE49-F238E27FC236}">
                    <a16:creationId xmlns:a16="http://schemas.microsoft.com/office/drawing/2014/main" id="{1974F51E-1117-5547-1FBC-26347CA82E5B}"/>
                  </a:ext>
                </a:extLst>
              </p:cNvPr>
              <p:cNvPicPr>
                <a:picLocks noChangeAspect="1"/>
              </p:cNvPicPr>
              <p:nvPr/>
            </p:nvPicPr>
            <p:blipFill>
              <a:blip r:embed="rId2"/>
              <a:stretch>
                <a:fillRect/>
              </a:stretch>
            </p:blipFill>
            <p:spPr>
              <a:xfrm>
                <a:off x="72008" y="622241"/>
                <a:ext cx="3543795" cy="2472083"/>
              </a:xfrm>
              <a:prstGeom prst="rect">
                <a:avLst/>
              </a:prstGeom>
            </p:spPr>
          </p:pic>
          <p:sp>
            <p:nvSpPr>
              <p:cNvPr id="13" name="Rectángulo 12">
                <a:extLst>
                  <a:ext uri="{FF2B5EF4-FFF2-40B4-BE49-F238E27FC236}">
                    <a16:creationId xmlns:a16="http://schemas.microsoft.com/office/drawing/2014/main" id="{EFC3C2CB-A58F-21F0-FC1D-E7307C0829BA}"/>
                  </a:ext>
                </a:extLst>
              </p:cNvPr>
              <p:cNvSpPr/>
              <p:nvPr/>
            </p:nvSpPr>
            <p:spPr>
              <a:xfrm>
                <a:off x="619040" y="2190074"/>
                <a:ext cx="511728" cy="173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11" name="Rectángulo 10">
              <a:extLst>
                <a:ext uri="{FF2B5EF4-FFF2-40B4-BE49-F238E27FC236}">
                  <a16:creationId xmlns:a16="http://schemas.microsoft.com/office/drawing/2014/main" id="{B708307F-64D9-CBA9-EB41-30A791993EB7}"/>
                </a:ext>
              </a:extLst>
            </p:cNvPr>
            <p:cNvSpPr/>
            <p:nvPr/>
          </p:nvSpPr>
          <p:spPr>
            <a:xfrm>
              <a:off x="2221217" y="1749107"/>
              <a:ext cx="551620" cy="431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14" name="Marcador de número de diapositiva 1">
            <a:extLst>
              <a:ext uri="{FF2B5EF4-FFF2-40B4-BE49-F238E27FC236}">
                <a16:creationId xmlns:a16="http://schemas.microsoft.com/office/drawing/2014/main" id="{70C39C1A-6289-4FF6-A329-188FE6D702D0}"/>
              </a:ext>
            </a:extLst>
          </p:cNvPr>
          <p:cNvSpPr txBox="1">
            <a:spLocks/>
          </p:cNvSpPr>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marL="0" algn="l" defTabSz="914400" rtl="0" eaLnBrk="0" fontAlgn="base" latinLnBrk="0"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106</a:t>
            </a:fld>
            <a:endParaRPr lang="es-ES_tradnl" altLang="es-ES" dirty="0"/>
          </a:p>
        </p:txBody>
      </p:sp>
    </p:spTree>
    <p:extLst>
      <p:ext uri="{BB962C8B-B14F-4D97-AF65-F5344CB8AC3E}">
        <p14:creationId xmlns:p14="http://schemas.microsoft.com/office/powerpoint/2010/main" val="115196090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2795E65-E391-C112-0B00-B201653A988C}"/>
              </a:ext>
            </a:extLst>
          </p:cNvPr>
          <p:cNvSpPr/>
          <p:nvPr/>
        </p:nvSpPr>
        <p:spPr>
          <a:xfrm>
            <a:off x="0" y="744476"/>
            <a:ext cx="9074331" cy="461665"/>
          </a:xfrm>
          <a:prstGeom prst="rect">
            <a:avLst/>
          </a:prstGeom>
        </p:spPr>
        <p:txBody>
          <a:bodyPr wrap="square">
            <a:spAutoFit/>
          </a:bodyPr>
          <a:lstStyle/>
          <a:p>
            <a:r>
              <a:rPr lang="es-ES" sz="1200" b="1" dirty="0"/>
              <a:t>Problema 7.</a:t>
            </a:r>
            <a:r>
              <a:rPr lang="es-ES" sz="1200" dirty="0"/>
              <a:t> Hallar para que valor de </a:t>
            </a:r>
            <a:r>
              <a:rPr lang="es-ES" sz="1200" dirty="0" err="1"/>
              <a:t>Vdd</a:t>
            </a:r>
            <a:r>
              <a:rPr lang="es-ES" sz="1200" dirty="0"/>
              <a:t> tiene lugar la transición de zona de saturación a lineal o triodo. K = 0,5mA/V</a:t>
            </a:r>
            <a:r>
              <a:rPr lang="es-ES" sz="1200" baseline="30000" dirty="0"/>
              <a:t>2</a:t>
            </a:r>
            <a:r>
              <a:rPr lang="es-ES" sz="1200" dirty="0"/>
              <a:t>, V</a:t>
            </a:r>
            <a:r>
              <a:rPr lang="es-ES" sz="1200" baseline="-25000" dirty="0"/>
              <a:t>TR</a:t>
            </a:r>
            <a:r>
              <a:rPr lang="es-ES" sz="1200" dirty="0"/>
              <a:t> =-3V, </a:t>
            </a:r>
            <a:r>
              <a:rPr lang="es-ES" sz="1200" dirty="0" err="1"/>
              <a:t>Rd</a:t>
            </a:r>
            <a:r>
              <a:rPr lang="es-ES" sz="1200" dirty="0"/>
              <a:t> = 5k</a:t>
            </a:r>
            <a:r>
              <a:rPr lang="el-GR" sz="1200" dirty="0"/>
              <a:t>Ω</a:t>
            </a:r>
            <a:r>
              <a:rPr lang="es-ES" sz="1200" dirty="0"/>
              <a:t>. </a:t>
            </a:r>
          </a:p>
        </p:txBody>
      </p:sp>
      <p:grpSp>
        <p:nvGrpSpPr>
          <p:cNvPr id="5" name="Grupo 4">
            <a:extLst>
              <a:ext uri="{FF2B5EF4-FFF2-40B4-BE49-F238E27FC236}">
                <a16:creationId xmlns:a16="http://schemas.microsoft.com/office/drawing/2014/main" id="{8BAE0514-0888-844D-4A23-F32372F5AA24}"/>
              </a:ext>
            </a:extLst>
          </p:cNvPr>
          <p:cNvGrpSpPr/>
          <p:nvPr/>
        </p:nvGrpSpPr>
        <p:grpSpPr>
          <a:xfrm>
            <a:off x="1077503" y="1151133"/>
            <a:ext cx="1233400" cy="1445073"/>
            <a:chOff x="132532" y="861679"/>
            <a:chExt cx="2617709" cy="3066953"/>
          </a:xfrm>
        </p:grpSpPr>
        <p:pic>
          <p:nvPicPr>
            <p:cNvPr id="6" name="Imagen 5">
              <a:extLst>
                <a:ext uri="{FF2B5EF4-FFF2-40B4-BE49-F238E27FC236}">
                  <a16:creationId xmlns:a16="http://schemas.microsoft.com/office/drawing/2014/main" id="{039E5DA5-F335-F540-3E00-4755FE7CA581}"/>
                </a:ext>
              </a:extLst>
            </p:cNvPr>
            <p:cNvPicPr>
              <a:picLocks noChangeAspect="1"/>
            </p:cNvPicPr>
            <p:nvPr/>
          </p:nvPicPr>
          <p:blipFill>
            <a:blip r:embed="rId2"/>
            <a:stretch>
              <a:fillRect/>
            </a:stretch>
          </p:blipFill>
          <p:spPr>
            <a:xfrm>
              <a:off x="132532" y="861679"/>
              <a:ext cx="2617709" cy="3066953"/>
            </a:xfrm>
            <a:prstGeom prst="rect">
              <a:avLst/>
            </a:prstGeom>
          </p:spPr>
        </p:pic>
        <p:sp>
          <p:nvSpPr>
            <p:cNvPr id="7" name="CuadroTexto 6">
              <a:extLst>
                <a:ext uri="{FF2B5EF4-FFF2-40B4-BE49-F238E27FC236}">
                  <a16:creationId xmlns:a16="http://schemas.microsoft.com/office/drawing/2014/main" id="{C8784D65-0F79-262E-0658-23DF57058667}"/>
                </a:ext>
              </a:extLst>
            </p:cNvPr>
            <p:cNvSpPr txBox="1"/>
            <p:nvPr/>
          </p:nvSpPr>
          <p:spPr>
            <a:xfrm>
              <a:off x="1268029" y="1793816"/>
              <a:ext cx="626675" cy="587889"/>
            </a:xfrm>
            <a:prstGeom prst="rect">
              <a:avLst/>
            </a:prstGeom>
            <a:noFill/>
          </p:spPr>
          <p:txBody>
            <a:bodyPr wrap="none" rtlCol="0">
              <a:spAutoFit/>
            </a:bodyPr>
            <a:lstStyle/>
            <a:p>
              <a:r>
                <a:rPr lang="es-ES" sz="1200" dirty="0"/>
                <a:t>D</a:t>
              </a:r>
            </a:p>
          </p:txBody>
        </p:sp>
        <p:sp>
          <p:nvSpPr>
            <p:cNvPr id="8" name="CuadroTexto 7">
              <a:extLst>
                <a:ext uri="{FF2B5EF4-FFF2-40B4-BE49-F238E27FC236}">
                  <a16:creationId xmlns:a16="http://schemas.microsoft.com/office/drawing/2014/main" id="{F5C316BD-2CB5-271F-7FF3-924678F917AE}"/>
                </a:ext>
              </a:extLst>
            </p:cNvPr>
            <p:cNvSpPr txBox="1"/>
            <p:nvPr/>
          </p:nvSpPr>
          <p:spPr>
            <a:xfrm>
              <a:off x="689635" y="1975784"/>
              <a:ext cx="647088" cy="587889"/>
            </a:xfrm>
            <a:prstGeom prst="rect">
              <a:avLst/>
            </a:prstGeom>
            <a:noFill/>
          </p:spPr>
          <p:txBody>
            <a:bodyPr wrap="none" rtlCol="0">
              <a:spAutoFit/>
            </a:bodyPr>
            <a:lstStyle/>
            <a:p>
              <a:r>
                <a:rPr lang="es-ES" sz="1200" dirty="0"/>
                <a:t>G</a:t>
              </a:r>
            </a:p>
          </p:txBody>
        </p:sp>
        <p:sp>
          <p:nvSpPr>
            <p:cNvPr id="9" name="CuadroTexto 8">
              <a:extLst>
                <a:ext uri="{FF2B5EF4-FFF2-40B4-BE49-F238E27FC236}">
                  <a16:creationId xmlns:a16="http://schemas.microsoft.com/office/drawing/2014/main" id="{C5087061-50F1-96B9-B383-371F36D63474}"/>
                </a:ext>
              </a:extLst>
            </p:cNvPr>
            <p:cNvSpPr txBox="1"/>
            <p:nvPr/>
          </p:nvSpPr>
          <p:spPr>
            <a:xfrm>
              <a:off x="1511240" y="2688419"/>
              <a:ext cx="609663" cy="587889"/>
            </a:xfrm>
            <a:prstGeom prst="rect">
              <a:avLst/>
            </a:prstGeom>
            <a:noFill/>
          </p:spPr>
          <p:txBody>
            <a:bodyPr wrap="none" rtlCol="0">
              <a:spAutoFit/>
            </a:bodyPr>
            <a:lstStyle/>
            <a:p>
              <a:r>
                <a:rPr lang="es-ES" sz="1200" dirty="0"/>
                <a:t>S</a:t>
              </a:r>
            </a:p>
          </p:txBody>
        </p:sp>
        <p:sp>
          <p:nvSpPr>
            <p:cNvPr id="10" name="Rectángulo 9">
              <a:extLst>
                <a:ext uri="{FF2B5EF4-FFF2-40B4-BE49-F238E27FC236}">
                  <a16:creationId xmlns:a16="http://schemas.microsoft.com/office/drawing/2014/main" id="{9C6B30C6-686F-148C-BDD5-78562C89BADA}"/>
                </a:ext>
              </a:extLst>
            </p:cNvPr>
            <p:cNvSpPr/>
            <p:nvPr/>
          </p:nvSpPr>
          <p:spPr>
            <a:xfrm>
              <a:off x="1981200" y="2080258"/>
              <a:ext cx="290464" cy="738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a:p>
          </p:txBody>
        </p:sp>
        <p:sp>
          <p:nvSpPr>
            <p:cNvPr id="11" name="Rectángulo 10">
              <a:extLst>
                <a:ext uri="{FF2B5EF4-FFF2-40B4-BE49-F238E27FC236}">
                  <a16:creationId xmlns:a16="http://schemas.microsoft.com/office/drawing/2014/main" id="{0E07ABA6-77D7-2ACF-E3CC-4DE000EE07BE}"/>
                </a:ext>
              </a:extLst>
            </p:cNvPr>
            <p:cNvSpPr/>
            <p:nvPr/>
          </p:nvSpPr>
          <p:spPr>
            <a:xfrm>
              <a:off x="1150921" y="2325227"/>
              <a:ext cx="290465" cy="288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a:p>
          </p:txBody>
        </p:sp>
      </p:grpSp>
      <p:sp>
        <p:nvSpPr>
          <p:cNvPr id="12" name="Rectángulo 11">
            <a:extLst>
              <a:ext uri="{FF2B5EF4-FFF2-40B4-BE49-F238E27FC236}">
                <a16:creationId xmlns:a16="http://schemas.microsoft.com/office/drawing/2014/main" id="{6BCC1555-28C2-96BE-C709-F7E978E82009}"/>
              </a:ext>
            </a:extLst>
          </p:cNvPr>
          <p:cNvSpPr/>
          <p:nvPr/>
        </p:nvSpPr>
        <p:spPr>
          <a:xfrm>
            <a:off x="-2749" y="2632889"/>
            <a:ext cx="9062357" cy="461665"/>
          </a:xfrm>
          <a:prstGeom prst="rect">
            <a:avLst/>
          </a:prstGeom>
        </p:spPr>
        <p:txBody>
          <a:bodyPr wrap="square">
            <a:spAutoFit/>
          </a:bodyPr>
          <a:lstStyle/>
          <a:p>
            <a:r>
              <a:rPr lang="es-ES" sz="1200" b="1" dirty="0"/>
              <a:t>Problema 9.</a:t>
            </a:r>
            <a:r>
              <a:rPr lang="es-ES" sz="1200" dirty="0"/>
              <a:t> Determinad en el circuito de la figura el </a:t>
            </a:r>
            <a:r>
              <a:rPr lang="es-ES" sz="1200" dirty="0" err="1"/>
              <a:t>Vin</a:t>
            </a:r>
            <a:r>
              <a:rPr lang="es-ES" sz="1200" dirty="0"/>
              <a:t> necesario para que </a:t>
            </a:r>
            <a:r>
              <a:rPr lang="es-ES" sz="1200" dirty="0" err="1"/>
              <a:t>Vds</a:t>
            </a:r>
            <a:r>
              <a:rPr lang="es-ES" sz="1200" dirty="0"/>
              <a:t> = 6,2 V. k = 2 mA/V</a:t>
            </a:r>
            <a:r>
              <a:rPr lang="es-ES" sz="1200" baseline="30000" dirty="0"/>
              <a:t>2</a:t>
            </a:r>
            <a:r>
              <a:rPr lang="es-ES" sz="1200" dirty="0"/>
              <a:t>, </a:t>
            </a:r>
            <a:r>
              <a:rPr lang="es-ES" sz="1200" dirty="0" err="1"/>
              <a:t>Vtr</a:t>
            </a:r>
            <a:r>
              <a:rPr lang="es-ES" sz="1200" dirty="0"/>
              <a:t> =-1,5 V, R2 = 4,7 k</a:t>
            </a:r>
            <a:r>
              <a:rPr lang="el-GR" sz="1200" dirty="0"/>
              <a:t>Ω</a:t>
            </a:r>
            <a:r>
              <a:rPr lang="es-ES" sz="1200" dirty="0"/>
              <a:t> y V2 = 10 V. </a:t>
            </a:r>
          </a:p>
        </p:txBody>
      </p:sp>
      <p:grpSp>
        <p:nvGrpSpPr>
          <p:cNvPr id="13" name="Grupo 12">
            <a:extLst>
              <a:ext uri="{FF2B5EF4-FFF2-40B4-BE49-F238E27FC236}">
                <a16:creationId xmlns:a16="http://schemas.microsoft.com/office/drawing/2014/main" id="{EF7D5FDD-A90B-B2ED-B1AE-9FF5DC9826DE}"/>
              </a:ext>
            </a:extLst>
          </p:cNvPr>
          <p:cNvGrpSpPr/>
          <p:nvPr/>
        </p:nvGrpSpPr>
        <p:grpSpPr>
          <a:xfrm>
            <a:off x="869384" y="2902041"/>
            <a:ext cx="1649637" cy="1643777"/>
            <a:chOff x="-99526" y="877078"/>
            <a:chExt cx="3341440" cy="3329570"/>
          </a:xfrm>
        </p:grpSpPr>
        <p:pic>
          <p:nvPicPr>
            <p:cNvPr id="14" name="Imagen 13">
              <a:extLst>
                <a:ext uri="{FF2B5EF4-FFF2-40B4-BE49-F238E27FC236}">
                  <a16:creationId xmlns:a16="http://schemas.microsoft.com/office/drawing/2014/main" id="{052D0C14-2158-FC82-6494-B91FFCE673FA}"/>
                </a:ext>
              </a:extLst>
            </p:cNvPr>
            <p:cNvPicPr>
              <a:picLocks noChangeAspect="1"/>
            </p:cNvPicPr>
            <p:nvPr/>
          </p:nvPicPr>
          <p:blipFill>
            <a:blip r:embed="rId3"/>
            <a:stretch>
              <a:fillRect/>
            </a:stretch>
          </p:blipFill>
          <p:spPr>
            <a:xfrm>
              <a:off x="-99526" y="877078"/>
              <a:ext cx="3341440" cy="3329570"/>
            </a:xfrm>
            <a:prstGeom prst="rect">
              <a:avLst/>
            </a:prstGeom>
          </p:spPr>
        </p:pic>
        <p:sp>
          <p:nvSpPr>
            <p:cNvPr id="15" name="Rectángulo 14">
              <a:extLst>
                <a:ext uri="{FF2B5EF4-FFF2-40B4-BE49-F238E27FC236}">
                  <a16:creationId xmlns:a16="http://schemas.microsoft.com/office/drawing/2014/main" id="{1512E30E-E597-19A4-844E-068B2AC39577}"/>
                </a:ext>
              </a:extLst>
            </p:cNvPr>
            <p:cNvSpPr/>
            <p:nvPr/>
          </p:nvSpPr>
          <p:spPr>
            <a:xfrm>
              <a:off x="2184912" y="2410600"/>
              <a:ext cx="290464" cy="738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a:p>
          </p:txBody>
        </p:sp>
        <p:sp>
          <p:nvSpPr>
            <p:cNvPr id="16" name="Rectángulo 15">
              <a:extLst>
                <a:ext uri="{FF2B5EF4-FFF2-40B4-BE49-F238E27FC236}">
                  <a16:creationId xmlns:a16="http://schemas.microsoft.com/office/drawing/2014/main" id="{106AD631-497F-090F-FB72-2BF9E0F41942}"/>
                </a:ext>
              </a:extLst>
            </p:cNvPr>
            <p:cNvSpPr/>
            <p:nvPr/>
          </p:nvSpPr>
          <p:spPr>
            <a:xfrm>
              <a:off x="1281071" y="2549101"/>
              <a:ext cx="290464" cy="282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a:p>
          </p:txBody>
        </p:sp>
        <p:sp>
          <p:nvSpPr>
            <p:cNvPr id="17" name="CuadroTexto 16">
              <a:extLst>
                <a:ext uri="{FF2B5EF4-FFF2-40B4-BE49-F238E27FC236}">
                  <a16:creationId xmlns:a16="http://schemas.microsoft.com/office/drawing/2014/main" id="{1B861A04-282E-712E-2D0E-1D99834EDDBC}"/>
                </a:ext>
              </a:extLst>
            </p:cNvPr>
            <p:cNvSpPr txBox="1"/>
            <p:nvPr/>
          </p:nvSpPr>
          <p:spPr>
            <a:xfrm>
              <a:off x="1213550" y="2393692"/>
              <a:ext cx="617577" cy="561078"/>
            </a:xfrm>
            <a:prstGeom prst="rect">
              <a:avLst/>
            </a:prstGeom>
            <a:noFill/>
          </p:spPr>
          <p:txBody>
            <a:bodyPr wrap="none" rtlCol="0">
              <a:spAutoFit/>
            </a:bodyPr>
            <a:lstStyle/>
            <a:p>
              <a:r>
                <a:rPr lang="es-ES" sz="1200" dirty="0"/>
                <a:t>G</a:t>
              </a:r>
            </a:p>
          </p:txBody>
        </p:sp>
        <p:sp>
          <p:nvSpPr>
            <p:cNvPr id="18" name="CuadroTexto 17">
              <a:extLst>
                <a:ext uri="{FF2B5EF4-FFF2-40B4-BE49-F238E27FC236}">
                  <a16:creationId xmlns:a16="http://schemas.microsoft.com/office/drawing/2014/main" id="{39499D0E-461F-0C2E-3DD4-C15344BD71F2}"/>
                </a:ext>
              </a:extLst>
            </p:cNvPr>
            <p:cNvSpPr txBox="1"/>
            <p:nvPr/>
          </p:nvSpPr>
          <p:spPr>
            <a:xfrm>
              <a:off x="1957311" y="2932123"/>
              <a:ext cx="581859" cy="561078"/>
            </a:xfrm>
            <a:prstGeom prst="rect">
              <a:avLst/>
            </a:prstGeom>
            <a:noFill/>
          </p:spPr>
          <p:txBody>
            <a:bodyPr wrap="none" rtlCol="0">
              <a:spAutoFit/>
            </a:bodyPr>
            <a:lstStyle/>
            <a:p>
              <a:r>
                <a:rPr lang="es-ES" sz="1200" dirty="0"/>
                <a:t>S</a:t>
              </a:r>
            </a:p>
          </p:txBody>
        </p:sp>
        <p:sp>
          <p:nvSpPr>
            <p:cNvPr id="19" name="CuadroTexto 18">
              <a:extLst>
                <a:ext uri="{FF2B5EF4-FFF2-40B4-BE49-F238E27FC236}">
                  <a16:creationId xmlns:a16="http://schemas.microsoft.com/office/drawing/2014/main" id="{79E5249E-5A36-ED9E-C127-C6CD86F4020E}"/>
                </a:ext>
              </a:extLst>
            </p:cNvPr>
            <p:cNvSpPr txBox="1"/>
            <p:nvPr/>
          </p:nvSpPr>
          <p:spPr>
            <a:xfrm>
              <a:off x="1957311" y="2218678"/>
              <a:ext cx="598095" cy="561078"/>
            </a:xfrm>
            <a:prstGeom prst="rect">
              <a:avLst/>
            </a:prstGeom>
            <a:noFill/>
          </p:spPr>
          <p:txBody>
            <a:bodyPr wrap="none" rtlCol="0">
              <a:spAutoFit/>
            </a:bodyPr>
            <a:lstStyle/>
            <a:p>
              <a:r>
                <a:rPr lang="es-ES" sz="1200" dirty="0"/>
                <a:t>D</a:t>
              </a:r>
            </a:p>
          </p:txBody>
        </p:sp>
      </p:grpSp>
      <p:sp>
        <p:nvSpPr>
          <p:cNvPr id="20" name="Rectángulo 19">
            <a:extLst>
              <a:ext uri="{FF2B5EF4-FFF2-40B4-BE49-F238E27FC236}">
                <a16:creationId xmlns:a16="http://schemas.microsoft.com/office/drawing/2014/main" id="{5B171122-3A26-E5DD-1827-EBF9279EE607}"/>
              </a:ext>
            </a:extLst>
          </p:cNvPr>
          <p:cNvSpPr/>
          <p:nvPr/>
        </p:nvSpPr>
        <p:spPr>
          <a:xfrm>
            <a:off x="0" y="4645546"/>
            <a:ext cx="9069355" cy="276999"/>
          </a:xfrm>
          <a:prstGeom prst="rect">
            <a:avLst/>
          </a:prstGeom>
        </p:spPr>
        <p:txBody>
          <a:bodyPr wrap="square">
            <a:spAutoFit/>
          </a:bodyPr>
          <a:lstStyle/>
          <a:p>
            <a:r>
              <a:rPr lang="es-ES" sz="1200" b="1" dirty="0"/>
              <a:t>Problema 10.</a:t>
            </a:r>
            <a:r>
              <a:rPr lang="es-ES" sz="1200" dirty="0"/>
              <a:t> Hallar </a:t>
            </a:r>
            <a:r>
              <a:rPr lang="es-ES" sz="1200" dirty="0" err="1"/>
              <a:t>Rd</a:t>
            </a:r>
            <a:r>
              <a:rPr lang="es-ES" sz="1200" dirty="0"/>
              <a:t> y </a:t>
            </a:r>
            <a:r>
              <a:rPr lang="es-ES" sz="1200" dirty="0" err="1"/>
              <a:t>Rs</a:t>
            </a:r>
            <a:r>
              <a:rPr lang="es-ES" sz="1200" dirty="0"/>
              <a:t> en el circuito de la figura sabiendo que </a:t>
            </a:r>
            <a:r>
              <a:rPr lang="es-ES" sz="1200" dirty="0" err="1"/>
              <a:t>Vdd</a:t>
            </a:r>
            <a:r>
              <a:rPr lang="es-ES" sz="1200" dirty="0"/>
              <a:t> = 30 V, </a:t>
            </a:r>
            <a:r>
              <a:rPr lang="es-ES" sz="1200" dirty="0" err="1"/>
              <a:t>Vds</a:t>
            </a:r>
            <a:r>
              <a:rPr lang="es-ES" sz="1200" dirty="0"/>
              <a:t> = 17.5 V, Id = 2.5 mA, </a:t>
            </a:r>
            <a:r>
              <a:rPr lang="es-ES" sz="1200" dirty="0" err="1"/>
              <a:t>Vgs</a:t>
            </a:r>
            <a:r>
              <a:rPr lang="es-ES" sz="1200" dirty="0"/>
              <a:t> = -1V.</a:t>
            </a:r>
          </a:p>
        </p:txBody>
      </p:sp>
      <p:pic>
        <p:nvPicPr>
          <p:cNvPr id="21" name="Imagen 20">
            <a:extLst>
              <a:ext uri="{FF2B5EF4-FFF2-40B4-BE49-F238E27FC236}">
                <a16:creationId xmlns:a16="http://schemas.microsoft.com/office/drawing/2014/main" id="{C85A6C65-0B03-D685-4876-8FF133667407}"/>
              </a:ext>
            </a:extLst>
          </p:cNvPr>
          <p:cNvPicPr>
            <a:picLocks noChangeAspect="1"/>
          </p:cNvPicPr>
          <p:nvPr/>
        </p:nvPicPr>
        <p:blipFill>
          <a:blip r:embed="rId4"/>
          <a:stretch>
            <a:fillRect/>
          </a:stretch>
        </p:blipFill>
        <p:spPr>
          <a:xfrm>
            <a:off x="987471" y="4926254"/>
            <a:ext cx="1479289" cy="1603996"/>
          </a:xfrm>
          <a:prstGeom prst="rect">
            <a:avLst/>
          </a:prstGeom>
        </p:spPr>
      </p:pic>
      <p:sp>
        <p:nvSpPr>
          <p:cNvPr id="22" name="Marcador de número de diapositiva 1">
            <a:extLst>
              <a:ext uri="{FF2B5EF4-FFF2-40B4-BE49-F238E27FC236}">
                <a16:creationId xmlns:a16="http://schemas.microsoft.com/office/drawing/2014/main" id="{0F7D4CA4-1134-4E7A-861D-27CF0BEBA439}"/>
              </a:ext>
            </a:extLst>
          </p:cNvPr>
          <p:cNvSpPr txBox="1">
            <a:spLocks/>
          </p:cNvSpPr>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marL="0" algn="l" defTabSz="914400" rtl="0" eaLnBrk="0" fontAlgn="base" latinLnBrk="0"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107</a:t>
            </a:fld>
            <a:endParaRPr lang="es-ES_tradnl" altLang="es-ES" dirty="0"/>
          </a:p>
        </p:txBody>
      </p:sp>
    </p:spTree>
    <p:extLst>
      <p:ext uri="{BB962C8B-B14F-4D97-AF65-F5344CB8AC3E}">
        <p14:creationId xmlns:p14="http://schemas.microsoft.com/office/powerpoint/2010/main" val="101097809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35453AE-43EC-4A55-9C27-DA8CB979548A}"/>
              </a:ext>
            </a:extLst>
          </p:cNvPr>
          <p:cNvSpPr/>
          <p:nvPr/>
        </p:nvSpPr>
        <p:spPr>
          <a:xfrm>
            <a:off x="0" y="757839"/>
            <a:ext cx="8883942" cy="584775"/>
          </a:xfrm>
          <a:prstGeom prst="rect">
            <a:avLst/>
          </a:prstGeom>
        </p:spPr>
        <p:txBody>
          <a:bodyPr wrap="square">
            <a:spAutoFit/>
          </a:bodyPr>
          <a:lstStyle/>
          <a:p>
            <a:r>
              <a:rPr lang="es-ES" sz="1600" b="1" dirty="0"/>
              <a:t>Ejemplo 1.</a:t>
            </a:r>
            <a:r>
              <a:rPr lang="es-ES" sz="1600" dirty="0"/>
              <a:t> Hallar el punto de operación del transistor FET de la figura. </a:t>
            </a:r>
            <a:r>
              <a:rPr lang="es-ES" sz="1600" dirty="0" err="1"/>
              <a:t>Vdd</a:t>
            </a:r>
            <a:r>
              <a:rPr lang="es-ES" sz="1600" dirty="0"/>
              <a:t>=5 V, VG=2 V, k = 1 mA/V</a:t>
            </a:r>
            <a:r>
              <a:rPr lang="es-ES" sz="1600" baseline="30000" dirty="0"/>
              <a:t>2</a:t>
            </a:r>
            <a:r>
              <a:rPr lang="es-ES" sz="1600" dirty="0"/>
              <a:t>, V</a:t>
            </a:r>
            <a:r>
              <a:rPr lang="es-ES" sz="1600" baseline="-25000" dirty="0"/>
              <a:t>TR</a:t>
            </a:r>
            <a:r>
              <a:rPr lang="es-ES" sz="1600" dirty="0"/>
              <a:t> =1 V, </a:t>
            </a:r>
            <a:r>
              <a:rPr lang="es-ES" sz="1600" dirty="0" err="1"/>
              <a:t>Rd</a:t>
            </a:r>
            <a:r>
              <a:rPr lang="es-ES" sz="1600" dirty="0"/>
              <a:t> = 2 k</a:t>
            </a:r>
            <a:r>
              <a:rPr lang="el-GR" sz="1600" dirty="0"/>
              <a:t>Ω</a:t>
            </a:r>
            <a:r>
              <a:rPr lang="es-ES" sz="1600" dirty="0"/>
              <a:t>. </a:t>
            </a: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607C4DE2-4D2E-4AFD-A48B-902670999E7D}"/>
                  </a:ext>
                </a:extLst>
              </p:cNvPr>
              <p:cNvSpPr txBox="1"/>
              <p:nvPr/>
            </p:nvSpPr>
            <p:spPr>
              <a:xfrm>
                <a:off x="5707654" y="1325202"/>
                <a:ext cx="2329036" cy="415498"/>
              </a:xfrm>
              <a:prstGeom prst="rect">
                <a:avLst/>
              </a:prstGeom>
              <a:noFill/>
            </p:spPr>
            <p:txBody>
              <a:bodyPr wrap="none" lIns="0" tIns="0" rIns="0" bIns="0" rtlCol="0">
                <a:spAutoFit/>
              </a:bodyPr>
              <a:lstStyle/>
              <a:p>
                <a14:m>
                  <m:oMath xmlns:m="http://schemas.openxmlformats.org/officeDocument/2006/math">
                    <m:r>
                      <a:rPr lang="es-ES" sz="1350" i="1">
                        <a:latin typeface="Cambria Math" panose="02040503050406030204" pitchFamily="18" charset="0"/>
                      </a:rPr>
                      <m:t>𝐿𝑖𝑛𝑒𝑎𝑙</m:t>
                    </m:r>
                  </m:oMath>
                </a14:m>
                <a:r>
                  <a:rPr lang="es-ES" sz="1350" dirty="0"/>
                  <a:t>, si </a:t>
                </a:r>
                <a14:m>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&lt;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oMath>
                </a14:m>
                <a:endParaRPr lang="es-ES" sz="1350" dirty="0"/>
              </a:p>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𝑆𝑎𝑡𝑢𝑟𝑎𝑐𝑖</m:t>
                      </m:r>
                      <m:r>
                        <a:rPr lang="es-ES" sz="1350" i="1">
                          <a:latin typeface="Cambria Math" panose="02040503050406030204" pitchFamily="18" charset="0"/>
                        </a:rPr>
                        <m:t>ó</m:t>
                      </m:r>
                      <m:r>
                        <a:rPr lang="es-ES" sz="1350" i="1">
                          <a:latin typeface="Cambria Math" panose="02040503050406030204" pitchFamily="18" charset="0"/>
                        </a:rPr>
                        <m:t>𝑛</m:t>
                      </m:r>
                      <m:r>
                        <a:rPr lang="es-ES" sz="1350" i="1">
                          <a:latin typeface="Cambria Math" panose="02040503050406030204" pitchFamily="18" charset="0"/>
                        </a:rPr>
                        <m:t> </m:t>
                      </m:r>
                      <m:r>
                        <a:rPr lang="es-ES" sz="1350" i="1">
                          <a:latin typeface="Cambria Math" panose="02040503050406030204" pitchFamily="18" charset="0"/>
                        </a:rPr>
                        <m:t>𝑠𝑖</m:t>
                      </m:r>
                      <m:r>
                        <a:rPr lang="es-ES" sz="1350" i="1">
                          <a:latin typeface="Cambria Math" panose="02040503050406030204" pitchFamily="18" charset="0"/>
                        </a:rPr>
                        <m:t> </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&gt;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oMath>
                  </m:oMathPara>
                </a14:m>
                <a:endParaRPr lang="es-ES" sz="1350" dirty="0"/>
              </a:p>
            </p:txBody>
          </p:sp>
        </mc:Choice>
        <mc:Fallback xmlns="">
          <p:sp>
            <p:nvSpPr>
              <p:cNvPr id="5" name="CuadroTexto 4">
                <a:extLst>
                  <a:ext uri="{FF2B5EF4-FFF2-40B4-BE49-F238E27FC236}">
                    <a16:creationId xmlns:a16="http://schemas.microsoft.com/office/drawing/2014/main" id="{607C4DE2-4D2E-4AFD-A48B-902670999E7D}"/>
                  </a:ext>
                </a:extLst>
              </p:cNvPr>
              <p:cNvSpPr txBox="1">
                <a:spLocks noRot="1" noChangeAspect="1" noMove="1" noResize="1" noEditPoints="1" noAdjustHandles="1" noChangeArrowheads="1" noChangeShapeType="1" noTextEdit="1"/>
              </p:cNvSpPr>
              <p:nvPr/>
            </p:nvSpPr>
            <p:spPr>
              <a:xfrm>
                <a:off x="5707654" y="1325202"/>
                <a:ext cx="2329036" cy="415498"/>
              </a:xfrm>
              <a:prstGeom prst="rect">
                <a:avLst/>
              </a:prstGeom>
              <a:blipFill>
                <a:blip r:embed="rId3"/>
                <a:stretch>
                  <a:fillRect l="-2618" t="-13043" b="-7246"/>
                </a:stretch>
              </a:blipFill>
            </p:spPr>
            <p:txBody>
              <a:bodyPr/>
              <a:lstStyle/>
              <a:p>
                <a:r>
                  <a:rPr lang="es-ES">
                    <a:noFill/>
                  </a:rPr>
                  <a:t> </a:t>
                </a:r>
              </a:p>
            </p:txBody>
          </p:sp>
        </mc:Fallback>
      </mc:AlternateContent>
      <p:sp>
        <p:nvSpPr>
          <p:cNvPr id="6" name="Abrir llave 5">
            <a:extLst>
              <a:ext uri="{FF2B5EF4-FFF2-40B4-BE49-F238E27FC236}">
                <a16:creationId xmlns:a16="http://schemas.microsoft.com/office/drawing/2014/main" id="{1666C199-5817-42B9-A374-D28A8327EFBF}"/>
              </a:ext>
            </a:extLst>
          </p:cNvPr>
          <p:cNvSpPr/>
          <p:nvPr/>
        </p:nvSpPr>
        <p:spPr>
          <a:xfrm>
            <a:off x="5493210" y="1271784"/>
            <a:ext cx="214445" cy="591424"/>
          </a:xfrm>
          <a:prstGeom prst="leftBrace">
            <a:avLst>
              <a:gd name="adj1" fmla="val 35258"/>
              <a:gd name="adj2" fmla="val 5086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350"/>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E34CE6FF-D0C2-4A24-830B-C156B2CC8092}"/>
                  </a:ext>
                </a:extLst>
              </p:cNvPr>
              <p:cNvSpPr txBox="1"/>
              <p:nvPr/>
            </p:nvSpPr>
            <p:spPr>
              <a:xfrm>
                <a:off x="2877000" y="3420993"/>
                <a:ext cx="3400867"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𝑠𝑎𝑡</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r>
                        <a:rPr lang="es-ES" sz="1350" i="1">
                          <a:latin typeface="Cambria Math" panose="02040503050406030204" pitchFamily="18" charset="0"/>
                        </a:rPr>
                        <m:t>=</m:t>
                      </m:r>
                      <m:r>
                        <a:rPr lang="es-ES" sz="1350" i="1">
                          <a:latin typeface="Cambria Math" panose="02040503050406030204" pitchFamily="18" charset="0"/>
                        </a:rPr>
                        <m:t>2</m:t>
                      </m:r>
                      <m:r>
                        <a:rPr lang="es-ES" sz="1350" i="1">
                          <a:latin typeface="Cambria Math" panose="02040503050406030204" pitchFamily="18" charset="0"/>
                        </a:rPr>
                        <m:t>−</m:t>
                      </m:r>
                      <m:r>
                        <a:rPr lang="es-ES" sz="1350" i="1">
                          <a:latin typeface="Cambria Math" panose="02040503050406030204" pitchFamily="18" charset="0"/>
                        </a:rPr>
                        <m:t>1</m:t>
                      </m:r>
                      <m:r>
                        <a:rPr lang="es-ES" sz="1350" i="1">
                          <a:latin typeface="Cambria Math" panose="02040503050406030204" pitchFamily="18" charset="0"/>
                        </a:rPr>
                        <m:t>=</m:t>
                      </m:r>
                      <m:r>
                        <a:rPr lang="es-ES" sz="1350" i="1">
                          <a:latin typeface="Cambria Math" panose="02040503050406030204" pitchFamily="18" charset="0"/>
                        </a:rPr>
                        <m:t>1</m:t>
                      </m:r>
                      <m:r>
                        <a:rPr lang="es-ES" sz="1350" i="1">
                          <a:latin typeface="Cambria Math" panose="02040503050406030204" pitchFamily="18" charset="0"/>
                        </a:rPr>
                        <m:t> </m:t>
                      </m:r>
                      <m:r>
                        <a:rPr lang="es-ES" sz="1350" i="1">
                          <a:latin typeface="Cambria Math" panose="02040503050406030204" pitchFamily="18" charset="0"/>
                        </a:rPr>
                        <m:t>𝑉</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&gt;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𝑠𝑎𝑡</m:t>
                          </m:r>
                        </m:sub>
                      </m:sSub>
                    </m:oMath>
                  </m:oMathPara>
                </a14:m>
                <a:endParaRPr lang="es-ES" sz="1350" dirty="0"/>
              </a:p>
            </p:txBody>
          </p:sp>
        </mc:Choice>
        <mc:Fallback xmlns="">
          <p:sp>
            <p:nvSpPr>
              <p:cNvPr id="7" name="CuadroTexto 6">
                <a:extLst>
                  <a:ext uri="{FF2B5EF4-FFF2-40B4-BE49-F238E27FC236}">
                    <a16:creationId xmlns:a16="http://schemas.microsoft.com/office/drawing/2014/main" id="{E34CE6FF-D0C2-4A24-830B-C156B2CC8092}"/>
                  </a:ext>
                </a:extLst>
              </p:cNvPr>
              <p:cNvSpPr txBox="1">
                <a:spLocks noRot="1" noChangeAspect="1" noMove="1" noResize="1" noEditPoints="1" noAdjustHandles="1" noChangeArrowheads="1" noChangeShapeType="1" noTextEdit="1"/>
              </p:cNvSpPr>
              <p:nvPr/>
            </p:nvSpPr>
            <p:spPr>
              <a:xfrm>
                <a:off x="2877000" y="3420993"/>
                <a:ext cx="3400867" cy="207749"/>
              </a:xfrm>
              <a:prstGeom prst="rect">
                <a:avLst/>
              </a:prstGeom>
              <a:blipFill>
                <a:blip r:embed="rId4"/>
                <a:stretch>
                  <a:fillRect l="-538"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732D6596-FF4C-450B-8E91-6252E32009FD}"/>
                  </a:ext>
                </a:extLst>
              </p:cNvPr>
              <p:cNvSpPr txBox="1"/>
              <p:nvPr/>
            </p:nvSpPr>
            <p:spPr>
              <a:xfrm>
                <a:off x="3882852" y="1477841"/>
                <a:ext cx="1387559"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m:t>
                          </m:r>
                        </m:sub>
                      </m:sSub>
                      <m:r>
                        <a:rPr lang="es-ES" sz="1350" i="1">
                          <a:latin typeface="Cambria Math" panose="02040503050406030204" pitchFamily="18" charset="0"/>
                        </a:rPr>
                        <m:t>&gt;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r>
                        <a:rPr lang="es-ES" sz="1350" i="1">
                          <a:latin typeface="Cambria Math" panose="02040503050406030204" pitchFamily="18" charset="0"/>
                        </a:rPr>
                        <m:t>→</m:t>
                      </m:r>
                    </m:oMath>
                  </m:oMathPara>
                </a14:m>
                <a:endParaRPr lang="es-ES" sz="1350" dirty="0"/>
              </a:p>
            </p:txBody>
          </p:sp>
        </mc:Choice>
        <mc:Fallback xmlns="">
          <p:sp>
            <p:nvSpPr>
              <p:cNvPr id="22" name="CuadroTexto 21">
                <a:extLst>
                  <a:ext uri="{FF2B5EF4-FFF2-40B4-BE49-F238E27FC236}">
                    <a16:creationId xmlns:a16="http://schemas.microsoft.com/office/drawing/2014/main" id="{732D6596-FF4C-450B-8E91-6252E32009FD}"/>
                  </a:ext>
                </a:extLst>
              </p:cNvPr>
              <p:cNvSpPr txBox="1">
                <a:spLocks noRot="1" noChangeAspect="1" noMove="1" noResize="1" noEditPoints="1" noAdjustHandles="1" noChangeArrowheads="1" noChangeShapeType="1" noTextEdit="1"/>
              </p:cNvSpPr>
              <p:nvPr/>
            </p:nvSpPr>
            <p:spPr>
              <a:xfrm>
                <a:off x="3882852" y="1477841"/>
                <a:ext cx="1387559" cy="207749"/>
              </a:xfrm>
              <a:prstGeom prst="rect">
                <a:avLst/>
              </a:prstGeom>
              <a:blipFill>
                <a:blip r:embed="rId5"/>
                <a:stretch>
                  <a:fillRect l="-2193" r="-439" b="-14286"/>
                </a:stretch>
              </a:blipFill>
            </p:spPr>
            <p:txBody>
              <a:bodyPr/>
              <a:lstStyle/>
              <a:p>
                <a:r>
                  <a:rPr lang="es-ES">
                    <a:noFill/>
                  </a:rPr>
                  <a:t> </a:t>
                </a:r>
              </a:p>
            </p:txBody>
          </p:sp>
        </mc:Fallback>
      </mc:AlternateContent>
      <p:sp>
        <p:nvSpPr>
          <p:cNvPr id="23" name="CuadroTexto 22">
            <a:extLst>
              <a:ext uri="{FF2B5EF4-FFF2-40B4-BE49-F238E27FC236}">
                <a16:creationId xmlns:a16="http://schemas.microsoft.com/office/drawing/2014/main" id="{EE66116D-AD46-4D19-B1CB-A1C3799377C5}"/>
              </a:ext>
            </a:extLst>
          </p:cNvPr>
          <p:cNvSpPr txBox="1"/>
          <p:nvPr/>
        </p:nvSpPr>
        <p:spPr>
          <a:xfrm>
            <a:off x="3020754" y="2077999"/>
            <a:ext cx="2050561" cy="300082"/>
          </a:xfrm>
          <a:prstGeom prst="rect">
            <a:avLst/>
          </a:prstGeom>
          <a:noFill/>
        </p:spPr>
        <p:txBody>
          <a:bodyPr wrap="none" rtlCol="0">
            <a:spAutoFit/>
          </a:bodyPr>
          <a:lstStyle/>
          <a:p>
            <a:r>
              <a:rPr lang="es-ES" sz="1350" dirty="0"/>
              <a:t>Suponemos saturación: </a:t>
            </a:r>
          </a:p>
        </p:txBody>
      </p:sp>
      <mc:AlternateContent xmlns:mc="http://schemas.openxmlformats.org/markup-compatibility/2006" xmlns:a14="http://schemas.microsoft.com/office/drawing/2010/main">
        <mc:Choice Requires="a14">
          <p:sp>
            <p:nvSpPr>
              <p:cNvPr id="24" name="CuadroTexto 23">
                <a:extLst>
                  <a:ext uri="{FF2B5EF4-FFF2-40B4-BE49-F238E27FC236}">
                    <a16:creationId xmlns:a16="http://schemas.microsoft.com/office/drawing/2014/main" id="{0DFB587B-E218-406F-8E2D-45B0B87861E6}"/>
                  </a:ext>
                </a:extLst>
              </p:cNvPr>
              <p:cNvSpPr txBox="1"/>
              <p:nvPr/>
            </p:nvSpPr>
            <p:spPr>
              <a:xfrm>
                <a:off x="3091967" y="2437642"/>
                <a:ext cx="3044038"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𝑘</m:t>
                      </m:r>
                      <m:sSup>
                        <m:sSupPr>
                          <m:ctrlPr>
                            <a:rPr lang="es-ES" sz="1350" i="1">
                              <a:latin typeface="Cambria Math" panose="02040503050406030204" pitchFamily="18" charset="0"/>
                            </a:rPr>
                          </m:ctrlPr>
                        </m:sSupPr>
                        <m:e>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e>
                          </m:d>
                        </m:e>
                        <m:sup>
                          <m:r>
                            <a:rPr lang="es-ES" sz="1350" i="1">
                              <a:latin typeface="Cambria Math" panose="02040503050406030204" pitchFamily="18" charset="0"/>
                            </a:rPr>
                            <m:t>2</m:t>
                          </m:r>
                        </m:sup>
                      </m:sSup>
                      <m:r>
                        <a:rPr lang="es-ES" sz="1350" i="1">
                          <a:latin typeface="Cambria Math" panose="02040503050406030204" pitchFamily="18" charset="0"/>
                        </a:rPr>
                        <m:t>=</m:t>
                      </m:r>
                      <m:r>
                        <a:rPr lang="es-ES" sz="1350" i="1">
                          <a:latin typeface="Cambria Math" panose="02040503050406030204" pitchFamily="18" charset="0"/>
                        </a:rPr>
                        <m:t>1</m:t>
                      </m:r>
                      <m:sSup>
                        <m:sSupPr>
                          <m:ctrlPr>
                            <a:rPr lang="es-ES" sz="1350" i="1">
                              <a:latin typeface="Cambria Math" panose="02040503050406030204" pitchFamily="18" charset="0"/>
                            </a:rPr>
                          </m:ctrlPr>
                        </m:sSupPr>
                        <m:e>
                          <m:d>
                            <m:dPr>
                              <m:ctrlPr>
                                <a:rPr lang="es-ES" sz="1350" i="1">
                                  <a:latin typeface="Cambria Math" panose="02040503050406030204" pitchFamily="18" charset="0"/>
                                </a:rPr>
                              </m:ctrlPr>
                            </m:dPr>
                            <m:e>
                              <m:r>
                                <a:rPr lang="es-ES" sz="1350" i="1">
                                  <a:latin typeface="Cambria Math" panose="02040503050406030204" pitchFamily="18" charset="0"/>
                                </a:rPr>
                                <m:t>2</m:t>
                              </m:r>
                              <m:r>
                                <a:rPr lang="es-ES" sz="1350" i="1">
                                  <a:latin typeface="Cambria Math" panose="02040503050406030204" pitchFamily="18" charset="0"/>
                                </a:rPr>
                                <m:t>−</m:t>
                              </m:r>
                              <m:r>
                                <a:rPr lang="es-ES" sz="1350" i="1">
                                  <a:latin typeface="Cambria Math" panose="02040503050406030204" pitchFamily="18" charset="0"/>
                                </a:rPr>
                                <m:t>1</m:t>
                              </m:r>
                            </m:e>
                          </m:d>
                        </m:e>
                        <m:sup>
                          <m:r>
                            <a:rPr lang="es-ES" sz="1350" i="1">
                              <a:latin typeface="Cambria Math" panose="02040503050406030204" pitchFamily="18" charset="0"/>
                            </a:rPr>
                            <m:t>2</m:t>
                          </m:r>
                        </m:sup>
                      </m:sSup>
                      <m:r>
                        <a:rPr lang="es-ES" sz="1350" i="1">
                          <a:latin typeface="Cambria Math" panose="02040503050406030204" pitchFamily="18" charset="0"/>
                        </a:rPr>
                        <m:t>=</m:t>
                      </m:r>
                      <m:r>
                        <a:rPr lang="es-ES" sz="1350" i="1">
                          <a:latin typeface="Cambria Math" panose="02040503050406030204" pitchFamily="18" charset="0"/>
                        </a:rPr>
                        <m:t>1</m:t>
                      </m:r>
                      <m:r>
                        <a:rPr lang="es-ES" sz="1350" i="1">
                          <a:latin typeface="Cambria Math" panose="02040503050406030204" pitchFamily="18" charset="0"/>
                        </a:rPr>
                        <m:t> </m:t>
                      </m:r>
                      <m:r>
                        <a:rPr lang="es-ES" sz="1350" i="1">
                          <a:latin typeface="Cambria Math" panose="02040503050406030204" pitchFamily="18" charset="0"/>
                        </a:rPr>
                        <m:t>𝑚𝐴</m:t>
                      </m:r>
                    </m:oMath>
                  </m:oMathPara>
                </a14:m>
                <a:endParaRPr lang="es-ES" sz="1350" dirty="0"/>
              </a:p>
            </p:txBody>
          </p:sp>
        </mc:Choice>
        <mc:Fallback xmlns="">
          <p:sp>
            <p:nvSpPr>
              <p:cNvPr id="24" name="CuadroTexto 23">
                <a:extLst>
                  <a:ext uri="{FF2B5EF4-FFF2-40B4-BE49-F238E27FC236}">
                    <a16:creationId xmlns:a16="http://schemas.microsoft.com/office/drawing/2014/main" id="{0DFB587B-E218-406F-8E2D-45B0B87861E6}"/>
                  </a:ext>
                </a:extLst>
              </p:cNvPr>
              <p:cNvSpPr txBox="1">
                <a:spLocks noRot="1" noChangeAspect="1" noMove="1" noResize="1" noEditPoints="1" noAdjustHandles="1" noChangeArrowheads="1" noChangeShapeType="1" noTextEdit="1"/>
              </p:cNvSpPr>
              <p:nvPr/>
            </p:nvSpPr>
            <p:spPr>
              <a:xfrm>
                <a:off x="3091967" y="2437642"/>
                <a:ext cx="3044038" cy="207749"/>
              </a:xfrm>
              <a:prstGeom prst="rect">
                <a:avLst/>
              </a:prstGeom>
              <a:blipFill>
                <a:blip r:embed="rId6"/>
                <a:stretch>
                  <a:fillRect l="-800" r="-400"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C0DFB2F8-137C-40C9-A378-98DEADE0D4AE}"/>
                  </a:ext>
                </a:extLst>
              </p:cNvPr>
              <p:cNvSpPr txBox="1"/>
              <p:nvPr/>
            </p:nvSpPr>
            <p:spPr>
              <a:xfrm>
                <a:off x="2900010" y="2733270"/>
                <a:ext cx="4614661"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𝑑𝑑</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𝑅𝑑</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𝑑𝑑</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𝑅𝑑</m:t>
                      </m:r>
                      <m:r>
                        <a:rPr lang="es-ES" sz="1350" i="1">
                          <a:latin typeface="Cambria Math" panose="02040503050406030204" pitchFamily="18" charset="0"/>
                        </a:rPr>
                        <m:t>=</m:t>
                      </m:r>
                      <m:r>
                        <a:rPr lang="es-ES" sz="1350" i="1">
                          <a:latin typeface="Cambria Math" panose="02040503050406030204" pitchFamily="18" charset="0"/>
                        </a:rPr>
                        <m:t>5</m:t>
                      </m:r>
                      <m:r>
                        <a:rPr lang="es-ES" sz="1350" i="1">
                          <a:latin typeface="Cambria Math" panose="02040503050406030204" pitchFamily="18" charset="0"/>
                        </a:rPr>
                        <m:t>−</m:t>
                      </m:r>
                      <m:r>
                        <a:rPr lang="es-ES" sz="1350" i="1">
                          <a:latin typeface="Cambria Math" panose="02040503050406030204" pitchFamily="18" charset="0"/>
                        </a:rPr>
                        <m:t>1</m:t>
                      </m:r>
                      <m:r>
                        <a:rPr lang="es-ES" sz="1350" i="1">
                          <a:latin typeface="Cambria Math" panose="02040503050406030204" pitchFamily="18" charset="0"/>
                        </a:rPr>
                        <m:t>∗</m:t>
                      </m:r>
                      <m:r>
                        <a:rPr lang="es-ES" sz="1350" i="1">
                          <a:latin typeface="Cambria Math" panose="02040503050406030204" pitchFamily="18" charset="0"/>
                        </a:rPr>
                        <m:t>2</m:t>
                      </m:r>
                      <m:r>
                        <a:rPr lang="es-ES" sz="1350" i="1">
                          <a:latin typeface="Cambria Math" panose="02040503050406030204" pitchFamily="18" charset="0"/>
                        </a:rPr>
                        <m:t>=</m:t>
                      </m:r>
                      <m:r>
                        <a:rPr lang="es-ES" sz="1350" i="1">
                          <a:latin typeface="Cambria Math" panose="02040503050406030204" pitchFamily="18" charset="0"/>
                        </a:rPr>
                        <m:t>3</m:t>
                      </m:r>
                      <m:r>
                        <a:rPr lang="es-ES" sz="1350" i="1">
                          <a:latin typeface="Cambria Math" panose="02040503050406030204" pitchFamily="18" charset="0"/>
                        </a:rPr>
                        <m:t> </m:t>
                      </m:r>
                      <m:r>
                        <a:rPr lang="es-ES" sz="1350" i="1">
                          <a:latin typeface="Cambria Math" panose="02040503050406030204" pitchFamily="18" charset="0"/>
                        </a:rPr>
                        <m:t>𝑉</m:t>
                      </m:r>
                    </m:oMath>
                  </m:oMathPara>
                </a14:m>
                <a:endParaRPr lang="es-ES" sz="1350" dirty="0"/>
              </a:p>
            </p:txBody>
          </p:sp>
        </mc:Choice>
        <mc:Fallback xmlns="">
          <p:sp>
            <p:nvSpPr>
              <p:cNvPr id="25" name="CuadroTexto 24">
                <a:extLst>
                  <a:ext uri="{FF2B5EF4-FFF2-40B4-BE49-F238E27FC236}">
                    <a16:creationId xmlns:a16="http://schemas.microsoft.com/office/drawing/2014/main" id="{C0DFB2F8-137C-40C9-A378-98DEADE0D4AE}"/>
                  </a:ext>
                </a:extLst>
              </p:cNvPr>
              <p:cNvSpPr txBox="1">
                <a:spLocks noRot="1" noChangeAspect="1" noMove="1" noResize="1" noEditPoints="1" noAdjustHandles="1" noChangeArrowheads="1" noChangeShapeType="1" noTextEdit="1"/>
              </p:cNvSpPr>
              <p:nvPr/>
            </p:nvSpPr>
            <p:spPr>
              <a:xfrm>
                <a:off x="2900010" y="2733270"/>
                <a:ext cx="4614661" cy="207749"/>
              </a:xfrm>
              <a:prstGeom prst="rect">
                <a:avLst/>
              </a:prstGeom>
              <a:blipFill>
                <a:blip r:embed="rId7"/>
                <a:stretch>
                  <a:fillRect l="-396" r="-264" b="-17647"/>
                </a:stretch>
              </a:blipFill>
            </p:spPr>
            <p:txBody>
              <a:bodyPr/>
              <a:lstStyle/>
              <a:p>
                <a:r>
                  <a:rPr lang="es-ES">
                    <a:noFill/>
                  </a:rPr>
                  <a:t> </a:t>
                </a:r>
              </a:p>
            </p:txBody>
          </p:sp>
        </mc:Fallback>
      </mc:AlternateContent>
      <p:sp>
        <p:nvSpPr>
          <p:cNvPr id="26" name="CuadroTexto 25">
            <a:extLst>
              <a:ext uri="{FF2B5EF4-FFF2-40B4-BE49-F238E27FC236}">
                <a16:creationId xmlns:a16="http://schemas.microsoft.com/office/drawing/2014/main" id="{FFC3F024-9C03-458C-AA0B-946FE5673ADD}"/>
              </a:ext>
            </a:extLst>
          </p:cNvPr>
          <p:cNvSpPr txBox="1"/>
          <p:nvPr/>
        </p:nvSpPr>
        <p:spPr>
          <a:xfrm>
            <a:off x="3020754" y="3022764"/>
            <a:ext cx="2262158" cy="300082"/>
          </a:xfrm>
          <a:prstGeom prst="rect">
            <a:avLst/>
          </a:prstGeom>
          <a:noFill/>
        </p:spPr>
        <p:txBody>
          <a:bodyPr wrap="none" rtlCol="0">
            <a:spAutoFit/>
          </a:bodyPr>
          <a:lstStyle/>
          <a:p>
            <a:r>
              <a:rPr lang="es-ES" sz="1350" dirty="0"/>
              <a:t>Comprobamos saturación: </a:t>
            </a:r>
          </a:p>
        </p:txBody>
      </p:sp>
      <p:sp>
        <p:nvSpPr>
          <p:cNvPr id="27" name="CuadroTexto 26">
            <a:extLst>
              <a:ext uri="{FF2B5EF4-FFF2-40B4-BE49-F238E27FC236}">
                <a16:creationId xmlns:a16="http://schemas.microsoft.com/office/drawing/2014/main" id="{8479E3EA-0FCC-4582-94D2-DCA4CA0CD969}"/>
              </a:ext>
            </a:extLst>
          </p:cNvPr>
          <p:cNvSpPr txBox="1"/>
          <p:nvPr/>
        </p:nvSpPr>
        <p:spPr>
          <a:xfrm>
            <a:off x="6471527" y="3386368"/>
            <a:ext cx="2214068" cy="300082"/>
          </a:xfrm>
          <a:prstGeom prst="rect">
            <a:avLst/>
          </a:prstGeom>
          <a:noFill/>
        </p:spPr>
        <p:txBody>
          <a:bodyPr wrap="none" rtlCol="0">
            <a:spAutoFit/>
          </a:bodyPr>
          <a:lstStyle/>
          <a:p>
            <a:r>
              <a:rPr lang="es-ES" sz="1350" dirty="0">
                <a:ln>
                  <a:solidFill>
                    <a:srgbClr val="92D050"/>
                  </a:solidFill>
                </a:ln>
              </a:rPr>
              <a:t>La suposición era correcta</a:t>
            </a:r>
          </a:p>
        </p:txBody>
      </p:sp>
      <p:grpSp>
        <p:nvGrpSpPr>
          <p:cNvPr id="29" name="Grupo 28">
            <a:extLst>
              <a:ext uri="{FF2B5EF4-FFF2-40B4-BE49-F238E27FC236}">
                <a16:creationId xmlns:a16="http://schemas.microsoft.com/office/drawing/2014/main" id="{027EC2CA-4E67-40FF-B92C-4FA89D2591E6}"/>
              </a:ext>
            </a:extLst>
          </p:cNvPr>
          <p:cNvGrpSpPr/>
          <p:nvPr/>
        </p:nvGrpSpPr>
        <p:grpSpPr>
          <a:xfrm>
            <a:off x="54007" y="1323931"/>
            <a:ext cx="2657846" cy="1854062"/>
            <a:chOff x="72008" y="622241"/>
            <a:chExt cx="3543795" cy="2472083"/>
          </a:xfrm>
        </p:grpSpPr>
        <p:pic>
          <p:nvPicPr>
            <p:cNvPr id="21" name="Imagen 20">
              <a:extLst>
                <a:ext uri="{FF2B5EF4-FFF2-40B4-BE49-F238E27FC236}">
                  <a16:creationId xmlns:a16="http://schemas.microsoft.com/office/drawing/2014/main" id="{5B98DCC2-F1E7-42B0-8159-08751DB698BA}"/>
                </a:ext>
              </a:extLst>
            </p:cNvPr>
            <p:cNvPicPr>
              <a:picLocks noChangeAspect="1"/>
            </p:cNvPicPr>
            <p:nvPr/>
          </p:nvPicPr>
          <p:blipFill>
            <a:blip r:embed="rId8"/>
            <a:stretch>
              <a:fillRect/>
            </a:stretch>
          </p:blipFill>
          <p:spPr>
            <a:xfrm>
              <a:off x="72008" y="622241"/>
              <a:ext cx="3543795" cy="2472083"/>
            </a:xfrm>
            <a:prstGeom prst="rect">
              <a:avLst/>
            </a:prstGeom>
          </p:spPr>
        </p:pic>
        <p:sp>
          <p:nvSpPr>
            <p:cNvPr id="28" name="Rectángulo 27">
              <a:extLst>
                <a:ext uri="{FF2B5EF4-FFF2-40B4-BE49-F238E27FC236}">
                  <a16:creationId xmlns:a16="http://schemas.microsoft.com/office/drawing/2014/main" id="{F36D045F-FCDC-4FEC-B63B-B10F0735844F}"/>
                </a:ext>
              </a:extLst>
            </p:cNvPr>
            <p:cNvSpPr/>
            <p:nvPr/>
          </p:nvSpPr>
          <p:spPr>
            <a:xfrm>
              <a:off x="2189527" y="1501629"/>
              <a:ext cx="511728" cy="775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3" name="Marcador de número de diapositiva 2">
            <a:extLst>
              <a:ext uri="{FF2B5EF4-FFF2-40B4-BE49-F238E27FC236}">
                <a16:creationId xmlns:a16="http://schemas.microsoft.com/office/drawing/2014/main" id="{127768F0-F4B8-49D9-B03D-0F0CEF45ECB8}"/>
              </a:ext>
            </a:extLst>
          </p:cNvPr>
          <p:cNvSpPr>
            <a:spLocks noGrp="1"/>
          </p:cNvSpPr>
          <p:nvPr>
            <p:ph type="sldNum" sz="quarter" idx="12"/>
          </p:nvPr>
        </p:nvSpPr>
        <p:spPr/>
        <p:txBody>
          <a:bodyPr/>
          <a:lstStyle/>
          <a:p>
            <a:fld id="{78733FC4-8689-4CA5-A153-34ADD6EFE592}" type="slidenum">
              <a:rPr lang="es-ES" smtClean="0"/>
              <a:t>108</a:t>
            </a:fld>
            <a:endParaRPr lang="es-ES"/>
          </a:p>
        </p:txBody>
      </p:sp>
    </p:spTree>
    <p:custDataLst>
      <p:tags r:id="rId1"/>
    </p:custDataLst>
    <p:extLst>
      <p:ext uri="{BB962C8B-B14F-4D97-AF65-F5344CB8AC3E}">
        <p14:creationId xmlns:p14="http://schemas.microsoft.com/office/powerpoint/2010/main" val="391062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23" grpId="0"/>
      <p:bldP spid="24" grpId="0"/>
      <p:bldP spid="25" grpId="0"/>
      <p:bldP spid="26" grpId="0"/>
      <p:bldP spid="27"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35453AE-43EC-4A55-9C27-DA8CB979548A}"/>
              </a:ext>
            </a:extLst>
          </p:cNvPr>
          <p:cNvSpPr/>
          <p:nvPr/>
        </p:nvSpPr>
        <p:spPr>
          <a:xfrm>
            <a:off x="0" y="755257"/>
            <a:ext cx="8883942" cy="584775"/>
          </a:xfrm>
          <a:prstGeom prst="rect">
            <a:avLst/>
          </a:prstGeom>
        </p:spPr>
        <p:txBody>
          <a:bodyPr wrap="square">
            <a:spAutoFit/>
          </a:bodyPr>
          <a:lstStyle/>
          <a:p>
            <a:r>
              <a:rPr lang="es-ES" sz="1600" b="1" dirty="0"/>
              <a:t>Ejemplo 2. </a:t>
            </a:r>
            <a:r>
              <a:rPr lang="es-ES" sz="1600" dirty="0"/>
              <a:t>Hallar el punto de operación del transistor FET de la figura si el voltaje de la fuente </a:t>
            </a:r>
            <a:r>
              <a:rPr lang="es-ES" sz="1600" dirty="0" err="1"/>
              <a:t>Vg</a:t>
            </a:r>
            <a:r>
              <a:rPr lang="es-ES" sz="1600" dirty="0"/>
              <a:t> aumenta hasta 3 V. </a:t>
            </a:r>
            <a:r>
              <a:rPr lang="es-ES" sz="1600" dirty="0" err="1"/>
              <a:t>Vdd</a:t>
            </a:r>
            <a:r>
              <a:rPr lang="es-ES" sz="1600" dirty="0"/>
              <a:t>=5 V, k = 1 mA/V</a:t>
            </a:r>
            <a:r>
              <a:rPr lang="es-ES" sz="1600" baseline="30000" dirty="0"/>
              <a:t>2</a:t>
            </a:r>
            <a:r>
              <a:rPr lang="es-ES" sz="1600" dirty="0"/>
              <a:t>, V</a:t>
            </a:r>
            <a:r>
              <a:rPr lang="es-ES" sz="1600" baseline="-25000" dirty="0"/>
              <a:t>TR</a:t>
            </a:r>
            <a:r>
              <a:rPr lang="es-ES" sz="1600" dirty="0"/>
              <a:t> =1 V, </a:t>
            </a:r>
            <a:r>
              <a:rPr lang="es-ES" sz="1600" dirty="0" err="1"/>
              <a:t>Rd</a:t>
            </a:r>
            <a:r>
              <a:rPr lang="es-ES" sz="1600" dirty="0"/>
              <a:t> = 2 k</a:t>
            </a:r>
            <a:r>
              <a:rPr lang="el-GR" sz="1600" dirty="0"/>
              <a:t>Ω</a:t>
            </a:r>
            <a:r>
              <a:rPr lang="es-ES" sz="1600" dirty="0"/>
              <a:t>. </a:t>
            </a: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607C4DE2-4D2E-4AFD-A48B-902670999E7D}"/>
                  </a:ext>
                </a:extLst>
              </p:cNvPr>
              <p:cNvSpPr txBox="1"/>
              <p:nvPr/>
            </p:nvSpPr>
            <p:spPr>
              <a:xfrm>
                <a:off x="5707654" y="1325202"/>
                <a:ext cx="2329036" cy="415498"/>
              </a:xfrm>
              <a:prstGeom prst="rect">
                <a:avLst/>
              </a:prstGeom>
              <a:noFill/>
            </p:spPr>
            <p:txBody>
              <a:bodyPr wrap="none" lIns="0" tIns="0" rIns="0" bIns="0" rtlCol="0">
                <a:spAutoFit/>
              </a:bodyPr>
              <a:lstStyle/>
              <a:p>
                <a14:m>
                  <m:oMath xmlns:m="http://schemas.openxmlformats.org/officeDocument/2006/math">
                    <m:r>
                      <a:rPr lang="es-ES" sz="1350" i="1">
                        <a:latin typeface="Cambria Math" panose="02040503050406030204" pitchFamily="18" charset="0"/>
                      </a:rPr>
                      <m:t>𝐿𝑖𝑛𝑒𝑎𝑙</m:t>
                    </m:r>
                  </m:oMath>
                </a14:m>
                <a:r>
                  <a:rPr lang="es-ES" sz="1350" dirty="0"/>
                  <a:t>, si </a:t>
                </a:r>
                <a14:m>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&lt;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oMath>
                </a14:m>
                <a:endParaRPr lang="es-ES" sz="1350" dirty="0"/>
              </a:p>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𝑆𝑎𝑡𝑢𝑟𝑎𝑐𝑖</m:t>
                      </m:r>
                      <m:r>
                        <a:rPr lang="es-ES" sz="1350" i="1">
                          <a:latin typeface="Cambria Math" panose="02040503050406030204" pitchFamily="18" charset="0"/>
                        </a:rPr>
                        <m:t>ó</m:t>
                      </m:r>
                      <m:r>
                        <a:rPr lang="es-ES" sz="1350" i="1">
                          <a:latin typeface="Cambria Math" panose="02040503050406030204" pitchFamily="18" charset="0"/>
                        </a:rPr>
                        <m:t>𝑛</m:t>
                      </m:r>
                      <m:r>
                        <a:rPr lang="es-ES" sz="1350" i="1">
                          <a:latin typeface="Cambria Math" panose="02040503050406030204" pitchFamily="18" charset="0"/>
                        </a:rPr>
                        <m:t> </m:t>
                      </m:r>
                      <m:r>
                        <a:rPr lang="es-ES" sz="1350" i="1">
                          <a:latin typeface="Cambria Math" panose="02040503050406030204" pitchFamily="18" charset="0"/>
                        </a:rPr>
                        <m:t>𝑠𝑖</m:t>
                      </m:r>
                      <m:r>
                        <a:rPr lang="es-ES" sz="1350" i="1">
                          <a:latin typeface="Cambria Math" panose="02040503050406030204" pitchFamily="18" charset="0"/>
                        </a:rPr>
                        <m:t> </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&gt;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oMath>
                  </m:oMathPara>
                </a14:m>
                <a:endParaRPr lang="es-ES" sz="1350" dirty="0"/>
              </a:p>
            </p:txBody>
          </p:sp>
        </mc:Choice>
        <mc:Fallback xmlns="">
          <p:sp>
            <p:nvSpPr>
              <p:cNvPr id="5" name="CuadroTexto 4">
                <a:extLst>
                  <a:ext uri="{FF2B5EF4-FFF2-40B4-BE49-F238E27FC236}">
                    <a16:creationId xmlns:a16="http://schemas.microsoft.com/office/drawing/2014/main" id="{607C4DE2-4D2E-4AFD-A48B-902670999E7D}"/>
                  </a:ext>
                </a:extLst>
              </p:cNvPr>
              <p:cNvSpPr txBox="1">
                <a:spLocks noRot="1" noChangeAspect="1" noMove="1" noResize="1" noEditPoints="1" noAdjustHandles="1" noChangeArrowheads="1" noChangeShapeType="1" noTextEdit="1"/>
              </p:cNvSpPr>
              <p:nvPr/>
            </p:nvSpPr>
            <p:spPr>
              <a:xfrm>
                <a:off x="5707654" y="1325202"/>
                <a:ext cx="2329036" cy="415498"/>
              </a:xfrm>
              <a:prstGeom prst="rect">
                <a:avLst/>
              </a:prstGeom>
              <a:blipFill>
                <a:blip r:embed="rId3"/>
                <a:stretch>
                  <a:fillRect l="-2618" t="-13043" b="-7246"/>
                </a:stretch>
              </a:blipFill>
            </p:spPr>
            <p:txBody>
              <a:bodyPr/>
              <a:lstStyle/>
              <a:p>
                <a:r>
                  <a:rPr lang="es-ES">
                    <a:noFill/>
                  </a:rPr>
                  <a:t> </a:t>
                </a:r>
              </a:p>
            </p:txBody>
          </p:sp>
        </mc:Fallback>
      </mc:AlternateContent>
      <p:sp>
        <p:nvSpPr>
          <p:cNvPr id="6" name="Abrir llave 5">
            <a:extLst>
              <a:ext uri="{FF2B5EF4-FFF2-40B4-BE49-F238E27FC236}">
                <a16:creationId xmlns:a16="http://schemas.microsoft.com/office/drawing/2014/main" id="{1666C199-5817-42B9-A374-D28A8327EFBF}"/>
              </a:ext>
            </a:extLst>
          </p:cNvPr>
          <p:cNvSpPr/>
          <p:nvPr/>
        </p:nvSpPr>
        <p:spPr>
          <a:xfrm>
            <a:off x="5493210" y="1271784"/>
            <a:ext cx="214445" cy="591424"/>
          </a:xfrm>
          <a:prstGeom prst="leftBrace">
            <a:avLst>
              <a:gd name="adj1" fmla="val 35258"/>
              <a:gd name="adj2" fmla="val 5086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350"/>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E34CE6FF-D0C2-4A24-830B-C156B2CC8092}"/>
                  </a:ext>
                </a:extLst>
              </p:cNvPr>
              <p:cNvSpPr txBox="1"/>
              <p:nvPr/>
            </p:nvSpPr>
            <p:spPr>
              <a:xfrm>
                <a:off x="2876999" y="3234342"/>
                <a:ext cx="3406574"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𝑠𝑎𝑡</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r>
                        <a:rPr lang="es-ES" sz="1350" i="1">
                          <a:latin typeface="Cambria Math" panose="02040503050406030204" pitchFamily="18" charset="0"/>
                        </a:rPr>
                        <m:t>=</m:t>
                      </m:r>
                      <m:r>
                        <a:rPr lang="es-ES" sz="1350" i="1">
                          <a:latin typeface="Cambria Math" panose="02040503050406030204" pitchFamily="18" charset="0"/>
                        </a:rPr>
                        <m:t>3</m:t>
                      </m:r>
                      <m:r>
                        <a:rPr lang="es-ES" sz="1350" i="1">
                          <a:latin typeface="Cambria Math" panose="02040503050406030204" pitchFamily="18" charset="0"/>
                        </a:rPr>
                        <m:t>−</m:t>
                      </m:r>
                      <m:r>
                        <a:rPr lang="es-ES" sz="1350" i="1">
                          <a:latin typeface="Cambria Math" panose="02040503050406030204" pitchFamily="18" charset="0"/>
                        </a:rPr>
                        <m:t>1</m:t>
                      </m:r>
                      <m:r>
                        <a:rPr lang="es-ES" sz="1350" i="1">
                          <a:latin typeface="Cambria Math" panose="02040503050406030204" pitchFamily="18" charset="0"/>
                        </a:rPr>
                        <m:t>=</m:t>
                      </m:r>
                      <m:r>
                        <a:rPr lang="es-ES" sz="1350" b="1" i="1">
                          <a:latin typeface="Cambria Math" panose="02040503050406030204" pitchFamily="18" charset="0"/>
                        </a:rPr>
                        <m:t>𝟐</m:t>
                      </m:r>
                      <m:r>
                        <a:rPr lang="es-ES" sz="1350" b="1" i="1">
                          <a:latin typeface="Cambria Math" panose="02040503050406030204" pitchFamily="18" charset="0"/>
                        </a:rPr>
                        <m:t> </m:t>
                      </m:r>
                      <m:r>
                        <a:rPr lang="es-ES" sz="1350" b="1" i="1">
                          <a:latin typeface="Cambria Math" panose="02040503050406030204" pitchFamily="18" charset="0"/>
                        </a:rPr>
                        <m:t>𝑽</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&lt;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𝑠𝑎𝑡</m:t>
                          </m:r>
                        </m:sub>
                      </m:sSub>
                    </m:oMath>
                  </m:oMathPara>
                </a14:m>
                <a:endParaRPr lang="es-ES" sz="1350" dirty="0"/>
              </a:p>
            </p:txBody>
          </p:sp>
        </mc:Choice>
        <mc:Fallback xmlns="">
          <p:sp>
            <p:nvSpPr>
              <p:cNvPr id="7" name="CuadroTexto 6">
                <a:extLst>
                  <a:ext uri="{FF2B5EF4-FFF2-40B4-BE49-F238E27FC236}">
                    <a16:creationId xmlns:a16="http://schemas.microsoft.com/office/drawing/2014/main" id="{E34CE6FF-D0C2-4A24-830B-C156B2CC8092}"/>
                  </a:ext>
                </a:extLst>
              </p:cNvPr>
              <p:cNvSpPr txBox="1">
                <a:spLocks noRot="1" noChangeAspect="1" noMove="1" noResize="1" noEditPoints="1" noAdjustHandles="1" noChangeArrowheads="1" noChangeShapeType="1" noTextEdit="1"/>
              </p:cNvSpPr>
              <p:nvPr/>
            </p:nvSpPr>
            <p:spPr>
              <a:xfrm>
                <a:off x="2876999" y="3234342"/>
                <a:ext cx="3406574" cy="207749"/>
              </a:xfrm>
              <a:prstGeom prst="rect">
                <a:avLst/>
              </a:prstGeom>
              <a:blipFill>
                <a:blip r:embed="rId4"/>
                <a:stretch>
                  <a:fillRect l="-716" b="-17647"/>
                </a:stretch>
              </a:blipFill>
            </p:spPr>
            <p:txBody>
              <a:bodyPr/>
              <a:lstStyle/>
              <a:p>
                <a:r>
                  <a:rPr lang="es-ES">
                    <a:noFill/>
                  </a:rPr>
                  <a:t> </a:t>
                </a:r>
              </a:p>
            </p:txBody>
          </p:sp>
        </mc:Fallback>
      </mc:AlternateContent>
      <p:sp>
        <p:nvSpPr>
          <p:cNvPr id="12" name="CuadroTexto 11">
            <a:extLst>
              <a:ext uri="{FF2B5EF4-FFF2-40B4-BE49-F238E27FC236}">
                <a16:creationId xmlns:a16="http://schemas.microsoft.com/office/drawing/2014/main" id="{07C50532-30CE-4F8C-A799-34EDAA25BE61}"/>
              </a:ext>
            </a:extLst>
          </p:cNvPr>
          <p:cNvSpPr txBox="1"/>
          <p:nvPr/>
        </p:nvSpPr>
        <p:spPr>
          <a:xfrm>
            <a:off x="360843" y="3535470"/>
            <a:ext cx="2945037" cy="300082"/>
          </a:xfrm>
          <a:prstGeom prst="rect">
            <a:avLst/>
          </a:prstGeom>
          <a:noFill/>
        </p:spPr>
        <p:txBody>
          <a:bodyPr wrap="none" rtlCol="0">
            <a:spAutoFit/>
          </a:bodyPr>
          <a:lstStyle/>
          <a:p>
            <a:r>
              <a:rPr lang="es-ES" sz="1350" dirty="0"/>
              <a:t>Suponemos región lineal. Corriente:</a:t>
            </a: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2BF399A7-36F6-4F97-AD06-22511C30E1A4}"/>
                  </a:ext>
                </a:extLst>
              </p:cNvPr>
              <p:cNvSpPr txBox="1"/>
              <p:nvPr/>
            </p:nvSpPr>
            <p:spPr>
              <a:xfrm>
                <a:off x="5493210" y="5629214"/>
                <a:ext cx="2224583" cy="2132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𝑖𝑑</m:t>
                      </m:r>
                      <m:r>
                        <a:rPr lang="es-ES" sz="1350" i="1">
                          <a:latin typeface="Cambria Math" panose="02040503050406030204" pitchFamily="18" charset="0"/>
                        </a:rPr>
                        <m:t>=</m:t>
                      </m:r>
                      <m:sSubSup>
                        <m:sSubSupPr>
                          <m:ctrlPr>
                            <a:rPr lang="es-ES" sz="1350" i="1">
                              <a:latin typeface="Cambria Math" panose="02040503050406030204" pitchFamily="18" charset="0"/>
                            </a:rPr>
                          </m:ctrlPr>
                        </m:sSubSupPr>
                        <m:e>
                          <m:r>
                            <a:rPr lang="es-ES" sz="1350" i="1">
                              <a:latin typeface="Cambria Math" panose="02040503050406030204" pitchFamily="18" charset="0"/>
                            </a:rPr>
                            <m:t>−</m:t>
                          </m:r>
                          <m:r>
                            <a:rPr lang="es-ES" sz="1350" i="1">
                              <a:latin typeface="Cambria Math" panose="02040503050406030204" pitchFamily="18" charset="0"/>
                            </a:rPr>
                            <m:t>𝑉</m:t>
                          </m:r>
                        </m:e>
                        <m:sub>
                          <m:r>
                            <a:rPr lang="es-ES" sz="1350" i="1">
                              <a:latin typeface="Cambria Math" panose="02040503050406030204" pitchFamily="18" charset="0"/>
                            </a:rPr>
                            <m:t>𝐷𝑆</m:t>
                          </m:r>
                        </m:sub>
                        <m:sup>
                          <m:r>
                            <a:rPr lang="es-ES" sz="1350" i="1">
                              <a:latin typeface="Cambria Math" panose="02040503050406030204" pitchFamily="18" charset="0"/>
                            </a:rPr>
                            <m:t>2</m:t>
                          </m:r>
                        </m:sup>
                      </m:sSubSup>
                      <m:r>
                        <a:rPr lang="es-ES" sz="1350" i="1">
                          <a:latin typeface="Cambria Math" panose="02040503050406030204" pitchFamily="18" charset="0"/>
                        </a:rPr>
                        <m:t>+</m:t>
                      </m:r>
                      <m:r>
                        <a:rPr lang="es-ES" sz="1350" i="1">
                          <a:latin typeface="Cambria Math" panose="02040503050406030204" pitchFamily="18" charset="0"/>
                        </a:rPr>
                        <m:t>4</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m:t>
                      </m:r>
                      <m:r>
                        <a:rPr lang="es-ES" sz="1350" i="1">
                          <a:latin typeface="Cambria Math" panose="02040503050406030204" pitchFamily="18" charset="0"/>
                        </a:rPr>
                        <m:t>2</m:t>
                      </m:r>
                      <m:r>
                        <a:rPr lang="es-ES" sz="1350" i="1">
                          <a:latin typeface="Cambria Math" panose="02040503050406030204" pitchFamily="18" charset="0"/>
                        </a:rPr>
                        <m:t>.</m:t>
                      </m:r>
                      <m:r>
                        <a:rPr lang="es-ES" sz="1350" i="1">
                          <a:latin typeface="Cambria Math" panose="02040503050406030204" pitchFamily="18" charset="0"/>
                        </a:rPr>
                        <m:t>18</m:t>
                      </m:r>
                      <m:r>
                        <a:rPr lang="es-ES" sz="1350" i="1">
                          <a:latin typeface="Cambria Math" panose="02040503050406030204" pitchFamily="18" charset="0"/>
                        </a:rPr>
                        <m:t> </m:t>
                      </m:r>
                      <m:r>
                        <a:rPr lang="es-ES" sz="1350" i="1">
                          <a:latin typeface="Cambria Math" panose="02040503050406030204" pitchFamily="18" charset="0"/>
                        </a:rPr>
                        <m:t>𝑚𝐴</m:t>
                      </m:r>
                    </m:oMath>
                  </m:oMathPara>
                </a14:m>
                <a:endParaRPr lang="es-ES" sz="1350" dirty="0"/>
              </a:p>
            </p:txBody>
          </p:sp>
        </mc:Choice>
        <mc:Fallback xmlns="">
          <p:sp>
            <p:nvSpPr>
              <p:cNvPr id="14" name="CuadroTexto 13">
                <a:extLst>
                  <a:ext uri="{FF2B5EF4-FFF2-40B4-BE49-F238E27FC236}">
                    <a16:creationId xmlns:a16="http://schemas.microsoft.com/office/drawing/2014/main" id="{2BF399A7-36F6-4F97-AD06-22511C30E1A4}"/>
                  </a:ext>
                </a:extLst>
              </p:cNvPr>
              <p:cNvSpPr txBox="1">
                <a:spLocks noRot="1" noChangeAspect="1" noMove="1" noResize="1" noEditPoints="1" noAdjustHandles="1" noChangeArrowheads="1" noChangeShapeType="1" noTextEdit="1"/>
              </p:cNvSpPr>
              <p:nvPr/>
            </p:nvSpPr>
            <p:spPr>
              <a:xfrm>
                <a:off x="5493210" y="5629214"/>
                <a:ext cx="2224583" cy="213264"/>
              </a:xfrm>
              <a:prstGeom prst="rect">
                <a:avLst/>
              </a:prstGeom>
              <a:blipFill>
                <a:blip r:embed="rId5"/>
                <a:stretch>
                  <a:fillRect l="-1096" r="-1096" b="-20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732D6596-FF4C-450B-8E91-6252E32009FD}"/>
                  </a:ext>
                </a:extLst>
              </p:cNvPr>
              <p:cNvSpPr txBox="1"/>
              <p:nvPr/>
            </p:nvSpPr>
            <p:spPr>
              <a:xfrm>
                <a:off x="3933817" y="1462632"/>
                <a:ext cx="1387559"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m:t>
                          </m:r>
                        </m:sub>
                      </m:sSub>
                      <m:r>
                        <a:rPr lang="es-ES" sz="1350" i="1">
                          <a:latin typeface="Cambria Math" panose="02040503050406030204" pitchFamily="18" charset="0"/>
                        </a:rPr>
                        <m:t>&gt;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r>
                        <a:rPr lang="es-ES" sz="1350" i="1">
                          <a:latin typeface="Cambria Math" panose="02040503050406030204" pitchFamily="18" charset="0"/>
                        </a:rPr>
                        <m:t>→</m:t>
                      </m:r>
                    </m:oMath>
                  </m:oMathPara>
                </a14:m>
                <a:endParaRPr lang="es-ES" sz="1350" dirty="0"/>
              </a:p>
            </p:txBody>
          </p:sp>
        </mc:Choice>
        <mc:Fallback xmlns="">
          <p:sp>
            <p:nvSpPr>
              <p:cNvPr id="22" name="CuadroTexto 21">
                <a:extLst>
                  <a:ext uri="{FF2B5EF4-FFF2-40B4-BE49-F238E27FC236}">
                    <a16:creationId xmlns:a16="http://schemas.microsoft.com/office/drawing/2014/main" id="{732D6596-FF4C-450B-8E91-6252E32009FD}"/>
                  </a:ext>
                </a:extLst>
              </p:cNvPr>
              <p:cNvSpPr txBox="1">
                <a:spLocks noRot="1" noChangeAspect="1" noMove="1" noResize="1" noEditPoints="1" noAdjustHandles="1" noChangeArrowheads="1" noChangeShapeType="1" noTextEdit="1"/>
              </p:cNvSpPr>
              <p:nvPr/>
            </p:nvSpPr>
            <p:spPr>
              <a:xfrm>
                <a:off x="3933817" y="1462632"/>
                <a:ext cx="1387559" cy="207749"/>
              </a:xfrm>
              <a:prstGeom prst="rect">
                <a:avLst/>
              </a:prstGeom>
              <a:blipFill>
                <a:blip r:embed="rId6"/>
                <a:stretch>
                  <a:fillRect l="-2193" r="-877" b="-17647"/>
                </a:stretch>
              </a:blipFill>
            </p:spPr>
            <p:txBody>
              <a:bodyPr/>
              <a:lstStyle/>
              <a:p>
                <a:r>
                  <a:rPr lang="es-ES">
                    <a:noFill/>
                  </a:rPr>
                  <a:t> </a:t>
                </a:r>
              </a:p>
            </p:txBody>
          </p:sp>
        </mc:Fallback>
      </mc:AlternateContent>
      <p:sp>
        <p:nvSpPr>
          <p:cNvPr id="23" name="CuadroTexto 22">
            <a:extLst>
              <a:ext uri="{FF2B5EF4-FFF2-40B4-BE49-F238E27FC236}">
                <a16:creationId xmlns:a16="http://schemas.microsoft.com/office/drawing/2014/main" id="{EE66116D-AD46-4D19-B1CB-A1C3799377C5}"/>
              </a:ext>
            </a:extLst>
          </p:cNvPr>
          <p:cNvSpPr txBox="1"/>
          <p:nvPr/>
        </p:nvSpPr>
        <p:spPr>
          <a:xfrm>
            <a:off x="3020754" y="1891348"/>
            <a:ext cx="2050561" cy="300082"/>
          </a:xfrm>
          <a:prstGeom prst="rect">
            <a:avLst/>
          </a:prstGeom>
          <a:noFill/>
        </p:spPr>
        <p:txBody>
          <a:bodyPr wrap="none" rtlCol="0">
            <a:spAutoFit/>
          </a:bodyPr>
          <a:lstStyle/>
          <a:p>
            <a:r>
              <a:rPr lang="es-ES" sz="1350" dirty="0"/>
              <a:t>Suponemos saturación: </a:t>
            </a:r>
          </a:p>
        </p:txBody>
      </p:sp>
      <mc:AlternateContent xmlns:mc="http://schemas.openxmlformats.org/markup-compatibility/2006" xmlns:a14="http://schemas.microsoft.com/office/drawing/2010/main">
        <mc:Choice Requires="a14">
          <p:sp>
            <p:nvSpPr>
              <p:cNvPr id="24" name="CuadroTexto 23">
                <a:extLst>
                  <a:ext uri="{FF2B5EF4-FFF2-40B4-BE49-F238E27FC236}">
                    <a16:creationId xmlns:a16="http://schemas.microsoft.com/office/drawing/2014/main" id="{0DFB587B-E218-406F-8E2D-45B0B87861E6}"/>
                  </a:ext>
                </a:extLst>
              </p:cNvPr>
              <p:cNvSpPr txBox="1"/>
              <p:nvPr/>
            </p:nvSpPr>
            <p:spPr>
              <a:xfrm>
                <a:off x="3091967" y="2250991"/>
                <a:ext cx="3044038"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𝑘</m:t>
                      </m:r>
                      <m:sSup>
                        <m:sSupPr>
                          <m:ctrlPr>
                            <a:rPr lang="es-ES" sz="1350" i="1">
                              <a:latin typeface="Cambria Math" panose="02040503050406030204" pitchFamily="18" charset="0"/>
                            </a:rPr>
                          </m:ctrlPr>
                        </m:sSupPr>
                        <m:e>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e>
                          </m:d>
                        </m:e>
                        <m:sup>
                          <m:r>
                            <a:rPr lang="es-ES" sz="1350" i="1">
                              <a:latin typeface="Cambria Math" panose="02040503050406030204" pitchFamily="18" charset="0"/>
                            </a:rPr>
                            <m:t>2</m:t>
                          </m:r>
                        </m:sup>
                      </m:sSup>
                      <m:r>
                        <a:rPr lang="es-ES" sz="1350" i="1">
                          <a:latin typeface="Cambria Math" panose="02040503050406030204" pitchFamily="18" charset="0"/>
                        </a:rPr>
                        <m:t>=</m:t>
                      </m:r>
                      <m:r>
                        <a:rPr lang="es-ES" sz="1350" i="1">
                          <a:latin typeface="Cambria Math" panose="02040503050406030204" pitchFamily="18" charset="0"/>
                        </a:rPr>
                        <m:t>1</m:t>
                      </m:r>
                      <m:sSup>
                        <m:sSupPr>
                          <m:ctrlPr>
                            <a:rPr lang="es-ES" sz="1350" i="1">
                              <a:latin typeface="Cambria Math" panose="02040503050406030204" pitchFamily="18" charset="0"/>
                            </a:rPr>
                          </m:ctrlPr>
                        </m:sSupPr>
                        <m:e>
                          <m:d>
                            <m:dPr>
                              <m:ctrlPr>
                                <a:rPr lang="es-ES" sz="1350" i="1">
                                  <a:latin typeface="Cambria Math" panose="02040503050406030204" pitchFamily="18" charset="0"/>
                                </a:rPr>
                              </m:ctrlPr>
                            </m:dPr>
                            <m:e>
                              <m:r>
                                <a:rPr lang="es-ES" sz="1350" i="1">
                                  <a:latin typeface="Cambria Math" panose="02040503050406030204" pitchFamily="18" charset="0"/>
                                </a:rPr>
                                <m:t>3</m:t>
                              </m:r>
                              <m:r>
                                <a:rPr lang="es-ES" sz="1350" i="1">
                                  <a:latin typeface="Cambria Math" panose="02040503050406030204" pitchFamily="18" charset="0"/>
                                </a:rPr>
                                <m:t>−</m:t>
                              </m:r>
                              <m:r>
                                <a:rPr lang="es-ES" sz="1350" i="1">
                                  <a:latin typeface="Cambria Math" panose="02040503050406030204" pitchFamily="18" charset="0"/>
                                </a:rPr>
                                <m:t>1</m:t>
                              </m:r>
                            </m:e>
                          </m:d>
                        </m:e>
                        <m:sup>
                          <m:r>
                            <a:rPr lang="es-ES" sz="1350" i="1">
                              <a:latin typeface="Cambria Math" panose="02040503050406030204" pitchFamily="18" charset="0"/>
                            </a:rPr>
                            <m:t>2</m:t>
                          </m:r>
                        </m:sup>
                      </m:sSup>
                      <m:r>
                        <a:rPr lang="es-ES" sz="1350" i="1">
                          <a:latin typeface="Cambria Math" panose="02040503050406030204" pitchFamily="18" charset="0"/>
                        </a:rPr>
                        <m:t>=</m:t>
                      </m:r>
                      <m:r>
                        <a:rPr lang="es-ES" sz="1350" i="1">
                          <a:latin typeface="Cambria Math" panose="02040503050406030204" pitchFamily="18" charset="0"/>
                        </a:rPr>
                        <m:t>4</m:t>
                      </m:r>
                      <m:r>
                        <a:rPr lang="es-ES" sz="1350" i="1">
                          <a:latin typeface="Cambria Math" panose="02040503050406030204" pitchFamily="18" charset="0"/>
                        </a:rPr>
                        <m:t> </m:t>
                      </m:r>
                      <m:r>
                        <a:rPr lang="es-ES" sz="1350" i="1">
                          <a:latin typeface="Cambria Math" panose="02040503050406030204" pitchFamily="18" charset="0"/>
                        </a:rPr>
                        <m:t>𝑚𝐴</m:t>
                      </m:r>
                    </m:oMath>
                  </m:oMathPara>
                </a14:m>
                <a:endParaRPr lang="es-ES" sz="1350" dirty="0"/>
              </a:p>
            </p:txBody>
          </p:sp>
        </mc:Choice>
        <mc:Fallback xmlns="">
          <p:sp>
            <p:nvSpPr>
              <p:cNvPr id="24" name="CuadroTexto 23">
                <a:extLst>
                  <a:ext uri="{FF2B5EF4-FFF2-40B4-BE49-F238E27FC236}">
                    <a16:creationId xmlns:a16="http://schemas.microsoft.com/office/drawing/2014/main" id="{0DFB587B-E218-406F-8E2D-45B0B87861E6}"/>
                  </a:ext>
                </a:extLst>
              </p:cNvPr>
              <p:cNvSpPr txBox="1">
                <a:spLocks noRot="1" noChangeAspect="1" noMove="1" noResize="1" noEditPoints="1" noAdjustHandles="1" noChangeArrowheads="1" noChangeShapeType="1" noTextEdit="1"/>
              </p:cNvSpPr>
              <p:nvPr/>
            </p:nvSpPr>
            <p:spPr>
              <a:xfrm>
                <a:off x="3091967" y="2250991"/>
                <a:ext cx="3044038" cy="207749"/>
              </a:xfrm>
              <a:prstGeom prst="rect">
                <a:avLst/>
              </a:prstGeom>
              <a:blipFill>
                <a:blip r:embed="rId7"/>
                <a:stretch>
                  <a:fillRect l="-800" r="-400"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C0DFB2F8-137C-40C9-A378-98DEADE0D4AE}"/>
                  </a:ext>
                </a:extLst>
              </p:cNvPr>
              <p:cNvSpPr txBox="1"/>
              <p:nvPr/>
            </p:nvSpPr>
            <p:spPr>
              <a:xfrm>
                <a:off x="2900010" y="2546619"/>
                <a:ext cx="4750211"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𝑑𝑑</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𝑅𝑑</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𝑑𝑑</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𝑅𝑑</m:t>
                      </m:r>
                      <m:r>
                        <a:rPr lang="es-ES" sz="1350" i="1">
                          <a:latin typeface="Cambria Math" panose="02040503050406030204" pitchFamily="18" charset="0"/>
                        </a:rPr>
                        <m:t>=</m:t>
                      </m:r>
                      <m:r>
                        <a:rPr lang="es-ES" sz="1350" i="1">
                          <a:latin typeface="Cambria Math" panose="02040503050406030204" pitchFamily="18" charset="0"/>
                        </a:rPr>
                        <m:t>5</m:t>
                      </m:r>
                      <m:r>
                        <a:rPr lang="es-ES" sz="1350" i="1">
                          <a:latin typeface="Cambria Math" panose="02040503050406030204" pitchFamily="18" charset="0"/>
                        </a:rPr>
                        <m:t>−</m:t>
                      </m:r>
                      <m:r>
                        <a:rPr lang="es-ES" sz="1350" i="1">
                          <a:latin typeface="Cambria Math" panose="02040503050406030204" pitchFamily="18" charset="0"/>
                        </a:rPr>
                        <m:t>4</m:t>
                      </m:r>
                      <m:r>
                        <a:rPr lang="es-ES" sz="1350" i="1">
                          <a:latin typeface="Cambria Math" panose="02040503050406030204" pitchFamily="18" charset="0"/>
                        </a:rPr>
                        <m:t>∗</m:t>
                      </m:r>
                      <m:r>
                        <a:rPr lang="es-ES" sz="1350" i="1">
                          <a:latin typeface="Cambria Math" panose="02040503050406030204" pitchFamily="18" charset="0"/>
                        </a:rPr>
                        <m:t>2</m:t>
                      </m:r>
                      <m:r>
                        <a:rPr lang="es-ES" sz="1350" i="1">
                          <a:latin typeface="Cambria Math" panose="02040503050406030204" pitchFamily="18" charset="0"/>
                        </a:rPr>
                        <m:t>=</m:t>
                      </m:r>
                      <m:r>
                        <a:rPr lang="es-ES" sz="1350" b="1" i="1">
                          <a:latin typeface="Cambria Math" panose="02040503050406030204" pitchFamily="18" charset="0"/>
                        </a:rPr>
                        <m:t>−</m:t>
                      </m:r>
                      <m:r>
                        <a:rPr lang="es-ES" sz="1350" b="1" i="1">
                          <a:latin typeface="Cambria Math" panose="02040503050406030204" pitchFamily="18" charset="0"/>
                        </a:rPr>
                        <m:t>𝟑</m:t>
                      </m:r>
                      <m:r>
                        <a:rPr lang="es-ES" sz="1350" b="1" i="1">
                          <a:latin typeface="Cambria Math" panose="02040503050406030204" pitchFamily="18" charset="0"/>
                        </a:rPr>
                        <m:t> </m:t>
                      </m:r>
                      <m:r>
                        <a:rPr lang="es-ES" sz="1350" b="1" i="1">
                          <a:latin typeface="Cambria Math" panose="02040503050406030204" pitchFamily="18" charset="0"/>
                        </a:rPr>
                        <m:t>𝑽</m:t>
                      </m:r>
                    </m:oMath>
                  </m:oMathPara>
                </a14:m>
                <a:endParaRPr lang="es-ES" sz="1350" b="1" dirty="0"/>
              </a:p>
            </p:txBody>
          </p:sp>
        </mc:Choice>
        <mc:Fallback xmlns="">
          <p:sp>
            <p:nvSpPr>
              <p:cNvPr id="25" name="CuadroTexto 24">
                <a:extLst>
                  <a:ext uri="{FF2B5EF4-FFF2-40B4-BE49-F238E27FC236}">
                    <a16:creationId xmlns:a16="http://schemas.microsoft.com/office/drawing/2014/main" id="{C0DFB2F8-137C-40C9-A378-98DEADE0D4AE}"/>
                  </a:ext>
                </a:extLst>
              </p:cNvPr>
              <p:cNvSpPr txBox="1">
                <a:spLocks noRot="1" noChangeAspect="1" noMove="1" noResize="1" noEditPoints="1" noAdjustHandles="1" noChangeArrowheads="1" noChangeShapeType="1" noTextEdit="1"/>
              </p:cNvSpPr>
              <p:nvPr/>
            </p:nvSpPr>
            <p:spPr>
              <a:xfrm>
                <a:off x="2900010" y="2546619"/>
                <a:ext cx="4750211" cy="207749"/>
              </a:xfrm>
              <a:prstGeom prst="rect">
                <a:avLst/>
              </a:prstGeom>
              <a:blipFill>
                <a:blip r:embed="rId8"/>
                <a:stretch>
                  <a:fillRect l="-257" r="-257" b="-17647"/>
                </a:stretch>
              </a:blipFill>
            </p:spPr>
            <p:txBody>
              <a:bodyPr/>
              <a:lstStyle/>
              <a:p>
                <a:r>
                  <a:rPr lang="es-ES">
                    <a:noFill/>
                  </a:rPr>
                  <a:t> </a:t>
                </a:r>
              </a:p>
            </p:txBody>
          </p:sp>
        </mc:Fallback>
      </mc:AlternateContent>
      <p:sp>
        <p:nvSpPr>
          <p:cNvPr id="26" name="CuadroTexto 25">
            <a:extLst>
              <a:ext uri="{FF2B5EF4-FFF2-40B4-BE49-F238E27FC236}">
                <a16:creationId xmlns:a16="http://schemas.microsoft.com/office/drawing/2014/main" id="{FFC3F024-9C03-458C-AA0B-946FE5673ADD}"/>
              </a:ext>
            </a:extLst>
          </p:cNvPr>
          <p:cNvSpPr txBox="1"/>
          <p:nvPr/>
        </p:nvSpPr>
        <p:spPr>
          <a:xfrm>
            <a:off x="3020754" y="2836113"/>
            <a:ext cx="2262158" cy="300082"/>
          </a:xfrm>
          <a:prstGeom prst="rect">
            <a:avLst/>
          </a:prstGeom>
          <a:noFill/>
        </p:spPr>
        <p:txBody>
          <a:bodyPr wrap="none" rtlCol="0">
            <a:spAutoFit/>
          </a:bodyPr>
          <a:lstStyle/>
          <a:p>
            <a:r>
              <a:rPr lang="es-ES" sz="1350" dirty="0"/>
              <a:t>Comprobamos saturación: </a:t>
            </a:r>
          </a:p>
        </p:txBody>
      </p:sp>
      <p:sp>
        <p:nvSpPr>
          <p:cNvPr id="27" name="CuadroTexto 26">
            <a:extLst>
              <a:ext uri="{FF2B5EF4-FFF2-40B4-BE49-F238E27FC236}">
                <a16:creationId xmlns:a16="http://schemas.microsoft.com/office/drawing/2014/main" id="{8479E3EA-0FCC-4582-94D2-DCA4CA0CD969}"/>
              </a:ext>
            </a:extLst>
          </p:cNvPr>
          <p:cNvSpPr txBox="1"/>
          <p:nvPr/>
        </p:nvSpPr>
        <p:spPr>
          <a:xfrm>
            <a:off x="6471527" y="3199717"/>
            <a:ext cx="2348720" cy="30008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s-ES" sz="1350" dirty="0"/>
              <a:t>La suposición era incorrecta</a:t>
            </a:r>
          </a:p>
        </p:txBody>
      </p:sp>
      <p:sp>
        <p:nvSpPr>
          <p:cNvPr id="15" name="Rectángulo 14">
            <a:extLst>
              <a:ext uri="{FF2B5EF4-FFF2-40B4-BE49-F238E27FC236}">
                <a16:creationId xmlns:a16="http://schemas.microsoft.com/office/drawing/2014/main" id="{BA63704C-EBDB-460C-A0FA-BC8FDBF1212C}"/>
              </a:ext>
            </a:extLst>
          </p:cNvPr>
          <p:cNvSpPr/>
          <p:nvPr/>
        </p:nvSpPr>
        <p:spPr>
          <a:xfrm>
            <a:off x="1642145" y="1983472"/>
            <a:ext cx="383796" cy="5813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5AA42828-70FD-4439-A771-948AADF7F536}"/>
                  </a:ext>
                </a:extLst>
              </p:cNvPr>
              <p:cNvSpPr txBox="1"/>
              <p:nvPr/>
            </p:nvSpPr>
            <p:spPr>
              <a:xfrm>
                <a:off x="397429" y="4537735"/>
                <a:ext cx="6411499" cy="2132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𝑑𝑑</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𝑅𝑑</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m:t>
                      </m:r>
                      <m:r>
                        <a:rPr lang="es-ES" sz="1350" i="1">
                          <a:latin typeface="Cambria Math" panose="02040503050406030204" pitchFamily="18" charset="0"/>
                        </a:rPr>
                        <m:t>0</m:t>
                      </m:r>
                      <m:r>
                        <a:rPr lang="es-ES" sz="1350" i="1">
                          <a:latin typeface="Cambria Math" panose="02040503050406030204" pitchFamily="18" charset="0"/>
                        </a:rPr>
                        <m:t>→</m:t>
                      </m:r>
                      <m:r>
                        <a:rPr lang="es-ES" sz="1350" i="1">
                          <a:latin typeface="Cambria Math" panose="02040503050406030204" pitchFamily="18" charset="0"/>
                        </a:rPr>
                        <m:t>5</m:t>
                      </m:r>
                      <m:r>
                        <a:rPr lang="es-ES" sz="1350" i="1">
                          <a:latin typeface="Cambria Math" panose="02040503050406030204" pitchFamily="18" charset="0"/>
                        </a:rPr>
                        <m:t>−</m:t>
                      </m:r>
                      <m:d>
                        <m:dPr>
                          <m:ctrlPr>
                            <a:rPr lang="es-ES" sz="1350" i="1">
                              <a:latin typeface="Cambria Math" panose="02040503050406030204" pitchFamily="18" charset="0"/>
                            </a:rPr>
                          </m:ctrlPr>
                        </m:dPr>
                        <m:e>
                          <m:sSubSup>
                            <m:sSubSupPr>
                              <m:ctrlPr>
                                <a:rPr lang="es-ES" sz="1350" i="1">
                                  <a:latin typeface="Cambria Math" panose="02040503050406030204" pitchFamily="18" charset="0"/>
                                </a:rPr>
                              </m:ctrlPr>
                            </m:sSubSupPr>
                            <m:e>
                              <m:r>
                                <a:rPr lang="es-ES" sz="1350" i="1">
                                  <a:latin typeface="Cambria Math" panose="02040503050406030204" pitchFamily="18" charset="0"/>
                                </a:rPr>
                                <m:t>−</m:t>
                              </m:r>
                              <m:r>
                                <a:rPr lang="es-ES" sz="1350" i="1">
                                  <a:latin typeface="Cambria Math" panose="02040503050406030204" pitchFamily="18" charset="0"/>
                                </a:rPr>
                                <m:t>𝑉</m:t>
                              </m:r>
                            </m:e>
                            <m:sub>
                              <m:r>
                                <a:rPr lang="es-ES" sz="1350" i="1">
                                  <a:latin typeface="Cambria Math" panose="02040503050406030204" pitchFamily="18" charset="0"/>
                                </a:rPr>
                                <m:t>𝐷𝑆</m:t>
                              </m:r>
                            </m:sub>
                            <m:sup>
                              <m:r>
                                <a:rPr lang="es-ES" sz="1350" i="1">
                                  <a:latin typeface="Cambria Math" panose="02040503050406030204" pitchFamily="18" charset="0"/>
                                </a:rPr>
                                <m:t>2</m:t>
                              </m:r>
                            </m:sup>
                          </m:sSubSup>
                          <m:r>
                            <a:rPr lang="es-ES" sz="1350" i="1">
                              <a:latin typeface="Cambria Math" panose="02040503050406030204" pitchFamily="18" charset="0"/>
                            </a:rPr>
                            <m:t>+</m:t>
                          </m:r>
                          <m:r>
                            <a:rPr lang="es-ES" sz="1350" i="1">
                              <a:latin typeface="Cambria Math" panose="02040503050406030204" pitchFamily="18" charset="0"/>
                            </a:rPr>
                            <m:t>4</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e>
                      </m:d>
                      <m:r>
                        <a:rPr lang="es-ES" sz="1350" i="1">
                          <a:latin typeface="Cambria Math" panose="02040503050406030204" pitchFamily="18" charset="0"/>
                        </a:rPr>
                        <m:t>∗</m:t>
                      </m:r>
                      <m:r>
                        <a:rPr lang="es-ES" sz="1350" i="1">
                          <a:latin typeface="Cambria Math" panose="02040503050406030204" pitchFamily="18" charset="0"/>
                        </a:rPr>
                        <m:t>2</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m:t>
                      </m:r>
                      <m:r>
                        <a:rPr lang="es-ES" sz="1350" i="1">
                          <a:latin typeface="Cambria Math" panose="02040503050406030204" pitchFamily="18" charset="0"/>
                        </a:rPr>
                        <m:t>2</m:t>
                      </m:r>
                      <m:sSubSup>
                        <m:sSubSupPr>
                          <m:ctrlPr>
                            <a:rPr lang="es-ES" sz="1350" i="1">
                              <a:latin typeface="Cambria Math" panose="02040503050406030204" pitchFamily="18" charset="0"/>
                            </a:rPr>
                          </m:ctrlPr>
                        </m:sSubSupPr>
                        <m:e>
                          <m:r>
                            <a:rPr lang="es-ES" sz="1350" i="1">
                              <a:latin typeface="Cambria Math" panose="02040503050406030204" pitchFamily="18" charset="0"/>
                            </a:rPr>
                            <m:t>𝑉</m:t>
                          </m:r>
                        </m:e>
                        <m:sub>
                          <m:r>
                            <a:rPr lang="es-ES" sz="1350" i="1">
                              <a:latin typeface="Cambria Math" panose="02040503050406030204" pitchFamily="18" charset="0"/>
                            </a:rPr>
                            <m:t>𝐷𝑆</m:t>
                          </m:r>
                        </m:sub>
                        <m:sup>
                          <m:r>
                            <a:rPr lang="es-ES" sz="1350" i="1">
                              <a:latin typeface="Cambria Math" panose="02040503050406030204" pitchFamily="18" charset="0"/>
                            </a:rPr>
                            <m:t>2</m:t>
                          </m:r>
                        </m:sup>
                      </m:sSubSup>
                      <m:r>
                        <a:rPr lang="es-ES" sz="1350" i="1">
                          <a:latin typeface="Cambria Math" panose="02040503050406030204" pitchFamily="18" charset="0"/>
                        </a:rPr>
                        <m:t>−</m:t>
                      </m:r>
                      <m:r>
                        <a:rPr lang="es-ES" sz="1350" i="1">
                          <a:latin typeface="Cambria Math" panose="02040503050406030204" pitchFamily="18" charset="0"/>
                        </a:rPr>
                        <m:t>8</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m:t>
                      </m:r>
                      <m:r>
                        <a:rPr lang="es-ES" sz="1350" i="1">
                          <a:latin typeface="Cambria Math" panose="02040503050406030204" pitchFamily="18" charset="0"/>
                        </a:rPr>
                        <m:t>5</m:t>
                      </m:r>
                      <m:r>
                        <a:rPr lang="es-ES" sz="1350" i="1">
                          <a:latin typeface="Cambria Math" panose="02040503050406030204" pitchFamily="18" charset="0"/>
                        </a:rPr>
                        <m:t>=</m:t>
                      </m:r>
                      <m:r>
                        <a:rPr lang="es-ES" sz="1350" i="1">
                          <a:latin typeface="Cambria Math" panose="02040503050406030204" pitchFamily="18" charset="0"/>
                        </a:rPr>
                        <m:t>0</m:t>
                      </m:r>
                    </m:oMath>
                  </m:oMathPara>
                </a14:m>
                <a:endParaRPr lang="es-ES" sz="1350" dirty="0"/>
              </a:p>
            </p:txBody>
          </p:sp>
        </mc:Choice>
        <mc:Fallback xmlns="">
          <p:sp>
            <p:nvSpPr>
              <p:cNvPr id="17" name="CuadroTexto 16">
                <a:extLst>
                  <a:ext uri="{FF2B5EF4-FFF2-40B4-BE49-F238E27FC236}">
                    <a16:creationId xmlns:a16="http://schemas.microsoft.com/office/drawing/2014/main" id="{5AA42828-70FD-4439-A771-948AADF7F536}"/>
                  </a:ext>
                </a:extLst>
              </p:cNvPr>
              <p:cNvSpPr txBox="1">
                <a:spLocks noRot="1" noChangeAspect="1" noMove="1" noResize="1" noEditPoints="1" noAdjustHandles="1" noChangeArrowheads="1" noChangeShapeType="1" noTextEdit="1"/>
              </p:cNvSpPr>
              <p:nvPr/>
            </p:nvSpPr>
            <p:spPr>
              <a:xfrm>
                <a:off x="397429" y="4537735"/>
                <a:ext cx="6411499" cy="213264"/>
              </a:xfrm>
              <a:prstGeom prst="rect">
                <a:avLst/>
              </a:prstGeom>
              <a:blipFill>
                <a:blip r:embed="rId9"/>
                <a:stretch>
                  <a:fillRect l="-95" r="-95" b="-20000"/>
                </a:stretch>
              </a:blipFill>
            </p:spPr>
            <p:txBody>
              <a:bodyPr/>
              <a:lstStyle/>
              <a:p>
                <a:r>
                  <a:rPr lang="es-ES">
                    <a:noFill/>
                  </a:rPr>
                  <a:t> </a:t>
                </a:r>
              </a:p>
            </p:txBody>
          </p:sp>
        </mc:Fallback>
      </mc:AlternateContent>
      <p:sp>
        <p:nvSpPr>
          <p:cNvPr id="18" name="CuadroTexto 17">
            <a:extLst>
              <a:ext uri="{FF2B5EF4-FFF2-40B4-BE49-F238E27FC236}">
                <a16:creationId xmlns:a16="http://schemas.microsoft.com/office/drawing/2014/main" id="{785F676F-8976-4030-9A19-0B96C7A72063}"/>
              </a:ext>
            </a:extLst>
          </p:cNvPr>
          <p:cNvSpPr txBox="1"/>
          <p:nvPr/>
        </p:nvSpPr>
        <p:spPr>
          <a:xfrm>
            <a:off x="360843" y="4195368"/>
            <a:ext cx="1646605" cy="300082"/>
          </a:xfrm>
          <a:prstGeom prst="rect">
            <a:avLst/>
          </a:prstGeom>
          <a:noFill/>
        </p:spPr>
        <p:txBody>
          <a:bodyPr wrap="none" rtlCol="0">
            <a:spAutoFit/>
          </a:bodyPr>
          <a:lstStyle/>
          <a:p>
            <a:r>
              <a:rPr lang="es-ES" sz="1350" dirty="0"/>
              <a:t>Ecuación de malla:</a:t>
            </a:r>
          </a:p>
        </p:txBody>
      </p:sp>
      <p:grpSp>
        <p:nvGrpSpPr>
          <p:cNvPr id="33" name="Grupo 32">
            <a:extLst>
              <a:ext uri="{FF2B5EF4-FFF2-40B4-BE49-F238E27FC236}">
                <a16:creationId xmlns:a16="http://schemas.microsoft.com/office/drawing/2014/main" id="{4CAA37AD-330F-4D71-AB79-323D8FCE55C7}"/>
              </a:ext>
            </a:extLst>
          </p:cNvPr>
          <p:cNvGrpSpPr/>
          <p:nvPr/>
        </p:nvGrpSpPr>
        <p:grpSpPr>
          <a:xfrm>
            <a:off x="6058950" y="4923681"/>
            <a:ext cx="1573059" cy="618507"/>
            <a:chOff x="8078598" y="5421903"/>
            <a:chExt cx="2097412" cy="824675"/>
          </a:xfrm>
        </p:grpSpPr>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0BEF870A-B478-4C2A-A733-5CEF186AED05}"/>
                    </a:ext>
                  </a:extLst>
                </p:cNvPr>
                <p:cNvSpPr txBox="1"/>
                <p:nvPr/>
              </p:nvSpPr>
              <p:spPr>
                <a:xfrm>
                  <a:off x="8078598" y="5421903"/>
                  <a:ext cx="2097412" cy="276999"/>
                </a:xfrm>
                <a:prstGeom prst="rect">
                  <a:avLst/>
                </a:prstGeom>
                <a:noFill/>
              </p:spPr>
              <p:txBody>
                <a:bodyPr wrap="none" lIns="0" tIns="0" rIns="0" bIns="0" rtlCol="0">
                  <a:spAutoFit/>
                </a:bodyPr>
                <a:lstStyle/>
                <a:p>
                  <a14:m>
                    <m:oMath xmlns:m="http://schemas.openxmlformats.org/officeDocument/2006/math">
                      <m:sSub>
                        <m:sSubPr>
                          <m:ctrlPr>
                            <a:rPr lang="es-ES" sz="1350" i="1">
                              <a:ln>
                                <a:solidFill>
                                  <a:srgbClr val="FF0000"/>
                                </a:solidFill>
                              </a:ln>
                              <a:latin typeface="Cambria Math" panose="02040503050406030204" pitchFamily="18" charset="0"/>
                            </a:rPr>
                          </m:ctrlPr>
                        </m:sSubPr>
                        <m:e>
                          <m:r>
                            <a:rPr lang="es-ES" sz="1350" i="1">
                              <a:ln>
                                <a:solidFill>
                                  <a:srgbClr val="FF0000"/>
                                </a:solidFill>
                              </a:ln>
                              <a:latin typeface="Cambria Math" panose="02040503050406030204" pitchFamily="18" charset="0"/>
                            </a:rPr>
                            <m:t>𝑉</m:t>
                          </m:r>
                        </m:e>
                        <m:sub>
                          <m:r>
                            <a:rPr lang="es-ES" sz="1350" i="1">
                              <a:ln>
                                <a:solidFill>
                                  <a:srgbClr val="FF0000"/>
                                </a:solidFill>
                              </a:ln>
                              <a:latin typeface="Cambria Math" panose="02040503050406030204" pitchFamily="18" charset="0"/>
                            </a:rPr>
                            <m:t>𝐷𝑆</m:t>
                          </m:r>
                        </m:sub>
                      </m:sSub>
                      <m:r>
                        <a:rPr lang="es-ES" sz="1350" i="1">
                          <a:ln>
                            <a:solidFill>
                              <a:srgbClr val="FF0000"/>
                            </a:solidFill>
                          </a:ln>
                          <a:latin typeface="Cambria Math" panose="02040503050406030204" pitchFamily="18" charset="0"/>
                        </a:rPr>
                        <m:t>=</m:t>
                      </m:r>
                      <m:r>
                        <a:rPr lang="es-ES" sz="1350" i="1">
                          <a:ln>
                            <a:solidFill>
                              <a:srgbClr val="FF0000"/>
                            </a:solidFill>
                          </a:ln>
                          <a:latin typeface="Cambria Math" panose="02040503050406030204" pitchFamily="18" charset="0"/>
                        </a:rPr>
                        <m:t>3</m:t>
                      </m:r>
                      <m:r>
                        <a:rPr lang="es-ES" sz="1350" i="1">
                          <a:ln>
                            <a:solidFill>
                              <a:srgbClr val="FF0000"/>
                            </a:solidFill>
                          </a:ln>
                          <a:latin typeface="Cambria Math" panose="02040503050406030204" pitchFamily="18" charset="0"/>
                        </a:rPr>
                        <m:t>.</m:t>
                      </m:r>
                      <m:r>
                        <a:rPr lang="es-ES" sz="1350" i="1">
                          <a:ln>
                            <a:solidFill>
                              <a:srgbClr val="FF0000"/>
                            </a:solidFill>
                          </a:ln>
                          <a:latin typeface="Cambria Math" panose="02040503050406030204" pitchFamily="18" charset="0"/>
                        </a:rPr>
                        <m:t>85</m:t>
                      </m:r>
                      <m:r>
                        <a:rPr lang="es-ES" sz="1350" i="1">
                          <a:ln>
                            <a:solidFill>
                              <a:srgbClr val="FF0000"/>
                            </a:solidFill>
                          </a:ln>
                          <a:latin typeface="Cambria Math" panose="02040503050406030204" pitchFamily="18" charset="0"/>
                        </a:rPr>
                        <m:t> </m:t>
                      </m:r>
                      <m:r>
                        <a:rPr lang="es-ES" sz="1350" i="1">
                          <a:ln>
                            <a:solidFill>
                              <a:srgbClr val="FF0000"/>
                            </a:solidFill>
                          </a:ln>
                          <a:latin typeface="Cambria Math" panose="02040503050406030204" pitchFamily="18" charset="0"/>
                        </a:rPr>
                        <m:t>𝑉</m:t>
                      </m:r>
                      <m:r>
                        <a:rPr lang="es-ES" sz="1350" i="1">
                          <a:ln>
                            <a:solidFill>
                              <a:srgbClr val="FF0000"/>
                            </a:solidFill>
                          </a:ln>
                          <a:latin typeface="Cambria Math" panose="02040503050406030204" pitchFamily="18" charset="0"/>
                        </a:rPr>
                        <m:t>&gt;</m:t>
                      </m:r>
                      <m:sSub>
                        <m:sSubPr>
                          <m:ctrlPr>
                            <a:rPr lang="es-ES" sz="1350" i="1">
                              <a:ln>
                                <a:solidFill>
                                  <a:srgbClr val="FF0000"/>
                                </a:solidFill>
                              </a:ln>
                              <a:latin typeface="Cambria Math" panose="02040503050406030204" pitchFamily="18" charset="0"/>
                            </a:rPr>
                          </m:ctrlPr>
                        </m:sSubPr>
                        <m:e>
                          <m:r>
                            <a:rPr lang="es-ES" sz="1350" i="1">
                              <a:ln>
                                <a:solidFill>
                                  <a:srgbClr val="FF0000"/>
                                </a:solidFill>
                              </a:ln>
                              <a:latin typeface="Cambria Math" panose="02040503050406030204" pitchFamily="18" charset="0"/>
                            </a:rPr>
                            <m:t>𝑉</m:t>
                          </m:r>
                        </m:e>
                        <m:sub>
                          <m:r>
                            <a:rPr lang="es-ES" sz="1350" i="1">
                              <a:ln>
                                <a:solidFill>
                                  <a:srgbClr val="FF0000"/>
                                </a:solidFill>
                              </a:ln>
                              <a:latin typeface="Cambria Math" panose="02040503050406030204" pitchFamily="18" charset="0"/>
                            </a:rPr>
                            <m:t>𝑠𝑎𝑡</m:t>
                          </m:r>
                        </m:sub>
                      </m:sSub>
                    </m:oMath>
                  </a14:m>
                  <a:r>
                    <a:rPr lang="es-ES" sz="1350" dirty="0">
                      <a:ln>
                        <a:solidFill>
                          <a:srgbClr val="FF0000"/>
                        </a:solidFill>
                      </a:ln>
                    </a:rPr>
                    <a:t>  </a:t>
                  </a:r>
                  <a:endParaRPr lang="es-ES" sz="1350" dirty="0">
                    <a:ln>
                      <a:solidFill>
                        <a:srgbClr val="92D050"/>
                      </a:solidFill>
                    </a:ln>
                  </a:endParaRPr>
                </a:p>
              </p:txBody>
            </p:sp>
          </mc:Choice>
          <mc:Fallback xmlns="">
            <p:sp>
              <p:nvSpPr>
                <p:cNvPr id="4" name="CuadroTexto 3">
                  <a:extLst>
                    <a:ext uri="{FF2B5EF4-FFF2-40B4-BE49-F238E27FC236}">
                      <a16:creationId xmlns:a16="http://schemas.microsoft.com/office/drawing/2014/main" id="{0BEF870A-B478-4C2A-A733-5CEF186AED05}"/>
                    </a:ext>
                  </a:extLst>
                </p:cNvPr>
                <p:cNvSpPr txBox="1">
                  <a:spLocks noRot="1" noChangeAspect="1" noMove="1" noResize="1" noEditPoints="1" noAdjustHandles="1" noChangeArrowheads="1" noChangeShapeType="1" noTextEdit="1"/>
                </p:cNvSpPr>
                <p:nvPr/>
              </p:nvSpPr>
              <p:spPr>
                <a:xfrm>
                  <a:off x="8078598" y="5421903"/>
                  <a:ext cx="2097412" cy="276999"/>
                </a:xfrm>
                <a:prstGeom prst="rect">
                  <a:avLst/>
                </a:prstGeom>
                <a:blipFill>
                  <a:blip r:embed="rId10"/>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8" name="CuadroTexto 27">
                  <a:extLst>
                    <a:ext uri="{FF2B5EF4-FFF2-40B4-BE49-F238E27FC236}">
                      <a16:creationId xmlns:a16="http://schemas.microsoft.com/office/drawing/2014/main" id="{3CC3898A-A9BC-4B75-974B-FDC69C0E2CB1}"/>
                    </a:ext>
                  </a:extLst>
                </p:cNvPr>
                <p:cNvSpPr txBox="1"/>
                <p:nvPr/>
              </p:nvSpPr>
              <p:spPr>
                <a:xfrm>
                  <a:off x="8078598" y="5969579"/>
                  <a:ext cx="20332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n>
                                  <a:solidFill>
                                    <a:srgbClr val="92D050"/>
                                  </a:solidFill>
                                </a:ln>
                                <a:latin typeface="Cambria Math" panose="02040503050406030204" pitchFamily="18" charset="0"/>
                              </a:rPr>
                            </m:ctrlPr>
                          </m:sSubPr>
                          <m:e>
                            <m:r>
                              <a:rPr lang="es-ES" sz="1350" i="1">
                                <a:ln>
                                  <a:solidFill>
                                    <a:srgbClr val="92D050"/>
                                  </a:solidFill>
                                </a:ln>
                                <a:latin typeface="Cambria Math" panose="02040503050406030204" pitchFamily="18" charset="0"/>
                              </a:rPr>
                              <m:t>𝑉</m:t>
                            </m:r>
                          </m:e>
                          <m:sub>
                            <m:r>
                              <a:rPr lang="es-ES" sz="1350" i="1">
                                <a:ln>
                                  <a:solidFill>
                                    <a:srgbClr val="92D050"/>
                                  </a:solidFill>
                                </a:ln>
                                <a:latin typeface="Cambria Math" panose="02040503050406030204" pitchFamily="18" charset="0"/>
                              </a:rPr>
                              <m:t>𝐷𝑆</m:t>
                            </m:r>
                          </m:sub>
                        </m:sSub>
                        <m:r>
                          <a:rPr lang="es-ES" sz="1350" i="1">
                            <a:ln>
                              <a:solidFill>
                                <a:srgbClr val="92D050"/>
                              </a:solidFill>
                            </a:ln>
                            <a:latin typeface="Cambria Math" panose="02040503050406030204" pitchFamily="18" charset="0"/>
                          </a:rPr>
                          <m:t>=</m:t>
                        </m:r>
                        <m:r>
                          <a:rPr lang="es-ES" sz="1350" i="1">
                            <a:ln>
                              <a:solidFill>
                                <a:srgbClr val="92D050"/>
                              </a:solidFill>
                            </a:ln>
                            <a:latin typeface="Cambria Math" panose="02040503050406030204" pitchFamily="18" charset="0"/>
                          </a:rPr>
                          <m:t>0</m:t>
                        </m:r>
                        <m:r>
                          <a:rPr lang="es-ES" sz="1350" i="1">
                            <a:ln>
                              <a:solidFill>
                                <a:srgbClr val="92D050"/>
                              </a:solidFill>
                            </a:ln>
                            <a:latin typeface="Cambria Math" panose="02040503050406030204" pitchFamily="18" charset="0"/>
                          </a:rPr>
                          <m:t>.</m:t>
                        </m:r>
                        <m:r>
                          <a:rPr lang="es-ES" sz="1350" i="1">
                            <a:ln>
                              <a:solidFill>
                                <a:srgbClr val="92D050"/>
                              </a:solidFill>
                            </a:ln>
                            <a:latin typeface="Cambria Math" panose="02040503050406030204" pitchFamily="18" charset="0"/>
                          </a:rPr>
                          <m:t>65</m:t>
                        </m:r>
                        <m:r>
                          <a:rPr lang="es-ES" sz="1350" i="1">
                            <a:ln>
                              <a:solidFill>
                                <a:srgbClr val="92D050"/>
                              </a:solidFill>
                            </a:ln>
                            <a:latin typeface="Cambria Math" panose="02040503050406030204" pitchFamily="18" charset="0"/>
                          </a:rPr>
                          <m:t> </m:t>
                        </m:r>
                        <m:r>
                          <a:rPr lang="es-ES" sz="1350" i="1">
                            <a:ln>
                              <a:solidFill>
                                <a:srgbClr val="92D050"/>
                              </a:solidFill>
                            </a:ln>
                            <a:latin typeface="Cambria Math" panose="02040503050406030204" pitchFamily="18" charset="0"/>
                          </a:rPr>
                          <m:t>𝑉</m:t>
                        </m:r>
                        <m:r>
                          <a:rPr lang="es-ES" sz="1350" i="1">
                            <a:ln>
                              <a:solidFill>
                                <a:srgbClr val="92D050"/>
                              </a:solidFill>
                            </a:ln>
                            <a:latin typeface="Cambria Math" panose="02040503050406030204" pitchFamily="18" charset="0"/>
                          </a:rPr>
                          <m:t>&lt;</m:t>
                        </m:r>
                        <m:sSub>
                          <m:sSubPr>
                            <m:ctrlPr>
                              <a:rPr lang="es-ES" sz="1350" i="1">
                                <a:ln>
                                  <a:solidFill>
                                    <a:srgbClr val="92D050"/>
                                  </a:solidFill>
                                </a:ln>
                                <a:latin typeface="Cambria Math" panose="02040503050406030204" pitchFamily="18" charset="0"/>
                              </a:rPr>
                            </m:ctrlPr>
                          </m:sSubPr>
                          <m:e>
                            <m:r>
                              <a:rPr lang="es-ES" sz="1350" i="1">
                                <a:ln>
                                  <a:solidFill>
                                    <a:srgbClr val="92D050"/>
                                  </a:solidFill>
                                </a:ln>
                                <a:latin typeface="Cambria Math" panose="02040503050406030204" pitchFamily="18" charset="0"/>
                              </a:rPr>
                              <m:t>𝑉</m:t>
                            </m:r>
                          </m:e>
                          <m:sub>
                            <m:r>
                              <a:rPr lang="es-ES" sz="1350" i="1">
                                <a:ln>
                                  <a:solidFill>
                                    <a:srgbClr val="92D050"/>
                                  </a:solidFill>
                                </a:ln>
                                <a:latin typeface="Cambria Math" panose="02040503050406030204" pitchFamily="18" charset="0"/>
                              </a:rPr>
                              <m:t>𝑠𝑎𝑡</m:t>
                            </m:r>
                          </m:sub>
                        </m:sSub>
                      </m:oMath>
                    </m:oMathPara>
                  </a14:m>
                  <a:endParaRPr lang="es-ES" sz="1350" dirty="0">
                    <a:ln>
                      <a:solidFill>
                        <a:srgbClr val="FF0000"/>
                      </a:solidFill>
                    </a:ln>
                  </a:endParaRPr>
                </a:p>
              </p:txBody>
            </p:sp>
          </mc:Choice>
          <mc:Fallback xmlns="">
            <p:sp>
              <p:nvSpPr>
                <p:cNvPr id="28" name="CuadroTexto 27">
                  <a:extLst>
                    <a:ext uri="{FF2B5EF4-FFF2-40B4-BE49-F238E27FC236}">
                      <a16:creationId xmlns:a16="http://schemas.microsoft.com/office/drawing/2014/main" id="{3CC3898A-A9BC-4B75-974B-FDC69C0E2CB1}"/>
                    </a:ext>
                  </a:extLst>
                </p:cNvPr>
                <p:cNvSpPr txBox="1">
                  <a:spLocks noRot="1" noChangeAspect="1" noMove="1" noResize="1" noEditPoints="1" noAdjustHandles="1" noChangeArrowheads="1" noChangeShapeType="1" noTextEdit="1"/>
                </p:cNvSpPr>
                <p:nvPr/>
              </p:nvSpPr>
              <p:spPr>
                <a:xfrm>
                  <a:off x="8078598" y="5969579"/>
                  <a:ext cx="2033292" cy="276999"/>
                </a:xfrm>
                <a:prstGeom prst="rect">
                  <a:avLst/>
                </a:prstGeom>
                <a:blipFill>
                  <a:blip r:embed="rId11"/>
                  <a:stretch>
                    <a:fillRect b="-2941"/>
                  </a:stretch>
                </a:blipFill>
              </p:spPr>
              <p:txBody>
                <a:bodyPr/>
                <a:lstStyle/>
                <a:p>
                  <a:r>
                    <a:rPr lang="es-ES">
                      <a:noFill/>
                    </a:rPr>
                    <a:t> </a:t>
                  </a:r>
                </a:p>
              </p:txBody>
            </p:sp>
          </mc:Fallback>
        </mc:AlternateContent>
      </p:grpSp>
      <p:grpSp>
        <p:nvGrpSpPr>
          <p:cNvPr id="32" name="Grupo 31">
            <a:extLst>
              <a:ext uri="{FF2B5EF4-FFF2-40B4-BE49-F238E27FC236}">
                <a16:creationId xmlns:a16="http://schemas.microsoft.com/office/drawing/2014/main" id="{AEF47E88-0295-4F22-9AA3-2B8B0B2313C7}"/>
              </a:ext>
            </a:extLst>
          </p:cNvPr>
          <p:cNvGrpSpPr/>
          <p:nvPr/>
        </p:nvGrpSpPr>
        <p:grpSpPr>
          <a:xfrm>
            <a:off x="1086547" y="5027554"/>
            <a:ext cx="4972403" cy="505190"/>
            <a:chOff x="1448729" y="5560412"/>
            <a:chExt cx="6629870" cy="673588"/>
          </a:xfrm>
        </p:grpSpPr>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7C3085DC-14A0-4081-9C78-F496EC59BD4F}"/>
                    </a:ext>
                  </a:extLst>
                </p:cNvPr>
                <p:cNvSpPr txBox="1"/>
                <p:nvPr/>
              </p:nvSpPr>
              <p:spPr>
                <a:xfrm>
                  <a:off x="1448729" y="5635374"/>
                  <a:ext cx="4948449" cy="5986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n-US" sz="1350" i="1">
                            <a:latin typeface="Cambria Math" panose="02040503050406030204" pitchFamily="18" charset="0"/>
                          </a:rPr>
                          <m:t>=</m:t>
                        </m:r>
                        <m:f>
                          <m:fPr>
                            <m:ctrlPr>
                              <a:rPr lang="en-US" sz="1350" i="1">
                                <a:latin typeface="Cambria Math" panose="02040503050406030204" pitchFamily="18" charset="0"/>
                              </a:rPr>
                            </m:ctrlPr>
                          </m:fPr>
                          <m:num>
                            <m:r>
                              <a:rPr lang="es-ES" sz="1350" i="1">
                                <a:latin typeface="Cambria Math" panose="02040503050406030204" pitchFamily="18" charset="0"/>
                              </a:rPr>
                              <m:t>9</m:t>
                            </m:r>
                            <m:r>
                              <a:rPr lang="en-US" sz="1350" i="1">
                                <a:latin typeface="Cambria Math" panose="02040503050406030204" pitchFamily="18" charset="0"/>
                              </a:rPr>
                              <m:t>±</m:t>
                            </m:r>
                            <m:rad>
                              <m:radPr>
                                <m:degHide m:val="on"/>
                                <m:ctrlPr>
                                  <a:rPr lang="en-US" sz="1350" i="1">
                                    <a:latin typeface="Cambria Math" panose="02040503050406030204" pitchFamily="18" charset="0"/>
                                  </a:rPr>
                                </m:ctrlPr>
                              </m:radPr>
                              <m:deg/>
                              <m:e>
                                <m:sSup>
                                  <m:sSupPr>
                                    <m:ctrlPr>
                                      <a:rPr lang="en-US" sz="1350" i="1">
                                        <a:latin typeface="Cambria Math" panose="02040503050406030204" pitchFamily="18" charset="0"/>
                                      </a:rPr>
                                    </m:ctrlPr>
                                  </m:sSupPr>
                                  <m:e>
                                    <m:r>
                                      <a:rPr lang="es-ES" sz="1350" i="1">
                                        <a:latin typeface="Cambria Math" panose="02040503050406030204" pitchFamily="18" charset="0"/>
                                      </a:rPr>
                                      <m:t>(−</m:t>
                                    </m:r>
                                    <m:r>
                                      <a:rPr lang="es-ES" sz="1350" i="1">
                                        <a:latin typeface="Cambria Math" panose="02040503050406030204" pitchFamily="18" charset="0"/>
                                      </a:rPr>
                                      <m:t>9</m:t>
                                    </m:r>
                                    <m:r>
                                      <a:rPr lang="es-ES" sz="1350" i="1">
                                        <a:latin typeface="Cambria Math" panose="02040503050406030204" pitchFamily="18" charset="0"/>
                                      </a:rPr>
                                      <m:t>)</m:t>
                                    </m:r>
                                  </m:e>
                                  <m:sup>
                                    <m:r>
                                      <a:rPr lang="en-US" sz="1350" i="1">
                                        <a:latin typeface="Cambria Math" panose="02040503050406030204" pitchFamily="18" charset="0"/>
                                      </a:rPr>
                                      <m:t>2</m:t>
                                    </m:r>
                                  </m:sup>
                                </m:sSup>
                                <m:r>
                                  <a:rPr lang="en-US" sz="1350" i="1">
                                    <a:latin typeface="Cambria Math" panose="02040503050406030204" pitchFamily="18" charset="0"/>
                                  </a:rPr>
                                  <m:t>−</m:t>
                                </m:r>
                                <m:r>
                                  <a:rPr lang="en-US" sz="1350" i="1">
                                    <a:latin typeface="Cambria Math" panose="02040503050406030204" pitchFamily="18" charset="0"/>
                                  </a:rPr>
                                  <m:t>4</m:t>
                                </m:r>
                                <m:r>
                                  <a:rPr lang="es-ES" sz="1350" i="1">
                                    <a:latin typeface="Cambria Math" panose="02040503050406030204" pitchFamily="18" charset="0"/>
                                  </a:rPr>
                                  <m:t>(</m:t>
                                </m:r>
                                <m:r>
                                  <a:rPr lang="es-ES" sz="1350" i="1">
                                    <a:latin typeface="Cambria Math" panose="02040503050406030204" pitchFamily="18" charset="0"/>
                                  </a:rPr>
                                  <m:t>2</m:t>
                                </m:r>
                                <m:r>
                                  <a:rPr lang="es-ES" sz="1350" i="1">
                                    <a:latin typeface="Cambria Math" panose="02040503050406030204" pitchFamily="18" charset="0"/>
                                  </a:rPr>
                                  <m:t>)(</m:t>
                                </m:r>
                                <m:r>
                                  <a:rPr lang="es-ES" sz="1350" i="1">
                                    <a:latin typeface="Cambria Math" panose="02040503050406030204" pitchFamily="18" charset="0"/>
                                  </a:rPr>
                                  <m:t>5</m:t>
                                </m:r>
                                <m:r>
                                  <a:rPr lang="es-ES" sz="1350" i="1">
                                    <a:latin typeface="Cambria Math" panose="02040503050406030204" pitchFamily="18" charset="0"/>
                                  </a:rPr>
                                  <m:t>)</m:t>
                                </m:r>
                              </m:e>
                            </m:rad>
                          </m:num>
                          <m:den>
                            <m:r>
                              <a:rPr lang="es-ES" sz="1350" i="1">
                                <a:latin typeface="Cambria Math" panose="02040503050406030204" pitchFamily="18" charset="0"/>
                              </a:rPr>
                              <m:t>4</m:t>
                            </m:r>
                          </m:den>
                        </m:f>
                        <m:r>
                          <a:rPr lang="es-ES" sz="1350" i="1">
                            <a:latin typeface="Cambria Math" panose="02040503050406030204" pitchFamily="18" charset="0"/>
                          </a:rPr>
                          <m:t>=</m:t>
                        </m:r>
                        <m:f>
                          <m:fPr>
                            <m:ctrlPr>
                              <a:rPr lang="en-US" sz="1350" i="1">
                                <a:latin typeface="Cambria Math" panose="02040503050406030204" pitchFamily="18" charset="0"/>
                              </a:rPr>
                            </m:ctrlPr>
                          </m:fPr>
                          <m:num>
                            <m:r>
                              <a:rPr lang="es-ES" sz="1350" i="1">
                                <a:latin typeface="Cambria Math" panose="02040503050406030204" pitchFamily="18" charset="0"/>
                              </a:rPr>
                              <m:t>9</m:t>
                            </m:r>
                            <m:r>
                              <a:rPr lang="en-US" sz="1350" i="1">
                                <a:latin typeface="Cambria Math" panose="02040503050406030204" pitchFamily="18" charset="0"/>
                              </a:rPr>
                              <m:t>±</m:t>
                            </m:r>
                            <m:rad>
                              <m:radPr>
                                <m:degHide m:val="on"/>
                                <m:ctrlPr>
                                  <a:rPr lang="en-US" sz="1350" i="1">
                                    <a:latin typeface="Cambria Math" panose="02040503050406030204" pitchFamily="18" charset="0"/>
                                  </a:rPr>
                                </m:ctrlPr>
                              </m:radPr>
                              <m:deg/>
                              <m:e>
                                <m:r>
                                  <a:rPr lang="es-ES" sz="1350" i="1">
                                    <a:latin typeface="Cambria Math" panose="02040503050406030204" pitchFamily="18" charset="0"/>
                                  </a:rPr>
                                  <m:t>41</m:t>
                                </m:r>
                              </m:e>
                            </m:rad>
                          </m:num>
                          <m:den>
                            <m:r>
                              <a:rPr lang="es-ES" sz="1350" i="1">
                                <a:latin typeface="Cambria Math" panose="02040503050406030204" pitchFamily="18" charset="0"/>
                              </a:rPr>
                              <m:t>4</m:t>
                            </m:r>
                          </m:den>
                        </m:f>
                        <m:r>
                          <a:rPr lang="es-ES" sz="1350" i="1">
                            <a:latin typeface="Cambria Math" panose="02040503050406030204" pitchFamily="18" charset="0"/>
                          </a:rPr>
                          <m:t>=</m:t>
                        </m:r>
                        <m:f>
                          <m:fPr>
                            <m:ctrlPr>
                              <a:rPr lang="en-US" sz="1350" i="1">
                                <a:latin typeface="Cambria Math" panose="02040503050406030204" pitchFamily="18" charset="0"/>
                              </a:rPr>
                            </m:ctrlPr>
                          </m:fPr>
                          <m:num>
                            <m:r>
                              <a:rPr lang="es-ES" sz="1350" i="1">
                                <a:latin typeface="Cambria Math" panose="02040503050406030204" pitchFamily="18" charset="0"/>
                              </a:rPr>
                              <m:t>9</m:t>
                            </m:r>
                            <m:r>
                              <a:rPr lang="en-US" sz="1350" i="1">
                                <a:latin typeface="Cambria Math" panose="02040503050406030204" pitchFamily="18" charset="0"/>
                              </a:rPr>
                              <m:t>±</m:t>
                            </m:r>
                            <m:r>
                              <a:rPr lang="es-ES" sz="1350" i="1">
                                <a:latin typeface="Cambria Math" panose="02040503050406030204" pitchFamily="18" charset="0"/>
                              </a:rPr>
                              <m:t>6</m:t>
                            </m:r>
                            <m:r>
                              <a:rPr lang="es-ES" sz="1350" i="1">
                                <a:latin typeface="Cambria Math" panose="02040503050406030204" pitchFamily="18" charset="0"/>
                              </a:rPr>
                              <m:t>.</m:t>
                            </m:r>
                            <m:r>
                              <a:rPr lang="es-ES" sz="1350" i="1">
                                <a:latin typeface="Cambria Math" panose="02040503050406030204" pitchFamily="18" charset="0"/>
                              </a:rPr>
                              <m:t>4</m:t>
                            </m:r>
                          </m:num>
                          <m:den>
                            <m:r>
                              <a:rPr lang="es-ES" sz="1350" i="1">
                                <a:latin typeface="Cambria Math" panose="02040503050406030204" pitchFamily="18" charset="0"/>
                              </a:rPr>
                              <m:t>4</m:t>
                            </m:r>
                          </m:den>
                        </m:f>
                      </m:oMath>
                    </m:oMathPara>
                  </a14:m>
                  <a:endParaRPr lang="es-ES" sz="1350" dirty="0"/>
                </a:p>
              </p:txBody>
            </p:sp>
          </mc:Choice>
          <mc:Fallback xmlns="">
            <p:sp>
              <p:nvSpPr>
                <p:cNvPr id="3" name="CuadroTexto 2">
                  <a:extLst>
                    <a:ext uri="{FF2B5EF4-FFF2-40B4-BE49-F238E27FC236}">
                      <a16:creationId xmlns:a16="http://schemas.microsoft.com/office/drawing/2014/main" id="{7C3085DC-14A0-4081-9C78-F496EC59BD4F}"/>
                    </a:ext>
                  </a:extLst>
                </p:cNvPr>
                <p:cNvSpPr txBox="1">
                  <a:spLocks noRot="1" noChangeAspect="1" noMove="1" noResize="1" noEditPoints="1" noAdjustHandles="1" noChangeArrowheads="1" noChangeShapeType="1" noTextEdit="1"/>
                </p:cNvSpPr>
                <p:nvPr/>
              </p:nvSpPr>
              <p:spPr>
                <a:xfrm>
                  <a:off x="1448729" y="5635374"/>
                  <a:ext cx="4948449" cy="598626"/>
                </a:xfrm>
                <a:prstGeom prst="rect">
                  <a:avLst/>
                </a:prstGeom>
                <a:blipFill>
                  <a:blip r:embed="rId12"/>
                  <a:stretch>
                    <a:fillRect/>
                  </a:stretch>
                </a:blipFill>
              </p:spPr>
              <p:txBody>
                <a:bodyPr/>
                <a:lstStyle/>
                <a:p>
                  <a:r>
                    <a:rPr lang="es-ES">
                      <a:noFill/>
                    </a:rPr>
                    <a:t> </a:t>
                  </a:r>
                </a:p>
              </p:txBody>
            </p:sp>
          </mc:Fallback>
        </mc:AlternateContent>
        <p:cxnSp>
          <p:nvCxnSpPr>
            <p:cNvPr id="10" name="Conector recto de flecha 9">
              <a:extLst>
                <a:ext uri="{FF2B5EF4-FFF2-40B4-BE49-F238E27FC236}">
                  <a16:creationId xmlns:a16="http://schemas.microsoft.com/office/drawing/2014/main" id="{C7564D19-280A-4DDF-A572-7B296BF70359}"/>
                </a:ext>
              </a:extLst>
            </p:cNvPr>
            <p:cNvCxnSpPr>
              <a:stCxn id="3" idx="3"/>
              <a:endCxn id="4" idx="1"/>
            </p:cNvCxnSpPr>
            <p:nvPr/>
          </p:nvCxnSpPr>
          <p:spPr>
            <a:xfrm flipV="1">
              <a:off x="6397178" y="5560412"/>
              <a:ext cx="1681421" cy="374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0796CE28-45AE-4212-92A3-A620CF5E4158}"/>
                </a:ext>
              </a:extLst>
            </p:cNvPr>
            <p:cNvCxnSpPr>
              <a:stCxn id="3" idx="3"/>
            </p:cNvCxnSpPr>
            <p:nvPr/>
          </p:nvCxnSpPr>
          <p:spPr>
            <a:xfrm>
              <a:off x="6397178" y="5934688"/>
              <a:ext cx="1681420" cy="216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9" name="CuadroTexto 28">
                <a:extLst>
                  <a:ext uri="{FF2B5EF4-FFF2-40B4-BE49-F238E27FC236}">
                    <a16:creationId xmlns:a16="http://schemas.microsoft.com/office/drawing/2014/main" id="{D9017A28-904A-4515-9A05-147B26CCE0E8}"/>
                  </a:ext>
                </a:extLst>
              </p:cNvPr>
              <p:cNvSpPr txBox="1"/>
              <p:nvPr/>
            </p:nvSpPr>
            <p:spPr>
              <a:xfrm>
                <a:off x="499032" y="3912563"/>
                <a:ext cx="5342553" cy="2132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𝑘</m:t>
                      </m:r>
                      <m:d>
                        <m:dPr>
                          <m:begChr m:val="["/>
                          <m:endChr m:val="]"/>
                          <m:ctrlPr>
                            <a:rPr lang="es-ES" sz="1350" i="1">
                              <a:latin typeface="Cambria Math" panose="02040503050406030204" pitchFamily="18" charset="0"/>
                            </a:rPr>
                          </m:ctrlPr>
                        </m:dPr>
                        <m:e>
                          <m:r>
                            <a:rPr lang="es-ES" sz="1350" i="1">
                              <a:latin typeface="Cambria Math" panose="02040503050406030204" pitchFamily="18" charset="0"/>
                            </a:rPr>
                            <m:t>2</m:t>
                          </m:r>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e>
                          </m:d>
                          <m:r>
                            <a:rPr lang="es-ES" sz="1350" i="1">
                              <a:latin typeface="Cambria Math" panose="02040503050406030204" pitchFamily="18" charset="0"/>
                            </a:rPr>
                            <m:t>𝑉𝑑𝑠</m:t>
                          </m:r>
                          <m:r>
                            <a:rPr lang="es-ES" sz="1350" i="1">
                              <a:latin typeface="Cambria Math" panose="02040503050406030204" pitchFamily="18" charset="0"/>
                            </a:rPr>
                            <m:t>−</m:t>
                          </m:r>
                          <m:sSup>
                            <m:sSupPr>
                              <m:ctrlPr>
                                <a:rPr lang="es-ES" sz="1350" i="1">
                                  <a:latin typeface="Cambria Math" panose="02040503050406030204" pitchFamily="18" charset="0"/>
                                </a:rPr>
                              </m:ctrlPr>
                            </m:sSupPr>
                            <m:e>
                              <m:r>
                                <a:rPr lang="es-ES" sz="1350" i="1">
                                  <a:latin typeface="Cambria Math" panose="02040503050406030204" pitchFamily="18" charset="0"/>
                                </a:rPr>
                                <m:t>𝑉𝑑𝑠</m:t>
                              </m:r>
                            </m:e>
                            <m:sup>
                              <m:r>
                                <a:rPr lang="es-ES" sz="1350" i="1">
                                  <a:latin typeface="Cambria Math" panose="02040503050406030204" pitchFamily="18" charset="0"/>
                                </a:rPr>
                                <m:t>2</m:t>
                              </m:r>
                            </m:sup>
                          </m:sSup>
                        </m:e>
                      </m:d>
                      <m:r>
                        <a:rPr lang="es-ES" sz="1350" i="1">
                          <a:latin typeface="Cambria Math" panose="02040503050406030204" pitchFamily="18" charset="0"/>
                        </a:rPr>
                        <m:t>=</m:t>
                      </m:r>
                      <m:r>
                        <a:rPr lang="es-ES" sz="1350" i="1">
                          <a:latin typeface="Cambria Math" panose="02040503050406030204" pitchFamily="18" charset="0"/>
                        </a:rPr>
                        <m:t>1</m:t>
                      </m:r>
                      <m:d>
                        <m:dPr>
                          <m:begChr m:val="["/>
                          <m:endChr m:val="]"/>
                          <m:ctrlPr>
                            <a:rPr lang="es-ES" sz="1350" i="1">
                              <a:latin typeface="Cambria Math" panose="02040503050406030204" pitchFamily="18" charset="0"/>
                            </a:rPr>
                          </m:ctrlPr>
                        </m:dPr>
                        <m:e>
                          <m:r>
                            <a:rPr lang="es-ES" sz="1350" i="1">
                              <a:latin typeface="Cambria Math" panose="02040503050406030204" pitchFamily="18" charset="0"/>
                            </a:rPr>
                            <m:t>2</m:t>
                          </m:r>
                          <m:r>
                            <a:rPr lang="es-ES" sz="1350" i="1">
                              <a:latin typeface="Cambria Math" panose="02040503050406030204" pitchFamily="18" charset="0"/>
                            </a:rPr>
                            <m:t>∗</m:t>
                          </m:r>
                          <m:r>
                            <a:rPr lang="es-ES" sz="1350" i="1">
                              <a:latin typeface="Cambria Math" panose="02040503050406030204" pitchFamily="18" charset="0"/>
                            </a:rPr>
                            <m:t>2</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m:t>
                          </m:r>
                          <m:sSubSup>
                            <m:sSubSupPr>
                              <m:ctrlPr>
                                <a:rPr lang="es-ES" sz="1350" i="1">
                                  <a:latin typeface="Cambria Math" panose="02040503050406030204" pitchFamily="18" charset="0"/>
                                </a:rPr>
                              </m:ctrlPr>
                            </m:sSubSupPr>
                            <m:e>
                              <m:r>
                                <a:rPr lang="es-ES" sz="1350" i="1">
                                  <a:latin typeface="Cambria Math" panose="02040503050406030204" pitchFamily="18" charset="0"/>
                                </a:rPr>
                                <m:t>𝑉</m:t>
                              </m:r>
                            </m:e>
                            <m:sub>
                              <m:r>
                                <a:rPr lang="es-ES" sz="1350" i="1">
                                  <a:latin typeface="Cambria Math" panose="02040503050406030204" pitchFamily="18" charset="0"/>
                                </a:rPr>
                                <m:t>𝐷𝑆</m:t>
                              </m:r>
                            </m:sub>
                            <m:sup>
                              <m:r>
                                <a:rPr lang="es-ES" sz="1350" i="1">
                                  <a:latin typeface="Cambria Math" panose="02040503050406030204" pitchFamily="18" charset="0"/>
                                </a:rPr>
                                <m:t>2</m:t>
                              </m:r>
                            </m:sup>
                          </m:sSubSup>
                        </m:e>
                      </m:d>
                      <m:r>
                        <a:rPr lang="es-ES" sz="1350" i="1">
                          <a:latin typeface="Cambria Math" panose="02040503050406030204" pitchFamily="18" charset="0"/>
                        </a:rPr>
                        <m:t>=</m:t>
                      </m:r>
                      <m:sSubSup>
                        <m:sSubSupPr>
                          <m:ctrlPr>
                            <a:rPr lang="es-ES" sz="1350" i="1">
                              <a:latin typeface="Cambria Math" panose="02040503050406030204" pitchFamily="18" charset="0"/>
                            </a:rPr>
                          </m:ctrlPr>
                        </m:sSubSupPr>
                        <m:e>
                          <m:r>
                            <a:rPr lang="es-ES" sz="1350" i="1">
                              <a:latin typeface="Cambria Math" panose="02040503050406030204" pitchFamily="18" charset="0"/>
                            </a:rPr>
                            <m:t>−</m:t>
                          </m:r>
                          <m:r>
                            <a:rPr lang="es-ES" sz="1350" i="1">
                              <a:latin typeface="Cambria Math" panose="02040503050406030204" pitchFamily="18" charset="0"/>
                            </a:rPr>
                            <m:t>𝑉</m:t>
                          </m:r>
                        </m:e>
                        <m:sub>
                          <m:r>
                            <a:rPr lang="es-ES" sz="1350" i="1">
                              <a:latin typeface="Cambria Math" panose="02040503050406030204" pitchFamily="18" charset="0"/>
                            </a:rPr>
                            <m:t>𝐷𝑆</m:t>
                          </m:r>
                        </m:sub>
                        <m:sup>
                          <m:r>
                            <a:rPr lang="es-ES" sz="1350" i="1">
                              <a:latin typeface="Cambria Math" panose="02040503050406030204" pitchFamily="18" charset="0"/>
                            </a:rPr>
                            <m:t>2</m:t>
                          </m:r>
                        </m:sup>
                      </m:sSubSup>
                      <m:r>
                        <a:rPr lang="es-ES" sz="1350" i="1">
                          <a:latin typeface="Cambria Math" panose="02040503050406030204" pitchFamily="18" charset="0"/>
                        </a:rPr>
                        <m:t>+</m:t>
                      </m:r>
                      <m:r>
                        <a:rPr lang="es-ES" sz="1350" i="1">
                          <a:latin typeface="Cambria Math" panose="02040503050406030204" pitchFamily="18" charset="0"/>
                        </a:rPr>
                        <m:t>4</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oMath>
                  </m:oMathPara>
                </a14:m>
                <a:endParaRPr lang="es-ES" sz="1350" dirty="0"/>
              </a:p>
            </p:txBody>
          </p:sp>
        </mc:Choice>
        <mc:Fallback xmlns="">
          <p:sp>
            <p:nvSpPr>
              <p:cNvPr id="29" name="CuadroTexto 28">
                <a:extLst>
                  <a:ext uri="{FF2B5EF4-FFF2-40B4-BE49-F238E27FC236}">
                    <a16:creationId xmlns:a16="http://schemas.microsoft.com/office/drawing/2014/main" id="{D9017A28-904A-4515-9A05-147B26CCE0E8}"/>
                  </a:ext>
                </a:extLst>
              </p:cNvPr>
              <p:cNvSpPr txBox="1">
                <a:spLocks noRot="1" noChangeAspect="1" noMove="1" noResize="1" noEditPoints="1" noAdjustHandles="1" noChangeArrowheads="1" noChangeShapeType="1" noTextEdit="1"/>
              </p:cNvSpPr>
              <p:nvPr/>
            </p:nvSpPr>
            <p:spPr>
              <a:xfrm>
                <a:off x="499032" y="3912563"/>
                <a:ext cx="5342553" cy="213264"/>
              </a:xfrm>
              <a:prstGeom prst="rect">
                <a:avLst/>
              </a:prstGeom>
              <a:blipFill>
                <a:blip r:embed="rId13"/>
                <a:stretch>
                  <a:fillRect l="-342" b="-20000"/>
                </a:stretch>
              </a:blipFill>
            </p:spPr>
            <p:txBody>
              <a:bodyPr/>
              <a:lstStyle/>
              <a:p>
                <a:r>
                  <a:rPr lang="es-ES">
                    <a:noFill/>
                  </a:rPr>
                  <a:t> </a:t>
                </a:r>
              </a:p>
            </p:txBody>
          </p:sp>
        </mc:Fallback>
      </mc:AlternateContent>
      <p:grpSp>
        <p:nvGrpSpPr>
          <p:cNvPr id="31" name="Grupo 30">
            <a:extLst>
              <a:ext uri="{FF2B5EF4-FFF2-40B4-BE49-F238E27FC236}">
                <a16:creationId xmlns:a16="http://schemas.microsoft.com/office/drawing/2014/main" id="{136970D9-2958-4730-A2F8-BB19F928C763}"/>
              </a:ext>
            </a:extLst>
          </p:cNvPr>
          <p:cNvGrpSpPr/>
          <p:nvPr/>
        </p:nvGrpSpPr>
        <p:grpSpPr>
          <a:xfrm>
            <a:off x="88759" y="1376270"/>
            <a:ext cx="2657846" cy="1854062"/>
            <a:chOff x="72008" y="622241"/>
            <a:chExt cx="3543795" cy="2472083"/>
          </a:xfrm>
        </p:grpSpPr>
        <p:grpSp>
          <p:nvGrpSpPr>
            <p:cNvPr id="8" name="Grupo 7">
              <a:extLst>
                <a:ext uri="{FF2B5EF4-FFF2-40B4-BE49-F238E27FC236}">
                  <a16:creationId xmlns:a16="http://schemas.microsoft.com/office/drawing/2014/main" id="{39435B4A-24A2-4E51-A5BA-26DAC078FFAD}"/>
                </a:ext>
              </a:extLst>
            </p:cNvPr>
            <p:cNvGrpSpPr/>
            <p:nvPr/>
          </p:nvGrpSpPr>
          <p:grpSpPr>
            <a:xfrm>
              <a:off x="72008" y="622241"/>
              <a:ext cx="3543795" cy="2472083"/>
              <a:chOff x="72008" y="622241"/>
              <a:chExt cx="3543795" cy="2472083"/>
            </a:xfrm>
          </p:grpSpPr>
          <p:pic>
            <p:nvPicPr>
              <p:cNvPr id="21" name="Imagen 20">
                <a:extLst>
                  <a:ext uri="{FF2B5EF4-FFF2-40B4-BE49-F238E27FC236}">
                    <a16:creationId xmlns:a16="http://schemas.microsoft.com/office/drawing/2014/main" id="{5B98DCC2-F1E7-42B0-8159-08751DB698BA}"/>
                  </a:ext>
                </a:extLst>
              </p:cNvPr>
              <p:cNvPicPr>
                <a:picLocks noChangeAspect="1"/>
              </p:cNvPicPr>
              <p:nvPr/>
            </p:nvPicPr>
            <p:blipFill>
              <a:blip r:embed="rId14"/>
              <a:stretch>
                <a:fillRect/>
              </a:stretch>
            </p:blipFill>
            <p:spPr>
              <a:xfrm>
                <a:off x="72008" y="622241"/>
                <a:ext cx="3543795" cy="2472083"/>
              </a:xfrm>
              <a:prstGeom prst="rect">
                <a:avLst/>
              </a:prstGeom>
            </p:spPr>
          </p:pic>
          <p:sp>
            <p:nvSpPr>
              <p:cNvPr id="16" name="Rectángulo 15">
                <a:extLst>
                  <a:ext uri="{FF2B5EF4-FFF2-40B4-BE49-F238E27FC236}">
                    <a16:creationId xmlns:a16="http://schemas.microsoft.com/office/drawing/2014/main" id="{7C8A8454-93C8-4F2E-B2B2-CFCC1FEE8C05}"/>
                  </a:ext>
                </a:extLst>
              </p:cNvPr>
              <p:cNvSpPr/>
              <p:nvPr/>
            </p:nvSpPr>
            <p:spPr>
              <a:xfrm>
                <a:off x="619040" y="2190074"/>
                <a:ext cx="511728" cy="173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30" name="Rectángulo 29">
              <a:extLst>
                <a:ext uri="{FF2B5EF4-FFF2-40B4-BE49-F238E27FC236}">
                  <a16:creationId xmlns:a16="http://schemas.microsoft.com/office/drawing/2014/main" id="{8E4CE6D5-5FC4-4FCB-AE48-42AAE1740F67}"/>
                </a:ext>
              </a:extLst>
            </p:cNvPr>
            <p:cNvSpPr/>
            <p:nvPr/>
          </p:nvSpPr>
          <p:spPr>
            <a:xfrm>
              <a:off x="2221217" y="1749107"/>
              <a:ext cx="551620" cy="431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9" name="Marcador de número de diapositiva 8">
            <a:extLst>
              <a:ext uri="{FF2B5EF4-FFF2-40B4-BE49-F238E27FC236}">
                <a16:creationId xmlns:a16="http://schemas.microsoft.com/office/drawing/2014/main" id="{1F2E1047-93DF-4858-82EE-E1561A4F010C}"/>
              </a:ext>
            </a:extLst>
          </p:cNvPr>
          <p:cNvSpPr>
            <a:spLocks noGrp="1"/>
          </p:cNvSpPr>
          <p:nvPr>
            <p:ph type="sldNum" sz="quarter" idx="12"/>
          </p:nvPr>
        </p:nvSpPr>
        <p:spPr/>
        <p:txBody>
          <a:bodyPr/>
          <a:lstStyle/>
          <a:p>
            <a:fld id="{78733FC4-8689-4CA5-A153-34ADD6EFE592}" type="slidenum">
              <a:rPr lang="es-ES" smtClean="0"/>
              <a:t>109</a:t>
            </a:fld>
            <a:endParaRPr lang="es-ES"/>
          </a:p>
        </p:txBody>
      </p:sp>
    </p:spTree>
    <p:custDataLst>
      <p:tags r:id="rId1"/>
    </p:custDataLst>
    <p:extLst>
      <p:ext uri="{BB962C8B-B14F-4D97-AF65-F5344CB8AC3E}">
        <p14:creationId xmlns:p14="http://schemas.microsoft.com/office/powerpoint/2010/main" val="24404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12" grpId="0"/>
      <p:bldP spid="14" grpId="0"/>
      <p:bldP spid="23" grpId="0"/>
      <p:bldP spid="24" grpId="0"/>
      <p:bldP spid="25" grpId="0"/>
      <p:bldP spid="26" grpId="0"/>
      <p:bldP spid="27" grpId="0" animBg="1"/>
      <p:bldP spid="17" grpId="0"/>
      <p:bldP spid="1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9604EA14-BC82-4ED2-BCE9-88D74603CC33}"/>
                  </a:ext>
                </a:extLst>
              </p:cNvPr>
              <p:cNvSpPr txBox="1"/>
              <p:nvPr/>
            </p:nvSpPr>
            <p:spPr>
              <a:xfrm>
                <a:off x="5403039" y="1403284"/>
                <a:ext cx="3684408"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1600" i="1" dirty="0" smtClean="0">
                          <a:latin typeface="Cambria Math" panose="02040503050406030204" pitchFamily="18" charset="0"/>
                        </a:rPr>
                        <m:t>𝑉𝑖𝑛</m:t>
                      </m:r>
                      <m:r>
                        <a:rPr lang="es-ES" sz="1600" b="0" i="1" dirty="0" smtClean="0">
                          <a:latin typeface="Cambria Math" panose="02040503050406030204" pitchFamily="18" charset="0"/>
                        </a:rPr>
                        <m:t>=</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𝑅</m:t>
                          </m:r>
                        </m:e>
                        <m:sub>
                          <m:r>
                            <a:rPr lang="es-ES" sz="1600" i="1" dirty="0">
                              <a:latin typeface="Cambria Math" panose="02040503050406030204" pitchFamily="18" charset="0"/>
                            </a:rPr>
                            <m:t>1</m:t>
                          </m:r>
                        </m:sub>
                      </m:sSub>
                      <m:sSub>
                        <m:sSubPr>
                          <m:ctrlPr>
                            <a:rPr lang="es-ES" sz="1600" i="1" dirty="0">
                              <a:latin typeface="Cambria Math" panose="02040503050406030204" pitchFamily="18" charset="0"/>
                            </a:rPr>
                          </m:ctrlPr>
                        </m:sSubPr>
                        <m:e>
                          <m:r>
                            <a:rPr lang="es-ES" sz="1600" i="1" dirty="0">
                              <a:latin typeface="Cambria Math" panose="02040503050406030204" pitchFamily="18" charset="0"/>
                            </a:rPr>
                            <m:t>𝑖</m:t>
                          </m:r>
                        </m:e>
                        <m:sub>
                          <m:r>
                            <a:rPr lang="es-ES" sz="1600" i="1" dirty="0">
                              <a:latin typeface="Cambria Math" panose="02040503050406030204" pitchFamily="18" charset="0"/>
                            </a:rPr>
                            <m:t>1</m:t>
                          </m:r>
                        </m:sub>
                      </m:sSub>
                      <m:r>
                        <a:rPr lang="es-ES" sz="1600" i="1" dirty="0">
                          <a:latin typeface="Cambria Math" panose="02040503050406030204" pitchFamily="18" charset="0"/>
                        </a:rPr>
                        <m:t>+</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𝑅</m:t>
                          </m:r>
                        </m:e>
                        <m:sub>
                          <m:r>
                            <a:rPr lang="es-ES" sz="1600" i="1" dirty="0">
                              <a:latin typeface="Cambria Math" panose="02040503050406030204" pitchFamily="18" charset="0"/>
                            </a:rPr>
                            <m:t>2</m:t>
                          </m:r>
                        </m:sub>
                      </m:sSub>
                      <m:sSub>
                        <m:sSubPr>
                          <m:ctrlPr>
                            <a:rPr lang="es-ES" sz="1600" i="1" dirty="0">
                              <a:latin typeface="Cambria Math" panose="02040503050406030204" pitchFamily="18" charset="0"/>
                            </a:rPr>
                          </m:ctrlPr>
                        </m:sSubPr>
                        <m:e>
                          <m:r>
                            <a:rPr lang="es-ES" sz="1600" i="1" dirty="0">
                              <a:latin typeface="Cambria Math" panose="02040503050406030204" pitchFamily="18" charset="0"/>
                            </a:rPr>
                            <m:t>𝑖</m:t>
                          </m:r>
                        </m:e>
                        <m:sub>
                          <m:r>
                            <a:rPr lang="es-ES" sz="1600" i="1" dirty="0">
                              <a:latin typeface="Cambria Math" panose="02040503050406030204" pitchFamily="18" charset="0"/>
                            </a:rPr>
                            <m:t>2</m:t>
                          </m:r>
                        </m:sub>
                      </m:sSub>
                    </m:oMath>
                  </m:oMathPara>
                </a14:m>
                <a:endParaRPr lang="es-ES" sz="16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sz="1600" i="1" dirty="0">
                              <a:latin typeface="Cambria Math" panose="02040503050406030204" pitchFamily="18" charset="0"/>
                            </a:rPr>
                          </m:ctrlPr>
                        </m:sSubPr>
                        <m:e>
                          <m:r>
                            <a:rPr lang="es-ES" sz="1600" i="1" dirty="0">
                              <a:latin typeface="Cambria Math" panose="02040503050406030204" pitchFamily="18" charset="0"/>
                            </a:rPr>
                            <m:t>𝑅</m:t>
                          </m:r>
                        </m:e>
                        <m:sub>
                          <m:r>
                            <a:rPr lang="es-ES" sz="1600" i="1" dirty="0">
                              <a:latin typeface="Cambria Math" panose="02040503050406030204" pitchFamily="18" charset="0"/>
                            </a:rPr>
                            <m:t>2</m:t>
                          </m:r>
                        </m:sub>
                      </m:sSub>
                      <m:sSub>
                        <m:sSubPr>
                          <m:ctrlPr>
                            <a:rPr lang="es-ES" sz="1600" i="1" dirty="0">
                              <a:latin typeface="Cambria Math" panose="02040503050406030204" pitchFamily="18" charset="0"/>
                            </a:rPr>
                          </m:ctrlPr>
                        </m:sSubPr>
                        <m:e>
                          <m:r>
                            <a:rPr lang="es-ES" sz="1600" i="1" dirty="0">
                              <a:latin typeface="Cambria Math" panose="02040503050406030204" pitchFamily="18" charset="0"/>
                            </a:rPr>
                            <m:t>𝑖</m:t>
                          </m:r>
                        </m:e>
                        <m:sub>
                          <m:r>
                            <a:rPr lang="es-ES" sz="1600" b="0" i="1" dirty="0" smtClean="0">
                              <a:latin typeface="Cambria Math" panose="02040503050406030204" pitchFamily="18" charset="0"/>
                            </a:rPr>
                            <m:t>2</m:t>
                          </m:r>
                        </m:sub>
                      </m:sSub>
                      <m:r>
                        <a:rPr lang="es-ES" sz="1600" b="0" i="1" dirty="0" smtClean="0">
                          <a:latin typeface="Cambria Math" panose="02040503050406030204" pitchFamily="18" charset="0"/>
                        </a:rPr>
                        <m:t>−</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𝑅</m:t>
                          </m:r>
                        </m:e>
                        <m:sub>
                          <m:r>
                            <a:rPr lang="es-ES" sz="1600" b="0" i="1" dirty="0" smtClean="0">
                              <a:latin typeface="Cambria Math" panose="02040503050406030204" pitchFamily="18" charset="0"/>
                            </a:rPr>
                            <m:t>3</m:t>
                          </m:r>
                        </m:sub>
                      </m:sSub>
                      <m:d>
                        <m:dPr>
                          <m:ctrlPr>
                            <a:rPr lang="es-ES" sz="1600" i="1" dirty="0">
                              <a:latin typeface="Cambria Math" panose="02040503050406030204" pitchFamily="18" charset="0"/>
                            </a:rPr>
                          </m:ctrlPr>
                        </m:dPr>
                        <m:e>
                          <m:sSub>
                            <m:sSubPr>
                              <m:ctrlPr>
                                <a:rPr lang="es-ES" sz="1600" i="1" dirty="0">
                                  <a:latin typeface="Cambria Math" panose="02040503050406030204" pitchFamily="18" charset="0"/>
                                </a:rPr>
                              </m:ctrlPr>
                            </m:sSubPr>
                            <m:e>
                              <m:r>
                                <a:rPr lang="es-ES" sz="1600" i="1" dirty="0">
                                  <a:latin typeface="Cambria Math" panose="02040503050406030204" pitchFamily="18" charset="0"/>
                                </a:rPr>
                                <m:t>𝑖</m:t>
                              </m:r>
                            </m:e>
                            <m:sub>
                              <m:r>
                                <a:rPr lang="es-ES" sz="1600" i="1" dirty="0">
                                  <a:latin typeface="Cambria Math" panose="02040503050406030204" pitchFamily="18" charset="0"/>
                                </a:rPr>
                                <m:t>1</m:t>
                              </m:r>
                            </m:sub>
                          </m:sSub>
                          <m:r>
                            <a:rPr lang="es-ES" sz="1600" i="1" dirty="0">
                              <a:latin typeface="Cambria Math" panose="02040503050406030204" pitchFamily="18" charset="0"/>
                            </a:rPr>
                            <m:t>−</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𝑖</m:t>
                              </m:r>
                            </m:e>
                            <m:sub>
                              <m:r>
                                <a:rPr lang="es-ES" sz="1600" i="1" dirty="0">
                                  <a:latin typeface="Cambria Math" panose="02040503050406030204" pitchFamily="18" charset="0"/>
                                </a:rPr>
                                <m:t>2</m:t>
                              </m:r>
                            </m:sub>
                          </m:sSub>
                        </m:e>
                      </m:d>
                      <m:r>
                        <a:rPr lang="es-ES" sz="1600" i="1" dirty="0">
                          <a:latin typeface="Cambria Math" panose="02040503050406030204" pitchFamily="18" charset="0"/>
                        </a:rPr>
                        <m:t>−</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𝑅</m:t>
                          </m:r>
                        </m:e>
                        <m:sub>
                          <m:r>
                            <a:rPr lang="es-ES" sz="1600" i="1" dirty="0">
                              <a:latin typeface="Cambria Math" panose="02040503050406030204" pitchFamily="18" charset="0"/>
                            </a:rPr>
                            <m:t>4</m:t>
                          </m:r>
                        </m:sub>
                      </m:sSub>
                      <m:d>
                        <m:dPr>
                          <m:ctrlPr>
                            <a:rPr lang="es-ES" sz="1600" i="1" dirty="0">
                              <a:latin typeface="Cambria Math" panose="02040503050406030204" pitchFamily="18" charset="0"/>
                            </a:rPr>
                          </m:ctrlPr>
                        </m:dPr>
                        <m:e>
                          <m:sSub>
                            <m:sSubPr>
                              <m:ctrlPr>
                                <a:rPr lang="es-ES" sz="1600" i="1" dirty="0">
                                  <a:latin typeface="Cambria Math" panose="02040503050406030204" pitchFamily="18" charset="0"/>
                                </a:rPr>
                              </m:ctrlPr>
                            </m:sSubPr>
                            <m:e>
                              <m:r>
                                <a:rPr lang="es-ES" sz="1600" i="1" dirty="0">
                                  <a:latin typeface="Cambria Math" panose="02040503050406030204" pitchFamily="18" charset="0"/>
                                </a:rPr>
                                <m:t>𝑖</m:t>
                              </m:r>
                            </m:e>
                            <m:sub>
                              <m:r>
                                <a:rPr lang="es-ES" sz="1600" i="1" dirty="0">
                                  <a:latin typeface="Cambria Math" panose="02040503050406030204" pitchFamily="18" charset="0"/>
                                </a:rPr>
                                <m:t>1</m:t>
                              </m:r>
                            </m:sub>
                          </m:sSub>
                          <m:r>
                            <a:rPr lang="es-ES" sz="1600" i="1" dirty="0">
                              <a:latin typeface="Cambria Math" panose="02040503050406030204" pitchFamily="18" charset="0"/>
                            </a:rPr>
                            <m:t>−</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𝑖</m:t>
                              </m:r>
                            </m:e>
                            <m:sub>
                              <m:r>
                                <a:rPr lang="es-ES" sz="1600" i="1" dirty="0">
                                  <a:latin typeface="Cambria Math" panose="02040503050406030204" pitchFamily="18" charset="0"/>
                                </a:rPr>
                                <m:t>2</m:t>
                              </m:r>
                            </m:sub>
                          </m:sSub>
                        </m:e>
                      </m:d>
                      <m:r>
                        <a:rPr lang="es-ES" sz="1600" b="0" i="1" dirty="0" smtClean="0">
                          <a:latin typeface="Cambria Math" panose="02040503050406030204" pitchFamily="18" charset="0"/>
                        </a:rPr>
                        <m:t>=0</m:t>
                      </m:r>
                    </m:oMath>
                  </m:oMathPara>
                </a14:m>
                <a:endParaRPr lang="es-ES" sz="1600" dirty="0"/>
              </a:p>
            </p:txBody>
          </p:sp>
        </mc:Choice>
        <mc:Fallback xmlns="">
          <p:sp>
            <p:nvSpPr>
              <p:cNvPr id="25" name="CuadroTexto 24">
                <a:extLst>
                  <a:ext uri="{FF2B5EF4-FFF2-40B4-BE49-F238E27FC236}">
                    <a16:creationId xmlns:a16="http://schemas.microsoft.com/office/drawing/2014/main" id="{9604EA14-BC82-4ED2-BCE9-88D74603CC33}"/>
                  </a:ext>
                </a:extLst>
              </p:cNvPr>
              <p:cNvSpPr txBox="1">
                <a:spLocks noRot="1" noChangeAspect="1" noMove="1" noResize="1" noEditPoints="1" noAdjustHandles="1" noChangeArrowheads="1" noChangeShapeType="1" noTextEdit="1"/>
              </p:cNvSpPr>
              <p:nvPr/>
            </p:nvSpPr>
            <p:spPr>
              <a:xfrm>
                <a:off x="5403039" y="1403284"/>
                <a:ext cx="3684408" cy="584775"/>
              </a:xfrm>
              <a:prstGeom prst="rect">
                <a:avLst/>
              </a:prstGeom>
              <a:blipFill>
                <a:blip r:embed="rId2"/>
                <a:stretch>
                  <a:fillRect/>
                </a:stretch>
              </a:blipFill>
            </p:spPr>
            <p:txBody>
              <a:bodyPr/>
              <a:lstStyle/>
              <a:p>
                <a:r>
                  <a:rPr lang="es-ES">
                    <a:noFill/>
                  </a:rPr>
                  <a:t> </a:t>
                </a:r>
              </a:p>
            </p:txBody>
          </p:sp>
        </mc:Fallback>
      </mc:AlternateContent>
      <p:grpSp>
        <p:nvGrpSpPr>
          <p:cNvPr id="16" name="Grupo 15">
            <a:extLst>
              <a:ext uri="{FF2B5EF4-FFF2-40B4-BE49-F238E27FC236}">
                <a16:creationId xmlns:a16="http://schemas.microsoft.com/office/drawing/2014/main" id="{403428F3-7279-45DF-9B7A-C134E528486F}"/>
              </a:ext>
            </a:extLst>
          </p:cNvPr>
          <p:cNvGrpSpPr/>
          <p:nvPr/>
        </p:nvGrpSpPr>
        <p:grpSpPr>
          <a:xfrm>
            <a:off x="80786" y="823789"/>
            <a:ext cx="5470306" cy="2362811"/>
            <a:chOff x="242495" y="866305"/>
            <a:chExt cx="6550911" cy="2829561"/>
          </a:xfrm>
        </p:grpSpPr>
        <p:grpSp>
          <p:nvGrpSpPr>
            <p:cNvPr id="12" name="Grupo 11">
              <a:extLst>
                <a:ext uri="{FF2B5EF4-FFF2-40B4-BE49-F238E27FC236}">
                  <a16:creationId xmlns:a16="http://schemas.microsoft.com/office/drawing/2014/main" id="{88BB366C-B3A9-4193-9145-0A3AF48ACC7A}"/>
                </a:ext>
              </a:extLst>
            </p:cNvPr>
            <p:cNvGrpSpPr/>
            <p:nvPr/>
          </p:nvGrpSpPr>
          <p:grpSpPr>
            <a:xfrm>
              <a:off x="242495" y="866305"/>
              <a:ext cx="6550911" cy="2829561"/>
              <a:chOff x="242496" y="1498599"/>
              <a:chExt cx="4469204" cy="1930401"/>
            </a:xfrm>
          </p:grpSpPr>
          <p:pic>
            <p:nvPicPr>
              <p:cNvPr id="6" name="Imagen 5">
                <a:extLst>
                  <a:ext uri="{FF2B5EF4-FFF2-40B4-BE49-F238E27FC236}">
                    <a16:creationId xmlns:a16="http://schemas.microsoft.com/office/drawing/2014/main" id="{BA73C6D9-30F8-442C-A416-6367A1E84B15}"/>
                  </a:ext>
                </a:extLst>
              </p:cNvPr>
              <p:cNvPicPr>
                <a:picLocks noChangeAspect="1"/>
              </p:cNvPicPr>
              <p:nvPr/>
            </p:nvPicPr>
            <p:blipFill rotWithShape="1">
              <a:blip r:embed="rId3"/>
              <a:srcRect t="7988" b="6352"/>
              <a:stretch/>
            </p:blipFill>
            <p:spPr>
              <a:xfrm>
                <a:off x="242496" y="1498599"/>
                <a:ext cx="4469204" cy="1930401"/>
              </a:xfrm>
              <a:prstGeom prst="rect">
                <a:avLst/>
              </a:prstGeom>
            </p:spPr>
          </p:pic>
          <p:cxnSp>
            <p:nvCxnSpPr>
              <p:cNvPr id="8" name="Conector recto 7">
                <a:extLst>
                  <a:ext uri="{FF2B5EF4-FFF2-40B4-BE49-F238E27FC236}">
                    <a16:creationId xmlns:a16="http://schemas.microsoft.com/office/drawing/2014/main" id="{402EB063-F794-4335-A7E9-F2711F9D9BB5}"/>
                  </a:ext>
                </a:extLst>
              </p:cNvPr>
              <p:cNvCxnSpPr/>
              <p:nvPr/>
            </p:nvCxnSpPr>
            <p:spPr>
              <a:xfrm>
                <a:off x="3942826" y="1887523"/>
                <a:ext cx="528506" cy="0"/>
              </a:xfrm>
              <a:prstGeom prst="line">
                <a:avLst/>
              </a:prstGeom>
              <a:ln w="15875">
                <a:solidFill>
                  <a:srgbClr val="D47D89"/>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66B1E997-928A-463C-A18C-E94F1C638203}"/>
                  </a:ext>
                </a:extLst>
              </p:cNvPr>
              <p:cNvCxnSpPr/>
              <p:nvPr/>
            </p:nvCxnSpPr>
            <p:spPr>
              <a:xfrm>
                <a:off x="3947589" y="3140076"/>
                <a:ext cx="528506" cy="0"/>
              </a:xfrm>
              <a:prstGeom prst="line">
                <a:avLst/>
              </a:prstGeom>
              <a:ln w="15875">
                <a:solidFill>
                  <a:srgbClr val="D47D89"/>
                </a:solidFill>
              </a:ln>
            </p:spPr>
            <p:style>
              <a:lnRef idx="1">
                <a:schemeClr val="accent1"/>
              </a:lnRef>
              <a:fillRef idx="0">
                <a:schemeClr val="accent1"/>
              </a:fillRef>
              <a:effectRef idx="0">
                <a:schemeClr val="accent1"/>
              </a:effectRef>
              <a:fontRef idx="minor">
                <a:schemeClr val="tx1"/>
              </a:fontRef>
            </p:style>
          </p:cxnSp>
          <p:sp>
            <p:nvSpPr>
              <p:cNvPr id="10" name="Elipse 9">
                <a:extLst>
                  <a:ext uri="{FF2B5EF4-FFF2-40B4-BE49-F238E27FC236}">
                    <a16:creationId xmlns:a16="http://schemas.microsoft.com/office/drawing/2014/main" id="{088C54D7-1DFD-42A5-B824-75025765F508}"/>
                  </a:ext>
                </a:extLst>
              </p:cNvPr>
              <p:cNvSpPr/>
              <p:nvPr/>
            </p:nvSpPr>
            <p:spPr>
              <a:xfrm>
                <a:off x="4471332" y="1847041"/>
                <a:ext cx="80963" cy="80963"/>
              </a:xfrm>
              <a:prstGeom prst="ellipse">
                <a:avLst/>
              </a:prstGeom>
              <a:noFill/>
              <a:ln>
                <a:solidFill>
                  <a:srgbClr val="D47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Elipse 10">
                <a:extLst>
                  <a:ext uri="{FF2B5EF4-FFF2-40B4-BE49-F238E27FC236}">
                    <a16:creationId xmlns:a16="http://schemas.microsoft.com/office/drawing/2014/main" id="{CF61FC7A-BCE4-4965-9DEB-1237E73B04FF}"/>
                  </a:ext>
                </a:extLst>
              </p:cNvPr>
              <p:cNvSpPr/>
              <p:nvPr/>
            </p:nvSpPr>
            <p:spPr>
              <a:xfrm>
                <a:off x="4471331" y="3099594"/>
                <a:ext cx="80963" cy="80963"/>
              </a:xfrm>
              <a:prstGeom prst="ellipse">
                <a:avLst/>
              </a:prstGeom>
              <a:noFill/>
              <a:ln>
                <a:solidFill>
                  <a:srgbClr val="D47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9" name="Grupo 18">
              <a:extLst>
                <a:ext uri="{FF2B5EF4-FFF2-40B4-BE49-F238E27FC236}">
                  <a16:creationId xmlns:a16="http://schemas.microsoft.com/office/drawing/2014/main" id="{A5A59C8D-7297-4EA0-B551-46A808676FC7}"/>
                </a:ext>
              </a:extLst>
            </p:cNvPr>
            <p:cNvGrpSpPr/>
            <p:nvPr/>
          </p:nvGrpSpPr>
          <p:grpSpPr>
            <a:xfrm>
              <a:off x="1566153" y="1624523"/>
              <a:ext cx="4011039" cy="1381328"/>
              <a:chOff x="1566153" y="2256817"/>
              <a:chExt cx="4011039" cy="1381328"/>
            </a:xfrm>
          </p:grpSpPr>
          <p:cxnSp>
            <p:nvCxnSpPr>
              <p:cNvPr id="14" name="Conector recto de flecha 13">
                <a:extLst>
                  <a:ext uri="{FF2B5EF4-FFF2-40B4-BE49-F238E27FC236}">
                    <a16:creationId xmlns:a16="http://schemas.microsoft.com/office/drawing/2014/main" id="{E8BB5DA0-3405-4D81-A4F0-676BDC7F5BC9}"/>
                  </a:ext>
                </a:extLst>
              </p:cNvPr>
              <p:cNvCxnSpPr/>
              <p:nvPr/>
            </p:nvCxnSpPr>
            <p:spPr>
              <a:xfrm>
                <a:off x="1566153" y="2256817"/>
                <a:ext cx="129377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ector recto de flecha 14">
                <a:extLst>
                  <a:ext uri="{FF2B5EF4-FFF2-40B4-BE49-F238E27FC236}">
                    <a16:creationId xmlns:a16="http://schemas.microsoft.com/office/drawing/2014/main" id="{BDF73171-C1B8-4019-948C-5685208F424A}"/>
                  </a:ext>
                </a:extLst>
              </p:cNvPr>
              <p:cNvCxnSpPr>
                <a:cxnSpLocks/>
              </p:cNvCxnSpPr>
              <p:nvPr/>
            </p:nvCxnSpPr>
            <p:spPr>
              <a:xfrm>
                <a:off x="3197158" y="2350851"/>
                <a:ext cx="0" cy="12872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Conector recto de flecha 16">
                <a:extLst>
                  <a:ext uri="{FF2B5EF4-FFF2-40B4-BE49-F238E27FC236}">
                    <a16:creationId xmlns:a16="http://schemas.microsoft.com/office/drawing/2014/main" id="{19DBECE0-6B17-4907-9906-910A3CC47A6D}"/>
                  </a:ext>
                </a:extLst>
              </p:cNvPr>
              <p:cNvCxnSpPr/>
              <p:nvPr/>
            </p:nvCxnSpPr>
            <p:spPr>
              <a:xfrm>
                <a:off x="4111557" y="2263302"/>
                <a:ext cx="129377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ector recto de flecha 17">
                <a:extLst>
                  <a:ext uri="{FF2B5EF4-FFF2-40B4-BE49-F238E27FC236}">
                    <a16:creationId xmlns:a16="http://schemas.microsoft.com/office/drawing/2014/main" id="{C88D6EF7-F113-4CB7-8AAE-7EA170A0093E}"/>
                  </a:ext>
                </a:extLst>
              </p:cNvPr>
              <p:cNvCxnSpPr>
                <a:cxnSpLocks/>
              </p:cNvCxnSpPr>
              <p:nvPr/>
            </p:nvCxnSpPr>
            <p:spPr>
              <a:xfrm>
                <a:off x="5577192" y="2350851"/>
                <a:ext cx="0" cy="12872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24" name="Grupo 23">
              <a:extLst>
                <a:ext uri="{FF2B5EF4-FFF2-40B4-BE49-F238E27FC236}">
                  <a16:creationId xmlns:a16="http://schemas.microsoft.com/office/drawing/2014/main" id="{85F5CBA2-514C-4322-A6E2-F3816E412861}"/>
                </a:ext>
              </a:extLst>
            </p:cNvPr>
            <p:cNvGrpSpPr/>
            <p:nvPr/>
          </p:nvGrpSpPr>
          <p:grpSpPr>
            <a:xfrm>
              <a:off x="1566153" y="1056624"/>
              <a:ext cx="4494566" cy="1861997"/>
              <a:chOff x="1566153" y="1688918"/>
              <a:chExt cx="4494566" cy="1861997"/>
            </a:xfrm>
          </p:grpSpPr>
          <p:sp>
            <p:nvSpPr>
              <p:cNvPr id="20" name="CuadroTexto 19">
                <a:extLst>
                  <a:ext uri="{FF2B5EF4-FFF2-40B4-BE49-F238E27FC236}">
                    <a16:creationId xmlns:a16="http://schemas.microsoft.com/office/drawing/2014/main" id="{60A7AEAC-93C9-4298-81FE-4CE4BE5E8BA0}"/>
                  </a:ext>
                </a:extLst>
              </p:cNvPr>
              <p:cNvSpPr txBox="1"/>
              <p:nvPr/>
            </p:nvSpPr>
            <p:spPr>
              <a:xfrm>
                <a:off x="1566153" y="1693042"/>
                <a:ext cx="1229824" cy="369332"/>
              </a:xfrm>
              <a:prstGeom prst="rect">
                <a:avLst/>
              </a:prstGeom>
              <a:noFill/>
            </p:spPr>
            <p:txBody>
              <a:bodyPr wrap="none" rtlCol="0">
                <a:spAutoFit/>
              </a:bodyPr>
              <a:lstStyle/>
              <a:p>
                <a:r>
                  <a:rPr lang="es-ES" dirty="0"/>
                  <a:t>+             -</a:t>
                </a:r>
              </a:p>
            </p:txBody>
          </p:sp>
          <p:sp>
            <p:nvSpPr>
              <p:cNvPr id="21" name="CuadroTexto 20">
                <a:extLst>
                  <a:ext uri="{FF2B5EF4-FFF2-40B4-BE49-F238E27FC236}">
                    <a16:creationId xmlns:a16="http://schemas.microsoft.com/office/drawing/2014/main" id="{05E1BDA9-B232-467A-B1CA-07338D8227DF}"/>
                  </a:ext>
                </a:extLst>
              </p:cNvPr>
              <p:cNvSpPr txBox="1"/>
              <p:nvPr/>
            </p:nvSpPr>
            <p:spPr>
              <a:xfrm>
                <a:off x="4111557" y="1688918"/>
                <a:ext cx="1229824" cy="369332"/>
              </a:xfrm>
              <a:prstGeom prst="rect">
                <a:avLst/>
              </a:prstGeom>
              <a:noFill/>
            </p:spPr>
            <p:txBody>
              <a:bodyPr wrap="none" rtlCol="0">
                <a:spAutoFit/>
              </a:bodyPr>
              <a:lstStyle/>
              <a:p>
                <a:r>
                  <a:rPr lang="es-ES" dirty="0"/>
                  <a:t>+             -</a:t>
                </a:r>
              </a:p>
            </p:txBody>
          </p:sp>
          <p:sp>
            <p:nvSpPr>
              <p:cNvPr id="22" name="CuadroTexto 21">
                <a:extLst>
                  <a:ext uri="{FF2B5EF4-FFF2-40B4-BE49-F238E27FC236}">
                    <a16:creationId xmlns:a16="http://schemas.microsoft.com/office/drawing/2014/main" id="{1A1076A6-EE28-4DDD-891D-18817873BE90}"/>
                  </a:ext>
                </a:extLst>
              </p:cNvPr>
              <p:cNvSpPr txBox="1"/>
              <p:nvPr/>
            </p:nvSpPr>
            <p:spPr>
              <a:xfrm>
                <a:off x="3197158" y="2320819"/>
                <a:ext cx="319318" cy="1200329"/>
              </a:xfrm>
              <a:prstGeom prst="rect">
                <a:avLst/>
              </a:prstGeom>
              <a:noFill/>
            </p:spPr>
            <p:txBody>
              <a:bodyPr wrap="none" rtlCol="0">
                <a:spAutoFit/>
              </a:bodyPr>
              <a:lstStyle/>
              <a:p>
                <a:r>
                  <a:rPr lang="es-ES" dirty="0"/>
                  <a:t>+</a:t>
                </a:r>
              </a:p>
              <a:p>
                <a:endParaRPr lang="es-ES" dirty="0"/>
              </a:p>
              <a:p>
                <a:endParaRPr lang="es-ES" dirty="0"/>
              </a:p>
              <a:p>
                <a:r>
                  <a:rPr lang="es-ES" dirty="0"/>
                  <a:t>-</a:t>
                </a:r>
              </a:p>
            </p:txBody>
          </p:sp>
          <p:sp>
            <p:nvSpPr>
              <p:cNvPr id="23" name="CuadroTexto 22">
                <a:extLst>
                  <a:ext uri="{FF2B5EF4-FFF2-40B4-BE49-F238E27FC236}">
                    <a16:creationId xmlns:a16="http://schemas.microsoft.com/office/drawing/2014/main" id="{7B87B493-F55E-4FC8-A21A-6E1E9A80C670}"/>
                  </a:ext>
                </a:extLst>
              </p:cNvPr>
              <p:cNvSpPr txBox="1"/>
              <p:nvPr/>
            </p:nvSpPr>
            <p:spPr>
              <a:xfrm>
                <a:off x="5741401" y="2350586"/>
                <a:ext cx="319318" cy="1200329"/>
              </a:xfrm>
              <a:prstGeom prst="rect">
                <a:avLst/>
              </a:prstGeom>
              <a:noFill/>
            </p:spPr>
            <p:txBody>
              <a:bodyPr wrap="none" rtlCol="0">
                <a:spAutoFit/>
              </a:bodyPr>
              <a:lstStyle/>
              <a:p>
                <a:r>
                  <a:rPr lang="es-ES" dirty="0"/>
                  <a:t>+</a:t>
                </a:r>
              </a:p>
              <a:p>
                <a:endParaRPr lang="es-ES" dirty="0"/>
              </a:p>
              <a:p>
                <a:endParaRPr lang="es-ES" dirty="0"/>
              </a:p>
              <a:p>
                <a:r>
                  <a:rPr lang="es-ES" dirty="0"/>
                  <a:t>-</a:t>
                </a:r>
              </a:p>
            </p:txBody>
          </p:sp>
        </p:grpSp>
        <p:grpSp>
          <p:nvGrpSpPr>
            <p:cNvPr id="30" name="Grupo 29">
              <a:extLst>
                <a:ext uri="{FF2B5EF4-FFF2-40B4-BE49-F238E27FC236}">
                  <a16:creationId xmlns:a16="http://schemas.microsoft.com/office/drawing/2014/main" id="{5AD5243E-F215-4EF3-8A1E-45303F9946CE}"/>
                </a:ext>
              </a:extLst>
            </p:cNvPr>
            <p:cNvGrpSpPr/>
            <p:nvPr/>
          </p:nvGrpSpPr>
          <p:grpSpPr>
            <a:xfrm>
              <a:off x="1201950" y="1533626"/>
              <a:ext cx="4385487" cy="1154162"/>
              <a:chOff x="1201950" y="2165920"/>
              <a:chExt cx="4385487" cy="1154162"/>
            </a:xfrm>
          </p:grpSpPr>
          <p:sp>
            <p:nvSpPr>
              <p:cNvPr id="26" name="CuadroTexto 25">
                <a:extLst>
                  <a:ext uri="{FF2B5EF4-FFF2-40B4-BE49-F238E27FC236}">
                    <a16:creationId xmlns:a16="http://schemas.microsoft.com/office/drawing/2014/main" id="{DDC40CCB-0263-496A-8AD2-6E86CC24187F}"/>
                  </a:ext>
                </a:extLst>
              </p:cNvPr>
              <p:cNvSpPr txBox="1"/>
              <p:nvPr/>
            </p:nvSpPr>
            <p:spPr>
              <a:xfrm>
                <a:off x="1201950" y="2165920"/>
                <a:ext cx="364202" cy="369332"/>
              </a:xfrm>
              <a:prstGeom prst="rect">
                <a:avLst/>
              </a:prstGeom>
              <a:noFill/>
            </p:spPr>
            <p:txBody>
              <a:bodyPr wrap="none" rtlCol="0">
                <a:spAutoFit/>
              </a:bodyPr>
              <a:lstStyle/>
              <a:p>
                <a:r>
                  <a:rPr lang="es-ES" dirty="0"/>
                  <a:t>i1</a:t>
                </a:r>
              </a:p>
            </p:txBody>
          </p:sp>
          <p:sp>
            <p:nvSpPr>
              <p:cNvPr id="27" name="CuadroTexto 26">
                <a:extLst>
                  <a:ext uri="{FF2B5EF4-FFF2-40B4-BE49-F238E27FC236}">
                    <a16:creationId xmlns:a16="http://schemas.microsoft.com/office/drawing/2014/main" id="{ABB3CBF9-3F46-4EDD-9877-FC0623DDFC40}"/>
                  </a:ext>
                </a:extLst>
              </p:cNvPr>
              <p:cNvSpPr txBox="1"/>
              <p:nvPr/>
            </p:nvSpPr>
            <p:spPr>
              <a:xfrm>
                <a:off x="2874586" y="2728713"/>
                <a:ext cx="364202" cy="369332"/>
              </a:xfrm>
              <a:prstGeom prst="rect">
                <a:avLst/>
              </a:prstGeom>
              <a:noFill/>
            </p:spPr>
            <p:txBody>
              <a:bodyPr wrap="none" rtlCol="0">
                <a:spAutoFit/>
              </a:bodyPr>
              <a:lstStyle/>
              <a:p>
                <a:r>
                  <a:rPr lang="es-ES" dirty="0"/>
                  <a:t>i2</a:t>
                </a:r>
              </a:p>
            </p:txBody>
          </p:sp>
          <p:sp>
            <p:nvSpPr>
              <p:cNvPr id="28" name="CuadroTexto 27">
                <a:extLst>
                  <a:ext uri="{FF2B5EF4-FFF2-40B4-BE49-F238E27FC236}">
                    <a16:creationId xmlns:a16="http://schemas.microsoft.com/office/drawing/2014/main" id="{62DDAF0F-92C3-4894-8EB5-4624CCC0C84E}"/>
                  </a:ext>
                </a:extLst>
              </p:cNvPr>
              <p:cNvSpPr txBox="1"/>
              <p:nvPr/>
            </p:nvSpPr>
            <p:spPr>
              <a:xfrm>
                <a:off x="5108125" y="2283689"/>
                <a:ext cx="364202" cy="369332"/>
              </a:xfrm>
              <a:prstGeom prst="rect">
                <a:avLst/>
              </a:prstGeom>
              <a:noFill/>
            </p:spPr>
            <p:txBody>
              <a:bodyPr wrap="none" rtlCol="0">
                <a:spAutoFit/>
              </a:bodyPr>
              <a:lstStyle/>
              <a:p>
                <a:r>
                  <a:rPr lang="es-ES" dirty="0"/>
                  <a:t>i3</a:t>
                </a:r>
              </a:p>
            </p:txBody>
          </p:sp>
          <p:sp>
            <p:nvSpPr>
              <p:cNvPr id="29" name="CuadroTexto 28">
                <a:extLst>
                  <a:ext uri="{FF2B5EF4-FFF2-40B4-BE49-F238E27FC236}">
                    <a16:creationId xmlns:a16="http://schemas.microsoft.com/office/drawing/2014/main" id="{402EC1ED-1B02-4FCD-B2C7-86159C634DA0}"/>
                  </a:ext>
                </a:extLst>
              </p:cNvPr>
              <p:cNvSpPr txBox="1"/>
              <p:nvPr/>
            </p:nvSpPr>
            <p:spPr>
              <a:xfrm>
                <a:off x="5223235" y="2950750"/>
                <a:ext cx="364202" cy="369332"/>
              </a:xfrm>
              <a:prstGeom prst="rect">
                <a:avLst/>
              </a:prstGeom>
              <a:noFill/>
            </p:spPr>
            <p:txBody>
              <a:bodyPr wrap="none" rtlCol="0">
                <a:spAutoFit/>
              </a:bodyPr>
              <a:lstStyle/>
              <a:p>
                <a:r>
                  <a:rPr lang="es-ES" dirty="0"/>
                  <a:t>i3</a:t>
                </a:r>
              </a:p>
            </p:txBody>
          </p:sp>
        </p:grpSp>
      </p:grpSp>
      <mc:AlternateContent xmlns:mc="http://schemas.openxmlformats.org/markup-compatibility/2006" xmlns:a14="http://schemas.microsoft.com/office/drawing/2010/main">
        <mc:Choice Requires="a14">
          <p:sp>
            <p:nvSpPr>
              <p:cNvPr id="35" name="CuadroTexto 34">
                <a:extLst>
                  <a:ext uri="{FF2B5EF4-FFF2-40B4-BE49-F238E27FC236}">
                    <a16:creationId xmlns:a16="http://schemas.microsoft.com/office/drawing/2014/main" id="{69FCE628-7839-424C-B6BE-6EBC150125F8}"/>
                  </a:ext>
                </a:extLst>
              </p:cNvPr>
              <p:cNvSpPr txBox="1"/>
              <p:nvPr/>
            </p:nvSpPr>
            <p:spPr>
              <a:xfrm>
                <a:off x="175706" y="3168375"/>
                <a:ext cx="794421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6=10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i="1" dirty="0">
                          <a:latin typeface="Cambria Math" panose="02040503050406030204" pitchFamily="18" charset="0"/>
                        </a:rPr>
                        <m:t>+</m:t>
                      </m:r>
                      <m:r>
                        <a:rPr lang="es-ES" b="0" i="1" dirty="0" smtClean="0">
                          <a:latin typeface="Cambria Math" panose="02040503050406030204" pitchFamily="18" charset="0"/>
                        </a:rPr>
                        <m:t>10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oMath>
                  </m:oMathPara>
                </a14:m>
                <a:endParaRPr lang="es-ES" dirty="0"/>
              </a:p>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10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r>
                        <a:rPr lang="es-ES" i="1" dirty="0" smtClean="0">
                          <a:latin typeface="Cambria Math" panose="02040503050406030204" pitchFamily="18" charset="0"/>
                        </a:rPr>
                        <m:t>2</m:t>
                      </m:r>
                      <m:r>
                        <a:rPr lang="es-ES" b="0" i="1" dirty="0" smtClean="0">
                          <a:latin typeface="Cambria Math" panose="02040503050406030204" pitchFamily="18" charset="0"/>
                        </a:rPr>
                        <m:t>0</m:t>
                      </m:r>
                      <m:d>
                        <m:dPr>
                          <m:ctrlPr>
                            <a:rPr lang="es-ES" i="1" dirty="0">
                              <a:latin typeface="Cambria Math" panose="02040503050406030204" pitchFamily="18" charset="0"/>
                            </a:rPr>
                          </m:ctrlPr>
                        </m:dPr>
                        <m:e>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e>
                      </m:d>
                      <m:r>
                        <a:rPr lang="es-ES" i="1" dirty="0">
                          <a:latin typeface="Cambria Math" panose="02040503050406030204" pitchFamily="18" charset="0"/>
                        </a:rPr>
                        <m:t>−</m:t>
                      </m:r>
                      <m:r>
                        <a:rPr lang="es-ES" b="0" i="1" dirty="0" smtClean="0">
                          <a:latin typeface="Cambria Math" panose="02040503050406030204" pitchFamily="18" charset="0"/>
                        </a:rPr>
                        <m:t>20</m:t>
                      </m:r>
                      <m:d>
                        <m:dPr>
                          <m:ctrlPr>
                            <a:rPr lang="es-ES" i="1" dirty="0">
                              <a:latin typeface="Cambria Math" panose="02040503050406030204" pitchFamily="18" charset="0"/>
                            </a:rPr>
                          </m:ctrlPr>
                        </m:dPr>
                        <m:e>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e>
                      </m:d>
                      <m:r>
                        <a:rPr lang="es-ES" b="0" i="1" dirty="0" smtClean="0">
                          <a:latin typeface="Cambria Math" panose="02040503050406030204" pitchFamily="18" charset="0"/>
                        </a:rPr>
                        <m:t>=0→−40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b="0" i="1" dirty="0" smtClean="0">
                          <a:latin typeface="Cambria Math" panose="02040503050406030204" pitchFamily="18" charset="0"/>
                        </a:rPr>
                        <m:t>+50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=0</m:t>
                      </m:r>
                    </m:oMath>
                  </m:oMathPara>
                </a14:m>
                <a:endParaRPr lang="es-ES" dirty="0"/>
              </a:p>
            </p:txBody>
          </p:sp>
        </mc:Choice>
        <mc:Fallback xmlns="">
          <p:sp>
            <p:nvSpPr>
              <p:cNvPr id="35" name="CuadroTexto 34">
                <a:extLst>
                  <a:ext uri="{FF2B5EF4-FFF2-40B4-BE49-F238E27FC236}">
                    <a16:creationId xmlns:a16="http://schemas.microsoft.com/office/drawing/2014/main" id="{69FCE628-7839-424C-B6BE-6EBC150125F8}"/>
                  </a:ext>
                </a:extLst>
              </p:cNvPr>
              <p:cNvSpPr txBox="1">
                <a:spLocks noRot="1" noChangeAspect="1" noMove="1" noResize="1" noEditPoints="1" noAdjustHandles="1" noChangeArrowheads="1" noChangeShapeType="1" noTextEdit="1"/>
              </p:cNvSpPr>
              <p:nvPr/>
            </p:nvSpPr>
            <p:spPr>
              <a:xfrm>
                <a:off x="175706" y="3168375"/>
                <a:ext cx="7944218" cy="646331"/>
              </a:xfrm>
              <a:prstGeom prst="rect">
                <a:avLst/>
              </a:prstGeom>
              <a:blipFill>
                <a:blip r:embed="rId4"/>
                <a:stretch>
                  <a:fillRect/>
                </a:stretch>
              </a:blipFill>
            </p:spPr>
            <p:txBody>
              <a:bodyPr/>
              <a:lstStyle/>
              <a:p>
                <a:r>
                  <a:rPr lang="es-ES">
                    <a:noFill/>
                  </a:rPr>
                  <a:t> </a:t>
                </a:r>
              </a:p>
            </p:txBody>
          </p:sp>
        </mc:Fallback>
      </mc:AlternateContent>
      <p:sp>
        <p:nvSpPr>
          <p:cNvPr id="2" name="Flecha: a la derecha 1">
            <a:extLst>
              <a:ext uri="{FF2B5EF4-FFF2-40B4-BE49-F238E27FC236}">
                <a16:creationId xmlns:a16="http://schemas.microsoft.com/office/drawing/2014/main" id="{BDED8F80-C2C3-4842-8892-5EE0983A642F}"/>
              </a:ext>
            </a:extLst>
          </p:cNvPr>
          <p:cNvSpPr/>
          <p:nvPr/>
        </p:nvSpPr>
        <p:spPr>
          <a:xfrm>
            <a:off x="466410" y="3424831"/>
            <a:ext cx="535021" cy="2493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id="{DADB54C7-7948-42A8-BF84-7F88240A2191}"/>
                  </a:ext>
                </a:extLst>
              </p:cNvPr>
              <p:cNvSpPr/>
              <p:nvPr/>
            </p:nvSpPr>
            <p:spPr>
              <a:xfrm>
                <a:off x="26402" y="3819081"/>
                <a:ext cx="2678028" cy="11585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6=</m:t>
                      </m:r>
                      <m:r>
                        <a:rPr lang="es-ES" b="0" i="1" dirty="0" smtClean="0">
                          <a:latin typeface="Cambria Math" panose="02040503050406030204" pitchFamily="18" charset="0"/>
                        </a:rPr>
                        <m:t>1</m:t>
                      </m:r>
                      <m:r>
                        <a:rPr lang="es-ES" i="1" dirty="0">
                          <a:latin typeface="Cambria Math" panose="02040503050406030204" pitchFamily="18" charset="0"/>
                        </a:rPr>
                        <m:t>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b="0" i="1" dirty="0" smtClean="0">
                          <a:latin typeface="Cambria Math" panose="02040503050406030204" pitchFamily="18" charset="0"/>
                        </a:rPr>
                        <m:t>+</m:t>
                      </m:r>
                      <m:r>
                        <a:rPr lang="es-ES" i="1" dirty="0">
                          <a:latin typeface="Cambria Math" panose="02040503050406030204" pitchFamily="18" charset="0"/>
                        </a:rPr>
                        <m:t>10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oMath>
                  </m:oMathPara>
                </a14:m>
                <a:endParaRPr lang="es-ES" dirty="0"/>
              </a:p>
              <a:p>
                <a:pPr/>
                <a14:m>
                  <m:oMathPara xmlns:m="http://schemas.openxmlformats.org/officeDocument/2006/math">
                    <m:oMathParaPr>
                      <m:jc m:val="centerGroup"/>
                    </m:oMathParaPr>
                    <m:oMath xmlns:m="http://schemas.openxmlformats.org/officeDocument/2006/math">
                      <m:r>
                        <a:rPr lang="es-ES" i="1" dirty="0">
                          <a:latin typeface="Cambria Math" panose="02040503050406030204" pitchFamily="18" charset="0"/>
                        </a:rPr>
                        <m:t>−40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i="1" dirty="0">
                          <a:latin typeface="Cambria Math" panose="02040503050406030204" pitchFamily="18" charset="0"/>
                        </a:rPr>
                        <m:t>+50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i="1" dirty="0">
                          <a:latin typeface="Cambria Math" panose="02040503050406030204" pitchFamily="18" charset="0"/>
                        </a:rPr>
                        <m:t>=0</m:t>
                      </m:r>
                      <m:r>
                        <a:rPr lang="es-ES" b="0" i="0" dirty="0" smtClean="0">
                          <a:latin typeface="Cambria Math" panose="02040503050406030204" pitchFamily="18" charset="0"/>
                        </a:rPr>
                        <m:t>→</m:t>
                      </m:r>
                    </m:oMath>
                  </m:oMathPara>
                </a14:m>
                <a:endParaRPr lang="es-ES" b="0" i="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r>
                            <a:rPr lang="es-ES" b="0" i="1" dirty="0" smtClean="0">
                              <a:latin typeface="Cambria Math" panose="02040503050406030204" pitchFamily="18" charset="0"/>
                            </a:rPr>
                            <m:t>40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1</m:t>
                              </m:r>
                            </m:sub>
                          </m:sSub>
                        </m:num>
                        <m:den>
                          <m:r>
                            <a:rPr lang="es-ES" b="0" i="1" dirty="0" smtClean="0">
                              <a:latin typeface="Cambria Math" panose="02040503050406030204" pitchFamily="18" charset="0"/>
                            </a:rPr>
                            <m:t>50</m:t>
                          </m:r>
                        </m:den>
                      </m:f>
                      <m:r>
                        <a:rPr lang="es-ES" b="0" i="1" dirty="0" smtClean="0">
                          <a:latin typeface="Cambria Math" panose="02040503050406030204" pitchFamily="18" charset="0"/>
                        </a:rPr>
                        <m:t>=</m:t>
                      </m:r>
                      <m:f>
                        <m:fPr>
                          <m:ctrlPr>
                            <a:rPr lang="es-ES" i="1" dirty="0">
                              <a:latin typeface="Cambria Math" panose="02040503050406030204" pitchFamily="18" charset="0"/>
                            </a:rPr>
                          </m:ctrlPr>
                        </m:fPr>
                        <m:num>
                          <m:r>
                            <a:rPr lang="es-ES" i="1" dirty="0">
                              <a:latin typeface="Cambria Math" panose="02040503050406030204" pitchFamily="18" charset="0"/>
                            </a:rPr>
                            <m:t>4</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num>
                        <m:den>
                          <m:r>
                            <a:rPr lang="es-ES" i="1" dirty="0">
                              <a:latin typeface="Cambria Math" panose="02040503050406030204" pitchFamily="18" charset="0"/>
                            </a:rPr>
                            <m:t>5</m:t>
                          </m:r>
                        </m:den>
                      </m:f>
                    </m:oMath>
                  </m:oMathPara>
                </a14:m>
                <a:endParaRPr lang="es-ES" dirty="0"/>
              </a:p>
            </p:txBody>
          </p:sp>
        </mc:Choice>
        <mc:Fallback xmlns="">
          <p:sp>
            <p:nvSpPr>
              <p:cNvPr id="3" name="Rectángulo 2">
                <a:extLst>
                  <a:ext uri="{FF2B5EF4-FFF2-40B4-BE49-F238E27FC236}">
                    <a16:creationId xmlns:a16="http://schemas.microsoft.com/office/drawing/2014/main" id="{DADB54C7-7948-42A8-BF84-7F88240A2191}"/>
                  </a:ext>
                </a:extLst>
              </p:cNvPr>
              <p:cNvSpPr>
                <a:spLocks noRot="1" noChangeAspect="1" noMove="1" noResize="1" noEditPoints="1" noAdjustHandles="1" noChangeArrowheads="1" noChangeShapeType="1" noTextEdit="1"/>
              </p:cNvSpPr>
              <p:nvPr/>
            </p:nvSpPr>
            <p:spPr>
              <a:xfrm>
                <a:off x="26402" y="3819081"/>
                <a:ext cx="2678028" cy="1158587"/>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ED6AC531-B2E3-4C3C-B5D9-8032D71E476A}"/>
                  </a:ext>
                </a:extLst>
              </p:cNvPr>
              <p:cNvSpPr/>
              <p:nvPr/>
            </p:nvSpPr>
            <p:spPr>
              <a:xfrm>
                <a:off x="2772496" y="4011466"/>
                <a:ext cx="5030480" cy="612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6=</m:t>
                      </m:r>
                      <m:r>
                        <a:rPr lang="es-ES" b="0" i="1" dirty="0" smtClean="0">
                          <a:latin typeface="Cambria Math" panose="02040503050406030204" pitchFamily="18" charset="0"/>
                        </a:rPr>
                        <m:t>1</m:t>
                      </m:r>
                      <m:r>
                        <a:rPr lang="es-ES" i="1" dirty="0">
                          <a:latin typeface="Cambria Math" panose="02040503050406030204" pitchFamily="18" charset="0"/>
                        </a:rPr>
                        <m:t>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i="1" dirty="0">
                          <a:latin typeface="Cambria Math" panose="02040503050406030204" pitchFamily="18" charset="0"/>
                        </a:rPr>
                        <m:t>−10</m:t>
                      </m:r>
                      <m:f>
                        <m:fPr>
                          <m:ctrlPr>
                            <a:rPr lang="es-ES" i="1" dirty="0">
                              <a:latin typeface="Cambria Math" panose="02040503050406030204" pitchFamily="18" charset="0"/>
                            </a:rPr>
                          </m:ctrlPr>
                        </m:fPr>
                        <m:num>
                          <m:r>
                            <a:rPr lang="es-ES" i="1" dirty="0">
                              <a:latin typeface="Cambria Math" panose="02040503050406030204" pitchFamily="18" charset="0"/>
                            </a:rPr>
                            <m:t>4</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num>
                        <m:den>
                          <m:r>
                            <a:rPr lang="es-ES" i="1" dirty="0">
                              <a:latin typeface="Cambria Math" panose="02040503050406030204" pitchFamily="18" charset="0"/>
                            </a:rPr>
                            <m:t>5</m:t>
                          </m:r>
                        </m:den>
                      </m:f>
                      <m:r>
                        <a:rPr lang="es-ES" b="0" i="0" dirty="0" smtClean="0">
                          <a:latin typeface="Cambria Math" panose="02040503050406030204" pitchFamily="18" charset="0"/>
                        </a:rPr>
                        <m:t>=1</m:t>
                      </m:r>
                      <m:r>
                        <a:rPr lang="es-ES" b="0" i="1" dirty="0" smtClean="0">
                          <a:latin typeface="Cambria Math" panose="02040503050406030204" pitchFamily="18" charset="0"/>
                        </a:rPr>
                        <m:t>8</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b="0" i="0"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r>
                            <a:rPr lang="es-ES" b="0" i="1" dirty="0" smtClean="0">
                              <a:latin typeface="Cambria Math" panose="02040503050406030204" pitchFamily="18" charset="0"/>
                            </a:rPr>
                            <m:t>6</m:t>
                          </m:r>
                        </m:num>
                        <m:den>
                          <m:r>
                            <a:rPr lang="es-ES" b="0" i="1" dirty="0" smtClean="0">
                              <a:latin typeface="Cambria Math" panose="02040503050406030204" pitchFamily="18" charset="0"/>
                            </a:rPr>
                            <m:t>18</m:t>
                          </m:r>
                        </m:den>
                      </m:f>
                      <m:r>
                        <a:rPr lang="es-ES" b="0" i="1" dirty="0" smtClean="0">
                          <a:latin typeface="Cambria Math" panose="02040503050406030204" pitchFamily="18" charset="0"/>
                        </a:rPr>
                        <m:t>=0.333 </m:t>
                      </m:r>
                      <m:r>
                        <a:rPr lang="es-ES" b="0" i="1" dirty="0" smtClean="0">
                          <a:latin typeface="Cambria Math" panose="02040503050406030204" pitchFamily="18" charset="0"/>
                        </a:rPr>
                        <m:t>𝑚𝐴</m:t>
                      </m:r>
                    </m:oMath>
                  </m:oMathPara>
                </a14:m>
                <a:endParaRPr lang="es-ES" dirty="0"/>
              </a:p>
            </p:txBody>
          </p:sp>
        </mc:Choice>
        <mc:Fallback xmlns="">
          <p:sp>
            <p:nvSpPr>
              <p:cNvPr id="4" name="Rectángulo 3">
                <a:extLst>
                  <a:ext uri="{FF2B5EF4-FFF2-40B4-BE49-F238E27FC236}">
                    <a16:creationId xmlns:a16="http://schemas.microsoft.com/office/drawing/2014/main" id="{ED6AC531-B2E3-4C3C-B5D9-8032D71E476A}"/>
                  </a:ext>
                </a:extLst>
              </p:cNvPr>
              <p:cNvSpPr>
                <a:spLocks noRot="1" noChangeAspect="1" noMove="1" noResize="1" noEditPoints="1" noAdjustHandles="1" noChangeArrowheads="1" noChangeShapeType="1" noTextEdit="1"/>
              </p:cNvSpPr>
              <p:nvPr/>
            </p:nvSpPr>
            <p:spPr>
              <a:xfrm>
                <a:off x="2772496" y="4011466"/>
                <a:ext cx="5030480" cy="612796"/>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68869F85-CAEE-48DA-B20B-6E85D246B15C}"/>
                  </a:ext>
                </a:extLst>
              </p:cNvPr>
              <p:cNvSpPr/>
              <p:nvPr/>
            </p:nvSpPr>
            <p:spPr>
              <a:xfrm>
                <a:off x="5108827" y="5492724"/>
                <a:ext cx="3919791" cy="369332"/>
              </a:xfrm>
              <a:prstGeom prst="rect">
                <a:avLst/>
              </a:prstGeom>
              <a:ln>
                <a:solidFill>
                  <a:schemeClr val="accent5"/>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𝑉𝑜𝑢𝑡</m:t>
                      </m:r>
                      <m:r>
                        <a:rPr lang="es-ES" b="0" i="1" dirty="0" smtClean="0">
                          <a:latin typeface="Cambria Math" panose="02040503050406030204" pitchFamily="18" charset="0"/>
                        </a:rPr>
                        <m:t>=</m:t>
                      </m:r>
                      <m:r>
                        <a:rPr lang="es-ES" b="0" i="1" dirty="0" smtClean="0">
                          <a:latin typeface="Cambria Math" panose="02040503050406030204" pitchFamily="18" charset="0"/>
                        </a:rPr>
                        <m:t>𝑖</m:t>
                      </m:r>
                      <m:r>
                        <a:rPr lang="es-ES" b="0" i="1" dirty="0" smtClean="0">
                          <a:latin typeface="Cambria Math" panose="02040503050406030204" pitchFamily="18" charset="0"/>
                        </a:rPr>
                        <m:t>3∗</m:t>
                      </m:r>
                      <m:r>
                        <a:rPr lang="es-ES" b="0" i="1" dirty="0" smtClean="0">
                          <a:latin typeface="Cambria Math" panose="02040503050406030204" pitchFamily="18" charset="0"/>
                        </a:rPr>
                        <m:t>𝑅</m:t>
                      </m:r>
                      <m:r>
                        <a:rPr lang="es-ES" b="0" i="1" dirty="0" smtClean="0">
                          <a:latin typeface="Cambria Math" panose="02040503050406030204" pitchFamily="18" charset="0"/>
                        </a:rPr>
                        <m:t>4=0.067</m:t>
                      </m:r>
                      <m:r>
                        <a:rPr lang="es-ES" b="0" i="1" dirty="0" smtClean="0">
                          <a:latin typeface="Cambria Math" panose="02040503050406030204" pitchFamily="18" charset="0"/>
                        </a:rPr>
                        <m:t>𝑥</m:t>
                      </m:r>
                      <m:r>
                        <a:rPr lang="es-ES" b="0" i="1" dirty="0" smtClean="0">
                          <a:latin typeface="Cambria Math" panose="02040503050406030204" pitchFamily="18" charset="0"/>
                        </a:rPr>
                        <m:t>20=1.33 </m:t>
                      </m:r>
                      <m:r>
                        <a:rPr lang="es-ES" b="0" i="1" dirty="0" smtClean="0">
                          <a:latin typeface="Cambria Math" panose="02040503050406030204" pitchFamily="18" charset="0"/>
                        </a:rPr>
                        <m:t>𝑉</m:t>
                      </m:r>
                    </m:oMath>
                  </m:oMathPara>
                </a14:m>
                <a:endParaRPr lang="es-ES" b="0" dirty="0"/>
              </a:p>
            </p:txBody>
          </p:sp>
        </mc:Choice>
        <mc:Fallback xmlns="">
          <p:sp>
            <p:nvSpPr>
              <p:cNvPr id="7" name="Rectángulo 6">
                <a:extLst>
                  <a:ext uri="{FF2B5EF4-FFF2-40B4-BE49-F238E27FC236}">
                    <a16:creationId xmlns:a16="http://schemas.microsoft.com/office/drawing/2014/main" id="{68869F85-CAEE-48DA-B20B-6E85D246B15C}"/>
                  </a:ext>
                </a:extLst>
              </p:cNvPr>
              <p:cNvSpPr>
                <a:spLocks noRot="1" noChangeAspect="1" noMove="1" noResize="1" noEditPoints="1" noAdjustHandles="1" noChangeArrowheads="1" noChangeShapeType="1" noTextEdit="1"/>
              </p:cNvSpPr>
              <p:nvPr/>
            </p:nvSpPr>
            <p:spPr>
              <a:xfrm>
                <a:off x="5108827" y="5492724"/>
                <a:ext cx="3919791" cy="369332"/>
              </a:xfrm>
              <a:prstGeom prst="rect">
                <a:avLst/>
              </a:prstGeom>
              <a:blipFill>
                <a:blip r:embed="rId7"/>
                <a:stretch>
                  <a:fillRect/>
                </a:stretch>
              </a:blipFill>
              <a:ln>
                <a:solidFill>
                  <a:schemeClr val="accent5"/>
                </a:solid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6" name="Rectángulo 35">
                <a:extLst>
                  <a:ext uri="{FF2B5EF4-FFF2-40B4-BE49-F238E27FC236}">
                    <a16:creationId xmlns:a16="http://schemas.microsoft.com/office/drawing/2014/main" id="{5ED9A5A1-B27B-4962-A6A1-FDB6FD765813}"/>
                  </a:ext>
                </a:extLst>
              </p:cNvPr>
              <p:cNvSpPr/>
              <p:nvPr/>
            </p:nvSpPr>
            <p:spPr>
              <a:xfrm>
                <a:off x="253254" y="5329205"/>
                <a:ext cx="4318746" cy="8887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i="1" dirty="0">
                          <a:latin typeface="Cambria Math" panose="02040503050406030204" pitchFamily="18" charset="0"/>
                        </a:rPr>
                        <m:t>=</m:t>
                      </m:r>
                      <m:f>
                        <m:fPr>
                          <m:ctrlPr>
                            <a:rPr lang="es-ES" i="1" dirty="0">
                              <a:latin typeface="Cambria Math" panose="02040503050406030204" pitchFamily="18" charset="0"/>
                            </a:rPr>
                          </m:ctrlPr>
                        </m:fPr>
                        <m:num>
                          <m:r>
                            <a:rPr lang="es-ES" i="1" dirty="0">
                              <a:latin typeface="Cambria Math" panose="02040503050406030204" pitchFamily="18" charset="0"/>
                            </a:rPr>
                            <m:t>4</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num>
                        <m:den>
                          <m:r>
                            <a:rPr lang="es-ES" i="1" dirty="0">
                              <a:latin typeface="Cambria Math" panose="02040503050406030204" pitchFamily="18" charset="0"/>
                            </a:rPr>
                            <m:t>5</m:t>
                          </m:r>
                        </m:den>
                      </m:f>
                      <m:r>
                        <a:rPr lang="es-ES" b="0" i="1" dirty="0" smtClean="0">
                          <a:latin typeface="Cambria Math" panose="02040503050406030204" pitchFamily="18" charset="0"/>
                        </a:rPr>
                        <m:t>=0.267</m:t>
                      </m:r>
                      <m:r>
                        <a:rPr lang="es-ES" b="0" i="1" dirty="0" smtClean="0">
                          <a:latin typeface="Cambria Math" panose="02040503050406030204" pitchFamily="18" charset="0"/>
                        </a:rPr>
                        <m:t>𝑚𝐴</m:t>
                      </m:r>
                    </m:oMath>
                  </m:oMathPara>
                </a14:m>
                <a:endParaRPr lang="es-ES" b="0" dirty="0"/>
              </a:p>
              <a:p>
                <a:pPr/>
                <a14:m>
                  <m:oMathPara xmlns:m="http://schemas.openxmlformats.org/officeDocument/2006/math">
                    <m:oMathParaPr>
                      <m:jc m:val="centerGroup"/>
                    </m:oMathParaPr>
                    <m:oMath xmlns:m="http://schemas.openxmlformats.org/officeDocument/2006/math">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3</m:t>
                          </m:r>
                        </m:sub>
                      </m:sSub>
                      <m:r>
                        <a:rPr lang="es-ES" i="1" dirty="0">
                          <a:latin typeface="Cambria Math" panose="02040503050406030204" pitchFamily="18" charset="0"/>
                        </a:rPr>
                        <m:t>= </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b="0" i="1" dirty="0" smtClean="0">
                          <a:latin typeface="Cambria Math" panose="02040503050406030204" pitchFamily="18" charset="0"/>
                        </a:rPr>
                        <m:t>=0.333−0.267=0.067</m:t>
                      </m:r>
                      <m:r>
                        <a:rPr lang="es-ES" b="0" i="1" dirty="0" smtClean="0">
                          <a:latin typeface="Cambria Math" panose="02040503050406030204" pitchFamily="18" charset="0"/>
                        </a:rPr>
                        <m:t>𝑚𝐴</m:t>
                      </m:r>
                    </m:oMath>
                  </m:oMathPara>
                </a14:m>
                <a:endParaRPr lang="es-ES" dirty="0"/>
              </a:p>
            </p:txBody>
          </p:sp>
        </mc:Choice>
        <mc:Fallback xmlns="">
          <p:sp>
            <p:nvSpPr>
              <p:cNvPr id="36" name="Rectángulo 35">
                <a:extLst>
                  <a:ext uri="{FF2B5EF4-FFF2-40B4-BE49-F238E27FC236}">
                    <a16:creationId xmlns:a16="http://schemas.microsoft.com/office/drawing/2014/main" id="{5ED9A5A1-B27B-4962-A6A1-FDB6FD765813}"/>
                  </a:ext>
                </a:extLst>
              </p:cNvPr>
              <p:cNvSpPr>
                <a:spLocks noRot="1" noChangeAspect="1" noMove="1" noResize="1" noEditPoints="1" noAdjustHandles="1" noChangeArrowheads="1" noChangeShapeType="1" noTextEdit="1"/>
              </p:cNvSpPr>
              <p:nvPr/>
            </p:nvSpPr>
            <p:spPr>
              <a:xfrm>
                <a:off x="253254" y="5329205"/>
                <a:ext cx="4318746" cy="888769"/>
              </a:xfrm>
              <a:prstGeom prst="rect">
                <a:avLst/>
              </a:prstGeom>
              <a:blipFill>
                <a:blip r:embed="rId8"/>
                <a:stretch>
                  <a:fillRect/>
                </a:stretch>
              </a:blipFill>
            </p:spPr>
            <p:txBody>
              <a:bodyPr/>
              <a:lstStyle/>
              <a:p>
                <a:r>
                  <a:rPr lang="es-ES">
                    <a:noFill/>
                  </a:rPr>
                  <a:t> </a:t>
                </a:r>
              </a:p>
            </p:txBody>
          </p:sp>
        </mc:Fallback>
      </mc:AlternateContent>
      <p:sp>
        <p:nvSpPr>
          <p:cNvPr id="13" name="Cerrar llave 12">
            <a:extLst>
              <a:ext uri="{FF2B5EF4-FFF2-40B4-BE49-F238E27FC236}">
                <a16:creationId xmlns:a16="http://schemas.microsoft.com/office/drawing/2014/main" id="{CA42E33B-3D39-4103-BB59-E95D8B7F4F4E}"/>
              </a:ext>
            </a:extLst>
          </p:cNvPr>
          <p:cNvSpPr/>
          <p:nvPr/>
        </p:nvSpPr>
        <p:spPr>
          <a:xfrm>
            <a:off x="2434009" y="3925950"/>
            <a:ext cx="321816" cy="1051718"/>
          </a:xfrm>
          <a:prstGeom prst="rightBrace">
            <a:avLst>
              <a:gd name="adj1" fmla="val 44828"/>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p:sp>
        <p:nvSpPr>
          <p:cNvPr id="32" name="Marcador de número de diapositiva 1">
            <a:extLst>
              <a:ext uri="{FF2B5EF4-FFF2-40B4-BE49-F238E27FC236}">
                <a16:creationId xmlns:a16="http://schemas.microsoft.com/office/drawing/2014/main" id="{981CD740-D244-4367-8161-AAA679EB2617}"/>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11</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238613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 grpId="0" animBg="1"/>
      <p:bldP spid="3" grpId="0"/>
      <p:bldP spid="4" grpId="0"/>
      <p:bldP spid="7" grpId="0" animBg="1"/>
      <p:bldP spid="36" grpId="0"/>
      <p:bldP spid="13"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35453AE-43EC-4A55-9C27-DA8CB979548A}"/>
              </a:ext>
            </a:extLst>
          </p:cNvPr>
          <p:cNvSpPr/>
          <p:nvPr/>
        </p:nvSpPr>
        <p:spPr>
          <a:xfrm>
            <a:off x="0" y="744476"/>
            <a:ext cx="8563063" cy="584775"/>
          </a:xfrm>
          <a:prstGeom prst="rect">
            <a:avLst/>
          </a:prstGeom>
        </p:spPr>
        <p:txBody>
          <a:bodyPr wrap="square">
            <a:spAutoFit/>
          </a:bodyPr>
          <a:lstStyle/>
          <a:p>
            <a:r>
              <a:rPr lang="es-ES" sz="1600" b="1" dirty="0"/>
              <a:t>Problema 7.</a:t>
            </a:r>
            <a:r>
              <a:rPr lang="es-ES" sz="1600" dirty="0"/>
              <a:t> Hallar para que valor de </a:t>
            </a:r>
            <a:r>
              <a:rPr lang="es-ES" sz="1600" dirty="0" err="1"/>
              <a:t>Vdd</a:t>
            </a:r>
            <a:r>
              <a:rPr lang="es-ES" sz="1600" dirty="0"/>
              <a:t> tiene lugar la transición de zona de saturación a lineal o triodo. K = 0,5mA/V</a:t>
            </a:r>
            <a:r>
              <a:rPr lang="es-ES" sz="1600" baseline="30000" dirty="0"/>
              <a:t>2</a:t>
            </a:r>
            <a:r>
              <a:rPr lang="es-ES" sz="1600" dirty="0"/>
              <a:t>, V</a:t>
            </a:r>
            <a:r>
              <a:rPr lang="es-ES" sz="1600" baseline="-25000" dirty="0"/>
              <a:t>TR</a:t>
            </a:r>
            <a:r>
              <a:rPr lang="es-ES" sz="1600" dirty="0"/>
              <a:t> =-3V, </a:t>
            </a:r>
            <a:r>
              <a:rPr lang="es-ES" sz="1600" dirty="0" err="1"/>
              <a:t>Rd</a:t>
            </a:r>
            <a:r>
              <a:rPr lang="es-ES" sz="1600" dirty="0"/>
              <a:t> = 5k</a:t>
            </a:r>
            <a:r>
              <a:rPr lang="el-GR" sz="1600" dirty="0"/>
              <a:t>Ω</a:t>
            </a:r>
            <a:r>
              <a:rPr lang="es-ES" sz="1600" dirty="0"/>
              <a:t>. </a:t>
            </a:r>
          </a:p>
        </p:txBody>
      </p:sp>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40CD3027-FA5A-4864-A3CD-913F3607E6BE}"/>
                  </a:ext>
                </a:extLst>
              </p:cNvPr>
              <p:cNvSpPr txBox="1"/>
              <p:nvPr/>
            </p:nvSpPr>
            <p:spPr>
              <a:xfrm>
                <a:off x="2252445" y="1712926"/>
                <a:ext cx="2723053"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𝑇𝑟𝑎𝑛𝑠𝑖𝑐𝑖</m:t>
                      </m:r>
                      <m:r>
                        <a:rPr lang="es-ES" sz="1350" i="1">
                          <a:latin typeface="Cambria Math" panose="02040503050406030204" pitchFamily="18" charset="0"/>
                        </a:rPr>
                        <m:t>ó</m:t>
                      </m:r>
                      <m:r>
                        <a:rPr lang="es-ES" sz="1350" i="1">
                          <a:latin typeface="Cambria Math" panose="02040503050406030204" pitchFamily="18" charset="0"/>
                        </a:rPr>
                        <m:t>𝑛</m:t>
                      </m:r>
                      <m:r>
                        <a:rPr lang="es-ES" sz="1350" i="1">
                          <a:latin typeface="Cambria Math" panose="02040503050406030204" pitchFamily="18" charset="0"/>
                        </a:rPr>
                        <m:t>: </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𝑠𝑎𝑡</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oMath>
                  </m:oMathPara>
                </a14:m>
                <a:endParaRPr lang="es-ES" sz="1350" dirty="0"/>
              </a:p>
            </p:txBody>
          </p:sp>
        </mc:Choice>
        <mc:Fallback xmlns="">
          <p:sp>
            <p:nvSpPr>
              <p:cNvPr id="4" name="CuadroTexto 3">
                <a:extLst>
                  <a:ext uri="{FF2B5EF4-FFF2-40B4-BE49-F238E27FC236}">
                    <a16:creationId xmlns:a16="http://schemas.microsoft.com/office/drawing/2014/main" id="{40CD3027-FA5A-4864-A3CD-913F3607E6BE}"/>
                  </a:ext>
                </a:extLst>
              </p:cNvPr>
              <p:cNvSpPr txBox="1">
                <a:spLocks noRot="1" noChangeAspect="1" noMove="1" noResize="1" noEditPoints="1" noAdjustHandles="1" noChangeArrowheads="1" noChangeShapeType="1" noTextEdit="1"/>
              </p:cNvSpPr>
              <p:nvPr/>
            </p:nvSpPr>
            <p:spPr>
              <a:xfrm>
                <a:off x="2252445" y="1712926"/>
                <a:ext cx="2723053" cy="207749"/>
              </a:xfrm>
              <a:prstGeom prst="rect">
                <a:avLst/>
              </a:prstGeom>
              <a:blipFill>
                <a:blip r:embed="rId3"/>
                <a:stretch>
                  <a:fillRect l="-895"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607C4DE2-4D2E-4AFD-A48B-902670999E7D}"/>
                  </a:ext>
                </a:extLst>
              </p:cNvPr>
              <p:cNvSpPr txBox="1"/>
              <p:nvPr/>
            </p:nvSpPr>
            <p:spPr>
              <a:xfrm>
                <a:off x="5147191" y="1609051"/>
                <a:ext cx="2352375" cy="4154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&lt;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r>
                        <a:rPr lang="es-ES" sz="1350" i="1">
                          <a:latin typeface="Cambria Math" panose="02040503050406030204" pitchFamily="18" charset="0"/>
                        </a:rPr>
                        <m:t>→</m:t>
                      </m:r>
                      <m:r>
                        <a:rPr lang="es-ES" sz="1350" i="1">
                          <a:latin typeface="Cambria Math" panose="02040503050406030204" pitchFamily="18" charset="0"/>
                        </a:rPr>
                        <m:t>𝐿𝑖𝑛𝑒𝑎𝑙</m:t>
                      </m:r>
                    </m:oMath>
                  </m:oMathPara>
                </a14:m>
                <a:endParaRPr lang="es-ES" sz="1350" dirty="0"/>
              </a:p>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&gt;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r>
                        <a:rPr lang="es-ES" sz="1350" i="1">
                          <a:latin typeface="Cambria Math" panose="02040503050406030204" pitchFamily="18" charset="0"/>
                        </a:rPr>
                        <m:t>→</m:t>
                      </m:r>
                      <m:r>
                        <a:rPr lang="es-ES" sz="1350" i="1">
                          <a:latin typeface="Cambria Math" panose="02040503050406030204" pitchFamily="18" charset="0"/>
                        </a:rPr>
                        <m:t>𝑆𝑎𝑡𝑢𝑟𝑎𝑐𝑖</m:t>
                      </m:r>
                      <m:r>
                        <a:rPr lang="es-ES" sz="1350" i="1">
                          <a:latin typeface="Cambria Math" panose="02040503050406030204" pitchFamily="18" charset="0"/>
                        </a:rPr>
                        <m:t>ó</m:t>
                      </m:r>
                      <m:r>
                        <a:rPr lang="es-ES" sz="1350" i="1">
                          <a:latin typeface="Cambria Math" panose="02040503050406030204" pitchFamily="18" charset="0"/>
                        </a:rPr>
                        <m:t>𝑛</m:t>
                      </m:r>
                    </m:oMath>
                  </m:oMathPara>
                </a14:m>
                <a:endParaRPr lang="es-ES" sz="1350" dirty="0"/>
              </a:p>
            </p:txBody>
          </p:sp>
        </mc:Choice>
        <mc:Fallback xmlns="">
          <p:sp>
            <p:nvSpPr>
              <p:cNvPr id="5" name="CuadroTexto 4">
                <a:extLst>
                  <a:ext uri="{FF2B5EF4-FFF2-40B4-BE49-F238E27FC236}">
                    <a16:creationId xmlns:a16="http://schemas.microsoft.com/office/drawing/2014/main" id="{607C4DE2-4D2E-4AFD-A48B-902670999E7D}"/>
                  </a:ext>
                </a:extLst>
              </p:cNvPr>
              <p:cNvSpPr txBox="1">
                <a:spLocks noRot="1" noChangeAspect="1" noMove="1" noResize="1" noEditPoints="1" noAdjustHandles="1" noChangeArrowheads="1" noChangeShapeType="1" noTextEdit="1"/>
              </p:cNvSpPr>
              <p:nvPr/>
            </p:nvSpPr>
            <p:spPr>
              <a:xfrm>
                <a:off x="5147191" y="1609051"/>
                <a:ext cx="2352375" cy="415498"/>
              </a:xfrm>
              <a:prstGeom prst="rect">
                <a:avLst/>
              </a:prstGeom>
              <a:blipFill>
                <a:blip r:embed="rId4"/>
                <a:stretch>
                  <a:fillRect l="-1036" r="-1295" b="-8824"/>
                </a:stretch>
              </a:blipFill>
            </p:spPr>
            <p:txBody>
              <a:bodyPr/>
              <a:lstStyle/>
              <a:p>
                <a:r>
                  <a:rPr lang="es-ES">
                    <a:noFill/>
                  </a:rPr>
                  <a:t> </a:t>
                </a:r>
              </a:p>
            </p:txBody>
          </p:sp>
        </mc:Fallback>
      </mc:AlternateContent>
      <p:sp>
        <p:nvSpPr>
          <p:cNvPr id="6" name="Abrir llave 5">
            <a:extLst>
              <a:ext uri="{FF2B5EF4-FFF2-40B4-BE49-F238E27FC236}">
                <a16:creationId xmlns:a16="http://schemas.microsoft.com/office/drawing/2014/main" id="{1666C199-5817-42B9-A374-D28A8327EFBF}"/>
              </a:ext>
            </a:extLst>
          </p:cNvPr>
          <p:cNvSpPr/>
          <p:nvPr/>
        </p:nvSpPr>
        <p:spPr>
          <a:xfrm>
            <a:off x="4932746" y="1555633"/>
            <a:ext cx="214445" cy="591424"/>
          </a:xfrm>
          <a:prstGeom prst="leftBrace">
            <a:avLst>
              <a:gd name="adj1" fmla="val 35258"/>
              <a:gd name="adj2" fmla="val 5086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350"/>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E34CE6FF-D0C2-4A24-830B-C156B2CC8092}"/>
                  </a:ext>
                </a:extLst>
              </p:cNvPr>
              <p:cNvSpPr txBox="1"/>
              <p:nvPr/>
            </p:nvSpPr>
            <p:spPr>
              <a:xfrm>
                <a:off x="2252445" y="2313570"/>
                <a:ext cx="3173561"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=0→</m:t>
                      </m:r>
                      <m:r>
                        <a:rPr lang="es-ES" sz="1350" i="1">
                          <a:latin typeface="Cambria Math" panose="02040503050406030204" pitchFamily="18" charset="0"/>
                        </a:rPr>
                        <m:t>𝑉𝑠𝑎𝑡</m:t>
                      </m:r>
                      <m:r>
                        <a:rPr lang="es-ES" sz="1350" i="1">
                          <a:latin typeface="Cambria Math" panose="02040503050406030204" pitchFamily="18" charset="0"/>
                        </a:rPr>
                        <m:t>=0−</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−3</m:t>
                          </m:r>
                        </m:e>
                      </m:d>
                      <m:r>
                        <a:rPr lang="es-ES" sz="1350" i="1">
                          <a:latin typeface="Cambria Math" panose="02040503050406030204" pitchFamily="18" charset="0"/>
                        </a:rPr>
                        <m:t>=3</m:t>
                      </m:r>
                      <m:r>
                        <a:rPr lang="es-ES" sz="1350" i="1">
                          <a:latin typeface="Cambria Math" panose="02040503050406030204" pitchFamily="18" charset="0"/>
                        </a:rPr>
                        <m:t>𝑉</m:t>
                      </m:r>
                    </m:oMath>
                  </m:oMathPara>
                </a14:m>
                <a:endParaRPr lang="es-ES" sz="1350" dirty="0"/>
              </a:p>
            </p:txBody>
          </p:sp>
        </mc:Choice>
        <mc:Fallback xmlns="">
          <p:sp>
            <p:nvSpPr>
              <p:cNvPr id="7" name="CuadroTexto 6">
                <a:extLst>
                  <a:ext uri="{FF2B5EF4-FFF2-40B4-BE49-F238E27FC236}">
                    <a16:creationId xmlns:a16="http://schemas.microsoft.com/office/drawing/2014/main" id="{E34CE6FF-D0C2-4A24-830B-C156B2CC8092}"/>
                  </a:ext>
                </a:extLst>
              </p:cNvPr>
              <p:cNvSpPr txBox="1">
                <a:spLocks noRot="1" noChangeAspect="1" noMove="1" noResize="1" noEditPoints="1" noAdjustHandles="1" noChangeArrowheads="1" noChangeShapeType="1" noTextEdit="1"/>
              </p:cNvSpPr>
              <p:nvPr/>
            </p:nvSpPr>
            <p:spPr>
              <a:xfrm>
                <a:off x="2252445" y="2313570"/>
                <a:ext cx="3173561" cy="207749"/>
              </a:xfrm>
              <a:prstGeom prst="rect">
                <a:avLst/>
              </a:prstGeom>
              <a:blipFill>
                <a:blip r:embed="rId5"/>
                <a:stretch>
                  <a:fillRect l="-768" r="-576"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124F64A1-A89D-4441-A388-E06CC9446936}"/>
                  </a:ext>
                </a:extLst>
              </p:cNvPr>
              <p:cNvSpPr txBox="1"/>
              <p:nvPr/>
            </p:nvSpPr>
            <p:spPr>
              <a:xfrm>
                <a:off x="2252444" y="2687832"/>
                <a:ext cx="3512821" cy="2833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𝑑𝑑</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𝑅𝑑</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groupChr>
                        <m:groupChrPr>
                          <m:chr m:val="⇒"/>
                          <m:vertJc m:val="bot"/>
                          <m:ctrlPr>
                            <a:rPr lang="es-ES" sz="1350" i="1">
                              <a:latin typeface="Cambria Math" panose="02040503050406030204" pitchFamily="18" charset="0"/>
                            </a:rPr>
                          </m:ctrlPr>
                        </m:groupChrPr>
                        <m:e>
                          <m:r>
                            <m:rPr>
                              <m:brk m:alnAt="2"/>
                            </m:rPr>
                            <a:rPr lang="es-ES" sz="1350" i="1">
                              <a:latin typeface="Cambria Math" panose="02040503050406030204" pitchFamily="18" charset="0"/>
                            </a:rPr>
                            <m:t>𝑉</m:t>
                          </m:r>
                          <m:r>
                            <a:rPr lang="es-ES" sz="1350" i="1">
                              <a:latin typeface="Cambria Math" panose="02040503050406030204" pitchFamily="18" charset="0"/>
                            </a:rPr>
                            <m:t>𝑑𝑠</m:t>
                          </m:r>
                          <m:r>
                            <a:rPr lang="es-ES" sz="1350" i="1">
                              <a:latin typeface="Cambria Math" panose="02040503050406030204" pitchFamily="18" charset="0"/>
                            </a:rPr>
                            <m:t>=</m:t>
                          </m:r>
                          <m:r>
                            <a:rPr lang="es-ES" sz="1350" i="1">
                              <a:latin typeface="Cambria Math" panose="02040503050406030204" pitchFamily="18" charset="0"/>
                            </a:rPr>
                            <m:t>𝑉𝑠𝑎𝑡</m:t>
                          </m:r>
                        </m:e>
                      </m:groupCh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𝑑𝑑</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𝑅𝑑</m:t>
                      </m:r>
                      <m:r>
                        <a:rPr lang="es-ES" sz="1350" i="1">
                          <a:latin typeface="Cambria Math" panose="02040503050406030204" pitchFamily="18" charset="0"/>
                        </a:rPr>
                        <m:t>+</m:t>
                      </m:r>
                      <m:r>
                        <a:rPr lang="es-ES" sz="1350">
                          <a:latin typeface="Cambria Math" panose="02040503050406030204" pitchFamily="18" charset="0"/>
                        </a:rPr>
                        <m:t>3</m:t>
                      </m:r>
                    </m:oMath>
                  </m:oMathPara>
                </a14:m>
                <a:endParaRPr lang="es-ES" sz="1350" dirty="0"/>
              </a:p>
            </p:txBody>
          </p:sp>
        </mc:Choice>
        <mc:Fallback xmlns="">
          <p:sp>
            <p:nvSpPr>
              <p:cNvPr id="8" name="CuadroTexto 7">
                <a:extLst>
                  <a:ext uri="{FF2B5EF4-FFF2-40B4-BE49-F238E27FC236}">
                    <a16:creationId xmlns:a16="http://schemas.microsoft.com/office/drawing/2014/main" id="{124F64A1-A89D-4441-A388-E06CC9446936}"/>
                  </a:ext>
                </a:extLst>
              </p:cNvPr>
              <p:cNvSpPr txBox="1">
                <a:spLocks noRot="1" noChangeAspect="1" noMove="1" noResize="1" noEditPoints="1" noAdjustHandles="1" noChangeArrowheads="1" noChangeShapeType="1" noTextEdit="1"/>
              </p:cNvSpPr>
              <p:nvPr/>
            </p:nvSpPr>
            <p:spPr>
              <a:xfrm>
                <a:off x="2252444" y="2687832"/>
                <a:ext cx="3512821" cy="283347"/>
              </a:xfrm>
              <a:prstGeom prst="rect">
                <a:avLst/>
              </a:prstGeom>
              <a:blipFill>
                <a:blip r:embed="rId6"/>
                <a:stretch>
                  <a:fillRect l="-520" r="-520" b="-1521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4AC32B78-3FD6-40FB-8609-76F4448AB4C9}"/>
                  </a:ext>
                </a:extLst>
              </p:cNvPr>
              <p:cNvSpPr txBox="1"/>
              <p:nvPr/>
            </p:nvSpPr>
            <p:spPr>
              <a:xfrm>
                <a:off x="2252445" y="3325125"/>
                <a:ext cx="4017062"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𝑘</m:t>
                      </m:r>
                      <m:sSup>
                        <m:sSupPr>
                          <m:ctrlPr>
                            <a:rPr lang="es-ES" sz="1350" i="1">
                              <a:latin typeface="Cambria Math" panose="02040503050406030204" pitchFamily="18" charset="0"/>
                            </a:rPr>
                          </m:ctrlPr>
                        </m:sSupPr>
                        <m:e>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e>
                          </m:d>
                        </m:e>
                        <m:sup>
                          <m:r>
                            <a:rPr lang="es-ES" sz="1350" i="1">
                              <a:latin typeface="Cambria Math" panose="02040503050406030204" pitchFamily="18" charset="0"/>
                            </a:rPr>
                            <m:t>2</m:t>
                          </m:r>
                        </m:sup>
                      </m:sSup>
                      <m:r>
                        <a:rPr lang="es-ES" sz="1350" i="1">
                          <a:latin typeface="Cambria Math" panose="02040503050406030204" pitchFamily="18" charset="0"/>
                        </a:rPr>
                        <m:t>=0.5</m:t>
                      </m:r>
                      <m:sSup>
                        <m:sSupPr>
                          <m:ctrlPr>
                            <a:rPr lang="es-ES" sz="1350" i="1">
                              <a:latin typeface="Cambria Math" panose="02040503050406030204" pitchFamily="18" charset="0"/>
                            </a:rPr>
                          </m:ctrlPr>
                        </m:sSupPr>
                        <m:e>
                          <m:d>
                            <m:dPr>
                              <m:ctrlPr>
                                <a:rPr lang="es-ES" sz="1350" i="1">
                                  <a:latin typeface="Cambria Math" panose="02040503050406030204" pitchFamily="18" charset="0"/>
                                </a:rPr>
                              </m:ctrlPr>
                            </m:dPr>
                            <m:e>
                              <m:r>
                                <a:rPr lang="es-ES" sz="1350" i="1">
                                  <a:latin typeface="Cambria Math" panose="02040503050406030204" pitchFamily="18" charset="0"/>
                                </a:rPr>
                                <m:t>0+3</m:t>
                              </m:r>
                            </m:e>
                          </m:d>
                        </m:e>
                        <m:sup>
                          <m:r>
                            <a:rPr lang="es-ES" sz="1350" i="1">
                              <a:latin typeface="Cambria Math" panose="02040503050406030204" pitchFamily="18" charset="0"/>
                            </a:rPr>
                            <m:t>2</m:t>
                          </m:r>
                        </m:sup>
                      </m:sSup>
                      <m:r>
                        <a:rPr lang="es-ES" sz="1350" i="1">
                          <a:latin typeface="Cambria Math" panose="02040503050406030204" pitchFamily="18" charset="0"/>
                        </a:rPr>
                        <m:t>=0.5∗9=4.5 </m:t>
                      </m:r>
                      <m:r>
                        <a:rPr lang="es-ES" sz="1350" i="1">
                          <a:latin typeface="Cambria Math" panose="02040503050406030204" pitchFamily="18" charset="0"/>
                        </a:rPr>
                        <m:t>𝑚𝐴</m:t>
                      </m:r>
                    </m:oMath>
                  </m:oMathPara>
                </a14:m>
                <a:endParaRPr lang="es-ES" sz="1350" dirty="0"/>
              </a:p>
            </p:txBody>
          </p:sp>
        </mc:Choice>
        <mc:Fallback xmlns="">
          <p:sp>
            <p:nvSpPr>
              <p:cNvPr id="9" name="CuadroTexto 8">
                <a:extLst>
                  <a:ext uri="{FF2B5EF4-FFF2-40B4-BE49-F238E27FC236}">
                    <a16:creationId xmlns:a16="http://schemas.microsoft.com/office/drawing/2014/main" id="{4AC32B78-3FD6-40FB-8609-76F4448AB4C9}"/>
                  </a:ext>
                </a:extLst>
              </p:cNvPr>
              <p:cNvSpPr txBox="1">
                <a:spLocks noRot="1" noChangeAspect="1" noMove="1" noResize="1" noEditPoints="1" noAdjustHandles="1" noChangeArrowheads="1" noChangeShapeType="1" noTextEdit="1"/>
              </p:cNvSpPr>
              <p:nvPr/>
            </p:nvSpPr>
            <p:spPr>
              <a:xfrm>
                <a:off x="2252445" y="3325125"/>
                <a:ext cx="4017062" cy="207749"/>
              </a:xfrm>
              <a:prstGeom prst="rect">
                <a:avLst/>
              </a:prstGeom>
              <a:blipFill>
                <a:blip r:embed="rId7"/>
                <a:stretch>
                  <a:fillRect l="-455" r="-455" b="-1428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24F170F6-2B17-4237-8E0A-08B1DD043033}"/>
                  </a:ext>
                </a:extLst>
              </p:cNvPr>
              <p:cNvSpPr/>
              <p:nvPr/>
            </p:nvSpPr>
            <p:spPr>
              <a:xfrm>
                <a:off x="2252445" y="3647069"/>
                <a:ext cx="3263266"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𝑑𝑑</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𝑅𝑑</m:t>
                      </m:r>
                      <m:r>
                        <a:rPr lang="es-ES" sz="1350" i="1">
                          <a:latin typeface="Cambria Math" panose="02040503050406030204" pitchFamily="18" charset="0"/>
                        </a:rPr>
                        <m:t>+</m:t>
                      </m:r>
                      <m:r>
                        <a:rPr lang="es-ES" sz="1350">
                          <a:latin typeface="Cambria Math" panose="02040503050406030204" pitchFamily="18" charset="0"/>
                        </a:rPr>
                        <m:t>3=4.5∗5+3=25.5 </m:t>
                      </m:r>
                      <m:r>
                        <m:rPr>
                          <m:sty m:val="p"/>
                        </m:rPr>
                        <a:rPr lang="es-ES" sz="1350">
                          <a:latin typeface="Cambria Math" panose="02040503050406030204" pitchFamily="18" charset="0"/>
                        </a:rPr>
                        <m:t>V</m:t>
                      </m:r>
                    </m:oMath>
                  </m:oMathPara>
                </a14:m>
                <a:endParaRPr lang="es-ES" sz="1350" dirty="0"/>
              </a:p>
            </p:txBody>
          </p:sp>
        </mc:Choice>
        <mc:Fallback xmlns="">
          <p:sp>
            <p:nvSpPr>
              <p:cNvPr id="10" name="Rectángulo 9">
                <a:extLst>
                  <a:ext uri="{FF2B5EF4-FFF2-40B4-BE49-F238E27FC236}">
                    <a16:creationId xmlns:a16="http://schemas.microsoft.com/office/drawing/2014/main" id="{24F170F6-2B17-4237-8E0A-08B1DD043033}"/>
                  </a:ext>
                </a:extLst>
              </p:cNvPr>
              <p:cNvSpPr>
                <a:spLocks noRot="1" noChangeAspect="1" noMove="1" noResize="1" noEditPoints="1" noAdjustHandles="1" noChangeArrowheads="1" noChangeShapeType="1" noTextEdit="1"/>
              </p:cNvSpPr>
              <p:nvPr/>
            </p:nvSpPr>
            <p:spPr>
              <a:xfrm>
                <a:off x="2252445" y="3647069"/>
                <a:ext cx="3263266" cy="300082"/>
              </a:xfrm>
              <a:prstGeom prst="rect">
                <a:avLst/>
              </a:prstGeom>
              <a:blipFill>
                <a:blip r:embed="rId8"/>
                <a:stretch>
                  <a:fillRect/>
                </a:stretch>
              </a:blipFill>
            </p:spPr>
            <p:txBody>
              <a:bodyPr/>
              <a:lstStyle/>
              <a:p>
                <a:r>
                  <a:rPr lang="es-ES">
                    <a:noFill/>
                  </a:rPr>
                  <a:t> </a:t>
                </a:r>
              </a:p>
            </p:txBody>
          </p:sp>
        </mc:Fallback>
      </mc:AlternateContent>
      <p:sp>
        <p:nvSpPr>
          <p:cNvPr id="11" name="CuadroTexto 10">
            <a:extLst>
              <a:ext uri="{FF2B5EF4-FFF2-40B4-BE49-F238E27FC236}">
                <a16:creationId xmlns:a16="http://schemas.microsoft.com/office/drawing/2014/main" id="{B45D70B2-4EE1-44D1-9174-9FD3E9C079F7}"/>
              </a:ext>
            </a:extLst>
          </p:cNvPr>
          <p:cNvSpPr txBox="1"/>
          <p:nvPr/>
        </p:nvSpPr>
        <p:spPr>
          <a:xfrm>
            <a:off x="2252445" y="3046101"/>
            <a:ext cx="2012089" cy="300082"/>
          </a:xfrm>
          <a:prstGeom prst="rect">
            <a:avLst/>
          </a:prstGeom>
          <a:noFill/>
        </p:spPr>
        <p:txBody>
          <a:bodyPr wrap="none" rtlCol="0">
            <a:spAutoFit/>
          </a:bodyPr>
          <a:lstStyle/>
          <a:p>
            <a:r>
              <a:rPr lang="es-ES" sz="1350" dirty="0"/>
              <a:t>Corriente en Saturación</a:t>
            </a:r>
          </a:p>
        </p:txBody>
      </p:sp>
      <p:sp>
        <p:nvSpPr>
          <p:cNvPr id="12" name="CuadroTexto 11">
            <a:extLst>
              <a:ext uri="{FF2B5EF4-FFF2-40B4-BE49-F238E27FC236}">
                <a16:creationId xmlns:a16="http://schemas.microsoft.com/office/drawing/2014/main" id="{07C50532-30CE-4F8C-A799-34EDAA25BE61}"/>
              </a:ext>
            </a:extLst>
          </p:cNvPr>
          <p:cNvSpPr txBox="1"/>
          <p:nvPr/>
        </p:nvSpPr>
        <p:spPr>
          <a:xfrm>
            <a:off x="469662" y="3951843"/>
            <a:ext cx="2117887" cy="300082"/>
          </a:xfrm>
          <a:prstGeom prst="rect">
            <a:avLst/>
          </a:prstGeom>
          <a:noFill/>
        </p:spPr>
        <p:txBody>
          <a:bodyPr wrap="none" rtlCol="0">
            <a:spAutoFit/>
          </a:bodyPr>
          <a:lstStyle/>
          <a:p>
            <a:r>
              <a:rPr lang="es-ES" sz="1350" dirty="0"/>
              <a:t>Corriente en región lineal</a:t>
            </a: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2BF399A7-36F6-4F97-AD06-22511C30E1A4}"/>
                  </a:ext>
                </a:extLst>
              </p:cNvPr>
              <p:cNvSpPr txBox="1"/>
              <p:nvPr/>
            </p:nvSpPr>
            <p:spPr>
              <a:xfrm>
                <a:off x="527104" y="4322771"/>
                <a:ext cx="4732578"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𝑘</m:t>
                      </m:r>
                      <m:d>
                        <m:dPr>
                          <m:begChr m:val="["/>
                          <m:endChr m:val="]"/>
                          <m:ctrlPr>
                            <a:rPr lang="es-ES" sz="1350" i="1">
                              <a:latin typeface="Cambria Math" panose="02040503050406030204" pitchFamily="18" charset="0"/>
                            </a:rPr>
                          </m:ctrlPr>
                        </m:dPr>
                        <m:e>
                          <m:r>
                            <a:rPr lang="es-ES" sz="1350" i="1">
                              <a:latin typeface="Cambria Math" panose="02040503050406030204" pitchFamily="18" charset="0"/>
                            </a:rPr>
                            <m:t>2</m:t>
                          </m:r>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e>
                          </m:d>
                          <m:r>
                            <a:rPr lang="es-ES" sz="1350" i="1">
                              <a:latin typeface="Cambria Math" panose="02040503050406030204" pitchFamily="18" charset="0"/>
                            </a:rPr>
                            <m:t>𝑉𝑑𝑠</m:t>
                          </m:r>
                          <m:r>
                            <a:rPr lang="es-ES" sz="1350" i="1">
                              <a:latin typeface="Cambria Math" panose="02040503050406030204" pitchFamily="18" charset="0"/>
                            </a:rPr>
                            <m:t>−</m:t>
                          </m:r>
                          <m:sSup>
                            <m:sSupPr>
                              <m:ctrlPr>
                                <a:rPr lang="es-ES" sz="1350" i="1">
                                  <a:latin typeface="Cambria Math" panose="02040503050406030204" pitchFamily="18" charset="0"/>
                                </a:rPr>
                              </m:ctrlPr>
                            </m:sSupPr>
                            <m:e>
                              <m:r>
                                <a:rPr lang="es-ES" sz="1350" i="1">
                                  <a:latin typeface="Cambria Math" panose="02040503050406030204" pitchFamily="18" charset="0"/>
                                </a:rPr>
                                <m:t>𝑉𝑑𝑠</m:t>
                              </m:r>
                            </m:e>
                            <m:sup>
                              <m:r>
                                <a:rPr lang="es-ES" sz="1350" i="1">
                                  <a:latin typeface="Cambria Math" panose="02040503050406030204" pitchFamily="18" charset="0"/>
                                </a:rPr>
                                <m:t>2</m:t>
                              </m:r>
                            </m:sup>
                          </m:sSup>
                        </m:e>
                      </m:d>
                      <m:r>
                        <a:rPr lang="es-ES" sz="1350" i="1">
                          <a:latin typeface="Cambria Math" panose="02040503050406030204" pitchFamily="18" charset="0"/>
                        </a:rPr>
                        <m:t>=0.5</m:t>
                      </m:r>
                      <m:d>
                        <m:dPr>
                          <m:begChr m:val="["/>
                          <m:endChr m:val="]"/>
                          <m:ctrlPr>
                            <a:rPr lang="es-ES" sz="1350" i="1">
                              <a:latin typeface="Cambria Math" panose="02040503050406030204" pitchFamily="18" charset="0"/>
                            </a:rPr>
                          </m:ctrlPr>
                        </m:dPr>
                        <m:e>
                          <m:r>
                            <a:rPr lang="es-ES" sz="1350" i="1">
                              <a:latin typeface="Cambria Math" panose="02040503050406030204" pitchFamily="18" charset="0"/>
                            </a:rPr>
                            <m:t>2∗3∗3−9</m:t>
                          </m:r>
                        </m:e>
                      </m:d>
                      <m:r>
                        <a:rPr lang="es-ES" sz="1350" i="1">
                          <a:latin typeface="Cambria Math" panose="02040503050406030204" pitchFamily="18" charset="0"/>
                        </a:rPr>
                        <m:t>=4.5 </m:t>
                      </m:r>
                      <m:r>
                        <a:rPr lang="es-ES" sz="1350" i="1">
                          <a:latin typeface="Cambria Math" panose="02040503050406030204" pitchFamily="18" charset="0"/>
                        </a:rPr>
                        <m:t>𝑚𝐴</m:t>
                      </m:r>
                    </m:oMath>
                  </m:oMathPara>
                </a14:m>
                <a:endParaRPr lang="es-ES" sz="1350" dirty="0"/>
              </a:p>
            </p:txBody>
          </p:sp>
        </mc:Choice>
        <mc:Fallback xmlns="">
          <p:sp>
            <p:nvSpPr>
              <p:cNvPr id="14" name="CuadroTexto 13">
                <a:extLst>
                  <a:ext uri="{FF2B5EF4-FFF2-40B4-BE49-F238E27FC236}">
                    <a16:creationId xmlns:a16="http://schemas.microsoft.com/office/drawing/2014/main" id="{2BF399A7-36F6-4F97-AD06-22511C30E1A4}"/>
                  </a:ext>
                </a:extLst>
              </p:cNvPr>
              <p:cNvSpPr txBox="1">
                <a:spLocks noRot="1" noChangeAspect="1" noMove="1" noResize="1" noEditPoints="1" noAdjustHandles="1" noChangeArrowheads="1" noChangeShapeType="1" noTextEdit="1"/>
              </p:cNvSpPr>
              <p:nvPr/>
            </p:nvSpPr>
            <p:spPr>
              <a:xfrm>
                <a:off x="527104" y="4322771"/>
                <a:ext cx="4732578" cy="207749"/>
              </a:xfrm>
              <a:prstGeom prst="rect">
                <a:avLst/>
              </a:prstGeom>
              <a:blipFill>
                <a:blip r:embed="rId9"/>
                <a:stretch>
                  <a:fillRect l="-257" r="-257" b="-17647"/>
                </a:stretch>
              </a:blipFill>
            </p:spPr>
            <p:txBody>
              <a:bodyPr/>
              <a:lstStyle/>
              <a:p>
                <a:r>
                  <a:rPr lang="es-ES">
                    <a:noFill/>
                  </a:rPr>
                  <a:t> </a:t>
                </a:r>
              </a:p>
            </p:txBody>
          </p:sp>
        </mc:Fallback>
      </mc:AlternateContent>
      <p:grpSp>
        <p:nvGrpSpPr>
          <p:cNvPr id="20" name="Grupo 19">
            <a:extLst>
              <a:ext uri="{FF2B5EF4-FFF2-40B4-BE49-F238E27FC236}">
                <a16:creationId xmlns:a16="http://schemas.microsoft.com/office/drawing/2014/main" id="{8D6F4846-D4A8-49B4-A6EE-241502F31015}"/>
              </a:ext>
            </a:extLst>
          </p:cNvPr>
          <p:cNvGrpSpPr/>
          <p:nvPr/>
        </p:nvGrpSpPr>
        <p:grpSpPr>
          <a:xfrm>
            <a:off x="74718" y="1419201"/>
            <a:ext cx="1963282" cy="2300215"/>
            <a:chOff x="99623" y="749267"/>
            <a:chExt cx="2617709" cy="3066953"/>
          </a:xfrm>
        </p:grpSpPr>
        <p:pic>
          <p:nvPicPr>
            <p:cNvPr id="3" name="Imagen 2">
              <a:extLst>
                <a:ext uri="{FF2B5EF4-FFF2-40B4-BE49-F238E27FC236}">
                  <a16:creationId xmlns:a16="http://schemas.microsoft.com/office/drawing/2014/main" id="{098CB1C9-04A8-4259-B0CC-1A86E063D86F}"/>
                </a:ext>
              </a:extLst>
            </p:cNvPr>
            <p:cNvPicPr>
              <a:picLocks noChangeAspect="1"/>
            </p:cNvPicPr>
            <p:nvPr/>
          </p:nvPicPr>
          <p:blipFill>
            <a:blip r:embed="rId10"/>
            <a:stretch>
              <a:fillRect/>
            </a:stretch>
          </p:blipFill>
          <p:spPr>
            <a:xfrm>
              <a:off x="99623" y="749267"/>
              <a:ext cx="2617709" cy="3066953"/>
            </a:xfrm>
            <a:prstGeom prst="rect">
              <a:avLst/>
            </a:prstGeom>
          </p:spPr>
        </p:pic>
        <p:sp>
          <p:nvSpPr>
            <p:cNvPr id="15" name="CuadroTexto 14">
              <a:extLst>
                <a:ext uri="{FF2B5EF4-FFF2-40B4-BE49-F238E27FC236}">
                  <a16:creationId xmlns:a16="http://schemas.microsoft.com/office/drawing/2014/main" id="{01139AA4-B69C-49D0-B0B1-3C53F4BD59A5}"/>
                </a:ext>
              </a:extLst>
            </p:cNvPr>
            <p:cNvSpPr txBox="1"/>
            <p:nvPr/>
          </p:nvSpPr>
          <p:spPr>
            <a:xfrm>
              <a:off x="1567541" y="1953884"/>
              <a:ext cx="412933" cy="400109"/>
            </a:xfrm>
            <a:prstGeom prst="rect">
              <a:avLst/>
            </a:prstGeom>
            <a:noFill/>
          </p:spPr>
          <p:txBody>
            <a:bodyPr wrap="none" rtlCol="0">
              <a:spAutoFit/>
            </a:bodyPr>
            <a:lstStyle/>
            <a:p>
              <a:r>
                <a:rPr lang="es-ES" sz="1350" dirty="0"/>
                <a:t>D</a:t>
              </a:r>
            </a:p>
          </p:txBody>
        </p:sp>
        <p:sp>
          <p:nvSpPr>
            <p:cNvPr id="16" name="CuadroTexto 15">
              <a:extLst>
                <a:ext uri="{FF2B5EF4-FFF2-40B4-BE49-F238E27FC236}">
                  <a16:creationId xmlns:a16="http://schemas.microsoft.com/office/drawing/2014/main" id="{39DD8A77-5D07-4AD8-9DED-1B46D74075CA}"/>
                </a:ext>
              </a:extLst>
            </p:cNvPr>
            <p:cNvSpPr txBox="1"/>
            <p:nvPr/>
          </p:nvSpPr>
          <p:spPr>
            <a:xfrm>
              <a:off x="745086" y="2142136"/>
              <a:ext cx="425757" cy="400109"/>
            </a:xfrm>
            <a:prstGeom prst="rect">
              <a:avLst/>
            </a:prstGeom>
            <a:noFill/>
          </p:spPr>
          <p:txBody>
            <a:bodyPr wrap="none" rtlCol="0">
              <a:spAutoFit/>
            </a:bodyPr>
            <a:lstStyle/>
            <a:p>
              <a:r>
                <a:rPr lang="es-ES" sz="1350" dirty="0"/>
                <a:t>G</a:t>
              </a:r>
            </a:p>
          </p:txBody>
        </p:sp>
        <p:sp>
          <p:nvSpPr>
            <p:cNvPr id="17" name="CuadroTexto 16">
              <a:extLst>
                <a:ext uri="{FF2B5EF4-FFF2-40B4-BE49-F238E27FC236}">
                  <a16:creationId xmlns:a16="http://schemas.microsoft.com/office/drawing/2014/main" id="{6FF637F3-D84D-4ACA-A887-E3F9A7C873D4}"/>
                </a:ext>
              </a:extLst>
            </p:cNvPr>
            <p:cNvSpPr txBox="1"/>
            <p:nvPr/>
          </p:nvSpPr>
          <p:spPr>
            <a:xfrm>
              <a:off x="1567541" y="2697175"/>
              <a:ext cx="400109" cy="400109"/>
            </a:xfrm>
            <a:prstGeom prst="rect">
              <a:avLst/>
            </a:prstGeom>
            <a:noFill/>
          </p:spPr>
          <p:txBody>
            <a:bodyPr wrap="none" rtlCol="0">
              <a:spAutoFit/>
            </a:bodyPr>
            <a:lstStyle/>
            <a:p>
              <a:r>
                <a:rPr lang="es-ES" sz="1350" dirty="0"/>
                <a:t>S</a:t>
              </a:r>
            </a:p>
          </p:txBody>
        </p:sp>
        <p:sp>
          <p:nvSpPr>
            <p:cNvPr id="18" name="Rectángulo 17">
              <a:extLst>
                <a:ext uri="{FF2B5EF4-FFF2-40B4-BE49-F238E27FC236}">
                  <a16:creationId xmlns:a16="http://schemas.microsoft.com/office/drawing/2014/main" id="{4C955208-BC79-4239-B028-8ECD86B7B4C3}"/>
                </a:ext>
              </a:extLst>
            </p:cNvPr>
            <p:cNvSpPr/>
            <p:nvPr/>
          </p:nvSpPr>
          <p:spPr>
            <a:xfrm>
              <a:off x="1981200" y="2080258"/>
              <a:ext cx="290464" cy="738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9" name="Rectángulo 18">
              <a:extLst>
                <a:ext uri="{FF2B5EF4-FFF2-40B4-BE49-F238E27FC236}">
                  <a16:creationId xmlns:a16="http://schemas.microsoft.com/office/drawing/2014/main" id="{A80C87A9-0A3E-446B-9292-513F3A74594D}"/>
                </a:ext>
              </a:extLst>
            </p:cNvPr>
            <p:cNvSpPr/>
            <p:nvPr/>
          </p:nvSpPr>
          <p:spPr>
            <a:xfrm>
              <a:off x="1076842" y="2218758"/>
              <a:ext cx="290464" cy="288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13" name="Marcador de número de diapositiva 12">
            <a:extLst>
              <a:ext uri="{FF2B5EF4-FFF2-40B4-BE49-F238E27FC236}">
                <a16:creationId xmlns:a16="http://schemas.microsoft.com/office/drawing/2014/main" id="{7C2FC2A0-E981-4AB2-99B8-88B60DB0E225}"/>
              </a:ext>
            </a:extLst>
          </p:cNvPr>
          <p:cNvSpPr>
            <a:spLocks noGrp="1"/>
          </p:cNvSpPr>
          <p:nvPr>
            <p:ph type="sldNum" sz="quarter" idx="12"/>
          </p:nvPr>
        </p:nvSpPr>
        <p:spPr/>
        <p:txBody>
          <a:bodyPr/>
          <a:lstStyle/>
          <a:p>
            <a:fld id="{78733FC4-8689-4CA5-A153-34ADD6EFE592}" type="slidenum">
              <a:rPr lang="es-ES" smtClean="0"/>
              <a:t>110</a:t>
            </a:fld>
            <a:endParaRPr lang="es-ES"/>
          </a:p>
        </p:txBody>
      </p:sp>
    </p:spTree>
    <p:custDataLst>
      <p:tags r:id="rId1"/>
    </p:custDataLst>
    <p:extLst>
      <p:ext uri="{BB962C8B-B14F-4D97-AF65-F5344CB8AC3E}">
        <p14:creationId xmlns:p14="http://schemas.microsoft.com/office/powerpoint/2010/main" val="412397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P spid="9" grpId="0"/>
      <p:bldP spid="10" grpId="0"/>
      <p:bldP spid="11" grpId="0"/>
      <p:bldP spid="12" grpId="0"/>
      <p:bldP spid="14"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819E77E-CA8C-47C5-BFD0-52BF7045CA59}"/>
              </a:ext>
            </a:extLst>
          </p:cNvPr>
          <p:cNvSpPr/>
          <p:nvPr/>
        </p:nvSpPr>
        <p:spPr>
          <a:xfrm>
            <a:off x="0" y="809625"/>
            <a:ext cx="9062357" cy="584775"/>
          </a:xfrm>
          <a:prstGeom prst="rect">
            <a:avLst/>
          </a:prstGeom>
        </p:spPr>
        <p:txBody>
          <a:bodyPr wrap="square">
            <a:spAutoFit/>
          </a:bodyPr>
          <a:lstStyle/>
          <a:p>
            <a:r>
              <a:rPr lang="es-ES" sz="1600" b="1" dirty="0"/>
              <a:t>Problema 9.</a:t>
            </a:r>
            <a:r>
              <a:rPr lang="es-ES" sz="1600" dirty="0"/>
              <a:t> Determinad en el circuito de la figura el </a:t>
            </a:r>
            <a:r>
              <a:rPr lang="es-ES" sz="1600" dirty="0" err="1"/>
              <a:t>Vin</a:t>
            </a:r>
            <a:r>
              <a:rPr lang="es-ES" sz="1600" dirty="0"/>
              <a:t> necesario para que </a:t>
            </a:r>
            <a:r>
              <a:rPr lang="es-ES" sz="1600" dirty="0" err="1"/>
              <a:t>Vds</a:t>
            </a:r>
            <a:r>
              <a:rPr lang="es-ES" sz="1600" dirty="0"/>
              <a:t> = 6,2 V. k = 2 mA/V</a:t>
            </a:r>
            <a:r>
              <a:rPr lang="es-ES" sz="1600" baseline="30000" dirty="0"/>
              <a:t>2</a:t>
            </a:r>
            <a:r>
              <a:rPr lang="es-ES" sz="1600" dirty="0"/>
              <a:t>, </a:t>
            </a:r>
            <a:r>
              <a:rPr lang="es-ES" sz="1600" dirty="0" err="1"/>
              <a:t>Vtr</a:t>
            </a:r>
            <a:r>
              <a:rPr lang="es-ES" sz="1600" dirty="0"/>
              <a:t> =-1,5 V, R2 = 4,7 k</a:t>
            </a:r>
            <a:r>
              <a:rPr lang="el-GR" sz="1600" dirty="0"/>
              <a:t>Ω</a:t>
            </a:r>
            <a:r>
              <a:rPr lang="es-ES" sz="1600" dirty="0"/>
              <a:t> y V2 = 10 V. </a:t>
            </a:r>
          </a:p>
        </p:txBody>
      </p:sp>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3A95544F-011B-44C6-BE0A-36A5BEFCDDDE}"/>
                  </a:ext>
                </a:extLst>
              </p:cNvPr>
              <p:cNvSpPr txBox="1"/>
              <p:nvPr/>
            </p:nvSpPr>
            <p:spPr>
              <a:xfrm>
                <a:off x="2566336" y="1515058"/>
                <a:ext cx="5294013" cy="3895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𝑉𝑑𝑠</m:t>
                      </m:r>
                      <m:r>
                        <a:rPr lang="es-ES" sz="1350" i="1">
                          <a:latin typeface="Cambria Math" panose="02040503050406030204" pitchFamily="18" charset="0"/>
                        </a:rPr>
                        <m:t>=</m:t>
                      </m:r>
                      <m:r>
                        <a:rPr lang="es-ES" sz="1350" i="1">
                          <a:latin typeface="Cambria Math" panose="02040503050406030204" pitchFamily="18" charset="0"/>
                        </a:rPr>
                        <m:t>6</m:t>
                      </m:r>
                      <m:r>
                        <a:rPr lang="es-ES" sz="1350" i="1">
                          <a:latin typeface="Cambria Math" panose="02040503050406030204" pitchFamily="18" charset="0"/>
                        </a:rPr>
                        <m:t>.</m:t>
                      </m:r>
                      <m:r>
                        <a:rPr lang="es-ES" sz="1350" i="1">
                          <a:latin typeface="Cambria Math" panose="02040503050406030204" pitchFamily="18" charset="0"/>
                        </a:rPr>
                        <m:t>2</m:t>
                      </m:r>
                      <m:r>
                        <a:rPr lang="es-ES" sz="1350" i="1">
                          <a:latin typeface="Cambria Math" panose="02040503050406030204" pitchFamily="18" charset="0"/>
                        </a:rPr>
                        <m:t>𝑉</m:t>
                      </m:r>
                      <m:r>
                        <a:rPr lang="es-ES" sz="1350" i="1">
                          <a:latin typeface="Cambria Math" panose="02040503050406030204" pitchFamily="18" charset="0"/>
                        </a:rPr>
                        <m:t>→</m:t>
                      </m:r>
                      <m:r>
                        <a:rPr lang="es-ES" sz="1350" i="1">
                          <a:latin typeface="Cambria Math" panose="02040503050406030204" pitchFamily="18" charset="0"/>
                        </a:rPr>
                        <m:t>𝑉</m:t>
                      </m:r>
                      <m:r>
                        <a:rPr lang="es-ES" sz="1350" i="1">
                          <a:latin typeface="Cambria Math" panose="02040503050406030204" pitchFamily="18" charset="0"/>
                        </a:rPr>
                        <m:t>2</m:t>
                      </m:r>
                      <m:r>
                        <a:rPr lang="es-ES" sz="1350" i="1">
                          <a:latin typeface="Cambria Math" panose="02040503050406030204" pitchFamily="18" charset="0"/>
                        </a:rPr>
                        <m:t>−</m:t>
                      </m:r>
                      <m:r>
                        <a:rPr lang="es-ES" sz="1350" i="1">
                          <a:latin typeface="Cambria Math" panose="02040503050406030204" pitchFamily="18" charset="0"/>
                        </a:rPr>
                        <m:t>𝑖</m:t>
                      </m:r>
                      <m:r>
                        <a:rPr lang="es-ES" sz="1350" i="1">
                          <a:latin typeface="Cambria Math" panose="02040503050406030204" pitchFamily="18" charset="0"/>
                        </a:rPr>
                        <m:t>∗</m:t>
                      </m:r>
                      <m:r>
                        <a:rPr lang="es-ES" sz="1350" i="1">
                          <a:latin typeface="Cambria Math" panose="02040503050406030204" pitchFamily="18" charset="0"/>
                        </a:rPr>
                        <m:t>𝑅</m:t>
                      </m:r>
                      <m:r>
                        <a:rPr lang="es-ES" sz="1350" i="1">
                          <a:latin typeface="Cambria Math" panose="02040503050406030204" pitchFamily="18" charset="0"/>
                        </a:rPr>
                        <m:t>2</m:t>
                      </m:r>
                      <m:r>
                        <a:rPr lang="es-ES" sz="1350" i="1">
                          <a:latin typeface="Cambria Math" panose="02040503050406030204" pitchFamily="18" charset="0"/>
                        </a:rPr>
                        <m:t>−</m:t>
                      </m:r>
                      <m:r>
                        <a:rPr lang="es-ES" sz="1350" i="1">
                          <a:latin typeface="Cambria Math" panose="02040503050406030204" pitchFamily="18" charset="0"/>
                        </a:rPr>
                        <m:t>6</m:t>
                      </m:r>
                      <m:r>
                        <a:rPr lang="es-ES" sz="1350" i="1">
                          <a:latin typeface="Cambria Math" panose="02040503050406030204" pitchFamily="18" charset="0"/>
                        </a:rPr>
                        <m:t>.</m:t>
                      </m:r>
                      <m:r>
                        <a:rPr lang="es-ES" sz="1350" i="1">
                          <a:latin typeface="Cambria Math" panose="02040503050406030204" pitchFamily="18" charset="0"/>
                        </a:rPr>
                        <m:t>2</m:t>
                      </m:r>
                      <m:r>
                        <a:rPr lang="es-ES" sz="1350" i="1">
                          <a:latin typeface="Cambria Math" panose="02040503050406030204" pitchFamily="18" charset="0"/>
                        </a:rPr>
                        <m:t>=</m:t>
                      </m:r>
                      <m:r>
                        <a:rPr lang="es-ES" sz="1350" i="1">
                          <a:latin typeface="Cambria Math" panose="02040503050406030204" pitchFamily="18" charset="0"/>
                        </a:rPr>
                        <m:t>0</m:t>
                      </m:r>
                      <m:r>
                        <a:rPr lang="es-ES" sz="1350" i="1">
                          <a:latin typeface="Cambria Math" panose="02040503050406030204" pitchFamily="18" charset="0"/>
                        </a:rPr>
                        <m:t>→</m:t>
                      </m:r>
                      <m:r>
                        <a:rPr lang="es-ES" sz="1350" i="1">
                          <a:latin typeface="Cambria Math" panose="02040503050406030204" pitchFamily="18" charset="0"/>
                        </a:rPr>
                        <m:t>𝑖</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10</m:t>
                          </m:r>
                          <m:r>
                            <a:rPr lang="es-ES" sz="1350" i="1">
                              <a:latin typeface="Cambria Math" panose="02040503050406030204" pitchFamily="18" charset="0"/>
                            </a:rPr>
                            <m:t>−</m:t>
                          </m:r>
                          <m:r>
                            <a:rPr lang="es-ES" sz="1350" i="1">
                              <a:latin typeface="Cambria Math" panose="02040503050406030204" pitchFamily="18" charset="0"/>
                            </a:rPr>
                            <m:t>6</m:t>
                          </m:r>
                          <m:r>
                            <a:rPr lang="es-ES" sz="1350" i="1">
                              <a:latin typeface="Cambria Math" panose="02040503050406030204" pitchFamily="18" charset="0"/>
                            </a:rPr>
                            <m:t>.</m:t>
                          </m:r>
                          <m:r>
                            <a:rPr lang="es-ES" sz="1350" i="1">
                              <a:latin typeface="Cambria Math" panose="02040503050406030204" pitchFamily="18" charset="0"/>
                            </a:rPr>
                            <m:t>2</m:t>
                          </m:r>
                        </m:num>
                        <m:den>
                          <m:r>
                            <a:rPr lang="es-ES" sz="1350" i="1">
                              <a:latin typeface="Cambria Math" panose="02040503050406030204" pitchFamily="18" charset="0"/>
                            </a:rPr>
                            <m:t>𝑅</m:t>
                          </m:r>
                          <m:r>
                            <a:rPr lang="es-ES" sz="1350" i="1">
                              <a:latin typeface="Cambria Math" panose="02040503050406030204" pitchFamily="18" charset="0"/>
                            </a:rPr>
                            <m:t>2</m:t>
                          </m:r>
                        </m:den>
                      </m:f>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3</m:t>
                          </m:r>
                          <m:r>
                            <a:rPr lang="es-ES" sz="1350" i="1">
                              <a:latin typeface="Cambria Math" panose="02040503050406030204" pitchFamily="18" charset="0"/>
                            </a:rPr>
                            <m:t>.</m:t>
                          </m:r>
                          <m:r>
                            <a:rPr lang="es-ES" sz="1350" i="1">
                              <a:latin typeface="Cambria Math" panose="02040503050406030204" pitchFamily="18" charset="0"/>
                            </a:rPr>
                            <m:t>8</m:t>
                          </m:r>
                        </m:num>
                        <m:den>
                          <m:r>
                            <a:rPr lang="es-ES" sz="1350" i="1">
                              <a:latin typeface="Cambria Math" panose="02040503050406030204" pitchFamily="18" charset="0"/>
                            </a:rPr>
                            <m:t>4</m:t>
                          </m:r>
                          <m:r>
                            <a:rPr lang="es-ES" sz="1350" i="1">
                              <a:latin typeface="Cambria Math" panose="02040503050406030204" pitchFamily="18" charset="0"/>
                            </a:rPr>
                            <m:t>.</m:t>
                          </m:r>
                          <m:r>
                            <a:rPr lang="es-ES" sz="1350" i="1">
                              <a:latin typeface="Cambria Math" panose="02040503050406030204" pitchFamily="18" charset="0"/>
                            </a:rPr>
                            <m:t>7</m:t>
                          </m:r>
                        </m:den>
                      </m:f>
                      <m:r>
                        <a:rPr lang="es-ES" sz="1350" i="1">
                          <a:latin typeface="Cambria Math" panose="02040503050406030204" pitchFamily="18" charset="0"/>
                        </a:rPr>
                        <m:t>=</m:t>
                      </m:r>
                      <m:r>
                        <a:rPr lang="es-ES" sz="1350" i="1">
                          <a:latin typeface="Cambria Math" panose="02040503050406030204" pitchFamily="18" charset="0"/>
                        </a:rPr>
                        <m:t>0</m:t>
                      </m:r>
                      <m:r>
                        <a:rPr lang="es-ES" sz="1350" i="1">
                          <a:latin typeface="Cambria Math" panose="02040503050406030204" pitchFamily="18" charset="0"/>
                        </a:rPr>
                        <m:t>.</m:t>
                      </m:r>
                      <m:r>
                        <a:rPr lang="es-ES" sz="1350" i="1">
                          <a:latin typeface="Cambria Math" panose="02040503050406030204" pitchFamily="18" charset="0"/>
                        </a:rPr>
                        <m:t>808</m:t>
                      </m:r>
                      <m:r>
                        <a:rPr lang="es-ES" sz="1350" i="1">
                          <a:latin typeface="Cambria Math" panose="02040503050406030204" pitchFamily="18" charset="0"/>
                        </a:rPr>
                        <m:t> </m:t>
                      </m:r>
                      <m:r>
                        <a:rPr lang="es-ES" sz="1350" i="1">
                          <a:latin typeface="Cambria Math" panose="02040503050406030204" pitchFamily="18" charset="0"/>
                        </a:rPr>
                        <m:t>𝑚𝐴</m:t>
                      </m:r>
                    </m:oMath>
                  </m:oMathPara>
                </a14:m>
                <a:endParaRPr lang="es-ES" sz="1350" dirty="0"/>
              </a:p>
            </p:txBody>
          </p:sp>
        </mc:Choice>
        <mc:Fallback xmlns="">
          <p:sp>
            <p:nvSpPr>
              <p:cNvPr id="4" name="CuadroTexto 3">
                <a:extLst>
                  <a:ext uri="{FF2B5EF4-FFF2-40B4-BE49-F238E27FC236}">
                    <a16:creationId xmlns:a16="http://schemas.microsoft.com/office/drawing/2014/main" id="{3A95544F-011B-44C6-BE0A-36A5BEFCDDDE}"/>
                  </a:ext>
                </a:extLst>
              </p:cNvPr>
              <p:cNvSpPr txBox="1">
                <a:spLocks noRot="1" noChangeAspect="1" noMove="1" noResize="1" noEditPoints="1" noAdjustHandles="1" noChangeArrowheads="1" noChangeShapeType="1" noTextEdit="1"/>
              </p:cNvSpPr>
              <p:nvPr/>
            </p:nvSpPr>
            <p:spPr>
              <a:xfrm>
                <a:off x="2566336" y="1515058"/>
                <a:ext cx="5294013" cy="389530"/>
              </a:xfrm>
              <a:prstGeom prst="rect">
                <a:avLst/>
              </a:prstGeom>
              <a:blipFill>
                <a:blip r:embed="rId3"/>
                <a:stretch>
                  <a:fillRect l="-346" t="-3175" r="-230" b="-15873"/>
                </a:stretch>
              </a:blipFill>
            </p:spPr>
            <p:txBody>
              <a:bodyPr/>
              <a:lstStyle/>
              <a:p>
                <a:r>
                  <a:rPr lang="es-ES">
                    <a:noFill/>
                  </a:rPr>
                  <a:t> </a:t>
                </a:r>
              </a:p>
            </p:txBody>
          </p:sp>
        </mc:Fallback>
      </mc:AlternateContent>
      <p:grpSp>
        <p:nvGrpSpPr>
          <p:cNvPr id="10" name="Grupo 9">
            <a:extLst>
              <a:ext uri="{FF2B5EF4-FFF2-40B4-BE49-F238E27FC236}">
                <a16:creationId xmlns:a16="http://schemas.microsoft.com/office/drawing/2014/main" id="{0B9431FE-B865-4ECB-A363-44F9CA860487}"/>
              </a:ext>
            </a:extLst>
          </p:cNvPr>
          <p:cNvGrpSpPr/>
          <p:nvPr/>
        </p:nvGrpSpPr>
        <p:grpSpPr>
          <a:xfrm>
            <a:off x="-14388" y="1515058"/>
            <a:ext cx="2506080" cy="2497178"/>
            <a:chOff x="-99526" y="877078"/>
            <a:chExt cx="3341440" cy="3329570"/>
          </a:xfrm>
        </p:grpSpPr>
        <p:pic>
          <p:nvPicPr>
            <p:cNvPr id="3" name="Imagen 2">
              <a:extLst>
                <a:ext uri="{FF2B5EF4-FFF2-40B4-BE49-F238E27FC236}">
                  <a16:creationId xmlns:a16="http://schemas.microsoft.com/office/drawing/2014/main" id="{596A5018-28E1-4BEC-B1EB-A497611461F3}"/>
                </a:ext>
              </a:extLst>
            </p:cNvPr>
            <p:cNvPicPr>
              <a:picLocks noChangeAspect="1"/>
            </p:cNvPicPr>
            <p:nvPr/>
          </p:nvPicPr>
          <p:blipFill>
            <a:blip r:embed="rId4"/>
            <a:stretch>
              <a:fillRect/>
            </a:stretch>
          </p:blipFill>
          <p:spPr>
            <a:xfrm>
              <a:off x="-99526" y="877078"/>
              <a:ext cx="3341440" cy="3329570"/>
            </a:xfrm>
            <a:prstGeom prst="rect">
              <a:avLst/>
            </a:prstGeom>
          </p:spPr>
        </p:pic>
        <p:sp>
          <p:nvSpPr>
            <p:cNvPr id="8" name="Rectángulo 7">
              <a:extLst>
                <a:ext uri="{FF2B5EF4-FFF2-40B4-BE49-F238E27FC236}">
                  <a16:creationId xmlns:a16="http://schemas.microsoft.com/office/drawing/2014/main" id="{1E2DE81E-31DD-4F8A-97AF-F2763676E6DB}"/>
                </a:ext>
              </a:extLst>
            </p:cNvPr>
            <p:cNvSpPr/>
            <p:nvPr/>
          </p:nvSpPr>
          <p:spPr>
            <a:xfrm>
              <a:off x="2184912" y="2410600"/>
              <a:ext cx="290464" cy="738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9" name="Rectángulo 8">
              <a:extLst>
                <a:ext uri="{FF2B5EF4-FFF2-40B4-BE49-F238E27FC236}">
                  <a16:creationId xmlns:a16="http://schemas.microsoft.com/office/drawing/2014/main" id="{AFCD47F5-9B74-49CC-8F56-CA932E81DF66}"/>
                </a:ext>
              </a:extLst>
            </p:cNvPr>
            <p:cNvSpPr/>
            <p:nvPr/>
          </p:nvSpPr>
          <p:spPr>
            <a:xfrm>
              <a:off x="1281071" y="2549101"/>
              <a:ext cx="290464" cy="282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6" name="CuadroTexto 5">
              <a:extLst>
                <a:ext uri="{FF2B5EF4-FFF2-40B4-BE49-F238E27FC236}">
                  <a16:creationId xmlns:a16="http://schemas.microsoft.com/office/drawing/2014/main" id="{25CC683D-943B-4CDA-8B22-4D2BA3C4842C}"/>
                </a:ext>
              </a:extLst>
            </p:cNvPr>
            <p:cNvSpPr txBox="1"/>
            <p:nvPr/>
          </p:nvSpPr>
          <p:spPr>
            <a:xfrm>
              <a:off x="1427183" y="2462596"/>
              <a:ext cx="425757" cy="400109"/>
            </a:xfrm>
            <a:prstGeom prst="rect">
              <a:avLst/>
            </a:prstGeom>
            <a:noFill/>
          </p:spPr>
          <p:txBody>
            <a:bodyPr wrap="none" rtlCol="0">
              <a:spAutoFit/>
            </a:bodyPr>
            <a:lstStyle/>
            <a:p>
              <a:r>
                <a:rPr lang="es-ES" sz="1350" dirty="0"/>
                <a:t>G</a:t>
              </a:r>
            </a:p>
          </p:txBody>
        </p:sp>
        <p:sp>
          <p:nvSpPr>
            <p:cNvPr id="7" name="CuadroTexto 6">
              <a:extLst>
                <a:ext uri="{FF2B5EF4-FFF2-40B4-BE49-F238E27FC236}">
                  <a16:creationId xmlns:a16="http://schemas.microsoft.com/office/drawing/2014/main" id="{56B7E59B-95C0-4F32-9FAC-348AA4ACEA00}"/>
                </a:ext>
              </a:extLst>
            </p:cNvPr>
            <p:cNvSpPr txBox="1"/>
            <p:nvPr/>
          </p:nvSpPr>
          <p:spPr>
            <a:xfrm>
              <a:off x="2039681" y="2831928"/>
              <a:ext cx="400109" cy="400109"/>
            </a:xfrm>
            <a:prstGeom prst="rect">
              <a:avLst/>
            </a:prstGeom>
            <a:noFill/>
          </p:spPr>
          <p:txBody>
            <a:bodyPr wrap="none" rtlCol="0">
              <a:spAutoFit/>
            </a:bodyPr>
            <a:lstStyle/>
            <a:p>
              <a:r>
                <a:rPr lang="es-ES" sz="1350" dirty="0"/>
                <a:t>S</a:t>
              </a:r>
            </a:p>
          </p:txBody>
        </p:sp>
        <p:sp>
          <p:nvSpPr>
            <p:cNvPr id="5" name="CuadroTexto 4">
              <a:extLst>
                <a:ext uri="{FF2B5EF4-FFF2-40B4-BE49-F238E27FC236}">
                  <a16:creationId xmlns:a16="http://schemas.microsoft.com/office/drawing/2014/main" id="{DE4C2A59-AB85-49F3-8C5F-1FE7B3D4D044}"/>
                </a:ext>
              </a:extLst>
            </p:cNvPr>
            <p:cNvSpPr txBox="1"/>
            <p:nvPr/>
          </p:nvSpPr>
          <p:spPr>
            <a:xfrm>
              <a:off x="2085018" y="2299011"/>
              <a:ext cx="412933" cy="400109"/>
            </a:xfrm>
            <a:prstGeom prst="rect">
              <a:avLst/>
            </a:prstGeom>
            <a:noFill/>
          </p:spPr>
          <p:txBody>
            <a:bodyPr wrap="none" rtlCol="0">
              <a:spAutoFit/>
            </a:bodyPr>
            <a:lstStyle/>
            <a:p>
              <a:r>
                <a:rPr lang="es-ES" sz="1350" dirty="0"/>
                <a:t>D</a:t>
              </a:r>
            </a:p>
          </p:txBody>
        </p:sp>
      </p:gr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48E5E097-AE58-4F95-AC61-34CF450A53B2}"/>
                  </a:ext>
                </a:extLst>
              </p:cNvPr>
              <p:cNvSpPr txBox="1"/>
              <p:nvPr/>
            </p:nvSpPr>
            <p:spPr>
              <a:xfrm>
                <a:off x="2566336" y="2095465"/>
                <a:ext cx="3323026"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r>
                        <a:rPr lang="es-ES" sz="1350" i="1">
                          <a:latin typeface="Cambria Math" panose="02040503050406030204" pitchFamily="18" charset="0"/>
                        </a:rPr>
                        <m:t>𝑉𝑖𝑛</m:t>
                      </m:r>
                      <m:r>
                        <a:rPr lang="es-ES" sz="1350" i="1">
                          <a:latin typeface="Cambria Math" panose="02040503050406030204" pitchFamily="18" charset="0"/>
                        </a:rPr>
                        <m:t>→</m:t>
                      </m:r>
                      <m:r>
                        <a:rPr lang="es-ES" sz="1350" i="1">
                          <a:latin typeface="Cambria Math" panose="02040503050406030204" pitchFamily="18" charset="0"/>
                        </a:rPr>
                        <m:t>𝑉𝑠𝑎𝑡</m:t>
                      </m:r>
                      <m:r>
                        <a:rPr lang="es-ES" sz="1350" i="1">
                          <a:latin typeface="Cambria Math" panose="02040503050406030204" pitchFamily="18" charset="0"/>
                        </a:rPr>
                        <m:t>=</m:t>
                      </m:r>
                      <m:r>
                        <a:rPr lang="es-ES" sz="1350" i="1">
                          <a:latin typeface="Cambria Math" panose="02040503050406030204" pitchFamily="18" charset="0"/>
                        </a:rPr>
                        <m:t>𝑉𝑔𝑠</m:t>
                      </m:r>
                      <m:r>
                        <a:rPr lang="es-ES" sz="1350" i="1">
                          <a:latin typeface="Cambria Math" panose="02040503050406030204" pitchFamily="18" charset="0"/>
                        </a:rPr>
                        <m:t>−</m:t>
                      </m:r>
                      <m:r>
                        <a:rPr lang="es-ES" sz="1350" i="1">
                          <a:latin typeface="Cambria Math" panose="02040503050406030204" pitchFamily="18" charset="0"/>
                        </a:rPr>
                        <m:t>𝑉𝑡</m:t>
                      </m:r>
                      <m:r>
                        <a:rPr lang="es-ES" sz="1350" i="1">
                          <a:latin typeface="Cambria Math" panose="02040503050406030204" pitchFamily="18" charset="0"/>
                        </a:rPr>
                        <m:t>h</m:t>
                      </m:r>
                      <m:r>
                        <a:rPr lang="es-ES" sz="1350" i="1">
                          <a:latin typeface="Cambria Math" panose="02040503050406030204" pitchFamily="18" charset="0"/>
                        </a:rPr>
                        <m:t>=</m:t>
                      </m:r>
                      <m:r>
                        <a:rPr lang="es-ES" sz="1350" i="1">
                          <a:latin typeface="Cambria Math" panose="02040503050406030204" pitchFamily="18" charset="0"/>
                        </a:rPr>
                        <m:t>𝑉𝑖𝑛</m:t>
                      </m:r>
                      <m:r>
                        <a:rPr lang="es-ES" sz="1350" i="1">
                          <a:latin typeface="Cambria Math" panose="02040503050406030204" pitchFamily="18" charset="0"/>
                        </a:rPr>
                        <m:t>+</m:t>
                      </m:r>
                      <m:r>
                        <a:rPr lang="es-ES" sz="1350" i="1">
                          <a:latin typeface="Cambria Math" panose="02040503050406030204" pitchFamily="18" charset="0"/>
                        </a:rPr>
                        <m:t>1</m:t>
                      </m:r>
                      <m:r>
                        <a:rPr lang="es-ES" sz="1350" i="1">
                          <a:latin typeface="Cambria Math" panose="02040503050406030204" pitchFamily="18" charset="0"/>
                        </a:rPr>
                        <m:t>.</m:t>
                      </m:r>
                      <m:r>
                        <a:rPr lang="es-ES" sz="1350" i="1">
                          <a:latin typeface="Cambria Math" panose="02040503050406030204" pitchFamily="18" charset="0"/>
                        </a:rPr>
                        <m:t>5</m:t>
                      </m:r>
                    </m:oMath>
                  </m:oMathPara>
                </a14:m>
                <a:endParaRPr lang="es-ES" sz="1350" dirty="0"/>
              </a:p>
            </p:txBody>
          </p:sp>
        </mc:Choice>
        <mc:Fallback xmlns="">
          <p:sp>
            <p:nvSpPr>
              <p:cNvPr id="11" name="CuadroTexto 10">
                <a:extLst>
                  <a:ext uri="{FF2B5EF4-FFF2-40B4-BE49-F238E27FC236}">
                    <a16:creationId xmlns:a16="http://schemas.microsoft.com/office/drawing/2014/main" id="{48E5E097-AE58-4F95-AC61-34CF450A53B2}"/>
                  </a:ext>
                </a:extLst>
              </p:cNvPr>
              <p:cNvSpPr txBox="1">
                <a:spLocks noRot="1" noChangeAspect="1" noMove="1" noResize="1" noEditPoints="1" noAdjustHandles="1" noChangeArrowheads="1" noChangeShapeType="1" noTextEdit="1"/>
              </p:cNvSpPr>
              <p:nvPr/>
            </p:nvSpPr>
            <p:spPr>
              <a:xfrm>
                <a:off x="2566336" y="2095465"/>
                <a:ext cx="3323026" cy="207749"/>
              </a:xfrm>
              <a:prstGeom prst="rect">
                <a:avLst/>
              </a:prstGeom>
              <a:blipFill>
                <a:blip r:embed="rId5"/>
                <a:stretch>
                  <a:fillRect l="-550" r="-917" b="-3529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CA062346-DF83-4D83-BB30-3594CD831B07}"/>
                  </a:ext>
                </a:extLst>
              </p:cNvPr>
              <p:cNvSpPr txBox="1"/>
              <p:nvPr/>
            </p:nvSpPr>
            <p:spPr>
              <a:xfrm>
                <a:off x="2506079" y="2596852"/>
                <a:ext cx="5800306" cy="4399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𝑆𝑢𝑝𝑜𝑛𝑒𝑚𝑜𝑠</m:t>
                      </m:r>
                      <m:r>
                        <a:rPr lang="es-ES" sz="1350" i="1">
                          <a:latin typeface="Cambria Math" panose="02040503050406030204" pitchFamily="18" charset="0"/>
                        </a:rPr>
                        <m:t> </m:t>
                      </m:r>
                      <m:r>
                        <a:rPr lang="es-ES" sz="1350" i="1">
                          <a:latin typeface="Cambria Math" panose="02040503050406030204" pitchFamily="18" charset="0"/>
                        </a:rPr>
                        <m:t>𝑠𝑎𝑡𝑢𝑟𝑎𝑐𝑖</m:t>
                      </m:r>
                      <m:r>
                        <a:rPr lang="es-ES" sz="1350" i="1">
                          <a:latin typeface="Cambria Math" panose="02040503050406030204" pitchFamily="18" charset="0"/>
                        </a:rPr>
                        <m:t>ó</m:t>
                      </m:r>
                      <m:r>
                        <a:rPr lang="es-ES" sz="1350" i="1">
                          <a:latin typeface="Cambria Math" panose="02040503050406030204" pitchFamily="18" charset="0"/>
                        </a:rPr>
                        <m:t>𝑛</m:t>
                      </m:r>
                      <m:r>
                        <a:rPr lang="es-ES" sz="1350" i="1">
                          <a:latin typeface="Cambria Math" panose="02040503050406030204" pitchFamily="18" charset="0"/>
                        </a:rPr>
                        <m:t>: </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𝑘</m:t>
                      </m:r>
                      <m:sSup>
                        <m:sSupPr>
                          <m:ctrlPr>
                            <a:rPr lang="es-ES" sz="1350" i="1">
                              <a:latin typeface="Cambria Math" panose="02040503050406030204" pitchFamily="18" charset="0"/>
                            </a:rPr>
                          </m:ctrlPr>
                        </m:sSupPr>
                        <m:e>
                          <m:d>
                            <m:dPr>
                              <m:ctrlPr>
                                <a:rPr lang="es-ES" sz="1350" i="1">
                                  <a:latin typeface="Cambria Math" panose="02040503050406030204" pitchFamily="18" charset="0"/>
                                </a:rPr>
                              </m:ctrlPr>
                            </m:dPr>
                            <m:e>
                              <m:r>
                                <a:rPr lang="es-ES" sz="1350" i="1">
                                  <a:latin typeface="Cambria Math" panose="02040503050406030204" pitchFamily="18" charset="0"/>
                                </a:rPr>
                                <m:t>𝑉𝑔𝑠</m:t>
                              </m:r>
                              <m:r>
                                <a:rPr lang="es-ES" sz="1350" i="1">
                                  <a:latin typeface="Cambria Math" panose="02040503050406030204" pitchFamily="18" charset="0"/>
                                </a:rPr>
                                <m:t>−</m:t>
                              </m:r>
                              <m:r>
                                <a:rPr lang="es-ES" sz="1350" i="1">
                                  <a:latin typeface="Cambria Math" panose="02040503050406030204" pitchFamily="18" charset="0"/>
                                </a:rPr>
                                <m:t>𝑉𝑡𝑟</m:t>
                              </m:r>
                            </m:e>
                          </m:d>
                        </m:e>
                        <m:sup>
                          <m:r>
                            <a:rPr lang="es-ES" sz="1350" i="1">
                              <a:latin typeface="Cambria Math" panose="02040503050406030204" pitchFamily="18" charset="0"/>
                            </a:rPr>
                            <m:t>2</m:t>
                          </m:r>
                        </m:sup>
                      </m:sSup>
                      <m:r>
                        <a:rPr lang="es-ES" sz="1350" i="1">
                          <a:latin typeface="Cambria Math" panose="02040503050406030204" pitchFamily="18" charset="0"/>
                        </a:rPr>
                        <m:t>=</m:t>
                      </m:r>
                      <m:r>
                        <a:rPr lang="es-ES" sz="1350" i="1">
                          <a:latin typeface="Cambria Math" panose="02040503050406030204" pitchFamily="18" charset="0"/>
                        </a:rPr>
                        <m:t>2</m:t>
                      </m:r>
                      <m:sSup>
                        <m:sSupPr>
                          <m:ctrlPr>
                            <a:rPr lang="es-ES" sz="1350" i="1">
                              <a:latin typeface="Cambria Math" panose="02040503050406030204" pitchFamily="18" charset="0"/>
                            </a:rPr>
                          </m:ctrlPr>
                        </m:sSupPr>
                        <m:e>
                          <m:d>
                            <m:dPr>
                              <m:ctrlPr>
                                <a:rPr lang="es-ES" sz="1350" i="1">
                                  <a:latin typeface="Cambria Math" panose="02040503050406030204" pitchFamily="18" charset="0"/>
                                </a:rPr>
                              </m:ctrlPr>
                            </m:dPr>
                            <m:e>
                              <m:r>
                                <a:rPr lang="es-ES" sz="1350" i="1">
                                  <a:latin typeface="Cambria Math" panose="02040503050406030204" pitchFamily="18" charset="0"/>
                                </a:rPr>
                                <m:t>𝑉𝑖𝑛</m:t>
                              </m:r>
                              <m:r>
                                <a:rPr lang="es-ES" sz="1350" i="1">
                                  <a:latin typeface="Cambria Math" panose="02040503050406030204" pitchFamily="18" charset="0"/>
                                </a:rPr>
                                <m:t>+</m:t>
                              </m:r>
                              <m:r>
                                <a:rPr lang="es-ES" sz="1350" i="1">
                                  <a:latin typeface="Cambria Math" panose="02040503050406030204" pitchFamily="18" charset="0"/>
                                </a:rPr>
                                <m:t>1</m:t>
                              </m:r>
                              <m:r>
                                <a:rPr lang="es-ES" sz="1350" i="1">
                                  <a:latin typeface="Cambria Math" panose="02040503050406030204" pitchFamily="18" charset="0"/>
                                </a:rPr>
                                <m:t>.</m:t>
                              </m:r>
                              <m:r>
                                <a:rPr lang="es-ES" sz="1350" i="1">
                                  <a:latin typeface="Cambria Math" panose="02040503050406030204" pitchFamily="18" charset="0"/>
                                </a:rPr>
                                <m:t>5</m:t>
                              </m:r>
                            </m:e>
                          </m:d>
                        </m:e>
                        <m:sup>
                          <m:r>
                            <a:rPr lang="es-ES" sz="1350" i="1">
                              <a:latin typeface="Cambria Math" panose="02040503050406030204" pitchFamily="18" charset="0"/>
                            </a:rPr>
                            <m:t>2</m:t>
                          </m:r>
                        </m:sup>
                      </m:sSup>
                      <m:r>
                        <a:rPr lang="es-ES" sz="1350" i="1">
                          <a:latin typeface="Cambria Math" panose="02040503050406030204" pitchFamily="18" charset="0"/>
                        </a:rPr>
                        <m:t>=</m:t>
                      </m:r>
                      <m:r>
                        <a:rPr lang="es-ES" sz="1350" i="1">
                          <a:latin typeface="Cambria Math" panose="02040503050406030204" pitchFamily="18" charset="0"/>
                        </a:rPr>
                        <m:t>0</m:t>
                      </m:r>
                      <m:r>
                        <a:rPr lang="es-ES" sz="1350" i="1">
                          <a:latin typeface="Cambria Math" panose="02040503050406030204" pitchFamily="18" charset="0"/>
                        </a:rPr>
                        <m:t>.</m:t>
                      </m:r>
                      <m:r>
                        <a:rPr lang="es-ES" sz="1350" i="1">
                          <a:latin typeface="Cambria Math" panose="02040503050406030204" pitchFamily="18" charset="0"/>
                        </a:rPr>
                        <m:t>808</m:t>
                      </m:r>
                      <m:r>
                        <a:rPr lang="es-ES" sz="1350" i="1">
                          <a:latin typeface="Cambria Math" panose="02040503050406030204" pitchFamily="18" charset="0"/>
                        </a:rPr>
                        <m:t> </m:t>
                      </m:r>
                      <m:r>
                        <a:rPr lang="es-ES" sz="1350" i="1">
                          <a:latin typeface="Cambria Math" panose="02040503050406030204" pitchFamily="18" charset="0"/>
                        </a:rPr>
                        <m:t>𝑚𝐴</m:t>
                      </m:r>
                      <m:r>
                        <a:rPr lang="es-ES" sz="1350" i="1">
                          <a:latin typeface="Cambria Math" panose="02040503050406030204" pitchFamily="18" charset="0"/>
                        </a:rPr>
                        <m:t>→</m:t>
                      </m:r>
                    </m:oMath>
                  </m:oMathPara>
                </a14:m>
                <a:endParaRPr lang="es-ES" sz="1350" dirty="0"/>
              </a:p>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𝑉𝑖𝑛</m:t>
                      </m:r>
                      <m:r>
                        <a:rPr lang="es-ES" sz="1350" i="1">
                          <a:latin typeface="Cambria Math" panose="02040503050406030204" pitchFamily="18" charset="0"/>
                        </a:rPr>
                        <m:t>+</m:t>
                      </m:r>
                      <m:r>
                        <a:rPr lang="es-ES" sz="1350" i="1">
                          <a:latin typeface="Cambria Math" panose="02040503050406030204" pitchFamily="18" charset="0"/>
                        </a:rPr>
                        <m:t>1</m:t>
                      </m:r>
                      <m:r>
                        <a:rPr lang="es-ES" sz="1350" i="1">
                          <a:latin typeface="Cambria Math" panose="02040503050406030204" pitchFamily="18" charset="0"/>
                        </a:rPr>
                        <m:t>.</m:t>
                      </m:r>
                      <m:r>
                        <a:rPr lang="es-ES" sz="1350" i="1">
                          <a:latin typeface="Cambria Math" panose="02040503050406030204" pitchFamily="18" charset="0"/>
                        </a:rPr>
                        <m:t>5</m:t>
                      </m:r>
                      <m:r>
                        <a:rPr lang="es-ES" sz="1350" i="1">
                          <a:latin typeface="Cambria Math" panose="02040503050406030204" pitchFamily="18" charset="0"/>
                        </a:rPr>
                        <m:t>=±</m:t>
                      </m:r>
                      <m:rad>
                        <m:radPr>
                          <m:degHide m:val="on"/>
                          <m:ctrlPr>
                            <a:rPr lang="es-ES" sz="1350" i="1">
                              <a:latin typeface="Cambria Math" panose="02040503050406030204" pitchFamily="18" charset="0"/>
                            </a:rPr>
                          </m:ctrlPr>
                        </m:radPr>
                        <m:deg/>
                        <m:e>
                          <m:r>
                            <a:rPr lang="es-ES" sz="1350" i="1">
                              <a:latin typeface="Cambria Math" panose="02040503050406030204" pitchFamily="18" charset="0"/>
                            </a:rPr>
                            <m:t>0</m:t>
                          </m:r>
                          <m:r>
                            <a:rPr lang="es-ES" sz="1350" i="1">
                              <a:latin typeface="Cambria Math" panose="02040503050406030204" pitchFamily="18" charset="0"/>
                            </a:rPr>
                            <m:t>.</m:t>
                          </m:r>
                          <m:r>
                            <a:rPr lang="es-ES" sz="1350" i="1">
                              <a:latin typeface="Cambria Math" panose="02040503050406030204" pitchFamily="18" charset="0"/>
                            </a:rPr>
                            <m:t>404</m:t>
                          </m:r>
                        </m:e>
                      </m:rad>
                      <m:r>
                        <a:rPr lang="es-ES" sz="1350" i="1">
                          <a:latin typeface="Cambria Math" panose="02040503050406030204" pitchFamily="18" charset="0"/>
                        </a:rPr>
                        <m:t>→</m:t>
                      </m:r>
                      <m:r>
                        <a:rPr lang="es-ES" sz="1350" i="1">
                          <a:latin typeface="Cambria Math" panose="02040503050406030204" pitchFamily="18" charset="0"/>
                        </a:rPr>
                        <m:t>𝑉𝑖𝑛</m:t>
                      </m:r>
                      <m:r>
                        <a:rPr lang="es-ES" sz="1350" i="1">
                          <a:latin typeface="Cambria Math" panose="02040503050406030204" pitchFamily="18" charset="0"/>
                        </a:rPr>
                        <m:t>=±</m:t>
                      </m:r>
                      <m:r>
                        <a:rPr lang="es-ES" sz="1350" i="1">
                          <a:latin typeface="Cambria Math" panose="02040503050406030204" pitchFamily="18" charset="0"/>
                        </a:rPr>
                        <m:t>0</m:t>
                      </m:r>
                      <m:r>
                        <a:rPr lang="es-ES" sz="1350" i="1">
                          <a:latin typeface="Cambria Math" panose="02040503050406030204" pitchFamily="18" charset="0"/>
                        </a:rPr>
                        <m:t>.</m:t>
                      </m:r>
                      <m:r>
                        <a:rPr lang="es-ES" sz="1350" i="1">
                          <a:latin typeface="Cambria Math" panose="02040503050406030204" pitchFamily="18" charset="0"/>
                        </a:rPr>
                        <m:t>636</m:t>
                      </m:r>
                      <m:r>
                        <a:rPr lang="es-ES" sz="1350" i="1">
                          <a:latin typeface="Cambria Math" panose="02040503050406030204" pitchFamily="18" charset="0"/>
                        </a:rPr>
                        <m:t>−</m:t>
                      </m:r>
                      <m:r>
                        <a:rPr lang="es-ES" sz="1350" i="1">
                          <a:latin typeface="Cambria Math" panose="02040503050406030204" pitchFamily="18" charset="0"/>
                        </a:rPr>
                        <m:t>1</m:t>
                      </m:r>
                      <m:r>
                        <a:rPr lang="es-ES" sz="1350" i="1">
                          <a:latin typeface="Cambria Math" panose="02040503050406030204" pitchFamily="18" charset="0"/>
                        </a:rPr>
                        <m:t>.</m:t>
                      </m:r>
                      <m:r>
                        <a:rPr lang="es-ES" sz="1350" i="1">
                          <a:latin typeface="Cambria Math" panose="02040503050406030204" pitchFamily="18" charset="0"/>
                        </a:rPr>
                        <m:t>5</m:t>
                      </m:r>
                    </m:oMath>
                  </m:oMathPara>
                </a14:m>
                <a:endParaRPr lang="es-ES" sz="1350" dirty="0"/>
              </a:p>
            </p:txBody>
          </p:sp>
        </mc:Choice>
        <mc:Fallback xmlns="">
          <p:sp>
            <p:nvSpPr>
              <p:cNvPr id="12" name="CuadroTexto 11">
                <a:extLst>
                  <a:ext uri="{FF2B5EF4-FFF2-40B4-BE49-F238E27FC236}">
                    <a16:creationId xmlns:a16="http://schemas.microsoft.com/office/drawing/2014/main" id="{CA062346-DF83-4D83-BB30-3594CD831B07}"/>
                  </a:ext>
                </a:extLst>
              </p:cNvPr>
              <p:cNvSpPr txBox="1">
                <a:spLocks noRot="1" noChangeAspect="1" noMove="1" noResize="1" noEditPoints="1" noAdjustHandles="1" noChangeArrowheads="1" noChangeShapeType="1" noTextEdit="1"/>
              </p:cNvSpPr>
              <p:nvPr/>
            </p:nvSpPr>
            <p:spPr>
              <a:xfrm>
                <a:off x="2506079" y="2596852"/>
                <a:ext cx="5800306" cy="439992"/>
              </a:xfrm>
              <a:prstGeom prst="rect">
                <a:avLst/>
              </a:prstGeom>
              <a:blipFill>
                <a:blip r:embed="rId6"/>
                <a:stretch>
                  <a:fillRect l="-525" b="-972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Rectángulo 12">
                <a:extLst>
                  <a:ext uri="{FF2B5EF4-FFF2-40B4-BE49-F238E27FC236}">
                    <a16:creationId xmlns:a16="http://schemas.microsoft.com/office/drawing/2014/main" id="{2D65255B-3D05-4E7A-991D-35F8B44F627C}"/>
                  </a:ext>
                </a:extLst>
              </p:cNvPr>
              <p:cNvSpPr/>
              <p:nvPr/>
            </p:nvSpPr>
            <p:spPr>
              <a:xfrm>
                <a:off x="2642656" y="3119696"/>
                <a:ext cx="2637710" cy="5078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𝑉𝑖𝑛</m:t>
                      </m:r>
                      <m:r>
                        <a:rPr lang="es-ES" sz="1350" i="1">
                          <a:latin typeface="Cambria Math" panose="02040503050406030204" pitchFamily="18" charset="0"/>
                        </a:rPr>
                        <m:t>=</m:t>
                      </m:r>
                      <m:r>
                        <a:rPr lang="es-ES" sz="1350" i="1">
                          <a:latin typeface="Cambria Math" panose="02040503050406030204" pitchFamily="18" charset="0"/>
                        </a:rPr>
                        <m:t>0</m:t>
                      </m:r>
                      <m:r>
                        <a:rPr lang="es-ES" sz="1350" i="1">
                          <a:latin typeface="Cambria Math" panose="02040503050406030204" pitchFamily="18" charset="0"/>
                        </a:rPr>
                        <m:t>.</m:t>
                      </m:r>
                      <m:r>
                        <a:rPr lang="es-ES" sz="1350" i="1">
                          <a:latin typeface="Cambria Math" panose="02040503050406030204" pitchFamily="18" charset="0"/>
                        </a:rPr>
                        <m:t>636</m:t>
                      </m:r>
                      <m:r>
                        <a:rPr lang="es-ES" sz="1350" i="1">
                          <a:latin typeface="Cambria Math" panose="02040503050406030204" pitchFamily="18" charset="0"/>
                        </a:rPr>
                        <m:t>−</m:t>
                      </m:r>
                      <m:r>
                        <a:rPr lang="es-ES" sz="1350" i="1">
                          <a:latin typeface="Cambria Math" panose="02040503050406030204" pitchFamily="18" charset="0"/>
                        </a:rPr>
                        <m:t>1</m:t>
                      </m:r>
                      <m:r>
                        <a:rPr lang="es-ES" sz="1350" i="1">
                          <a:latin typeface="Cambria Math" panose="02040503050406030204" pitchFamily="18" charset="0"/>
                        </a:rPr>
                        <m:t>.</m:t>
                      </m:r>
                      <m:r>
                        <a:rPr lang="es-ES" sz="1350" i="1">
                          <a:latin typeface="Cambria Math" panose="02040503050406030204" pitchFamily="18" charset="0"/>
                        </a:rPr>
                        <m:t>5</m:t>
                      </m:r>
                      <m:r>
                        <a:rPr lang="es-ES" sz="1350" i="1">
                          <a:latin typeface="Cambria Math" panose="02040503050406030204" pitchFamily="18" charset="0"/>
                        </a:rPr>
                        <m:t>=−</m:t>
                      </m:r>
                      <m:r>
                        <a:rPr lang="es-ES" sz="1350" i="1">
                          <a:latin typeface="Cambria Math" panose="02040503050406030204" pitchFamily="18" charset="0"/>
                        </a:rPr>
                        <m:t>0</m:t>
                      </m:r>
                      <m:r>
                        <a:rPr lang="es-ES" sz="1350" i="1">
                          <a:latin typeface="Cambria Math" panose="02040503050406030204" pitchFamily="18" charset="0"/>
                        </a:rPr>
                        <m:t>.</m:t>
                      </m:r>
                      <m:r>
                        <a:rPr lang="es-ES" sz="1350" i="1">
                          <a:latin typeface="Cambria Math" panose="02040503050406030204" pitchFamily="18" charset="0"/>
                        </a:rPr>
                        <m:t>864</m:t>
                      </m:r>
                      <m:r>
                        <a:rPr lang="es-ES" sz="1350" i="1">
                          <a:latin typeface="Cambria Math" panose="02040503050406030204" pitchFamily="18" charset="0"/>
                        </a:rPr>
                        <m:t> </m:t>
                      </m:r>
                      <m:r>
                        <a:rPr lang="es-ES" sz="1350" i="1">
                          <a:latin typeface="Cambria Math" panose="02040503050406030204" pitchFamily="18" charset="0"/>
                        </a:rPr>
                        <m:t>𝑉</m:t>
                      </m:r>
                    </m:oMath>
                  </m:oMathPara>
                </a14:m>
                <a:endParaRPr lang="es-ES" sz="1350" dirty="0"/>
              </a:p>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𝑉𝑖𝑛</m:t>
                      </m:r>
                      <m:r>
                        <a:rPr lang="es-ES" sz="1350" i="1">
                          <a:latin typeface="Cambria Math" panose="02040503050406030204" pitchFamily="18" charset="0"/>
                        </a:rPr>
                        <m:t>=−</m:t>
                      </m:r>
                      <m:r>
                        <a:rPr lang="es-ES" sz="1350" i="1">
                          <a:latin typeface="Cambria Math" panose="02040503050406030204" pitchFamily="18" charset="0"/>
                        </a:rPr>
                        <m:t>0</m:t>
                      </m:r>
                      <m:r>
                        <a:rPr lang="es-ES" sz="1350" i="1">
                          <a:latin typeface="Cambria Math" panose="02040503050406030204" pitchFamily="18" charset="0"/>
                        </a:rPr>
                        <m:t>.</m:t>
                      </m:r>
                      <m:r>
                        <a:rPr lang="es-ES" sz="1350" i="1">
                          <a:latin typeface="Cambria Math" panose="02040503050406030204" pitchFamily="18" charset="0"/>
                        </a:rPr>
                        <m:t>636</m:t>
                      </m:r>
                      <m:r>
                        <a:rPr lang="es-ES" sz="1350" i="1">
                          <a:latin typeface="Cambria Math" panose="02040503050406030204" pitchFamily="18" charset="0"/>
                        </a:rPr>
                        <m:t>−</m:t>
                      </m:r>
                      <m:r>
                        <a:rPr lang="es-ES" sz="1350" i="1">
                          <a:latin typeface="Cambria Math" panose="02040503050406030204" pitchFamily="18" charset="0"/>
                        </a:rPr>
                        <m:t>1</m:t>
                      </m:r>
                      <m:r>
                        <a:rPr lang="es-ES" sz="1350" i="1">
                          <a:latin typeface="Cambria Math" panose="02040503050406030204" pitchFamily="18" charset="0"/>
                        </a:rPr>
                        <m:t>.</m:t>
                      </m:r>
                      <m:r>
                        <a:rPr lang="es-ES" sz="1350" i="1">
                          <a:latin typeface="Cambria Math" panose="02040503050406030204" pitchFamily="18" charset="0"/>
                        </a:rPr>
                        <m:t>5</m:t>
                      </m:r>
                      <m:r>
                        <a:rPr lang="es-ES" sz="1350" i="1">
                          <a:latin typeface="Cambria Math" panose="02040503050406030204" pitchFamily="18" charset="0"/>
                        </a:rPr>
                        <m:t>=−</m:t>
                      </m:r>
                      <m:r>
                        <a:rPr lang="es-ES" sz="1350" i="1">
                          <a:latin typeface="Cambria Math" panose="02040503050406030204" pitchFamily="18" charset="0"/>
                        </a:rPr>
                        <m:t>2</m:t>
                      </m:r>
                      <m:r>
                        <a:rPr lang="es-ES" sz="1350" i="1">
                          <a:latin typeface="Cambria Math" panose="02040503050406030204" pitchFamily="18" charset="0"/>
                        </a:rPr>
                        <m:t>.</m:t>
                      </m:r>
                      <m:r>
                        <a:rPr lang="es-ES" sz="1350" i="1">
                          <a:latin typeface="Cambria Math" panose="02040503050406030204" pitchFamily="18" charset="0"/>
                        </a:rPr>
                        <m:t>136</m:t>
                      </m:r>
                      <m:r>
                        <a:rPr lang="es-ES" sz="1350" i="1">
                          <a:latin typeface="Cambria Math" panose="02040503050406030204" pitchFamily="18" charset="0"/>
                        </a:rPr>
                        <m:t> </m:t>
                      </m:r>
                      <m:r>
                        <a:rPr lang="es-ES" sz="1350" i="1">
                          <a:latin typeface="Cambria Math" panose="02040503050406030204" pitchFamily="18" charset="0"/>
                        </a:rPr>
                        <m:t>𝑉</m:t>
                      </m:r>
                    </m:oMath>
                  </m:oMathPara>
                </a14:m>
                <a:endParaRPr lang="es-ES" sz="1350" dirty="0"/>
              </a:p>
            </p:txBody>
          </p:sp>
        </mc:Choice>
        <mc:Fallback xmlns="">
          <p:sp>
            <p:nvSpPr>
              <p:cNvPr id="13" name="Rectángulo 12">
                <a:extLst>
                  <a:ext uri="{FF2B5EF4-FFF2-40B4-BE49-F238E27FC236}">
                    <a16:creationId xmlns:a16="http://schemas.microsoft.com/office/drawing/2014/main" id="{2D65255B-3D05-4E7A-991D-35F8B44F627C}"/>
                  </a:ext>
                </a:extLst>
              </p:cNvPr>
              <p:cNvSpPr>
                <a:spLocks noRot="1" noChangeAspect="1" noMove="1" noResize="1" noEditPoints="1" noAdjustHandles="1" noChangeArrowheads="1" noChangeShapeType="1" noTextEdit="1"/>
              </p:cNvSpPr>
              <p:nvPr/>
            </p:nvSpPr>
            <p:spPr>
              <a:xfrm>
                <a:off x="2642656" y="3119696"/>
                <a:ext cx="2637710" cy="507831"/>
              </a:xfrm>
              <a:prstGeom prst="rect">
                <a:avLst/>
              </a:prstGeom>
              <a:blipFill>
                <a:blip r:embed="rId7"/>
                <a:stretch>
                  <a:fillRect/>
                </a:stretch>
              </a:blipFill>
            </p:spPr>
            <p:txBody>
              <a:bodyPr/>
              <a:lstStyle/>
              <a:p>
                <a:r>
                  <a:rPr lang="es-ES">
                    <a:noFill/>
                  </a:rPr>
                  <a:t> </a:t>
                </a:r>
              </a:p>
            </p:txBody>
          </p:sp>
        </mc:Fallback>
      </mc:AlternateContent>
      <p:sp>
        <p:nvSpPr>
          <p:cNvPr id="14" name="CuadroTexto 13">
            <a:extLst>
              <a:ext uri="{FF2B5EF4-FFF2-40B4-BE49-F238E27FC236}">
                <a16:creationId xmlns:a16="http://schemas.microsoft.com/office/drawing/2014/main" id="{D24CB12B-E201-4BAB-B75F-191EC2318871}"/>
              </a:ext>
            </a:extLst>
          </p:cNvPr>
          <p:cNvSpPr txBox="1"/>
          <p:nvPr/>
        </p:nvSpPr>
        <p:spPr>
          <a:xfrm>
            <a:off x="5529714" y="3119696"/>
            <a:ext cx="2193293" cy="507831"/>
          </a:xfrm>
          <a:prstGeom prst="rect">
            <a:avLst/>
          </a:prstGeom>
          <a:noFill/>
        </p:spPr>
        <p:txBody>
          <a:bodyPr wrap="none" rtlCol="0">
            <a:spAutoFit/>
          </a:bodyPr>
          <a:lstStyle/>
          <a:p>
            <a:r>
              <a:rPr lang="es-ES" sz="1350" dirty="0" err="1">
                <a:solidFill>
                  <a:srgbClr val="00B050"/>
                </a:solidFill>
              </a:rPr>
              <a:t>Vin</a:t>
            </a:r>
            <a:r>
              <a:rPr lang="es-ES" sz="1350" dirty="0">
                <a:solidFill>
                  <a:srgbClr val="00B050"/>
                </a:solidFill>
              </a:rPr>
              <a:t>=</a:t>
            </a:r>
            <a:r>
              <a:rPr lang="es-ES" sz="1350" dirty="0" err="1">
                <a:solidFill>
                  <a:srgbClr val="00B050"/>
                </a:solidFill>
              </a:rPr>
              <a:t>Vgs</a:t>
            </a:r>
            <a:r>
              <a:rPr lang="es-ES" sz="1350" dirty="0">
                <a:solidFill>
                  <a:srgbClr val="00B050"/>
                </a:solidFill>
              </a:rPr>
              <a:t>&gt;</a:t>
            </a:r>
            <a:r>
              <a:rPr lang="es-ES" sz="1350" dirty="0" err="1">
                <a:solidFill>
                  <a:srgbClr val="00B050"/>
                </a:solidFill>
              </a:rPr>
              <a:t>Vtr</a:t>
            </a:r>
            <a:r>
              <a:rPr lang="es-ES" sz="1350" dirty="0">
                <a:solidFill>
                  <a:srgbClr val="00B050"/>
                </a:solidFill>
              </a:rPr>
              <a:t>=-1.5</a:t>
            </a:r>
            <a:r>
              <a:rPr lang="es-ES" sz="1350" dirty="0">
                <a:solidFill>
                  <a:srgbClr val="00B050"/>
                </a:solidFill>
                <a:sym typeface="Wingdings" panose="05000000000000000000" pitchFamily="2" charset="2"/>
              </a:rPr>
              <a:t>Activa</a:t>
            </a:r>
          </a:p>
          <a:p>
            <a:r>
              <a:rPr lang="es-ES" sz="1350" dirty="0" err="1">
                <a:solidFill>
                  <a:srgbClr val="FF0000"/>
                </a:solidFill>
                <a:sym typeface="Wingdings" panose="05000000000000000000" pitchFamily="2" charset="2"/>
              </a:rPr>
              <a:t>Vin</a:t>
            </a:r>
            <a:r>
              <a:rPr lang="es-ES" sz="1350" dirty="0">
                <a:solidFill>
                  <a:srgbClr val="FF0000"/>
                </a:solidFill>
                <a:sym typeface="Wingdings" panose="05000000000000000000" pitchFamily="2" charset="2"/>
              </a:rPr>
              <a:t>=</a:t>
            </a:r>
            <a:r>
              <a:rPr lang="es-ES" sz="1350" dirty="0" err="1">
                <a:solidFill>
                  <a:srgbClr val="FF0000"/>
                </a:solidFill>
                <a:sym typeface="Wingdings" panose="05000000000000000000" pitchFamily="2" charset="2"/>
              </a:rPr>
              <a:t>Vgs</a:t>
            </a:r>
            <a:r>
              <a:rPr lang="es-ES" sz="1350" dirty="0">
                <a:solidFill>
                  <a:srgbClr val="FF0000"/>
                </a:solidFill>
                <a:sym typeface="Wingdings" panose="05000000000000000000" pitchFamily="2" charset="2"/>
              </a:rPr>
              <a:t>&lt;</a:t>
            </a:r>
            <a:r>
              <a:rPr lang="es-ES" sz="1350" dirty="0" err="1">
                <a:solidFill>
                  <a:srgbClr val="FF0000"/>
                </a:solidFill>
                <a:sym typeface="Wingdings" panose="05000000000000000000" pitchFamily="2" charset="2"/>
              </a:rPr>
              <a:t>Vtr</a:t>
            </a:r>
            <a:r>
              <a:rPr lang="es-ES" sz="1350" dirty="0">
                <a:solidFill>
                  <a:srgbClr val="FF0000"/>
                </a:solidFill>
                <a:sym typeface="Wingdings" panose="05000000000000000000" pitchFamily="2" charset="2"/>
              </a:rPr>
              <a:t>=-1.5Corte</a:t>
            </a:r>
            <a:endParaRPr lang="es-ES" sz="1350" dirty="0">
              <a:solidFill>
                <a:srgbClr val="FF0000"/>
              </a:solidFill>
            </a:endParaRPr>
          </a:p>
        </p:txBody>
      </p:sp>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098D0553-7DC2-401D-A31F-D2485FDCF25B}"/>
                  </a:ext>
                </a:extLst>
              </p:cNvPr>
              <p:cNvSpPr txBox="1"/>
              <p:nvPr/>
            </p:nvSpPr>
            <p:spPr>
              <a:xfrm>
                <a:off x="2506080" y="3803771"/>
                <a:ext cx="5678029"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m:t>
                      </m:r>
                      <m:r>
                        <a:rPr lang="es-ES" sz="1350" i="1">
                          <a:latin typeface="Cambria Math" panose="02040503050406030204" pitchFamily="18" charset="0"/>
                        </a:rPr>
                        <m:t>𝑆𝑎𝑡𝑢𝑟𝑎𝑐𝑖</m:t>
                      </m:r>
                      <m:r>
                        <a:rPr lang="es-ES" sz="1350" i="1">
                          <a:latin typeface="Cambria Math" panose="02040503050406030204" pitchFamily="18" charset="0"/>
                        </a:rPr>
                        <m:t>ó</m:t>
                      </m:r>
                      <m:r>
                        <a:rPr lang="es-ES" sz="1350" i="1">
                          <a:latin typeface="Cambria Math" panose="02040503050406030204" pitchFamily="18" charset="0"/>
                        </a:rPr>
                        <m:t>𝑛</m:t>
                      </m:r>
                      <m:r>
                        <a:rPr lang="es-ES" sz="1350" i="1">
                          <a:latin typeface="Cambria Math" panose="02040503050406030204" pitchFamily="18" charset="0"/>
                        </a:rPr>
                        <m:t>?:</m:t>
                      </m:r>
                      <m:r>
                        <a:rPr lang="es-ES" sz="1350" i="1">
                          <a:latin typeface="Cambria Math" panose="02040503050406030204" pitchFamily="18" charset="0"/>
                        </a:rPr>
                        <m:t>𝑉𝑑𝑠</m:t>
                      </m:r>
                      <m:r>
                        <a:rPr lang="es-ES" sz="1350" i="1">
                          <a:latin typeface="Cambria Math" panose="02040503050406030204" pitchFamily="18" charset="0"/>
                        </a:rPr>
                        <m:t>=</m:t>
                      </m:r>
                      <m:r>
                        <a:rPr lang="es-ES" sz="1350" i="1">
                          <a:latin typeface="Cambria Math" panose="02040503050406030204" pitchFamily="18" charset="0"/>
                        </a:rPr>
                        <m:t>6</m:t>
                      </m:r>
                      <m:r>
                        <a:rPr lang="es-ES" sz="1350" i="1">
                          <a:latin typeface="Cambria Math" panose="02040503050406030204" pitchFamily="18" charset="0"/>
                        </a:rPr>
                        <m:t>.</m:t>
                      </m:r>
                      <m:r>
                        <a:rPr lang="es-ES" sz="1350" i="1">
                          <a:latin typeface="Cambria Math" panose="02040503050406030204" pitchFamily="18" charset="0"/>
                        </a:rPr>
                        <m:t>2</m:t>
                      </m:r>
                      <m:r>
                        <a:rPr lang="es-ES" sz="1350" i="1">
                          <a:latin typeface="Cambria Math" panose="02040503050406030204" pitchFamily="18" charset="0"/>
                        </a:rPr>
                        <m:t> </m:t>
                      </m:r>
                      <m:r>
                        <a:rPr lang="es-ES" sz="1350" i="1">
                          <a:latin typeface="Cambria Math" panose="02040503050406030204" pitchFamily="18" charset="0"/>
                        </a:rPr>
                        <m:t>𝑉</m:t>
                      </m:r>
                      <m:r>
                        <a:rPr lang="es-ES" sz="1350" i="1">
                          <a:latin typeface="Cambria Math" panose="02040503050406030204" pitchFamily="18" charset="0"/>
                        </a:rPr>
                        <m:t>&gt;</m:t>
                      </m:r>
                      <m:r>
                        <a:rPr lang="es-ES" sz="1350" i="1">
                          <a:latin typeface="Cambria Math" panose="02040503050406030204" pitchFamily="18" charset="0"/>
                        </a:rPr>
                        <m:t>𝑉𝑠𝑎𝑡</m:t>
                      </m:r>
                      <m:r>
                        <a:rPr lang="es-ES" sz="1350" i="1">
                          <a:latin typeface="Cambria Math" panose="02040503050406030204" pitchFamily="18" charset="0"/>
                        </a:rPr>
                        <m:t>=</m:t>
                      </m:r>
                      <m:r>
                        <a:rPr lang="es-ES" sz="1350" i="1">
                          <a:latin typeface="Cambria Math" panose="02040503050406030204" pitchFamily="18" charset="0"/>
                        </a:rPr>
                        <m:t>𝑉𝑔𝑠</m:t>
                      </m:r>
                      <m:r>
                        <a:rPr lang="es-ES" sz="1350" i="1">
                          <a:latin typeface="Cambria Math" panose="02040503050406030204" pitchFamily="18" charset="0"/>
                        </a:rPr>
                        <m:t>−</m:t>
                      </m:r>
                      <m:r>
                        <a:rPr lang="es-ES" sz="1350" i="1">
                          <a:latin typeface="Cambria Math" panose="02040503050406030204" pitchFamily="18" charset="0"/>
                        </a:rPr>
                        <m:t>𝑉𝑡𝑟</m:t>
                      </m:r>
                      <m:r>
                        <a:rPr lang="es-ES" sz="1350" i="1">
                          <a:latin typeface="Cambria Math" panose="02040503050406030204" pitchFamily="18" charset="0"/>
                        </a:rPr>
                        <m:t>=−</m:t>
                      </m:r>
                      <m:r>
                        <a:rPr lang="es-ES" sz="1350" i="1">
                          <a:latin typeface="Cambria Math" panose="02040503050406030204" pitchFamily="18" charset="0"/>
                        </a:rPr>
                        <m:t>0</m:t>
                      </m:r>
                      <m:r>
                        <a:rPr lang="es-ES" sz="1350" i="1">
                          <a:latin typeface="Cambria Math" panose="02040503050406030204" pitchFamily="18" charset="0"/>
                        </a:rPr>
                        <m:t>.</m:t>
                      </m:r>
                      <m:r>
                        <a:rPr lang="es-ES" sz="1350" i="1">
                          <a:latin typeface="Cambria Math" panose="02040503050406030204" pitchFamily="18" charset="0"/>
                        </a:rPr>
                        <m:t>864</m:t>
                      </m:r>
                      <m:r>
                        <a:rPr lang="es-ES" sz="1350" i="1">
                          <a:latin typeface="Cambria Math" panose="02040503050406030204" pitchFamily="18" charset="0"/>
                        </a:rPr>
                        <m:t>+</m:t>
                      </m:r>
                      <m:r>
                        <a:rPr lang="es-ES" sz="1350" i="1">
                          <a:latin typeface="Cambria Math" panose="02040503050406030204" pitchFamily="18" charset="0"/>
                        </a:rPr>
                        <m:t>1</m:t>
                      </m:r>
                      <m:r>
                        <a:rPr lang="es-ES" sz="1350" i="1">
                          <a:latin typeface="Cambria Math" panose="02040503050406030204" pitchFamily="18" charset="0"/>
                        </a:rPr>
                        <m:t>.</m:t>
                      </m:r>
                      <m:r>
                        <a:rPr lang="es-ES" sz="1350" i="1">
                          <a:latin typeface="Cambria Math" panose="02040503050406030204" pitchFamily="18" charset="0"/>
                        </a:rPr>
                        <m:t>5</m:t>
                      </m:r>
                      <m:r>
                        <a:rPr lang="es-ES" sz="1350" i="1">
                          <a:latin typeface="Cambria Math" panose="02040503050406030204" pitchFamily="18" charset="0"/>
                        </a:rPr>
                        <m:t>=</m:t>
                      </m:r>
                      <m:r>
                        <a:rPr lang="es-ES" sz="1350" i="1">
                          <a:latin typeface="Cambria Math" panose="02040503050406030204" pitchFamily="18" charset="0"/>
                        </a:rPr>
                        <m:t>0</m:t>
                      </m:r>
                      <m:r>
                        <a:rPr lang="es-ES" sz="1350" i="1">
                          <a:latin typeface="Cambria Math" panose="02040503050406030204" pitchFamily="18" charset="0"/>
                        </a:rPr>
                        <m:t>.</m:t>
                      </m:r>
                      <m:r>
                        <a:rPr lang="es-ES" sz="1350" i="1">
                          <a:latin typeface="Cambria Math" panose="02040503050406030204" pitchFamily="18" charset="0"/>
                        </a:rPr>
                        <m:t>636</m:t>
                      </m:r>
                      <m:r>
                        <a:rPr lang="es-ES" sz="1350" i="1">
                          <a:latin typeface="Cambria Math" panose="02040503050406030204" pitchFamily="18" charset="0"/>
                        </a:rPr>
                        <m:t> </m:t>
                      </m:r>
                      <m:r>
                        <a:rPr lang="es-ES" sz="1350" i="1">
                          <a:latin typeface="Cambria Math" panose="02040503050406030204" pitchFamily="18" charset="0"/>
                        </a:rPr>
                        <m:t>𝑉</m:t>
                      </m:r>
                    </m:oMath>
                  </m:oMathPara>
                </a14:m>
                <a:endParaRPr lang="es-ES" sz="1350" dirty="0"/>
              </a:p>
            </p:txBody>
          </p:sp>
        </mc:Choice>
        <mc:Fallback xmlns="">
          <p:sp>
            <p:nvSpPr>
              <p:cNvPr id="15" name="CuadroTexto 14">
                <a:extLst>
                  <a:ext uri="{FF2B5EF4-FFF2-40B4-BE49-F238E27FC236}">
                    <a16:creationId xmlns:a16="http://schemas.microsoft.com/office/drawing/2014/main" id="{098D0553-7DC2-401D-A31F-D2485FDCF25B}"/>
                  </a:ext>
                </a:extLst>
              </p:cNvPr>
              <p:cNvSpPr txBox="1">
                <a:spLocks noRot="1" noChangeAspect="1" noMove="1" noResize="1" noEditPoints="1" noAdjustHandles="1" noChangeArrowheads="1" noChangeShapeType="1" noTextEdit="1"/>
              </p:cNvSpPr>
              <p:nvPr/>
            </p:nvSpPr>
            <p:spPr>
              <a:xfrm>
                <a:off x="2506080" y="3803771"/>
                <a:ext cx="5678029" cy="207749"/>
              </a:xfrm>
              <a:prstGeom prst="rect">
                <a:avLst/>
              </a:prstGeom>
              <a:blipFill>
                <a:blip r:embed="rId8"/>
                <a:stretch>
                  <a:fillRect l="-215" r="-107" b="-35294"/>
                </a:stretch>
              </a:blipFill>
            </p:spPr>
            <p:txBody>
              <a:bodyPr/>
              <a:lstStyle/>
              <a:p>
                <a:r>
                  <a:rPr lang="es-ES">
                    <a:noFill/>
                  </a:rPr>
                  <a:t> </a:t>
                </a:r>
              </a:p>
            </p:txBody>
          </p:sp>
        </mc:Fallback>
      </mc:AlternateContent>
      <p:sp>
        <p:nvSpPr>
          <p:cNvPr id="16" name="CuadroTexto 15">
            <a:extLst>
              <a:ext uri="{FF2B5EF4-FFF2-40B4-BE49-F238E27FC236}">
                <a16:creationId xmlns:a16="http://schemas.microsoft.com/office/drawing/2014/main" id="{BEE8B507-309B-46BF-87F1-53E81A8BC329}"/>
              </a:ext>
            </a:extLst>
          </p:cNvPr>
          <p:cNvSpPr txBox="1"/>
          <p:nvPr/>
        </p:nvSpPr>
        <p:spPr>
          <a:xfrm>
            <a:off x="250145" y="2898328"/>
            <a:ext cx="443168" cy="300082"/>
          </a:xfrm>
          <a:prstGeom prst="rect">
            <a:avLst/>
          </a:prstGeom>
          <a:solidFill>
            <a:schemeClr val="bg1"/>
          </a:solidFill>
        </p:spPr>
        <p:txBody>
          <a:bodyPr wrap="square" rtlCol="0">
            <a:spAutoFit/>
          </a:bodyPr>
          <a:lstStyle/>
          <a:p>
            <a:r>
              <a:rPr lang="es-ES" sz="1350" dirty="0" err="1"/>
              <a:t>Vin</a:t>
            </a:r>
            <a:endParaRPr lang="es-ES" sz="1350" dirty="0"/>
          </a:p>
        </p:txBody>
      </p:sp>
      <p:sp>
        <p:nvSpPr>
          <p:cNvPr id="17" name="Marcador de número de diapositiva 16">
            <a:extLst>
              <a:ext uri="{FF2B5EF4-FFF2-40B4-BE49-F238E27FC236}">
                <a16:creationId xmlns:a16="http://schemas.microsoft.com/office/drawing/2014/main" id="{178BC53F-EA3A-4D61-8C6C-47CE9791676C}"/>
              </a:ext>
            </a:extLst>
          </p:cNvPr>
          <p:cNvSpPr>
            <a:spLocks noGrp="1"/>
          </p:cNvSpPr>
          <p:nvPr>
            <p:ph type="sldNum" sz="quarter" idx="12"/>
          </p:nvPr>
        </p:nvSpPr>
        <p:spPr/>
        <p:txBody>
          <a:bodyPr/>
          <a:lstStyle/>
          <a:p>
            <a:fld id="{78733FC4-8689-4CA5-A153-34ADD6EFE592}" type="slidenum">
              <a:rPr lang="es-ES" smtClean="0"/>
              <a:t>111</a:t>
            </a:fld>
            <a:endParaRPr lang="es-ES"/>
          </a:p>
        </p:txBody>
      </p:sp>
    </p:spTree>
    <p:custDataLst>
      <p:tags r:id="rId1"/>
    </p:custDataLst>
    <p:extLst>
      <p:ext uri="{BB962C8B-B14F-4D97-AF65-F5344CB8AC3E}">
        <p14:creationId xmlns:p14="http://schemas.microsoft.com/office/powerpoint/2010/main" val="386462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4" grpId="0"/>
      <p:bldP spid="15"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786248D-D4BB-45BE-A379-58F6F288FB3B}"/>
              </a:ext>
            </a:extLst>
          </p:cNvPr>
          <p:cNvSpPr/>
          <p:nvPr/>
        </p:nvSpPr>
        <p:spPr>
          <a:xfrm>
            <a:off x="-1" y="800100"/>
            <a:ext cx="9069355" cy="584775"/>
          </a:xfrm>
          <a:prstGeom prst="rect">
            <a:avLst/>
          </a:prstGeom>
        </p:spPr>
        <p:txBody>
          <a:bodyPr wrap="square">
            <a:spAutoFit/>
          </a:bodyPr>
          <a:lstStyle/>
          <a:p>
            <a:r>
              <a:rPr lang="es-ES" sz="1600" b="1" dirty="0"/>
              <a:t>Problema 10.</a:t>
            </a:r>
            <a:r>
              <a:rPr lang="es-ES" sz="1600" dirty="0"/>
              <a:t> Hallar </a:t>
            </a:r>
            <a:r>
              <a:rPr lang="es-ES" sz="1600" dirty="0" err="1"/>
              <a:t>Rd</a:t>
            </a:r>
            <a:r>
              <a:rPr lang="es-ES" sz="1600" dirty="0"/>
              <a:t> y </a:t>
            </a:r>
            <a:r>
              <a:rPr lang="es-ES" sz="1600" dirty="0" err="1"/>
              <a:t>Rs</a:t>
            </a:r>
            <a:r>
              <a:rPr lang="es-ES" sz="1600" dirty="0"/>
              <a:t> en el circuito de la figura sabiendo que </a:t>
            </a:r>
            <a:r>
              <a:rPr lang="es-ES" sz="1600" dirty="0" err="1"/>
              <a:t>Vdd</a:t>
            </a:r>
            <a:r>
              <a:rPr lang="es-ES" sz="1600" dirty="0"/>
              <a:t> = 30 V, </a:t>
            </a:r>
            <a:r>
              <a:rPr lang="es-ES" sz="1600" dirty="0" err="1"/>
              <a:t>Vds</a:t>
            </a:r>
            <a:r>
              <a:rPr lang="es-ES" sz="1600" dirty="0"/>
              <a:t> = 17.5 V, Id = 2.5 mA, </a:t>
            </a:r>
            <a:r>
              <a:rPr lang="es-ES" sz="1600" dirty="0" err="1"/>
              <a:t>Vgs</a:t>
            </a:r>
            <a:r>
              <a:rPr lang="es-ES" sz="1600" dirty="0"/>
              <a:t> = -1V. (suponer que </a:t>
            </a:r>
            <a:r>
              <a:rPr lang="es-ES" sz="1600" dirty="0" err="1"/>
              <a:t>Ig</a:t>
            </a:r>
            <a:r>
              <a:rPr lang="es-ES" sz="1600" dirty="0"/>
              <a:t>=0). </a:t>
            </a:r>
          </a:p>
        </p:txBody>
      </p:sp>
      <p:pic>
        <p:nvPicPr>
          <p:cNvPr id="3" name="Imagen 2">
            <a:extLst>
              <a:ext uri="{FF2B5EF4-FFF2-40B4-BE49-F238E27FC236}">
                <a16:creationId xmlns:a16="http://schemas.microsoft.com/office/drawing/2014/main" id="{28F3006D-4148-42C3-823A-2F9F566B2AF4}"/>
              </a:ext>
            </a:extLst>
          </p:cNvPr>
          <p:cNvPicPr>
            <a:picLocks noChangeAspect="1"/>
          </p:cNvPicPr>
          <p:nvPr/>
        </p:nvPicPr>
        <p:blipFill>
          <a:blip r:embed="rId3"/>
          <a:stretch>
            <a:fillRect/>
          </a:stretch>
        </p:blipFill>
        <p:spPr>
          <a:xfrm>
            <a:off x="74646" y="1341999"/>
            <a:ext cx="1924742" cy="2087002"/>
          </a:xfrm>
          <a:prstGeom prst="rect">
            <a:avLst/>
          </a:prstGeom>
        </p:spPr>
      </p:pic>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A8D4C2F1-E76C-48CE-9F40-F450ED792A42}"/>
                  </a:ext>
                </a:extLst>
              </p:cNvPr>
              <p:cNvSpPr txBox="1"/>
              <p:nvPr/>
            </p:nvSpPr>
            <p:spPr>
              <a:xfrm>
                <a:off x="2153443" y="1489485"/>
                <a:ext cx="3611181" cy="207749"/>
              </a:xfrm>
              <a:prstGeom prst="rect">
                <a:avLst/>
              </a:prstGeom>
              <a:noFill/>
            </p:spPr>
            <p:txBody>
              <a:bodyPr wrap="none" lIns="0" tIns="0" rIns="0" bIns="0" rtlCol="0">
                <a:spAutoFit/>
              </a:bodyPr>
              <a:lstStyle/>
              <a:p>
                <a14:m>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𝑑𝑑</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𝑅𝑑</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𝑅𝑠</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𝑅𝑑</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m:t>
                    </m:r>
                  </m:oMath>
                </a14:m>
                <a:r>
                  <a:rPr lang="es-ES" sz="1350" dirty="0"/>
                  <a:t>s</a:t>
                </a:r>
              </a:p>
            </p:txBody>
          </p:sp>
        </mc:Choice>
        <mc:Fallback xmlns="">
          <p:sp>
            <p:nvSpPr>
              <p:cNvPr id="4" name="CuadroTexto 3">
                <a:extLst>
                  <a:ext uri="{FF2B5EF4-FFF2-40B4-BE49-F238E27FC236}">
                    <a16:creationId xmlns:a16="http://schemas.microsoft.com/office/drawing/2014/main" id="{A8D4C2F1-E76C-48CE-9F40-F450ED792A42}"/>
                  </a:ext>
                </a:extLst>
              </p:cNvPr>
              <p:cNvSpPr txBox="1">
                <a:spLocks noRot="1" noChangeAspect="1" noMove="1" noResize="1" noEditPoints="1" noAdjustHandles="1" noChangeArrowheads="1" noChangeShapeType="1" noTextEdit="1"/>
              </p:cNvSpPr>
              <p:nvPr/>
            </p:nvSpPr>
            <p:spPr>
              <a:xfrm>
                <a:off x="2153443" y="1489485"/>
                <a:ext cx="3611181" cy="207749"/>
              </a:xfrm>
              <a:prstGeom prst="rect">
                <a:avLst/>
              </a:prstGeom>
              <a:blipFill>
                <a:blip r:embed="rId4"/>
                <a:stretch>
                  <a:fillRect l="-1686" t="-26471" r="-2024" b="-5294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B1E3A249-6E3F-4F26-A225-2E83670835B7}"/>
                  </a:ext>
                </a:extLst>
              </p:cNvPr>
              <p:cNvSpPr txBox="1"/>
              <p:nvPr/>
            </p:nvSpPr>
            <p:spPr>
              <a:xfrm>
                <a:off x="2153443" y="1844721"/>
                <a:ext cx="5392502" cy="3903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0−</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𝑅𝐺</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𝑅𝑆</m:t>
                          </m:r>
                        </m:sub>
                      </m:sSub>
                      <m:r>
                        <a:rPr lang="es-ES" sz="1350" i="1">
                          <a:latin typeface="Cambria Math" panose="02040503050406030204" pitchFamily="18" charset="0"/>
                        </a:rPr>
                        <m:t>=0→</m:t>
                      </m:r>
                      <m:sSub>
                        <m:sSubPr>
                          <m:ctrlPr>
                            <a:rPr lang="es-ES" sz="1350" i="1">
                              <a:latin typeface="Cambria Math" panose="02040503050406030204" pitchFamily="18" charset="0"/>
                            </a:rPr>
                          </m:ctrlPr>
                        </m:sSubPr>
                        <m:e>
                          <m:r>
                            <a:rPr lang="es-ES" sz="1350" i="1">
                              <a:latin typeface="Cambria Math" panose="02040503050406030204" pitchFamily="18" charset="0"/>
                            </a:rPr>
                            <m:t>−</m:t>
                          </m:r>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𝑅𝑠</m:t>
                      </m:r>
                      <m:r>
                        <a:rPr lang="es-ES" sz="1350" i="1">
                          <a:latin typeface="Cambria Math" panose="02040503050406030204" pitchFamily="18" charset="0"/>
                        </a:rPr>
                        <m:t>→</m:t>
                      </m:r>
                      <m:r>
                        <a:rPr lang="es-ES" sz="1350" i="1">
                          <a:latin typeface="Cambria Math" panose="02040503050406030204" pitchFamily="18" charset="0"/>
                        </a:rPr>
                        <m:t>𝑅𝑠</m:t>
                      </m:r>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num>
                        <m:den>
                          <m:r>
                            <a:rPr lang="es-ES" sz="1350" i="1">
                              <a:latin typeface="Cambria Math" panose="02040503050406030204" pitchFamily="18" charset="0"/>
                            </a:rPr>
                            <m:t>𝑖𝑑</m:t>
                          </m:r>
                        </m:den>
                      </m:f>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m:t>
                          </m:r>
                        </m:num>
                        <m:den>
                          <m:r>
                            <a:rPr lang="es-ES" sz="1350" i="1">
                              <a:latin typeface="Cambria Math" panose="02040503050406030204" pitchFamily="18" charset="0"/>
                            </a:rPr>
                            <m:t>2.5</m:t>
                          </m:r>
                        </m:den>
                      </m:f>
                      <m:r>
                        <a:rPr lang="es-ES" sz="1350" i="1">
                          <a:latin typeface="Cambria Math" panose="02040503050406030204" pitchFamily="18" charset="0"/>
                        </a:rPr>
                        <m:t>=0.4 </m:t>
                      </m:r>
                      <m:r>
                        <a:rPr lang="es-ES" sz="1350" i="1">
                          <a:latin typeface="Cambria Math" panose="02040503050406030204" pitchFamily="18" charset="0"/>
                        </a:rPr>
                        <m:t>𝑘</m:t>
                      </m:r>
                      <m:r>
                        <m:rPr>
                          <m:sty m:val="p"/>
                        </m:rPr>
                        <a:rPr lang="el-GR" sz="1350" i="1">
                          <a:latin typeface="Cambria Math" panose="02040503050406030204" pitchFamily="18" charset="0"/>
                          <a:ea typeface="Cambria Math" panose="02040503050406030204" pitchFamily="18" charset="0"/>
                        </a:rPr>
                        <m:t>Ω</m:t>
                      </m:r>
                    </m:oMath>
                  </m:oMathPara>
                </a14:m>
                <a:endParaRPr lang="es-ES" sz="1350" dirty="0"/>
              </a:p>
            </p:txBody>
          </p:sp>
        </mc:Choice>
        <mc:Fallback xmlns="">
          <p:sp>
            <p:nvSpPr>
              <p:cNvPr id="5" name="CuadroTexto 4">
                <a:extLst>
                  <a:ext uri="{FF2B5EF4-FFF2-40B4-BE49-F238E27FC236}">
                    <a16:creationId xmlns:a16="http://schemas.microsoft.com/office/drawing/2014/main" id="{B1E3A249-6E3F-4F26-A225-2E83670835B7}"/>
                  </a:ext>
                </a:extLst>
              </p:cNvPr>
              <p:cNvSpPr txBox="1">
                <a:spLocks noRot="1" noChangeAspect="1" noMove="1" noResize="1" noEditPoints="1" noAdjustHandles="1" noChangeArrowheads="1" noChangeShapeType="1" noTextEdit="1"/>
              </p:cNvSpPr>
              <p:nvPr/>
            </p:nvSpPr>
            <p:spPr>
              <a:xfrm>
                <a:off x="2153443" y="1844721"/>
                <a:ext cx="5392502" cy="390300"/>
              </a:xfrm>
              <a:prstGeom prst="rect">
                <a:avLst/>
              </a:prstGeom>
              <a:blipFill>
                <a:blip r:embed="rId5"/>
                <a:stretch>
                  <a:fillRect l="-226" t="-3125" r="-113" b="-1406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0E57DA82-AE43-4D28-96C2-527DA561CFB2}"/>
                  </a:ext>
                </a:extLst>
              </p:cNvPr>
              <p:cNvSpPr txBox="1"/>
              <p:nvPr/>
            </p:nvSpPr>
            <p:spPr>
              <a:xfrm>
                <a:off x="2153443" y="2530042"/>
                <a:ext cx="6680931" cy="3945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𝑑𝑑</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𝑅𝑑</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𝑅𝑑𝑠</m:t>
                          </m:r>
                        </m:sub>
                      </m:sSub>
                      <m:r>
                        <a:rPr lang="es-ES" sz="1350" i="1">
                          <a:latin typeface="Cambria Math" panose="02040503050406030204" pitchFamily="18" charset="0"/>
                        </a:rPr>
                        <m:t>=0=30−2.5</m:t>
                      </m:r>
                      <m:r>
                        <a:rPr lang="es-ES" sz="1350" i="1">
                          <a:latin typeface="Cambria Math" panose="02040503050406030204" pitchFamily="18" charset="0"/>
                        </a:rPr>
                        <m:t>𝑅𝑑</m:t>
                      </m:r>
                      <m:r>
                        <a:rPr lang="es-ES" sz="1350" i="1">
                          <a:latin typeface="Cambria Math" panose="02040503050406030204" pitchFamily="18" charset="0"/>
                        </a:rPr>
                        <m:t>−17.5−1→</m:t>
                      </m:r>
                      <m:r>
                        <a:rPr lang="es-ES" sz="1350" i="1">
                          <a:latin typeface="Cambria Math" panose="02040503050406030204" pitchFamily="18" charset="0"/>
                        </a:rPr>
                        <m:t>𝑅𝑑</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30−17.5−1</m:t>
                          </m:r>
                        </m:num>
                        <m:den>
                          <m:r>
                            <a:rPr lang="es-ES" sz="1350" i="1">
                              <a:latin typeface="Cambria Math" panose="02040503050406030204" pitchFamily="18" charset="0"/>
                            </a:rPr>
                            <m:t>2.5</m:t>
                          </m:r>
                        </m:den>
                      </m:f>
                      <m:r>
                        <a:rPr lang="es-ES" sz="1350" i="1">
                          <a:latin typeface="Cambria Math" panose="02040503050406030204" pitchFamily="18" charset="0"/>
                        </a:rPr>
                        <m:t>=4.6 </m:t>
                      </m:r>
                      <m:r>
                        <a:rPr lang="es-ES" sz="1350" i="1">
                          <a:latin typeface="Cambria Math" panose="02040503050406030204" pitchFamily="18" charset="0"/>
                        </a:rPr>
                        <m:t>𝑘</m:t>
                      </m:r>
                      <m:r>
                        <m:rPr>
                          <m:sty m:val="p"/>
                        </m:rPr>
                        <a:rPr lang="el-GR" sz="1350" i="1">
                          <a:latin typeface="Cambria Math" panose="02040503050406030204" pitchFamily="18" charset="0"/>
                          <a:ea typeface="Cambria Math" panose="02040503050406030204" pitchFamily="18" charset="0"/>
                        </a:rPr>
                        <m:t>Ω</m:t>
                      </m:r>
                    </m:oMath>
                  </m:oMathPara>
                </a14:m>
                <a:endParaRPr lang="es-ES" sz="1350" dirty="0"/>
              </a:p>
            </p:txBody>
          </p:sp>
        </mc:Choice>
        <mc:Fallback xmlns="">
          <p:sp>
            <p:nvSpPr>
              <p:cNvPr id="6" name="CuadroTexto 5">
                <a:extLst>
                  <a:ext uri="{FF2B5EF4-FFF2-40B4-BE49-F238E27FC236}">
                    <a16:creationId xmlns:a16="http://schemas.microsoft.com/office/drawing/2014/main" id="{0E57DA82-AE43-4D28-96C2-527DA561CFB2}"/>
                  </a:ext>
                </a:extLst>
              </p:cNvPr>
              <p:cNvSpPr txBox="1">
                <a:spLocks noRot="1" noChangeAspect="1" noMove="1" noResize="1" noEditPoints="1" noAdjustHandles="1" noChangeArrowheads="1" noChangeShapeType="1" noTextEdit="1"/>
              </p:cNvSpPr>
              <p:nvPr/>
            </p:nvSpPr>
            <p:spPr>
              <a:xfrm>
                <a:off x="2153443" y="2530042"/>
                <a:ext cx="6680931" cy="394532"/>
              </a:xfrm>
              <a:prstGeom prst="rect">
                <a:avLst/>
              </a:prstGeom>
              <a:blipFill>
                <a:blip r:embed="rId6"/>
                <a:stretch>
                  <a:fillRect l="-91" t="-1538" r="-91" b="-15385"/>
                </a:stretch>
              </a:blipFill>
            </p:spPr>
            <p:txBody>
              <a:bodyPr/>
              <a:lstStyle/>
              <a:p>
                <a:r>
                  <a:rPr lang="es-ES">
                    <a:noFill/>
                  </a:rPr>
                  <a:t> </a:t>
                </a:r>
              </a:p>
            </p:txBody>
          </p:sp>
        </mc:Fallback>
      </mc:AlternateContent>
      <p:sp>
        <p:nvSpPr>
          <p:cNvPr id="8" name="CuadroTexto 7">
            <a:extLst>
              <a:ext uri="{FF2B5EF4-FFF2-40B4-BE49-F238E27FC236}">
                <a16:creationId xmlns:a16="http://schemas.microsoft.com/office/drawing/2014/main" id="{69EA775D-97B0-4E41-9ABE-96598573A451}"/>
              </a:ext>
            </a:extLst>
          </p:cNvPr>
          <p:cNvSpPr txBox="1"/>
          <p:nvPr/>
        </p:nvSpPr>
        <p:spPr>
          <a:xfrm>
            <a:off x="1220003" y="2039895"/>
            <a:ext cx="360996" cy="276999"/>
          </a:xfrm>
          <a:prstGeom prst="rect">
            <a:avLst/>
          </a:prstGeom>
          <a:noFill/>
        </p:spPr>
        <p:txBody>
          <a:bodyPr wrap="none" rtlCol="0">
            <a:spAutoFit/>
          </a:bodyPr>
          <a:lstStyle/>
          <a:p>
            <a:r>
              <a:rPr lang="es-ES" sz="1200" dirty="0"/>
              <a:t>V</a:t>
            </a:r>
            <a:r>
              <a:rPr lang="es-ES" sz="1200" baseline="-25000" dirty="0"/>
              <a:t>D</a:t>
            </a:r>
          </a:p>
        </p:txBody>
      </p:sp>
      <p:sp>
        <p:nvSpPr>
          <p:cNvPr id="9" name="CuadroTexto 8">
            <a:extLst>
              <a:ext uri="{FF2B5EF4-FFF2-40B4-BE49-F238E27FC236}">
                <a16:creationId xmlns:a16="http://schemas.microsoft.com/office/drawing/2014/main" id="{077C101B-C055-451C-A6C8-AE59D09D8DB3}"/>
              </a:ext>
            </a:extLst>
          </p:cNvPr>
          <p:cNvSpPr txBox="1"/>
          <p:nvPr/>
        </p:nvSpPr>
        <p:spPr>
          <a:xfrm>
            <a:off x="813218" y="2380512"/>
            <a:ext cx="367408" cy="276999"/>
          </a:xfrm>
          <a:prstGeom prst="rect">
            <a:avLst/>
          </a:prstGeom>
          <a:noFill/>
        </p:spPr>
        <p:txBody>
          <a:bodyPr wrap="none" rtlCol="0">
            <a:spAutoFit/>
          </a:bodyPr>
          <a:lstStyle/>
          <a:p>
            <a:r>
              <a:rPr lang="es-ES" sz="1200" dirty="0"/>
              <a:t>V</a:t>
            </a:r>
            <a:r>
              <a:rPr lang="es-ES" sz="1200" baseline="-25000" dirty="0"/>
              <a:t>G</a:t>
            </a:r>
          </a:p>
        </p:txBody>
      </p:sp>
      <p:sp>
        <p:nvSpPr>
          <p:cNvPr id="10" name="CuadroTexto 9">
            <a:extLst>
              <a:ext uri="{FF2B5EF4-FFF2-40B4-BE49-F238E27FC236}">
                <a16:creationId xmlns:a16="http://schemas.microsoft.com/office/drawing/2014/main" id="{97CBE978-A7B3-43EA-906A-755D66CDE996}"/>
              </a:ext>
            </a:extLst>
          </p:cNvPr>
          <p:cNvSpPr txBox="1"/>
          <p:nvPr/>
        </p:nvSpPr>
        <p:spPr>
          <a:xfrm>
            <a:off x="1176646" y="2473392"/>
            <a:ext cx="356188" cy="276999"/>
          </a:xfrm>
          <a:prstGeom prst="rect">
            <a:avLst/>
          </a:prstGeom>
          <a:noFill/>
        </p:spPr>
        <p:txBody>
          <a:bodyPr wrap="none" rtlCol="0">
            <a:spAutoFit/>
          </a:bodyPr>
          <a:lstStyle/>
          <a:p>
            <a:r>
              <a:rPr lang="es-ES" sz="1200" dirty="0"/>
              <a:t>V</a:t>
            </a:r>
            <a:r>
              <a:rPr lang="es-ES" sz="1200" baseline="-25000" dirty="0"/>
              <a:t>S</a:t>
            </a:r>
          </a:p>
        </p:txBody>
      </p:sp>
      <p:sp>
        <p:nvSpPr>
          <p:cNvPr id="7" name="Marcador de número de diapositiva 6">
            <a:extLst>
              <a:ext uri="{FF2B5EF4-FFF2-40B4-BE49-F238E27FC236}">
                <a16:creationId xmlns:a16="http://schemas.microsoft.com/office/drawing/2014/main" id="{0905CE14-DBAA-4565-A251-C252838234EE}"/>
              </a:ext>
            </a:extLst>
          </p:cNvPr>
          <p:cNvSpPr>
            <a:spLocks noGrp="1"/>
          </p:cNvSpPr>
          <p:nvPr>
            <p:ph type="sldNum" sz="quarter" idx="12"/>
          </p:nvPr>
        </p:nvSpPr>
        <p:spPr/>
        <p:txBody>
          <a:bodyPr/>
          <a:lstStyle/>
          <a:p>
            <a:fld id="{78733FC4-8689-4CA5-A153-34ADD6EFE592}" type="slidenum">
              <a:rPr lang="es-ES" smtClean="0"/>
              <a:t>112</a:t>
            </a:fld>
            <a:endParaRPr lang="es-ES"/>
          </a:p>
        </p:txBody>
      </p:sp>
    </p:spTree>
    <p:custDataLst>
      <p:tags r:id="rId1"/>
    </p:custDataLst>
    <p:extLst>
      <p:ext uri="{BB962C8B-B14F-4D97-AF65-F5344CB8AC3E}">
        <p14:creationId xmlns:p14="http://schemas.microsoft.com/office/powerpoint/2010/main" val="21735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B383614-E7C6-42AE-9AA4-28AD82C85D48}"/>
              </a:ext>
            </a:extLst>
          </p:cNvPr>
          <p:cNvSpPr/>
          <p:nvPr/>
        </p:nvSpPr>
        <p:spPr>
          <a:xfrm>
            <a:off x="0" y="787717"/>
            <a:ext cx="8922398" cy="584775"/>
          </a:xfrm>
          <a:prstGeom prst="rect">
            <a:avLst/>
          </a:prstGeom>
        </p:spPr>
        <p:txBody>
          <a:bodyPr wrap="square">
            <a:spAutoFit/>
          </a:bodyPr>
          <a:lstStyle/>
          <a:p>
            <a:r>
              <a:rPr lang="es-ES" sz="1600" b="1" dirty="0"/>
              <a:t>Problema 11.</a:t>
            </a:r>
            <a:r>
              <a:rPr lang="es-ES" sz="1600" dirty="0"/>
              <a:t> Hallar la corriente Id en el circuito de la figura sabiendo que </a:t>
            </a:r>
            <a:r>
              <a:rPr lang="es-ES" sz="1600" dirty="0" err="1"/>
              <a:t>Vdd</a:t>
            </a:r>
            <a:r>
              <a:rPr lang="es-ES" sz="1600" dirty="0"/>
              <a:t> = 12 V, </a:t>
            </a:r>
            <a:r>
              <a:rPr lang="es-ES" sz="1600" dirty="0" err="1"/>
              <a:t>Vin</a:t>
            </a:r>
            <a:r>
              <a:rPr lang="es-ES" sz="1600" dirty="0"/>
              <a:t> = 5 V, </a:t>
            </a:r>
            <a:r>
              <a:rPr lang="es-ES" sz="1600" dirty="0" err="1"/>
              <a:t>Vbe</a:t>
            </a:r>
            <a:r>
              <a:rPr lang="es-ES" sz="1600" dirty="0"/>
              <a:t>= 0.6 V, V</a:t>
            </a:r>
            <a:r>
              <a:rPr lang="es-ES" sz="1600" baseline="-25000" dirty="0"/>
              <a:t>TR</a:t>
            </a:r>
            <a:r>
              <a:rPr lang="es-ES" sz="1600" dirty="0"/>
              <a:t> = - 6 V y K = 0.1 mA/V</a:t>
            </a:r>
            <a:r>
              <a:rPr lang="es-ES" sz="1600" baseline="30000" dirty="0"/>
              <a:t>2</a:t>
            </a:r>
            <a:r>
              <a:rPr lang="es-ES" sz="1600" dirty="0"/>
              <a:t> (suponer que </a:t>
            </a:r>
            <a:r>
              <a:rPr lang="es-ES" sz="1600" dirty="0" err="1"/>
              <a:t>Ig</a:t>
            </a:r>
            <a:r>
              <a:rPr lang="es-ES" sz="1600" dirty="0"/>
              <a:t>=0). </a:t>
            </a:r>
          </a:p>
        </p:txBody>
      </p:sp>
      <p:pic>
        <p:nvPicPr>
          <p:cNvPr id="5" name="Imagen 4">
            <a:extLst>
              <a:ext uri="{FF2B5EF4-FFF2-40B4-BE49-F238E27FC236}">
                <a16:creationId xmlns:a16="http://schemas.microsoft.com/office/drawing/2014/main" id="{BB4D7283-BADF-4C7F-BD1D-EFA441002144}"/>
              </a:ext>
            </a:extLst>
          </p:cNvPr>
          <p:cNvPicPr>
            <a:picLocks noChangeAspect="1"/>
          </p:cNvPicPr>
          <p:nvPr/>
        </p:nvPicPr>
        <p:blipFill>
          <a:blip r:embed="rId3"/>
          <a:stretch>
            <a:fillRect/>
          </a:stretch>
        </p:blipFill>
        <p:spPr>
          <a:xfrm>
            <a:off x="210448" y="1681120"/>
            <a:ext cx="1944698" cy="2591135"/>
          </a:xfrm>
          <a:prstGeom prst="rect">
            <a:avLst/>
          </a:prstGeom>
        </p:spPr>
      </p:pic>
      <p:sp>
        <p:nvSpPr>
          <p:cNvPr id="2" name="CuadroTexto 1">
            <a:extLst>
              <a:ext uri="{FF2B5EF4-FFF2-40B4-BE49-F238E27FC236}">
                <a16:creationId xmlns:a16="http://schemas.microsoft.com/office/drawing/2014/main" id="{1AD7A617-9DD9-468E-B862-0B487BEF89FF}"/>
              </a:ext>
            </a:extLst>
          </p:cNvPr>
          <p:cNvSpPr txBox="1"/>
          <p:nvPr/>
        </p:nvSpPr>
        <p:spPr>
          <a:xfrm>
            <a:off x="2632091" y="1542621"/>
            <a:ext cx="4217950" cy="300082"/>
          </a:xfrm>
          <a:prstGeom prst="rect">
            <a:avLst/>
          </a:prstGeom>
          <a:noFill/>
        </p:spPr>
        <p:txBody>
          <a:bodyPr wrap="none" rtlCol="0">
            <a:spAutoFit/>
          </a:bodyPr>
          <a:lstStyle/>
          <a:p>
            <a:r>
              <a:rPr lang="es-ES" sz="1350" dirty="0"/>
              <a:t>Suponemos BJT en activa y MOSFET en Saturación</a:t>
            </a: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B69F3A12-7446-42C2-BE3D-50C611D171F9}"/>
                  </a:ext>
                </a:extLst>
              </p:cNvPr>
              <p:cNvSpPr txBox="1"/>
              <p:nvPr/>
            </p:nvSpPr>
            <p:spPr>
              <a:xfrm>
                <a:off x="2632091" y="2020243"/>
                <a:ext cx="3441840"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𝑉𝑖𝑛</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𝑏𝑒</m:t>
                          </m:r>
                        </m:sub>
                      </m:sSub>
                      <m:r>
                        <a:rPr lang="es-ES" sz="1350" i="1">
                          <a:latin typeface="Cambria Math" panose="02040503050406030204" pitchFamily="18" charset="0"/>
                        </a:rPr>
                        <m:t>−</m:t>
                      </m:r>
                      <m:r>
                        <a:rPr lang="es-ES" sz="1350" i="1">
                          <a:latin typeface="Cambria Math" panose="02040503050406030204" pitchFamily="18" charset="0"/>
                        </a:rPr>
                        <m:t>𝑉𝑑𝑠</m:t>
                      </m:r>
                      <m:r>
                        <a:rPr lang="es-ES" sz="1350" i="1">
                          <a:latin typeface="Cambria Math" panose="02040503050406030204" pitchFamily="18" charset="0"/>
                        </a:rPr>
                        <m:t>=</m:t>
                      </m:r>
                      <m:r>
                        <a:rPr lang="es-ES" sz="1350" i="1">
                          <a:latin typeface="Cambria Math" panose="02040503050406030204" pitchFamily="18" charset="0"/>
                        </a:rPr>
                        <m:t>0</m:t>
                      </m:r>
                      <m:r>
                        <a:rPr lang="es-ES" sz="1350" i="1">
                          <a:latin typeface="Cambria Math" panose="02040503050406030204" pitchFamily="18" charset="0"/>
                        </a:rPr>
                        <m:t>→</m:t>
                      </m:r>
                      <m:r>
                        <a:rPr lang="es-ES" sz="1350" i="1">
                          <a:latin typeface="Cambria Math" panose="02040503050406030204" pitchFamily="18" charset="0"/>
                        </a:rPr>
                        <m:t>𝑉𝐷𝑆</m:t>
                      </m:r>
                      <m:r>
                        <a:rPr lang="es-ES" sz="1350" i="1">
                          <a:latin typeface="Cambria Math" panose="02040503050406030204" pitchFamily="18" charset="0"/>
                        </a:rPr>
                        <m:t>=</m:t>
                      </m:r>
                      <m:r>
                        <a:rPr lang="es-ES" sz="1350" i="1">
                          <a:latin typeface="Cambria Math" panose="02040503050406030204" pitchFamily="18" charset="0"/>
                        </a:rPr>
                        <m:t>5</m:t>
                      </m:r>
                      <m:r>
                        <a:rPr lang="es-ES" sz="1350" i="1">
                          <a:latin typeface="Cambria Math" panose="02040503050406030204" pitchFamily="18" charset="0"/>
                        </a:rPr>
                        <m:t>−</m:t>
                      </m:r>
                      <m:r>
                        <a:rPr lang="es-ES" sz="1350" i="1">
                          <a:latin typeface="Cambria Math" panose="02040503050406030204" pitchFamily="18" charset="0"/>
                        </a:rPr>
                        <m:t>0</m:t>
                      </m:r>
                      <m:r>
                        <a:rPr lang="es-ES" sz="1350" i="1">
                          <a:latin typeface="Cambria Math" panose="02040503050406030204" pitchFamily="18" charset="0"/>
                        </a:rPr>
                        <m:t>.</m:t>
                      </m:r>
                      <m:r>
                        <a:rPr lang="es-ES" sz="1350" i="1">
                          <a:latin typeface="Cambria Math" panose="02040503050406030204" pitchFamily="18" charset="0"/>
                        </a:rPr>
                        <m:t>6</m:t>
                      </m:r>
                      <m:r>
                        <a:rPr lang="es-ES" sz="1350" i="1">
                          <a:latin typeface="Cambria Math" panose="02040503050406030204" pitchFamily="18" charset="0"/>
                        </a:rPr>
                        <m:t>=</m:t>
                      </m:r>
                      <m:r>
                        <a:rPr lang="es-ES" sz="1350" i="1">
                          <a:latin typeface="Cambria Math" panose="02040503050406030204" pitchFamily="18" charset="0"/>
                        </a:rPr>
                        <m:t>4</m:t>
                      </m:r>
                      <m:r>
                        <a:rPr lang="es-ES" sz="1350" i="1">
                          <a:latin typeface="Cambria Math" panose="02040503050406030204" pitchFamily="18" charset="0"/>
                        </a:rPr>
                        <m:t>.</m:t>
                      </m:r>
                      <m:r>
                        <a:rPr lang="es-ES" sz="1350" i="1">
                          <a:latin typeface="Cambria Math" panose="02040503050406030204" pitchFamily="18" charset="0"/>
                        </a:rPr>
                        <m:t>4</m:t>
                      </m:r>
                      <m:r>
                        <a:rPr lang="es-ES" sz="1350" i="1">
                          <a:latin typeface="Cambria Math" panose="02040503050406030204" pitchFamily="18" charset="0"/>
                        </a:rPr>
                        <m:t> </m:t>
                      </m:r>
                      <m:r>
                        <a:rPr lang="es-ES" sz="1350" i="1">
                          <a:latin typeface="Cambria Math" panose="02040503050406030204" pitchFamily="18" charset="0"/>
                        </a:rPr>
                        <m:t>𝑉</m:t>
                      </m:r>
                    </m:oMath>
                  </m:oMathPara>
                </a14:m>
                <a:endParaRPr lang="es-ES" sz="1350" dirty="0"/>
              </a:p>
            </p:txBody>
          </p:sp>
        </mc:Choice>
        <mc:Fallback xmlns="">
          <p:sp>
            <p:nvSpPr>
              <p:cNvPr id="3" name="CuadroTexto 2">
                <a:extLst>
                  <a:ext uri="{FF2B5EF4-FFF2-40B4-BE49-F238E27FC236}">
                    <a16:creationId xmlns:a16="http://schemas.microsoft.com/office/drawing/2014/main" id="{B69F3A12-7446-42C2-BE3D-50C611D171F9}"/>
                  </a:ext>
                </a:extLst>
              </p:cNvPr>
              <p:cNvSpPr txBox="1">
                <a:spLocks noRot="1" noChangeAspect="1" noMove="1" noResize="1" noEditPoints="1" noAdjustHandles="1" noChangeArrowheads="1" noChangeShapeType="1" noTextEdit="1"/>
              </p:cNvSpPr>
              <p:nvPr/>
            </p:nvSpPr>
            <p:spPr>
              <a:xfrm>
                <a:off x="2632091" y="2020243"/>
                <a:ext cx="3441840" cy="207749"/>
              </a:xfrm>
              <a:prstGeom prst="rect">
                <a:avLst/>
              </a:prstGeom>
              <a:blipFill>
                <a:blip r:embed="rId4"/>
                <a:stretch>
                  <a:fillRect l="-532" r="-709"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4F281501-DB62-4668-A0FC-037275A91DA4}"/>
                  </a:ext>
                </a:extLst>
              </p:cNvPr>
              <p:cNvSpPr txBox="1"/>
              <p:nvPr/>
            </p:nvSpPr>
            <p:spPr>
              <a:xfrm>
                <a:off x="2632091" y="2428615"/>
                <a:ext cx="5337551"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m:t>
                      </m:r>
                      <m:r>
                        <a:rPr lang="es-ES" sz="1350" i="1" baseline="-25000">
                          <a:latin typeface="Cambria Math" panose="02040503050406030204" pitchFamily="18" charset="0"/>
                        </a:rPr>
                        <m:t>𝑑𝑑</m:t>
                      </m:r>
                      <m:r>
                        <a:rPr lang="es-ES" sz="1350" i="1">
                          <a:latin typeface="Cambria Math" panose="02040503050406030204" pitchFamily="18" charset="0"/>
                        </a:rPr>
                        <m:t>−</m:t>
                      </m:r>
                      <m:r>
                        <a:rPr lang="es-ES" sz="1350" i="1">
                          <a:latin typeface="Cambria Math" panose="02040503050406030204" pitchFamily="18" charset="0"/>
                        </a:rPr>
                        <m:t>𝑉𝐶𝐸</m:t>
                      </m:r>
                      <m:r>
                        <a:rPr lang="es-ES" sz="1350" i="1">
                          <a:latin typeface="Cambria Math" panose="02040503050406030204" pitchFamily="18" charset="0"/>
                        </a:rPr>
                        <m:t>−</m:t>
                      </m:r>
                      <m:r>
                        <a:rPr lang="es-ES" sz="1350" i="1">
                          <a:latin typeface="Cambria Math" panose="02040503050406030204" pitchFamily="18" charset="0"/>
                        </a:rPr>
                        <m:t>𝑉𝐷𝑆</m:t>
                      </m:r>
                      <m:r>
                        <a:rPr lang="es-ES" sz="1350" i="1">
                          <a:latin typeface="Cambria Math" panose="02040503050406030204" pitchFamily="18" charset="0"/>
                        </a:rPr>
                        <m:t>=</m:t>
                      </m:r>
                      <m:r>
                        <a:rPr lang="es-ES" sz="1350" i="1">
                          <a:latin typeface="Cambria Math" panose="02040503050406030204" pitchFamily="18" charset="0"/>
                        </a:rPr>
                        <m:t>0</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12</m:t>
                      </m:r>
                      <m:r>
                        <a:rPr lang="es-ES" sz="1350" i="1">
                          <a:latin typeface="Cambria Math" panose="02040503050406030204" pitchFamily="18" charset="0"/>
                        </a:rPr>
                        <m:t>−</m:t>
                      </m:r>
                      <m:r>
                        <a:rPr lang="es-ES" sz="1350" i="1">
                          <a:latin typeface="Cambria Math" panose="02040503050406030204" pitchFamily="18" charset="0"/>
                        </a:rPr>
                        <m:t>4</m:t>
                      </m:r>
                      <m:r>
                        <a:rPr lang="es-ES" sz="1350" i="1">
                          <a:latin typeface="Cambria Math" panose="02040503050406030204" pitchFamily="18" charset="0"/>
                        </a:rPr>
                        <m:t>.</m:t>
                      </m:r>
                      <m:r>
                        <a:rPr lang="es-ES" sz="1350" i="1">
                          <a:latin typeface="Cambria Math" panose="02040503050406030204" pitchFamily="18" charset="0"/>
                        </a:rPr>
                        <m:t>4</m:t>
                      </m:r>
                      <m:r>
                        <a:rPr lang="es-ES" sz="1350" i="1">
                          <a:latin typeface="Cambria Math" panose="02040503050406030204" pitchFamily="18" charset="0"/>
                        </a:rPr>
                        <m:t>=</m:t>
                      </m:r>
                      <m:r>
                        <a:rPr lang="es-ES" sz="1350" i="1">
                          <a:latin typeface="Cambria Math" panose="02040503050406030204" pitchFamily="18" charset="0"/>
                        </a:rPr>
                        <m:t>7</m:t>
                      </m:r>
                      <m:r>
                        <a:rPr lang="es-ES" sz="1350" i="1">
                          <a:latin typeface="Cambria Math" panose="02040503050406030204" pitchFamily="18" charset="0"/>
                        </a:rPr>
                        <m:t>.</m:t>
                      </m:r>
                      <m:r>
                        <a:rPr lang="es-ES" sz="1350" i="1">
                          <a:latin typeface="Cambria Math" panose="02040503050406030204" pitchFamily="18" charset="0"/>
                        </a:rPr>
                        <m:t>6</m:t>
                      </m:r>
                      <m:r>
                        <a:rPr lang="es-ES" sz="1350" i="1">
                          <a:latin typeface="Cambria Math" panose="02040503050406030204" pitchFamily="18" charset="0"/>
                        </a:rPr>
                        <m:t> </m:t>
                      </m:r>
                      <m:r>
                        <a:rPr lang="es-ES" sz="1350" i="1">
                          <a:latin typeface="Cambria Math" panose="02040503050406030204" pitchFamily="18" charset="0"/>
                        </a:rPr>
                        <m:t>𝑉</m:t>
                      </m:r>
                      <m:r>
                        <a:rPr lang="es-ES" sz="1350" i="1">
                          <a:latin typeface="Cambria Math" panose="02040503050406030204" pitchFamily="18" charset="0"/>
                        </a:rPr>
                        <m:t>&gt;</m:t>
                      </m:r>
                      <m:r>
                        <a:rPr lang="es-ES" sz="1350" i="1">
                          <a:latin typeface="Cambria Math" panose="02040503050406030204" pitchFamily="18" charset="0"/>
                        </a:rPr>
                        <m:t>𝑉𝑠𝑎𝑡</m:t>
                      </m:r>
                      <m:r>
                        <a:rPr lang="es-ES" sz="1350" i="1">
                          <a:latin typeface="Cambria Math" panose="02040503050406030204" pitchFamily="18" charset="0"/>
                        </a:rPr>
                        <m:t> </m:t>
                      </m:r>
                      <m:d>
                        <m:dPr>
                          <m:ctrlPr>
                            <a:rPr lang="es-ES" sz="1350" i="1">
                              <a:latin typeface="Cambria Math" panose="02040503050406030204" pitchFamily="18" charset="0"/>
                            </a:rPr>
                          </m:ctrlPr>
                        </m:dPr>
                        <m:e>
                          <m:r>
                            <a:rPr lang="es-ES" sz="1350" i="1">
                              <a:latin typeface="Cambria Math" panose="02040503050406030204" pitchFamily="18" charset="0"/>
                            </a:rPr>
                            <m:t>𝐵𝐽𝑇</m:t>
                          </m:r>
                        </m:e>
                      </m:d>
                      <m:r>
                        <a:rPr lang="es-ES" sz="1350" i="1">
                          <a:latin typeface="Cambria Math" panose="02040503050406030204" pitchFamily="18" charset="0"/>
                        </a:rPr>
                        <m:t>→</m:t>
                      </m:r>
                      <m:r>
                        <a:rPr lang="es-ES" sz="1350" i="1">
                          <a:solidFill>
                            <a:srgbClr val="00B050"/>
                          </a:solidFill>
                          <a:latin typeface="Cambria Math" panose="02040503050406030204" pitchFamily="18" charset="0"/>
                        </a:rPr>
                        <m:t>𝐴𝑐𝑡𝑖𝑣𝑎</m:t>
                      </m:r>
                      <m:r>
                        <a:rPr lang="es-ES" sz="1350" i="1">
                          <a:latin typeface="Cambria Math" panose="02040503050406030204" pitchFamily="18" charset="0"/>
                        </a:rPr>
                        <m:t> </m:t>
                      </m:r>
                    </m:oMath>
                  </m:oMathPara>
                </a14:m>
                <a:endParaRPr lang="es-ES" sz="1350" dirty="0"/>
              </a:p>
            </p:txBody>
          </p:sp>
        </mc:Choice>
        <mc:Fallback xmlns="">
          <p:sp>
            <p:nvSpPr>
              <p:cNvPr id="6" name="CuadroTexto 5">
                <a:extLst>
                  <a:ext uri="{FF2B5EF4-FFF2-40B4-BE49-F238E27FC236}">
                    <a16:creationId xmlns:a16="http://schemas.microsoft.com/office/drawing/2014/main" id="{4F281501-DB62-4668-A0FC-037275A91DA4}"/>
                  </a:ext>
                </a:extLst>
              </p:cNvPr>
              <p:cNvSpPr txBox="1">
                <a:spLocks noRot="1" noChangeAspect="1" noMove="1" noResize="1" noEditPoints="1" noAdjustHandles="1" noChangeArrowheads="1" noChangeShapeType="1" noTextEdit="1"/>
              </p:cNvSpPr>
              <p:nvPr/>
            </p:nvSpPr>
            <p:spPr>
              <a:xfrm>
                <a:off x="2632091" y="2428615"/>
                <a:ext cx="5337551" cy="207749"/>
              </a:xfrm>
              <a:prstGeom prst="rect">
                <a:avLst/>
              </a:prstGeom>
              <a:blipFill>
                <a:blip r:embed="rId5"/>
                <a:stretch>
                  <a:fillRect l="-229" b="-3235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59899723-CAB1-433B-8998-EFF5E7725566}"/>
                  </a:ext>
                </a:extLst>
              </p:cNvPr>
              <p:cNvSpPr txBox="1"/>
              <p:nvPr/>
            </p:nvSpPr>
            <p:spPr>
              <a:xfrm>
                <a:off x="2632091" y="3112716"/>
                <a:ext cx="3558475"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𝑘</m:t>
                      </m:r>
                      <m:sSup>
                        <m:sSupPr>
                          <m:ctrlPr>
                            <a:rPr lang="es-ES" sz="1350" i="1">
                              <a:latin typeface="Cambria Math" panose="02040503050406030204" pitchFamily="18" charset="0"/>
                            </a:rPr>
                          </m:ctrlPr>
                        </m:sSupPr>
                        <m:e>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e>
                          </m:d>
                        </m:e>
                        <m:sup>
                          <m:r>
                            <a:rPr lang="es-ES" sz="1350" i="1">
                              <a:latin typeface="Cambria Math" panose="02040503050406030204" pitchFamily="18" charset="0"/>
                            </a:rPr>
                            <m:t>2</m:t>
                          </m:r>
                        </m:sup>
                      </m:sSup>
                      <m:r>
                        <a:rPr lang="es-ES" sz="1350" i="1">
                          <a:latin typeface="Cambria Math" panose="02040503050406030204" pitchFamily="18" charset="0"/>
                        </a:rPr>
                        <m:t>=</m:t>
                      </m:r>
                      <m:r>
                        <a:rPr lang="es-ES" sz="1350" i="1">
                          <a:latin typeface="Cambria Math" panose="02040503050406030204" pitchFamily="18" charset="0"/>
                        </a:rPr>
                        <m:t>0</m:t>
                      </m:r>
                      <m:r>
                        <a:rPr lang="es-ES" sz="1350" i="1">
                          <a:latin typeface="Cambria Math" panose="02040503050406030204" pitchFamily="18" charset="0"/>
                        </a:rPr>
                        <m:t>.</m:t>
                      </m:r>
                      <m:r>
                        <a:rPr lang="es-ES" sz="1350" i="1">
                          <a:latin typeface="Cambria Math" panose="02040503050406030204" pitchFamily="18" charset="0"/>
                        </a:rPr>
                        <m:t>1</m:t>
                      </m:r>
                      <m:sSup>
                        <m:sSupPr>
                          <m:ctrlPr>
                            <a:rPr lang="es-ES" sz="1350" i="1">
                              <a:latin typeface="Cambria Math" panose="02040503050406030204" pitchFamily="18" charset="0"/>
                            </a:rPr>
                          </m:ctrlPr>
                        </m:sSupPr>
                        <m:e>
                          <m:d>
                            <m:dPr>
                              <m:begChr m:val="["/>
                              <m:endChr m:val="]"/>
                              <m:ctrlPr>
                                <a:rPr lang="es-ES" sz="1350" i="1">
                                  <a:latin typeface="Cambria Math" panose="02040503050406030204" pitchFamily="18" charset="0"/>
                                </a:rPr>
                              </m:ctrlPr>
                            </m:dPr>
                            <m:e>
                              <m:r>
                                <a:rPr lang="es-ES" sz="1350" i="1">
                                  <a:latin typeface="Cambria Math" panose="02040503050406030204" pitchFamily="18" charset="0"/>
                                </a:rPr>
                                <m:t>0</m:t>
                              </m:r>
                              <m:r>
                                <a:rPr lang="es-ES" sz="1350" i="1">
                                  <a:latin typeface="Cambria Math" panose="02040503050406030204" pitchFamily="18" charset="0"/>
                                </a:rPr>
                                <m:t>−(−</m:t>
                              </m:r>
                              <m:r>
                                <a:rPr lang="es-ES" sz="1350" i="1">
                                  <a:latin typeface="Cambria Math" panose="02040503050406030204" pitchFamily="18" charset="0"/>
                                </a:rPr>
                                <m:t>6</m:t>
                              </m:r>
                              <m:r>
                                <a:rPr lang="es-ES" sz="1350" i="1">
                                  <a:latin typeface="Cambria Math" panose="02040503050406030204" pitchFamily="18" charset="0"/>
                                </a:rPr>
                                <m:t>)</m:t>
                              </m:r>
                            </m:e>
                          </m:d>
                        </m:e>
                        <m:sup>
                          <m:r>
                            <a:rPr lang="es-ES" sz="1350" i="1">
                              <a:latin typeface="Cambria Math" panose="02040503050406030204" pitchFamily="18" charset="0"/>
                            </a:rPr>
                            <m:t>2</m:t>
                          </m:r>
                        </m:sup>
                      </m:sSup>
                      <m:r>
                        <a:rPr lang="es-ES" sz="1350" i="1">
                          <a:latin typeface="Cambria Math" panose="02040503050406030204" pitchFamily="18" charset="0"/>
                        </a:rPr>
                        <m:t>=</m:t>
                      </m:r>
                      <m:r>
                        <a:rPr lang="es-ES" sz="1350" i="1">
                          <a:latin typeface="Cambria Math" panose="02040503050406030204" pitchFamily="18" charset="0"/>
                        </a:rPr>
                        <m:t>3</m:t>
                      </m:r>
                      <m:r>
                        <a:rPr lang="es-ES" sz="1350" i="1">
                          <a:latin typeface="Cambria Math" panose="02040503050406030204" pitchFamily="18" charset="0"/>
                        </a:rPr>
                        <m:t>.</m:t>
                      </m:r>
                      <m:r>
                        <a:rPr lang="es-ES" sz="1350" i="1">
                          <a:latin typeface="Cambria Math" panose="02040503050406030204" pitchFamily="18" charset="0"/>
                        </a:rPr>
                        <m:t>6</m:t>
                      </m:r>
                      <m:r>
                        <a:rPr lang="es-ES" sz="1350" i="1">
                          <a:latin typeface="Cambria Math" panose="02040503050406030204" pitchFamily="18" charset="0"/>
                        </a:rPr>
                        <m:t> </m:t>
                      </m:r>
                      <m:r>
                        <a:rPr lang="es-ES" sz="1350" i="1">
                          <a:latin typeface="Cambria Math" panose="02040503050406030204" pitchFamily="18" charset="0"/>
                        </a:rPr>
                        <m:t>𝑚𝐴</m:t>
                      </m:r>
                    </m:oMath>
                  </m:oMathPara>
                </a14:m>
                <a:endParaRPr lang="es-ES" sz="1350" dirty="0"/>
              </a:p>
            </p:txBody>
          </p:sp>
        </mc:Choice>
        <mc:Fallback xmlns="">
          <p:sp>
            <p:nvSpPr>
              <p:cNvPr id="7" name="CuadroTexto 6">
                <a:extLst>
                  <a:ext uri="{FF2B5EF4-FFF2-40B4-BE49-F238E27FC236}">
                    <a16:creationId xmlns:a16="http://schemas.microsoft.com/office/drawing/2014/main" id="{59899723-CAB1-433B-8998-EFF5E7725566}"/>
                  </a:ext>
                </a:extLst>
              </p:cNvPr>
              <p:cNvSpPr txBox="1">
                <a:spLocks noRot="1" noChangeAspect="1" noMove="1" noResize="1" noEditPoints="1" noAdjustHandles="1" noChangeArrowheads="1" noChangeShapeType="1" noTextEdit="1"/>
              </p:cNvSpPr>
              <p:nvPr/>
            </p:nvSpPr>
            <p:spPr>
              <a:xfrm>
                <a:off x="2632091" y="3112716"/>
                <a:ext cx="3558475" cy="207749"/>
              </a:xfrm>
              <a:prstGeom prst="rect">
                <a:avLst/>
              </a:prstGeom>
              <a:blipFill>
                <a:blip r:embed="rId6"/>
                <a:stretch>
                  <a:fillRect l="-685" r="-514" b="-35294"/>
                </a:stretch>
              </a:blipFill>
            </p:spPr>
            <p:txBody>
              <a:bodyPr/>
              <a:lstStyle/>
              <a:p>
                <a:r>
                  <a:rPr lang="es-ES">
                    <a:noFill/>
                  </a:rPr>
                  <a:t> </a:t>
                </a:r>
              </a:p>
            </p:txBody>
          </p:sp>
        </mc:Fallback>
      </mc:AlternateContent>
      <p:sp>
        <p:nvSpPr>
          <p:cNvPr id="8" name="CuadroTexto 7">
            <a:extLst>
              <a:ext uri="{FF2B5EF4-FFF2-40B4-BE49-F238E27FC236}">
                <a16:creationId xmlns:a16="http://schemas.microsoft.com/office/drawing/2014/main" id="{1995C1AB-B8DA-49B8-8873-6792B515D684}"/>
              </a:ext>
            </a:extLst>
          </p:cNvPr>
          <p:cNvSpPr txBox="1"/>
          <p:nvPr/>
        </p:nvSpPr>
        <p:spPr>
          <a:xfrm>
            <a:off x="2541203" y="2767737"/>
            <a:ext cx="2012089" cy="300082"/>
          </a:xfrm>
          <a:prstGeom prst="rect">
            <a:avLst/>
          </a:prstGeom>
          <a:noFill/>
        </p:spPr>
        <p:txBody>
          <a:bodyPr wrap="none" rtlCol="0">
            <a:spAutoFit/>
          </a:bodyPr>
          <a:lstStyle/>
          <a:p>
            <a:r>
              <a:rPr lang="es-ES" sz="1350" dirty="0"/>
              <a:t>Corriente en Saturación</a:t>
            </a:r>
          </a:p>
        </p:txBody>
      </p:sp>
      <p:sp>
        <p:nvSpPr>
          <p:cNvPr id="9" name="CuadroTexto 8">
            <a:extLst>
              <a:ext uri="{FF2B5EF4-FFF2-40B4-BE49-F238E27FC236}">
                <a16:creationId xmlns:a16="http://schemas.microsoft.com/office/drawing/2014/main" id="{8B0CC805-9B09-4AAE-A1CF-4C00D04FE20F}"/>
              </a:ext>
            </a:extLst>
          </p:cNvPr>
          <p:cNvSpPr txBox="1"/>
          <p:nvPr/>
        </p:nvSpPr>
        <p:spPr>
          <a:xfrm>
            <a:off x="2541202" y="3388444"/>
            <a:ext cx="2993192" cy="300082"/>
          </a:xfrm>
          <a:prstGeom prst="rect">
            <a:avLst/>
          </a:prstGeom>
          <a:noFill/>
        </p:spPr>
        <p:txBody>
          <a:bodyPr wrap="none" rtlCol="0">
            <a:spAutoFit/>
          </a:bodyPr>
          <a:lstStyle/>
          <a:p>
            <a:r>
              <a:rPr lang="es-ES" sz="1350" dirty="0"/>
              <a:t>Comprobamos Saturación MOSFET:</a:t>
            </a:r>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5BE50E26-6142-44C2-92BC-9E5B4D396B45}"/>
                  </a:ext>
                </a:extLst>
              </p:cNvPr>
              <p:cNvSpPr txBox="1"/>
              <p:nvPr/>
            </p:nvSpPr>
            <p:spPr>
              <a:xfrm>
                <a:off x="2545553" y="3796816"/>
                <a:ext cx="4209101"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m:t>
                      </m:r>
                      <m:r>
                        <a:rPr lang="es-ES" sz="1350" i="1" baseline="-25000">
                          <a:latin typeface="Cambria Math" panose="02040503050406030204" pitchFamily="18" charset="0"/>
                        </a:rPr>
                        <m:t>𝐷𝑆</m:t>
                      </m:r>
                      <m:r>
                        <a:rPr lang="es-ES" sz="1350" i="1">
                          <a:latin typeface="Cambria Math" panose="02040503050406030204" pitchFamily="18" charset="0"/>
                        </a:rPr>
                        <m:t>=</m:t>
                      </m:r>
                      <m:r>
                        <a:rPr lang="es-ES" sz="1350" i="1">
                          <a:latin typeface="Cambria Math" panose="02040503050406030204" pitchFamily="18" charset="0"/>
                        </a:rPr>
                        <m:t>4</m:t>
                      </m:r>
                      <m:r>
                        <a:rPr lang="es-ES" sz="1350" i="1">
                          <a:latin typeface="Cambria Math" panose="02040503050406030204" pitchFamily="18" charset="0"/>
                        </a:rPr>
                        <m:t>.</m:t>
                      </m:r>
                      <m:r>
                        <a:rPr lang="es-ES" sz="1350" i="1">
                          <a:latin typeface="Cambria Math" panose="02040503050406030204" pitchFamily="18" charset="0"/>
                        </a:rPr>
                        <m:t>4</m:t>
                      </m:r>
                      <m:r>
                        <a:rPr lang="es-ES" sz="1350" i="1">
                          <a:latin typeface="Cambria Math" panose="02040503050406030204" pitchFamily="18" charset="0"/>
                        </a:rPr>
                        <m:t>¿&gt;?</m:t>
                      </m:r>
                      <m:r>
                        <a:rPr lang="es-ES" sz="1350" i="1">
                          <a:latin typeface="Cambria Math" panose="02040503050406030204" pitchFamily="18" charset="0"/>
                        </a:rPr>
                        <m:t>𝑉𝑠𝑎𝑡</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r>
                        <a:rPr lang="es-ES" sz="1350" i="1">
                          <a:latin typeface="Cambria Math" panose="02040503050406030204" pitchFamily="18" charset="0"/>
                        </a:rPr>
                        <m:t>=</m:t>
                      </m:r>
                      <m:r>
                        <a:rPr lang="es-ES" sz="1350" i="1">
                          <a:latin typeface="Cambria Math" panose="02040503050406030204" pitchFamily="18" charset="0"/>
                        </a:rPr>
                        <m:t>0</m:t>
                      </m:r>
                      <m:r>
                        <a:rPr lang="es-ES" sz="1350" i="1">
                          <a:latin typeface="Cambria Math" panose="02040503050406030204" pitchFamily="18" charset="0"/>
                        </a:rPr>
                        <m:t>+</m:t>
                      </m:r>
                      <m:r>
                        <a:rPr lang="es-ES" sz="1350" i="1">
                          <a:latin typeface="Cambria Math" panose="02040503050406030204" pitchFamily="18" charset="0"/>
                        </a:rPr>
                        <m:t>6</m:t>
                      </m:r>
                      <m:r>
                        <a:rPr lang="es-ES" sz="1350" i="1">
                          <a:latin typeface="Cambria Math" panose="02040503050406030204" pitchFamily="18" charset="0"/>
                        </a:rPr>
                        <m:t>=</m:t>
                      </m:r>
                      <m:r>
                        <a:rPr lang="es-ES" sz="1350" i="1">
                          <a:latin typeface="Cambria Math" panose="02040503050406030204" pitchFamily="18" charset="0"/>
                        </a:rPr>
                        <m:t>6</m:t>
                      </m:r>
                      <m:r>
                        <a:rPr lang="es-ES" sz="1350" i="1">
                          <a:latin typeface="Cambria Math" panose="02040503050406030204" pitchFamily="18" charset="0"/>
                        </a:rPr>
                        <m:t> →</m:t>
                      </m:r>
                      <m:r>
                        <a:rPr lang="es-ES" sz="1350" i="1">
                          <a:solidFill>
                            <a:srgbClr val="FF0000"/>
                          </a:solidFill>
                          <a:latin typeface="Cambria Math" panose="02040503050406030204" pitchFamily="18" charset="0"/>
                        </a:rPr>
                        <m:t>4</m:t>
                      </m:r>
                      <m:r>
                        <a:rPr lang="es-ES" sz="1350" i="1">
                          <a:solidFill>
                            <a:srgbClr val="FF0000"/>
                          </a:solidFill>
                          <a:latin typeface="Cambria Math" panose="02040503050406030204" pitchFamily="18" charset="0"/>
                        </a:rPr>
                        <m:t>.</m:t>
                      </m:r>
                      <m:r>
                        <a:rPr lang="es-ES" sz="1350" i="1">
                          <a:solidFill>
                            <a:srgbClr val="FF0000"/>
                          </a:solidFill>
                          <a:latin typeface="Cambria Math" panose="02040503050406030204" pitchFamily="18" charset="0"/>
                        </a:rPr>
                        <m:t>4</m:t>
                      </m:r>
                      <m:r>
                        <a:rPr lang="es-ES" sz="1350" i="1">
                          <a:solidFill>
                            <a:srgbClr val="FF0000"/>
                          </a:solidFill>
                          <a:latin typeface="Cambria Math" panose="02040503050406030204" pitchFamily="18" charset="0"/>
                        </a:rPr>
                        <m:t>&lt;</m:t>
                      </m:r>
                      <m:r>
                        <a:rPr lang="es-ES" sz="1350" i="1">
                          <a:solidFill>
                            <a:srgbClr val="FF0000"/>
                          </a:solidFill>
                          <a:latin typeface="Cambria Math" panose="02040503050406030204" pitchFamily="18" charset="0"/>
                        </a:rPr>
                        <m:t>6</m:t>
                      </m:r>
                      <m:r>
                        <a:rPr lang="es-ES" sz="1350" i="1">
                          <a:solidFill>
                            <a:srgbClr val="FF0000"/>
                          </a:solidFill>
                          <a:latin typeface="Cambria Math" panose="02040503050406030204" pitchFamily="18" charset="0"/>
                        </a:rPr>
                        <m:t> </m:t>
                      </m:r>
                    </m:oMath>
                  </m:oMathPara>
                </a14:m>
                <a:endParaRPr lang="es-ES" sz="1350" dirty="0"/>
              </a:p>
            </p:txBody>
          </p:sp>
        </mc:Choice>
        <mc:Fallback xmlns="">
          <p:sp>
            <p:nvSpPr>
              <p:cNvPr id="10" name="CuadroTexto 9">
                <a:extLst>
                  <a:ext uri="{FF2B5EF4-FFF2-40B4-BE49-F238E27FC236}">
                    <a16:creationId xmlns:a16="http://schemas.microsoft.com/office/drawing/2014/main" id="{5BE50E26-6142-44C2-92BC-9E5B4D396B45}"/>
                  </a:ext>
                </a:extLst>
              </p:cNvPr>
              <p:cNvSpPr txBox="1">
                <a:spLocks noRot="1" noChangeAspect="1" noMove="1" noResize="1" noEditPoints="1" noAdjustHandles="1" noChangeArrowheads="1" noChangeShapeType="1" noTextEdit="1"/>
              </p:cNvSpPr>
              <p:nvPr/>
            </p:nvSpPr>
            <p:spPr>
              <a:xfrm>
                <a:off x="2545553" y="3796816"/>
                <a:ext cx="4209101" cy="207749"/>
              </a:xfrm>
              <a:prstGeom prst="rect">
                <a:avLst/>
              </a:prstGeom>
              <a:blipFill>
                <a:blip r:embed="rId7"/>
                <a:stretch>
                  <a:fillRect l="-435" b="-26471"/>
                </a:stretch>
              </a:blipFill>
            </p:spPr>
            <p:txBody>
              <a:bodyPr/>
              <a:lstStyle/>
              <a:p>
                <a:r>
                  <a:rPr lang="es-ES">
                    <a:noFill/>
                  </a:rPr>
                  <a:t> </a:t>
                </a:r>
              </a:p>
            </p:txBody>
          </p:sp>
        </mc:Fallback>
      </mc:AlternateContent>
      <p:sp>
        <p:nvSpPr>
          <p:cNvPr id="12" name="CuadroTexto 11">
            <a:extLst>
              <a:ext uri="{FF2B5EF4-FFF2-40B4-BE49-F238E27FC236}">
                <a16:creationId xmlns:a16="http://schemas.microsoft.com/office/drawing/2014/main" id="{016CFAA6-DC4F-4BE7-9455-5AB4BD41939E}"/>
              </a:ext>
            </a:extLst>
          </p:cNvPr>
          <p:cNvSpPr txBox="1"/>
          <p:nvPr/>
        </p:nvSpPr>
        <p:spPr>
          <a:xfrm>
            <a:off x="2343072" y="4130082"/>
            <a:ext cx="2252540" cy="300082"/>
          </a:xfrm>
          <a:prstGeom prst="rect">
            <a:avLst/>
          </a:prstGeom>
          <a:noFill/>
        </p:spPr>
        <p:txBody>
          <a:bodyPr wrap="none" rtlCol="0">
            <a:spAutoFit/>
          </a:bodyPr>
          <a:lstStyle/>
          <a:p>
            <a:r>
              <a:rPr lang="es-ES" sz="1350" dirty="0"/>
              <a:t>Corriente en Lineal/</a:t>
            </a:r>
            <a:r>
              <a:rPr lang="es-ES" sz="1350" dirty="0" err="1"/>
              <a:t>omhica</a:t>
            </a:r>
            <a:endParaRPr lang="es-ES" sz="1350" dirty="0"/>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5FDA8D2D-F23C-414D-9E2C-7230C05DC5B9}"/>
                  </a:ext>
                </a:extLst>
              </p:cNvPr>
              <p:cNvSpPr txBox="1"/>
              <p:nvPr/>
            </p:nvSpPr>
            <p:spPr>
              <a:xfrm>
                <a:off x="2155147" y="4540857"/>
                <a:ext cx="6618415"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𝑘</m:t>
                      </m:r>
                      <m:d>
                        <m:dPr>
                          <m:begChr m:val="["/>
                          <m:endChr m:val="]"/>
                          <m:ctrlPr>
                            <a:rPr lang="es-ES" sz="1350" i="1">
                              <a:latin typeface="Cambria Math" panose="02040503050406030204" pitchFamily="18" charset="0"/>
                            </a:rPr>
                          </m:ctrlPr>
                        </m:dPr>
                        <m:e>
                          <m:r>
                            <a:rPr lang="es-ES" sz="1350" i="1">
                              <a:latin typeface="Cambria Math" panose="02040503050406030204" pitchFamily="18" charset="0"/>
                            </a:rPr>
                            <m:t>2</m:t>
                          </m:r>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e>
                          </m:d>
                          <m:r>
                            <a:rPr lang="es-ES" sz="1350" i="1">
                              <a:latin typeface="Cambria Math" panose="02040503050406030204" pitchFamily="18" charset="0"/>
                            </a:rPr>
                            <m:t>𝑉</m:t>
                          </m:r>
                          <m:r>
                            <a:rPr lang="es-ES" sz="1350" i="1" baseline="-25000">
                              <a:latin typeface="Cambria Math" panose="02040503050406030204" pitchFamily="18" charset="0"/>
                            </a:rPr>
                            <m:t>𝐷𝑆</m:t>
                          </m:r>
                          <m:r>
                            <a:rPr lang="es-ES" sz="1350" i="1">
                              <a:latin typeface="Cambria Math" panose="02040503050406030204" pitchFamily="18" charset="0"/>
                            </a:rPr>
                            <m:t>−</m:t>
                          </m:r>
                          <m:sSup>
                            <m:sSupPr>
                              <m:ctrlPr>
                                <a:rPr lang="es-ES" sz="1350" i="1">
                                  <a:latin typeface="Cambria Math" panose="02040503050406030204" pitchFamily="18" charset="0"/>
                                </a:rPr>
                              </m:ctrlPr>
                            </m:sSupPr>
                            <m:e>
                              <m:r>
                                <a:rPr lang="es-ES" sz="1350" i="1">
                                  <a:latin typeface="Cambria Math" panose="02040503050406030204" pitchFamily="18" charset="0"/>
                                </a:rPr>
                                <m:t>𝑉</m:t>
                              </m:r>
                              <m:r>
                                <a:rPr lang="es-ES" sz="1350" i="1" baseline="-25000">
                                  <a:latin typeface="Cambria Math" panose="02040503050406030204" pitchFamily="18" charset="0"/>
                                </a:rPr>
                                <m:t>𝐷𝑆</m:t>
                              </m:r>
                            </m:e>
                            <m:sup>
                              <m:r>
                                <a:rPr lang="es-ES" sz="1350" i="1">
                                  <a:latin typeface="Cambria Math" panose="02040503050406030204" pitchFamily="18" charset="0"/>
                                </a:rPr>
                                <m:t>2</m:t>
                              </m:r>
                            </m:sup>
                          </m:sSup>
                        </m:e>
                      </m:d>
                      <m:r>
                        <a:rPr lang="es-ES" sz="1350" i="1">
                          <a:latin typeface="Cambria Math" panose="02040503050406030204" pitchFamily="18" charset="0"/>
                        </a:rPr>
                        <m:t>=</m:t>
                      </m:r>
                      <m:r>
                        <a:rPr lang="es-ES" sz="1350" i="1">
                          <a:latin typeface="Cambria Math" panose="02040503050406030204" pitchFamily="18" charset="0"/>
                        </a:rPr>
                        <m:t>0</m:t>
                      </m:r>
                      <m:r>
                        <a:rPr lang="es-ES" sz="1350" i="1">
                          <a:latin typeface="Cambria Math" panose="02040503050406030204" pitchFamily="18" charset="0"/>
                        </a:rPr>
                        <m:t>.</m:t>
                      </m:r>
                      <m:r>
                        <a:rPr lang="es-ES" sz="1350" i="1">
                          <a:latin typeface="Cambria Math" panose="02040503050406030204" pitchFamily="18" charset="0"/>
                        </a:rPr>
                        <m:t>1</m:t>
                      </m:r>
                      <m:d>
                        <m:dPr>
                          <m:begChr m:val="["/>
                          <m:endChr m:val="]"/>
                          <m:ctrlPr>
                            <a:rPr lang="es-ES" sz="1350" i="1">
                              <a:latin typeface="Cambria Math" panose="02040503050406030204" pitchFamily="18" charset="0"/>
                            </a:rPr>
                          </m:ctrlPr>
                        </m:dPr>
                        <m:e>
                          <m:r>
                            <a:rPr lang="es-ES" sz="1350" i="1">
                              <a:latin typeface="Cambria Math" panose="02040503050406030204" pitchFamily="18" charset="0"/>
                            </a:rPr>
                            <m:t>2</m:t>
                          </m:r>
                          <m:r>
                            <a:rPr lang="es-ES" sz="1350" i="1">
                              <a:latin typeface="Cambria Math" panose="02040503050406030204" pitchFamily="18" charset="0"/>
                            </a:rPr>
                            <m:t>∗</m:t>
                          </m:r>
                          <m:r>
                            <a:rPr lang="es-ES" sz="1350" i="1">
                              <a:latin typeface="Cambria Math" panose="02040503050406030204" pitchFamily="18" charset="0"/>
                            </a:rPr>
                            <m:t>6</m:t>
                          </m:r>
                          <m:r>
                            <a:rPr lang="es-ES" sz="1350" i="1">
                              <a:latin typeface="Cambria Math" panose="02040503050406030204" pitchFamily="18" charset="0"/>
                            </a:rPr>
                            <m:t>∗</m:t>
                          </m:r>
                          <m:r>
                            <a:rPr lang="es-ES" sz="1350" i="1">
                              <a:latin typeface="Cambria Math" panose="02040503050406030204" pitchFamily="18" charset="0"/>
                            </a:rPr>
                            <m:t>4</m:t>
                          </m:r>
                          <m:r>
                            <a:rPr lang="es-ES" sz="1350" i="1">
                              <a:latin typeface="Cambria Math" panose="02040503050406030204" pitchFamily="18" charset="0"/>
                            </a:rPr>
                            <m:t>.</m:t>
                          </m:r>
                          <m:r>
                            <a:rPr lang="es-ES" sz="1350" i="1">
                              <a:latin typeface="Cambria Math" panose="02040503050406030204" pitchFamily="18" charset="0"/>
                            </a:rPr>
                            <m:t>4</m:t>
                          </m:r>
                          <m:r>
                            <a:rPr lang="es-ES" sz="1350" i="1">
                              <a:latin typeface="Cambria Math" panose="02040503050406030204" pitchFamily="18" charset="0"/>
                            </a:rPr>
                            <m:t>−</m:t>
                          </m:r>
                          <m:sSup>
                            <m:sSupPr>
                              <m:ctrlPr>
                                <a:rPr lang="es-ES" sz="1350" i="1">
                                  <a:latin typeface="Cambria Math" panose="02040503050406030204" pitchFamily="18" charset="0"/>
                                </a:rPr>
                              </m:ctrlPr>
                            </m:sSupPr>
                            <m:e>
                              <m:r>
                                <a:rPr lang="es-ES" sz="1350" i="1">
                                  <a:latin typeface="Cambria Math" panose="02040503050406030204" pitchFamily="18" charset="0"/>
                                </a:rPr>
                                <m:t>4</m:t>
                              </m:r>
                              <m:r>
                                <a:rPr lang="es-ES" sz="1350" i="1">
                                  <a:latin typeface="Cambria Math" panose="02040503050406030204" pitchFamily="18" charset="0"/>
                                </a:rPr>
                                <m:t>.</m:t>
                              </m:r>
                              <m:r>
                                <a:rPr lang="es-ES" sz="1350" i="1">
                                  <a:latin typeface="Cambria Math" panose="02040503050406030204" pitchFamily="18" charset="0"/>
                                </a:rPr>
                                <m:t>4</m:t>
                              </m:r>
                            </m:e>
                            <m:sup>
                              <m:r>
                                <a:rPr lang="es-ES" sz="1350" i="1">
                                  <a:latin typeface="Cambria Math" panose="02040503050406030204" pitchFamily="18" charset="0"/>
                                </a:rPr>
                                <m:t>2</m:t>
                              </m:r>
                            </m:sup>
                          </m:sSup>
                        </m:e>
                      </m:d>
                      <m:r>
                        <a:rPr lang="es-ES" sz="1350" i="1">
                          <a:latin typeface="Cambria Math" panose="02040503050406030204" pitchFamily="18" charset="0"/>
                        </a:rPr>
                        <m:t>=</m:t>
                      </m:r>
                      <m:r>
                        <a:rPr lang="es-ES" sz="1350" i="1">
                          <a:latin typeface="Cambria Math" panose="02040503050406030204" pitchFamily="18" charset="0"/>
                        </a:rPr>
                        <m:t>0</m:t>
                      </m:r>
                      <m:r>
                        <a:rPr lang="es-ES" sz="1350" i="1">
                          <a:latin typeface="Cambria Math" panose="02040503050406030204" pitchFamily="18" charset="0"/>
                        </a:rPr>
                        <m:t>.</m:t>
                      </m:r>
                      <m:r>
                        <a:rPr lang="es-ES" sz="1350" i="1">
                          <a:latin typeface="Cambria Math" panose="02040503050406030204" pitchFamily="18" charset="0"/>
                        </a:rPr>
                        <m:t>1</m:t>
                      </m:r>
                      <m:d>
                        <m:dPr>
                          <m:begChr m:val="["/>
                          <m:endChr m:val="]"/>
                          <m:ctrlPr>
                            <a:rPr lang="es-ES" sz="1350" i="1">
                              <a:latin typeface="Cambria Math" panose="02040503050406030204" pitchFamily="18" charset="0"/>
                            </a:rPr>
                          </m:ctrlPr>
                        </m:dPr>
                        <m:e>
                          <m:r>
                            <a:rPr lang="es-ES" sz="1350" i="1">
                              <a:latin typeface="Cambria Math" panose="02040503050406030204" pitchFamily="18" charset="0"/>
                            </a:rPr>
                            <m:t>52</m:t>
                          </m:r>
                          <m:r>
                            <a:rPr lang="es-ES" sz="1350" i="1">
                              <a:latin typeface="Cambria Math" panose="02040503050406030204" pitchFamily="18" charset="0"/>
                            </a:rPr>
                            <m:t>.</m:t>
                          </m:r>
                          <m:r>
                            <a:rPr lang="es-ES" sz="1350" i="1">
                              <a:latin typeface="Cambria Math" panose="02040503050406030204" pitchFamily="18" charset="0"/>
                            </a:rPr>
                            <m:t>8</m:t>
                          </m:r>
                          <m:r>
                            <a:rPr lang="es-ES" sz="1350" i="1">
                              <a:latin typeface="Cambria Math" panose="02040503050406030204" pitchFamily="18" charset="0"/>
                            </a:rPr>
                            <m:t>−</m:t>
                          </m:r>
                          <m:r>
                            <a:rPr lang="es-ES" sz="1350" i="1">
                              <a:latin typeface="Cambria Math" panose="02040503050406030204" pitchFamily="18" charset="0"/>
                            </a:rPr>
                            <m:t>19</m:t>
                          </m:r>
                          <m:r>
                            <a:rPr lang="es-ES" sz="1350" i="1">
                              <a:latin typeface="Cambria Math" panose="02040503050406030204" pitchFamily="18" charset="0"/>
                            </a:rPr>
                            <m:t>.</m:t>
                          </m:r>
                          <m:r>
                            <a:rPr lang="es-ES" sz="1350" i="1">
                              <a:latin typeface="Cambria Math" panose="02040503050406030204" pitchFamily="18" charset="0"/>
                            </a:rPr>
                            <m:t>36</m:t>
                          </m:r>
                        </m:e>
                      </m:d>
                      <m:r>
                        <a:rPr lang="es-ES" sz="1350" i="1">
                          <a:latin typeface="Cambria Math" panose="02040503050406030204" pitchFamily="18" charset="0"/>
                        </a:rPr>
                        <m:t>=</m:t>
                      </m:r>
                      <m:r>
                        <a:rPr lang="es-ES" sz="1350" i="1">
                          <a:latin typeface="Cambria Math" panose="02040503050406030204" pitchFamily="18" charset="0"/>
                        </a:rPr>
                        <m:t>3</m:t>
                      </m:r>
                      <m:r>
                        <a:rPr lang="es-ES" sz="1350" i="1">
                          <a:latin typeface="Cambria Math" panose="02040503050406030204" pitchFamily="18" charset="0"/>
                        </a:rPr>
                        <m:t>.</m:t>
                      </m:r>
                      <m:r>
                        <a:rPr lang="es-ES" sz="1350" i="1">
                          <a:latin typeface="Cambria Math" panose="02040503050406030204" pitchFamily="18" charset="0"/>
                        </a:rPr>
                        <m:t>34</m:t>
                      </m:r>
                      <m:r>
                        <a:rPr lang="es-ES" sz="1350" i="1">
                          <a:latin typeface="Cambria Math" panose="02040503050406030204" pitchFamily="18" charset="0"/>
                        </a:rPr>
                        <m:t> </m:t>
                      </m:r>
                      <m:r>
                        <a:rPr lang="es-ES" sz="1350" i="1">
                          <a:latin typeface="Cambria Math" panose="02040503050406030204" pitchFamily="18" charset="0"/>
                        </a:rPr>
                        <m:t>𝑚𝐴</m:t>
                      </m:r>
                    </m:oMath>
                  </m:oMathPara>
                </a14:m>
                <a:endParaRPr lang="es-ES" sz="1350" dirty="0"/>
              </a:p>
            </p:txBody>
          </p:sp>
        </mc:Choice>
        <mc:Fallback xmlns="">
          <p:sp>
            <p:nvSpPr>
              <p:cNvPr id="13" name="CuadroTexto 12">
                <a:extLst>
                  <a:ext uri="{FF2B5EF4-FFF2-40B4-BE49-F238E27FC236}">
                    <a16:creationId xmlns:a16="http://schemas.microsoft.com/office/drawing/2014/main" id="{5FDA8D2D-F23C-414D-9E2C-7230C05DC5B9}"/>
                  </a:ext>
                </a:extLst>
              </p:cNvPr>
              <p:cNvSpPr txBox="1">
                <a:spLocks noRot="1" noChangeAspect="1" noMove="1" noResize="1" noEditPoints="1" noAdjustHandles="1" noChangeArrowheads="1" noChangeShapeType="1" noTextEdit="1"/>
              </p:cNvSpPr>
              <p:nvPr/>
            </p:nvSpPr>
            <p:spPr>
              <a:xfrm>
                <a:off x="2155147" y="4540857"/>
                <a:ext cx="6618415" cy="207749"/>
              </a:xfrm>
              <a:prstGeom prst="rect">
                <a:avLst/>
              </a:prstGeom>
              <a:blipFill>
                <a:blip r:embed="rId8"/>
                <a:stretch>
                  <a:fillRect l="-184" r="-184" b="-17647"/>
                </a:stretch>
              </a:blipFill>
            </p:spPr>
            <p:txBody>
              <a:bodyPr/>
              <a:lstStyle/>
              <a:p>
                <a:r>
                  <a:rPr lang="es-ES">
                    <a:noFill/>
                  </a:rPr>
                  <a:t> </a:t>
                </a:r>
              </a:p>
            </p:txBody>
          </p:sp>
        </mc:Fallback>
      </mc:AlternateContent>
      <p:sp>
        <p:nvSpPr>
          <p:cNvPr id="11" name="Marcador de número de diapositiva 10">
            <a:extLst>
              <a:ext uri="{FF2B5EF4-FFF2-40B4-BE49-F238E27FC236}">
                <a16:creationId xmlns:a16="http://schemas.microsoft.com/office/drawing/2014/main" id="{71C318F4-82F4-4069-A77E-8946EC2BE6B3}"/>
              </a:ext>
            </a:extLst>
          </p:cNvPr>
          <p:cNvSpPr>
            <a:spLocks noGrp="1"/>
          </p:cNvSpPr>
          <p:nvPr>
            <p:ph type="sldNum" sz="quarter" idx="12"/>
          </p:nvPr>
        </p:nvSpPr>
        <p:spPr/>
        <p:txBody>
          <a:bodyPr/>
          <a:lstStyle/>
          <a:p>
            <a:fld id="{78733FC4-8689-4CA5-A153-34ADD6EFE592}" type="slidenum">
              <a:rPr lang="es-ES" smtClean="0"/>
              <a:t>113</a:t>
            </a:fld>
            <a:endParaRPr lang="es-ES"/>
          </a:p>
        </p:txBody>
      </p:sp>
    </p:spTree>
    <p:custDataLst>
      <p:tags r:id="rId1"/>
    </p:custDataLst>
    <p:extLst>
      <p:ext uri="{BB962C8B-B14F-4D97-AF65-F5344CB8AC3E}">
        <p14:creationId xmlns:p14="http://schemas.microsoft.com/office/powerpoint/2010/main" val="28255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9" grpId="0"/>
      <p:bldP spid="10" grpId="0"/>
      <p:bldP spid="12" grpId="0"/>
      <p:bldP spid="13"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2" name="CustomShape 4"/>
          <p:cNvSpPr/>
          <p:nvPr/>
        </p:nvSpPr>
        <p:spPr>
          <a:xfrm>
            <a:off x="2714760" y="2270279"/>
            <a:ext cx="6429240" cy="2319137"/>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3" name="CustomShape 5"/>
          <p:cNvSpPr/>
          <p:nvPr/>
        </p:nvSpPr>
        <p:spPr>
          <a:xfrm>
            <a:off x="2714760" y="2270280"/>
            <a:ext cx="150360" cy="2319136"/>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4" name="CustomShape 6"/>
          <p:cNvSpPr/>
          <p:nvPr/>
        </p:nvSpPr>
        <p:spPr>
          <a:xfrm>
            <a:off x="3249360" y="2426160"/>
            <a:ext cx="483948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3200" spc="-1" dirty="0">
                <a:solidFill>
                  <a:srgbClr val="FFFFFF"/>
                </a:solidFill>
                <a:uFill>
                  <a:solidFill>
                    <a:srgbClr val="FFFFFF"/>
                  </a:solidFill>
                </a:uFill>
                <a:latin typeface="45 Helvetica Light"/>
              </a:rPr>
              <a:t>Bloque II. </a:t>
            </a:r>
          </a:p>
          <a:p>
            <a:pPr>
              <a:lnSpc>
                <a:spcPct val="100000"/>
              </a:lnSpc>
            </a:pPr>
            <a:r>
              <a:rPr lang="es-ES" sz="3200" spc="-1" dirty="0">
                <a:solidFill>
                  <a:srgbClr val="FFFFFF"/>
                </a:solidFill>
                <a:uFill>
                  <a:solidFill>
                    <a:srgbClr val="FFFFFF"/>
                  </a:solidFill>
                </a:uFill>
                <a:latin typeface="45 Helvetica Light"/>
              </a:rPr>
              <a:t>Electrónica Digital</a:t>
            </a: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spc="-1">
                <a:solidFill>
                  <a:srgbClr val="FFFFFF"/>
                </a:solidFill>
                <a:uFill>
                  <a:solidFill>
                    <a:srgbClr val="FFFFFF"/>
                  </a:solidFill>
                </a:uFill>
                <a:latin typeface="Arial"/>
                <a:ea typeface="Arial"/>
              </a:rPr>
              <a:t>114</a:t>
            </a:fld>
            <a:endParaRPr lang="es-ES" sz="2400"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221065592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2" name="CustomShape 4"/>
          <p:cNvSpPr/>
          <p:nvPr/>
        </p:nvSpPr>
        <p:spPr>
          <a:xfrm>
            <a:off x="2714760" y="4221000"/>
            <a:ext cx="6429240" cy="91440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3" name="CustomShape 5"/>
          <p:cNvSpPr/>
          <p:nvPr/>
        </p:nvSpPr>
        <p:spPr>
          <a:xfrm>
            <a:off x="2700360" y="4221000"/>
            <a:ext cx="136440" cy="9144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4" name="CustomShape 6"/>
          <p:cNvSpPr/>
          <p:nvPr/>
        </p:nvSpPr>
        <p:spPr>
          <a:xfrm>
            <a:off x="3249360" y="4376880"/>
            <a:ext cx="483948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2600" b="0" strike="noStrike" spc="-1" dirty="0">
                <a:solidFill>
                  <a:srgbClr val="FFFFFF"/>
                </a:solidFill>
                <a:uFill>
                  <a:solidFill>
                    <a:srgbClr val="FFFFFF"/>
                  </a:solidFill>
                </a:uFill>
                <a:latin typeface="45 Helvetica Light"/>
              </a:rPr>
              <a:t>Tema 5. </a:t>
            </a:r>
            <a:r>
              <a:rPr lang="es-ES" altLang="es-ES" sz="2800" dirty="0">
                <a:solidFill>
                  <a:schemeClr val="bg1"/>
                </a:solidFill>
                <a:latin typeface="45 Helvetica Light" charset="0"/>
              </a:rPr>
              <a:t>Sistemas de numeración</a:t>
            </a:r>
            <a:endParaRPr lang="es-ES" sz="2400" b="0" strike="noStrike"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115</a:t>
            </a:fld>
            <a:endParaRPr lang="es-ES" sz="24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03470313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9FB8A0C5-6337-ABE7-2701-BD51A79ECB54}"/>
              </a:ext>
            </a:extLst>
          </p:cNvPr>
          <p:cNvSpPr>
            <a:spLocks noGrp="1" noChangeArrowheads="1"/>
          </p:cNvSpPr>
          <p:nvPr>
            <p:ph type="subTitle"/>
          </p:nvPr>
        </p:nvSpPr>
        <p:spPr bwMode="auto">
          <a:xfrm>
            <a:off x="0" y="748851"/>
            <a:ext cx="8961120" cy="4484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9656" tIns="57132" rIns="545928" bIns="558624" numCol="1" anchor="ctr" anchorCtr="0" compatLnSpc="1">
            <a:prstTxWarp prst="textNoShape">
              <a:avLst/>
            </a:prstTxWarp>
            <a:spAutoFit/>
          </a:bodyPr>
          <a:lstStyle>
            <a:lvl1pPr eaLnBrk="0" fontAlgn="base" hangingPunct="0">
              <a:spcBef>
                <a:spcPct val="0"/>
              </a:spcBef>
              <a:spcAft>
                <a:spcPct val="0"/>
              </a:spcAft>
              <a:tabLst>
                <a:tab pos="320675" algn="l"/>
              </a:tabLst>
              <a:defRPr>
                <a:solidFill>
                  <a:schemeClr val="tx1"/>
                </a:solidFill>
                <a:latin typeface="Arial" panose="020B0604020202020204" pitchFamily="34" charset="0"/>
              </a:defRPr>
            </a:lvl1pPr>
            <a:lvl2pPr eaLnBrk="0" fontAlgn="base" hangingPunct="0">
              <a:spcBef>
                <a:spcPct val="0"/>
              </a:spcBef>
              <a:spcAft>
                <a:spcPct val="0"/>
              </a:spcAft>
              <a:tabLst>
                <a:tab pos="320675" algn="l"/>
              </a:tabLst>
              <a:defRPr>
                <a:solidFill>
                  <a:schemeClr val="tx1"/>
                </a:solidFill>
                <a:latin typeface="Arial" panose="020B0604020202020204" pitchFamily="34" charset="0"/>
              </a:defRPr>
            </a:lvl2pPr>
            <a:lvl3pPr eaLnBrk="0" fontAlgn="base" hangingPunct="0">
              <a:spcBef>
                <a:spcPct val="0"/>
              </a:spcBef>
              <a:spcAft>
                <a:spcPct val="0"/>
              </a:spcAft>
              <a:tabLst>
                <a:tab pos="320675" algn="l"/>
              </a:tabLst>
              <a:defRPr>
                <a:solidFill>
                  <a:schemeClr val="tx1"/>
                </a:solidFill>
                <a:latin typeface="Arial" panose="020B0604020202020204" pitchFamily="34" charset="0"/>
              </a:defRPr>
            </a:lvl3pPr>
            <a:lvl4pPr eaLnBrk="0" fontAlgn="base" hangingPunct="0">
              <a:spcBef>
                <a:spcPct val="0"/>
              </a:spcBef>
              <a:spcAft>
                <a:spcPct val="0"/>
              </a:spcAft>
              <a:tabLst>
                <a:tab pos="320675" algn="l"/>
              </a:tabLst>
              <a:defRPr>
                <a:solidFill>
                  <a:schemeClr val="tx1"/>
                </a:solidFill>
                <a:latin typeface="Arial" panose="020B0604020202020204" pitchFamily="34" charset="0"/>
              </a:defRPr>
            </a:lvl4pPr>
            <a:lvl5pPr eaLnBrk="0" fontAlgn="base" hangingPunct="0">
              <a:spcBef>
                <a:spcPct val="0"/>
              </a:spcBef>
              <a:spcAft>
                <a:spcPct val="0"/>
              </a:spcAft>
              <a:tabLst>
                <a:tab pos="320675" algn="l"/>
              </a:tabLst>
              <a:defRPr>
                <a:solidFill>
                  <a:schemeClr val="tx1"/>
                </a:solidFill>
                <a:latin typeface="Arial" panose="020B0604020202020204" pitchFamily="34" charset="0"/>
              </a:defRPr>
            </a:lvl5pPr>
            <a:lvl6pPr eaLnBrk="0" fontAlgn="base" hangingPunct="0">
              <a:spcBef>
                <a:spcPct val="0"/>
              </a:spcBef>
              <a:spcAft>
                <a:spcPct val="0"/>
              </a:spcAft>
              <a:tabLst>
                <a:tab pos="320675" algn="l"/>
              </a:tabLst>
              <a:defRPr>
                <a:solidFill>
                  <a:schemeClr val="tx1"/>
                </a:solidFill>
                <a:latin typeface="Arial" panose="020B0604020202020204" pitchFamily="34" charset="0"/>
              </a:defRPr>
            </a:lvl6pPr>
            <a:lvl7pPr eaLnBrk="0" fontAlgn="base" hangingPunct="0">
              <a:spcBef>
                <a:spcPct val="0"/>
              </a:spcBef>
              <a:spcAft>
                <a:spcPct val="0"/>
              </a:spcAft>
              <a:tabLst>
                <a:tab pos="320675" algn="l"/>
              </a:tabLst>
              <a:defRPr>
                <a:solidFill>
                  <a:schemeClr val="tx1"/>
                </a:solidFill>
                <a:latin typeface="Arial" panose="020B0604020202020204" pitchFamily="34" charset="0"/>
              </a:defRPr>
            </a:lvl7pPr>
            <a:lvl8pPr eaLnBrk="0" fontAlgn="base" hangingPunct="0">
              <a:spcBef>
                <a:spcPct val="0"/>
              </a:spcBef>
              <a:spcAft>
                <a:spcPct val="0"/>
              </a:spcAft>
              <a:tabLst>
                <a:tab pos="320675" algn="l"/>
              </a:tabLst>
              <a:defRPr>
                <a:solidFill>
                  <a:schemeClr val="tx1"/>
                </a:solidFill>
                <a:latin typeface="Arial" panose="020B0604020202020204" pitchFamily="34" charset="0"/>
              </a:defRPr>
            </a:lvl8pPr>
            <a:lvl9pPr eaLnBrk="0" fontAlgn="base" hangingPunct="0">
              <a:spcBef>
                <a:spcPct val="0"/>
              </a:spcBef>
              <a:spcAft>
                <a:spcPct val="0"/>
              </a:spcAft>
              <a:tabLst>
                <a:tab pos="3206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Problema 1. </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Convertir los siguientes números binarios puros a sus equivalentes en base 10</a:t>
            </a: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buFont typeface="+mj-lt"/>
              <a:buAutoNum type="alphaLcPeriod"/>
              <a:tabLst>
                <a:tab pos="320675" algn="l"/>
              </a:tabLst>
            </a:pP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Courier New" panose="02070309020205020404" pitchFamily="49" charset="0"/>
              </a:rPr>
              <a:t>100110:</a:t>
            </a:r>
            <a:endParaRPr kumimoji="0" lang="en-US" altLang="es-ES" sz="1200" b="1" i="0" u="none" strike="noStrike" cap="none" normalizeH="0" baseline="0" dirty="0">
              <a:ln>
                <a:noFill/>
              </a:ln>
              <a:solidFill>
                <a:schemeClr val="tx1"/>
              </a:solidFill>
              <a:effectLst/>
              <a:latin typeface="+mj-lt"/>
              <a:ea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buFont typeface="+mj-lt"/>
              <a:buAutoNum type="alphaLcPeriod"/>
              <a:tabLst>
                <a:tab pos="320675" algn="l"/>
              </a:tabLst>
            </a:pP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Courier New" panose="02070309020205020404" pitchFamily="49" charset="0"/>
              </a:rPr>
              <a:t>110011:</a:t>
            </a:r>
            <a:endParaRPr kumimoji="0" lang="es-ES" altLang="es-ES" sz="12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buFont typeface="+mj-lt"/>
              <a:buAutoNum type="alphaLcPeriod"/>
              <a:tabLst>
                <a:tab pos="320675" algn="l"/>
              </a:tabLst>
            </a:pP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Courier New" panose="02070309020205020404" pitchFamily="49" charset="0"/>
              </a:rPr>
              <a:t>010111:</a:t>
            </a:r>
            <a:endParaRPr kumimoji="0" lang="es-ES" altLang="es-ES" sz="12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buFont typeface="+mj-lt"/>
              <a:buAutoNum type="alphaLcPeriod"/>
              <a:tabLst>
                <a:tab pos="320675" algn="l"/>
              </a:tabLst>
            </a:pP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Courier New" panose="02070309020205020404" pitchFamily="49" charset="0"/>
              </a:rPr>
              <a:t>101110:</a:t>
            </a:r>
            <a:endParaRPr kumimoji="0" lang="es-ES" altLang="es-ES" sz="12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buFont typeface="+mj-lt"/>
              <a:buAutoNum type="alphaLcPeriod"/>
              <a:tabLst>
                <a:tab pos="320675" algn="l"/>
              </a:tabLst>
            </a:pP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Courier New" panose="02070309020205020404" pitchFamily="49" charset="0"/>
              </a:rPr>
              <a:t>110111:</a:t>
            </a:r>
            <a:endParaRPr kumimoji="0" lang="es-ES" altLang="es-ES" sz="12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Convertir los siguientes números decimales a sus equivalentes en binario.</a:t>
            </a:r>
            <a:endParaRPr kumimoji="0" lang="es-ES" altLang="es-ES" sz="600"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buFont typeface="+mj-lt"/>
              <a:buAutoNum type="alphaLcPeriod"/>
              <a:tabLst>
                <a:tab pos="320675" algn="l"/>
              </a:tabLst>
            </a:pPr>
            <a:r>
              <a:rPr kumimoji="0" lang="en-U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9</a:t>
            </a:r>
            <a:r>
              <a:rPr kumimoji="0" lang="en-US" altLang="es-ES" sz="1200" b="0" i="0" u="none" strike="noStrike" cap="none" normalizeH="0" baseline="0" dirty="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a:t>
            </a:r>
            <a:endParaRPr kumimoji="0" lang="es-ES" altLang="es-ES" sz="600" b="0" i="0" u="none" strike="noStrike" cap="none" normalizeH="0" baseline="0" dirty="0">
              <a:ln>
                <a:noFill/>
              </a:ln>
              <a:solidFill>
                <a:schemeClr val="tx1"/>
              </a:solidFill>
              <a:effectLst/>
            </a:endParaRPr>
          </a:p>
          <a:p>
            <a:pPr>
              <a:lnSpc>
                <a:spcPct val="100000"/>
              </a:lnSpc>
              <a:buFont typeface="+mj-lt"/>
              <a:buAutoNum type="alphaLcPeriod"/>
            </a:pPr>
            <a:r>
              <a:rPr kumimoji="0" lang="en-U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64</a:t>
            </a:r>
            <a:r>
              <a:rPr kumimoji="0" lang="en-US" altLang="es-ES" sz="1200" b="0" i="0" u="none" strike="noStrike" cap="none" normalizeH="0" baseline="0" dirty="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a:t>
            </a:r>
            <a:endParaRPr kumimoji="0" lang="es-ES" altLang="es-ES" sz="600" b="0" i="0" u="none" strike="noStrike" cap="none" normalizeH="0" baseline="0" dirty="0">
              <a:ln>
                <a:noFill/>
              </a:ln>
              <a:solidFill>
                <a:schemeClr val="tx1"/>
              </a:solidFill>
              <a:effectLst/>
            </a:endParaRPr>
          </a:p>
          <a:p>
            <a:pPr>
              <a:lnSpc>
                <a:spcPct val="100000"/>
              </a:lnSpc>
              <a:buFont typeface="+mj-lt"/>
              <a:buAutoNum type="alphaLcPeriod"/>
            </a:pPr>
            <a:r>
              <a:rPr kumimoji="0" lang="en-U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31</a:t>
            </a:r>
            <a:r>
              <a:rPr kumimoji="0" lang="en-US" altLang="es-ES" sz="1200" b="0" i="0" u="none" strike="noStrike" cap="none" normalizeH="0" baseline="0" dirty="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a:t>
            </a:r>
            <a:endParaRPr kumimoji="0" lang="es-ES" altLang="es-ES" sz="600" b="0" i="0" u="none" strike="noStrike" cap="none" normalizeH="0" baseline="0" dirty="0">
              <a:ln>
                <a:noFill/>
              </a:ln>
              <a:solidFill>
                <a:schemeClr val="tx1"/>
              </a:solidFill>
              <a:effectLst/>
            </a:endParaRPr>
          </a:p>
          <a:p>
            <a:pPr>
              <a:lnSpc>
                <a:spcPct val="100000"/>
              </a:lnSpc>
              <a:buFont typeface="+mj-lt"/>
              <a:buAutoNum type="alphaLcPeriod"/>
            </a:pPr>
            <a:r>
              <a:rPr kumimoji="0" lang="en-U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131</a:t>
            </a:r>
            <a:r>
              <a:rPr kumimoji="0" lang="en-US" altLang="es-ES" sz="1200" b="0" i="0" u="none" strike="noStrike" cap="none" normalizeH="0" baseline="0" dirty="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Problema 2</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Resolver los siguientes ejercicios:</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buFont typeface="+mj-lt"/>
              <a:buAutoNum type="alphaLcPeriod"/>
              <a:tabLst>
                <a:tab pos="320675"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Representa (-499)</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10</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en magnitud y signo con un ancho de palabra de 10 bits.</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buFont typeface="+mj-lt"/>
              <a:buAutoNum type="alphaLcPeriod"/>
              <a:tabLst>
                <a:tab pos="320675"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Representa (-628)</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10</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en complemento a 2 con 10 bits.</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buFont typeface="+mj-lt"/>
              <a:buAutoNum type="alphaLcPeriod"/>
              <a:tabLst>
                <a:tab pos="320675"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Convierte a base 10 el número binario 1001000110, dado en magnitud y signo.</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buFont typeface="+mj-lt"/>
              <a:buAutoNum type="alphaLcPeriod"/>
              <a:tabLst>
                <a:tab pos="320675"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Convierte a base 10 el número binario 1110011101, dado en complementa a 2.</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buFont typeface="+mj-lt"/>
              <a:buAutoNum type="alphaLcPeriod"/>
              <a:tabLst>
                <a:tab pos="320675"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¿Cuál es el rango del sistema d enumeración de complemento a 2 con 10 bits?</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buFont typeface="+mj-lt"/>
              <a:buAutoNum type="alphaLcPeriod"/>
              <a:tabLst>
                <a:tab pos="320675"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¿Cuál es el mínimo número de bits necesarios para poder representar cantidades en el rango ± 10</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5</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utilizando el sistema de complemento a 2?</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br>
              <a:rPr kumimoji="0" lang="es-ES" altLang="es-E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Problema 3. </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Rellena la siguiente tabla, teniendo en cuenta que se utilizan palabras de 10 bits.</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graphicFrame>
        <p:nvGraphicFramePr>
          <p:cNvPr id="9" name="Tabla 5">
            <a:extLst>
              <a:ext uri="{FF2B5EF4-FFF2-40B4-BE49-F238E27FC236}">
                <a16:creationId xmlns:a16="http://schemas.microsoft.com/office/drawing/2014/main" id="{370F611E-D9A8-7B4C-6E29-0337617CD40D}"/>
              </a:ext>
            </a:extLst>
          </p:cNvPr>
          <p:cNvGraphicFramePr>
            <a:graphicFrameLocks noGrp="1"/>
          </p:cNvGraphicFramePr>
          <p:nvPr>
            <p:extLst>
              <p:ext uri="{D42A27DB-BD31-4B8C-83A1-F6EECF244321}">
                <p14:modId xmlns:p14="http://schemas.microsoft.com/office/powerpoint/2010/main" val="588938351"/>
              </p:ext>
            </p:extLst>
          </p:nvPr>
        </p:nvGraphicFramePr>
        <p:xfrm>
          <a:off x="545979" y="4767823"/>
          <a:ext cx="7413654" cy="1206256"/>
        </p:xfrm>
        <a:graphic>
          <a:graphicData uri="http://schemas.openxmlformats.org/drawingml/2006/table">
            <a:tbl>
              <a:tblPr firstRow="1" bandRow="1">
                <a:tableStyleId>{5C22544A-7EE6-4342-B048-85BDC9FD1C3A}</a:tableStyleId>
              </a:tblPr>
              <a:tblGrid>
                <a:gridCol w="2471218">
                  <a:extLst>
                    <a:ext uri="{9D8B030D-6E8A-4147-A177-3AD203B41FA5}">
                      <a16:colId xmlns:a16="http://schemas.microsoft.com/office/drawing/2014/main" val="496831278"/>
                    </a:ext>
                  </a:extLst>
                </a:gridCol>
                <a:gridCol w="2471218">
                  <a:extLst>
                    <a:ext uri="{9D8B030D-6E8A-4147-A177-3AD203B41FA5}">
                      <a16:colId xmlns:a16="http://schemas.microsoft.com/office/drawing/2014/main" val="3950196015"/>
                    </a:ext>
                  </a:extLst>
                </a:gridCol>
                <a:gridCol w="2471218">
                  <a:extLst>
                    <a:ext uri="{9D8B030D-6E8A-4147-A177-3AD203B41FA5}">
                      <a16:colId xmlns:a16="http://schemas.microsoft.com/office/drawing/2014/main" val="4103300393"/>
                    </a:ext>
                  </a:extLst>
                </a:gridCol>
              </a:tblGrid>
              <a:tr h="301564">
                <a:tc>
                  <a:txBody>
                    <a:bodyPr/>
                    <a:lstStyle/>
                    <a:p>
                      <a:pPr algn="ctr"/>
                      <a:r>
                        <a:rPr lang="es-ES" sz="1200" dirty="0" err="1"/>
                        <a:t>Nº</a:t>
                      </a:r>
                      <a:r>
                        <a:rPr lang="es-ES" sz="1200" dirty="0"/>
                        <a:t> en base diez6</a:t>
                      </a:r>
                    </a:p>
                  </a:txBody>
                  <a:tcPr marL="85095" marR="85095" marT="42548" marB="42548"/>
                </a:tc>
                <a:tc>
                  <a:txBody>
                    <a:bodyPr/>
                    <a:lstStyle/>
                    <a:p>
                      <a:pPr algn="ctr"/>
                      <a:r>
                        <a:rPr lang="es-ES" sz="1200" dirty="0"/>
                        <a:t>Magnitud y Signo</a:t>
                      </a:r>
                    </a:p>
                  </a:txBody>
                  <a:tcPr marL="85095" marR="85095" marT="42548" marB="42548"/>
                </a:tc>
                <a:tc>
                  <a:txBody>
                    <a:bodyPr/>
                    <a:lstStyle/>
                    <a:p>
                      <a:pPr algn="ctr"/>
                      <a:r>
                        <a:rPr lang="es-ES" sz="1200" dirty="0"/>
                        <a:t>Complemento a 2</a:t>
                      </a:r>
                    </a:p>
                  </a:txBody>
                  <a:tcPr marL="85095" marR="85095" marT="42548" marB="42548"/>
                </a:tc>
                <a:extLst>
                  <a:ext uri="{0D108BD9-81ED-4DB2-BD59-A6C34878D82A}">
                    <a16:rowId xmlns:a16="http://schemas.microsoft.com/office/drawing/2014/main" val="1398799403"/>
                  </a:ext>
                </a:extLst>
              </a:tr>
              <a:tr h="301564">
                <a:tc>
                  <a:txBody>
                    <a:bodyPr/>
                    <a:lstStyle/>
                    <a:p>
                      <a:pPr algn="ctr"/>
                      <a:r>
                        <a:rPr lang="es-ES" sz="1200" dirty="0"/>
                        <a:t>-530</a:t>
                      </a:r>
                    </a:p>
                  </a:txBody>
                  <a:tcPr marL="85095" marR="85095" marT="42548" marB="42548"/>
                </a:tc>
                <a:tc>
                  <a:txBody>
                    <a:bodyPr/>
                    <a:lstStyle/>
                    <a:p>
                      <a:pPr algn="ctr"/>
                      <a:endParaRPr lang="es-ES" sz="1200" dirty="0"/>
                    </a:p>
                  </a:txBody>
                  <a:tcPr marL="85095" marR="85095" marT="42548" marB="42548"/>
                </a:tc>
                <a:tc>
                  <a:txBody>
                    <a:bodyPr/>
                    <a:lstStyle/>
                    <a:p>
                      <a:pPr algn="ctr"/>
                      <a:endParaRPr lang="es-ES" sz="1200" dirty="0"/>
                    </a:p>
                  </a:txBody>
                  <a:tcPr marL="85095" marR="85095" marT="42548" marB="42548"/>
                </a:tc>
                <a:extLst>
                  <a:ext uri="{0D108BD9-81ED-4DB2-BD59-A6C34878D82A}">
                    <a16:rowId xmlns:a16="http://schemas.microsoft.com/office/drawing/2014/main" val="2627792576"/>
                  </a:ext>
                </a:extLst>
              </a:tr>
              <a:tr h="301564">
                <a:tc>
                  <a:txBody>
                    <a:bodyPr/>
                    <a:lstStyle/>
                    <a:p>
                      <a:pPr algn="ctr"/>
                      <a:r>
                        <a:rPr lang="es-ES" sz="1200" dirty="0"/>
                        <a:t>-103</a:t>
                      </a:r>
                    </a:p>
                  </a:txBody>
                  <a:tcPr marL="85095" marR="85095" marT="42548" marB="42548"/>
                </a:tc>
                <a:tc>
                  <a:txBody>
                    <a:bodyPr/>
                    <a:lstStyle/>
                    <a:p>
                      <a:pPr algn="ctr"/>
                      <a:endParaRPr lang="es-ES" sz="1200" dirty="0"/>
                    </a:p>
                  </a:txBody>
                  <a:tcPr marL="85095" marR="85095" marT="42548" marB="42548"/>
                </a:tc>
                <a:tc>
                  <a:txBody>
                    <a:bodyPr/>
                    <a:lstStyle/>
                    <a:p>
                      <a:pPr algn="ctr"/>
                      <a:endParaRPr lang="es-ES" sz="1200" dirty="0"/>
                    </a:p>
                  </a:txBody>
                  <a:tcPr marL="85095" marR="85095" marT="42548" marB="42548"/>
                </a:tc>
                <a:extLst>
                  <a:ext uri="{0D108BD9-81ED-4DB2-BD59-A6C34878D82A}">
                    <a16:rowId xmlns:a16="http://schemas.microsoft.com/office/drawing/2014/main" val="3925306014"/>
                  </a:ext>
                </a:extLst>
              </a:tr>
              <a:tr h="301564">
                <a:tc>
                  <a:txBody>
                    <a:bodyPr/>
                    <a:lstStyle/>
                    <a:p>
                      <a:pPr algn="ctr"/>
                      <a:r>
                        <a:rPr lang="es-ES" sz="1200" dirty="0"/>
                        <a:t>-52</a:t>
                      </a:r>
                    </a:p>
                  </a:txBody>
                  <a:tcPr marL="85095" marR="85095" marT="42548" marB="42548"/>
                </a:tc>
                <a:tc>
                  <a:txBody>
                    <a:bodyPr/>
                    <a:lstStyle/>
                    <a:p>
                      <a:pPr algn="ctr"/>
                      <a:endParaRPr lang="es-ES" sz="1200" dirty="0"/>
                    </a:p>
                  </a:txBody>
                  <a:tcPr marL="85095" marR="85095" marT="42548" marB="42548"/>
                </a:tc>
                <a:tc>
                  <a:txBody>
                    <a:bodyPr/>
                    <a:lstStyle/>
                    <a:p>
                      <a:pPr algn="ctr"/>
                      <a:endParaRPr lang="es-ES" sz="1200" dirty="0"/>
                    </a:p>
                  </a:txBody>
                  <a:tcPr marL="85095" marR="85095" marT="42548" marB="42548"/>
                </a:tc>
                <a:extLst>
                  <a:ext uri="{0D108BD9-81ED-4DB2-BD59-A6C34878D82A}">
                    <a16:rowId xmlns:a16="http://schemas.microsoft.com/office/drawing/2014/main" val="3019047778"/>
                  </a:ext>
                </a:extLst>
              </a:tr>
            </a:tbl>
          </a:graphicData>
        </a:graphic>
      </p:graphicFrame>
      <p:sp>
        <p:nvSpPr>
          <p:cNvPr id="4" name="Marcador de número de diapositiva 1">
            <a:extLst>
              <a:ext uri="{FF2B5EF4-FFF2-40B4-BE49-F238E27FC236}">
                <a16:creationId xmlns:a16="http://schemas.microsoft.com/office/drawing/2014/main" id="{20519AE5-2ED7-45AA-8B0E-39073600C7C7}"/>
              </a:ext>
            </a:extLst>
          </p:cNvPr>
          <p:cNvSpPr txBox="1">
            <a:spLocks/>
          </p:cNvSpPr>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marL="0" algn="l" defTabSz="914400" rtl="0" eaLnBrk="0" fontAlgn="base" latinLnBrk="0"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116</a:t>
            </a:fld>
            <a:endParaRPr lang="es-ES_tradnl" altLang="es-ES" dirty="0"/>
          </a:p>
        </p:txBody>
      </p:sp>
    </p:spTree>
    <p:extLst>
      <p:ext uri="{BB962C8B-B14F-4D97-AF65-F5344CB8AC3E}">
        <p14:creationId xmlns:p14="http://schemas.microsoft.com/office/powerpoint/2010/main" val="376247696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A665625-6914-F81A-EF94-E6BC5BECF86C}"/>
              </a:ext>
            </a:extLst>
          </p:cNvPr>
          <p:cNvSpPr txBox="1"/>
          <p:nvPr/>
        </p:nvSpPr>
        <p:spPr>
          <a:xfrm>
            <a:off x="117565" y="826970"/>
            <a:ext cx="8908869" cy="298543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Problema 4. </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Realiza las siguientes operaciones en binario, teniendo en cuenta los distintos sistemas de numeración. El ancho de palabra en todos los casos es de 8 bits:</a:t>
            </a: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Binario puro</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   1 0 0 0 1 0 1 0			b.   0 0 0 0 1 0 1 0		c.   1 0 0 0 1 0 1 0</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ES" sz="12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+ 1 0 1 1 0 0 1 0</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ES" sz="12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 + 1 0 0 1 0 0 1 0</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ES" sz="12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+ 0 0 1 1 1 0 0 1</a:t>
            </a: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Magnitud y Signo</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   1 0 0 0 1 0 1 0			e.   0 0 0 0 1 0 1 0		f.   1 0 0 0 1 0 1 0</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ES" sz="12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+ 1 0 1 1 0 0 1 0</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ES" sz="12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 + 1 0 0 1 0 0 1 0</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ES" sz="12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+ 0 0 1 1 1 0 0 1</a:t>
            </a: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Complemento a 2</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g.   1 0 0 0 1 0 1 0			h.   0 0 0 0 1 0 1 0		i.   1 0 0 0 1 0 1 0</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ES" sz="12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+ 1 0 1 1 0 0 1 0</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ES" sz="12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 + 1 0 0 1 0 0 1 0</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ES" sz="12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+ 0 0 1 1 1 0 0 1</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endParaRPr kumimoji="0" lang="en-US" altLang="es-ES" b="0" i="0" u="none" strike="noStrike" cap="none" normalizeH="0" baseline="0" dirty="0">
              <a:ln>
                <a:noFill/>
              </a:ln>
              <a:solidFill>
                <a:schemeClr val="tx1"/>
              </a:solidFill>
              <a:effectLst/>
              <a:latin typeface="Arial" panose="020B0604020202020204" pitchFamily="34" charset="0"/>
            </a:endParaRPr>
          </a:p>
        </p:txBody>
      </p:sp>
      <p:sp>
        <p:nvSpPr>
          <p:cNvPr id="3" name="Marcador de número de diapositiva 1">
            <a:extLst>
              <a:ext uri="{FF2B5EF4-FFF2-40B4-BE49-F238E27FC236}">
                <a16:creationId xmlns:a16="http://schemas.microsoft.com/office/drawing/2014/main" id="{00A56B7F-00B5-424C-8F01-BB9699EEF307}"/>
              </a:ext>
            </a:extLst>
          </p:cNvPr>
          <p:cNvSpPr txBox="1">
            <a:spLocks/>
          </p:cNvSpPr>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marL="0" algn="l" defTabSz="914400" rtl="0" eaLnBrk="0" fontAlgn="base" latinLnBrk="0"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117</a:t>
            </a:fld>
            <a:endParaRPr lang="es-ES_tradnl" altLang="es-ES" dirty="0"/>
          </a:p>
        </p:txBody>
      </p:sp>
    </p:spTree>
    <p:extLst>
      <p:ext uri="{BB962C8B-B14F-4D97-AF65-F5344CB8AC3E}">
        <p14:creationId xmlns:p14="http://schemas.microsoft.com/office/powerpoint/2010/main" val="72909843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0634F89-9BCF-4374-A03B-B5999D98509C}"/>
              </a:ext>
            </a:extLst>
          </p:cNvPr>
          <p:cNvSpPr/>
          <p:nvPr/>
        </p:nvSpPr>
        <p:spPr>
          <a:xfrm>
            <a:off x="-1" y="857250"/>
            <a:ext cx="8793760" cy="300082"/>
          </a:xfrm>
          <a:prstGeom prst="rect">
            <a:avLst/>
          </a:prstGeom>
        </p:spPr>
        <p:txBody>
          <a:bodyPr wrap="square">
            <a:spAutoFit/>
          </a:bodyPr>
          <a:lstStyle/>
          <a:p>
            <a:r>
              <a:rPr lang="es-ES" sz="1350" b="1" dirty="0"/>
              <a:t>Problema 1</a:t>
            </a:r>
            <a:r>
              <a:rPr lang="es-ES" sz="1350" dirty="0"/>
              <a:t>. Convertir los siguientes números binarios puros a sus equivalentes en base 10. </a:t>
            </a:r>
          </a:p>
        </p:txBody>
      </p:sp>
      <p:sp>
        <p:nvSpPr>
          <p:cNvPr id="5" name="Rectángulo 4">
            <a:extLst>
              <a:ext uri="{FF2B5EF4-FFF2-40B4-BE49-F238E27FC236}">
                <a16:creationId xmlns:a16="http://schemas.microsoft.com/office/drawing/2014/main" id="{921B5FA3-B84B-4261-B429-C0DE7174200C}"/>
              </a:ext>
            </a:extLst>
          </p:cNvPr>
          <p:cNvSpPr/>
          <p:nvPr/>
        </p:nvSpPr>
        <p:spPr>
          <a:xfrm>
            <a:off x="224476" y="1325942"/>
            <a:ext cx="5245347" cy="1131079"/>
          </a:xfrm>
          <a:prstGeom prst="rect">
            <a:avLst/>
          </a:prstGeom>
        </p:spPr>
        <p:txBody>
          <a:bodyPr wrap="none">
            <a:spAutoFit/>
          </a:bodyPr>
          <a:lstStyle/>
          <a:p>
            <a:pPr marL="257175" indent="-257175">
              <a:buAutoNum type="alphaLcParenR"/>
            </a:pPr>
            <a:r>
              <a:rPr lang="es-ES" sz="1350" dirty="0"/>
              <a:t>100110=0x2</a:t>
            </a:r>
            <a:r>
              <a:rPr lang="es-ES" sz="1350" baseline="30000" dirty="0"/>
              <a:t>0</a:t>
            </a:r>
            <a:r>
              <a:rPr lang="es-ES" sz="1350" dirty="0"/>
              <a:t>+1x2</a:t>
            </a:r>
            <a:r>
              <a:rPr lang="es-ES" sz="1350" baseline="30000" dirty="0"/>
              <a:t>1</a:t>
            </a:r>
            <a:r>
              <a:rPr lang="es-ES" sz="1350" dirty="0"/>
              <a:t>+1x2</a:t>
            </a:r>
            <a:r>
              <a:rPr lang="es-ES" sz="1350" baseline="30000" dirty="0"/>
              <a:t>2</a:t>
            </a:r>
            <a:r>
              <a:rPr lang="es-ES" sz="1350" dirty="0"/>
              <a:t>+0x2</a:t>
            </a:r>
            <a:r>
              <a:rPr lang="es-ES" sz="1350" baseline="30000" dirty="0"/>
              <a:t>3</a:t>
            </a:r>
            <a:r>
              <a:rPr lang="es-ES" sz="1350" dirty="0"/>
              <a:t>+0x2</a:t>
            </a:r>
            <a:r>
              <a:rPr lang="es-ES" sz="1350" baseline="30000" dirty="0"/>
              <a:t>4</a:t>
            </a:r>
            <a:r>
              <a:rPr lang="es-ES" sz="1350" dirty="0"/>
              <a:t>+1x2</a:t>
            </a:r>
            <a:r>
              <a:rPr lang="es-ES" sz="1350" baseline="30000" dirty="0"/>
              <a:t>5</a:t>
            </a:r>
            <a:r>
              <a:rPr lang="es-ES" sz="1350" dirty="0"/>
              <a:t>=0+2+4+0+0+32=38</a:t>
            </a:r>
          </a:p>
          <a:p>
            <a:pPr marL="257175" indent="-257175">
              <a:buFontTx/>
              <a:buAutoNum type="alphaLcParenR"/>
            </a:pPr>
            <a:r>
              <a:rPr lang="es-ES" sz="1350" dirty="0"/>
              <a:t>110011=1x2</a:t>
            </a:r>
            <a:r>
              <a:rPr lang="es-ES" sz="1350" baseline="30000" dirty="0"/>
              <a:t>0</a:t>
            </a:r>
            <a:r>
              <a:rPr lang="es-ES" sz="1350" dirty="0"/>
              <a:t>+1x2</a:t>
            </a:r>
            <a:r>
              <a:rPr lang="es-ES" sz="1350" baseline="30000" dirty="0"/>
              <a:t>1</a:t>
            </a:r>
            <a:r>
              <a:rPr lang="es-ES" sz="1350" dirty="0"/>
              <a:t>+0x2</a:t>
            </a:r>
            <a:r>
              <a:rPr lang="es-ES" sz="1350" baseline="30000" dirty="0"/>
              <a:t>2</a:t>
            </a:r>
            <a:r>
              <a:rPr lang="es-ES" sz="1350" dirty="0"/>
              <a:t>+0x2</a:t>
            </a:r>
            <a:r>
              <a:rPr lang="es-ES" sz="1350" baseline="30000" dirty="0"/>
              <a:t>3</a:t>
            </a:r>
            <a:r>
              <a:rPr lang="es-ES" sz="1350" dirty="0"/>
              <a:t>+1x2</a:t>
            </a:r>
            <a:r>
              <a:rPr lang="es-ES" sz="1350" baseline="30000" dirty="0"/>
              <a:t>4</a:t>
            </a:r>
            <a:r>
              <a:rPr lang="es-ES" sz="1350" dirty="0"/>
              <a:t>+1x2</a:t>
            </a:r>
            <a:r>
              <a:rPr lang="es-ES" sz="1350" baseline="30000" dirty="0"/>
              <a:t>5</a:t>
            </a:r>
            <a:r>
              <a:rPr lang="es-ES" sz="1350" dirty="0"/>
              <a:t>=1+2+16+32=51 </a:t>
            </a:r>
          </a:p>
          <a:p>
            <a:pPr marL="257175" indent="-257175">
              <a:buAutoNum type="alphaLcParenR"/>
            </a:pPr>
            <a:r>
              <a:rPr lang="es-ES" sz="1350" dirty="0"/>
              <a:t>010111: 1x2</a:t>
            </a:r>
            <a:r>
              <a:rPr lang="es-ES" sz="1350" baseline="30000" dirty="0"/>
              <a:t>0</a:t>
            </a:r>
            <a:r>
              <a:rPr lang="es-ES" sz="1350" dirty="0"/>
              <a:t>+1x2</a:t>
            </a:r>
            <a:r>
              <a:rPr lang="es-ES" sz="1350" baseline="30000" dirty="0"/>
              <a:t>1</a:t>
            </a:r>
            <a:r>
              <a:rPr lang="es-ES" sz="1350" dirty="0"/>
              <a:t>+1x2</a:t>
            </a:r>
            <a:r>
              <a:rPr lang="es-ES" sz="1350" baseline="30000" dirty="0"/>
              <a:t>2</a:t>
            </a:r>
            <a:r>
              <a:rPr lang="es-ES" sz="1350" dirty="0"/>
              <a:t>+0x2</a:t>
            </a:r>
            <a:r>
              <a:rPr lang="es-ES" sz="1350" baseline="30000" dirty="0"/>
              <a:t>3</a:t>
            </a:r>
            <a:r>
              <a:rPr lang="es-ES" sz="1350" dirty="0"/>
              <a:t>+1x2</a:t>
            </a:r>
            <a:r>
              <a:rPr lang="es-ES" sz="1350" baseline="30000" dirty="0"/>
              <a:t>4</a:t>
            </a:r>
            <a:r>
              <a:rPr lang="es-ES" sz="1350" dirty="0"/>
              <a:t>+0x2</a:t>
            </a:r>
            <a:r>
              <a:rPr lang="es-ES" sz="1350" baseline="30000" dirty="0"/>
              <a:t>5</a:t>
            </a:r>
            <a:r>
              <a:rPr lang="es-ES" sz="1350" dirty="0"/>
              <a:t>=1+2+4+16=23</a:t>
            </a:r>
          </a:p>
          <a:p>
            <a:pPr marL="257175" indent="-257175">
              <a:buAutoNum type="alphaLcParenR"/>
            </a:pPr>
            <a:r>
              <a:rPr lang="es-ES" sz="1350" dirty="0"/>
              <a:t>101110: 0x2</a:t>
            </a:r>
            <a:r>
              <a:rPr lang="es-ES" sz="1350" baseline="30000" dirty="0"/>
              <a:t>0</a:t>
            </a:r>
            <a:r>
              <a:rPr lang="es-ES" sz="1350" dirty="0"/>
              <a:t>+1x2</a:t>
            </a:r>
            <a:r>
              <a:rPr lang="es-ES" sz="1350" baseline="30000" dirty="0"/>
              <a:t>1</a:t>
            </a:r>
            <a:r>
              <a:rPr lang="es-ES" sz="1350" dirty="0"/>
              <a:t>+1x2</a:t>
            </a:r>
            <a:r>
              <a:rPr lang="es-ES" sz="1350" baseline="30000" dirty="0"/>
              <a:t>2</a:t>
            </a:r>
            <a:r>
              <a:rPr lang="es-ES" sz="1350" dirty="0"/>
              <a:t>+1x2</a:t>
            </a:r>
            <a:r>
              <a:rPr lang="es-ES" sz="1350" baseline="30000" dirty="0"/>
              <a:t>3</a:t>
            </a:r>
            <a:r>
              <a:rPr lang="es-ES" sz="1350" dirty="0"/>
              <a:t>+0x2</a:t>
            </a:r>
            <a:r>
              <a:rPr lang="es-ES" sz="1350" baseline="30000" dirty="0"/>
              <a:t>4</a:t>
            </a:r>
            <a:r>
              <a:rPr lang="es-ES" sz="1350" dirty="0"/>
              <a:t>+1x2</a:t>
            </a:r>
            <a:r>
              <a:rPr lang="es-ES" sz="1350" baseline="30000" dirty="0"/>
              <a:t>5</a:t>
            </a:r>
            <a:r>
              <a:rPr lang="es-ES" sz="1350" dirty="0"/>
              <a:t>=2+4+8+32=46</a:t>
            </a:r>
          </a:p>
          <a:p>
            <a:pPr marL="257175" indent="-257175">
              <a:buAutoNum type="alphaLcParenR"/>
            </a:pPr>
            <a:r>
              <a:rPr lang="es-ES" sz="1350" dirty="0"/>
              <a:t>110111: 1x2</a:t>
            </a:r>
            <a:r>
              <a:rPr lang="es-ES" sz="1350" baseline="30000" dirty="0"/>
              <a:t>0</a:t>
            </a:r>
            <a:r>
              <a:rPr lang="es-ES" sz="1350" dirty="0"/>
              <a:t>+1x2</a:t>
            </a:r>
            <a:r>
              <a:rPr lang="es-ES" sz="1350" baseline="30000" dirty="0"/>
              <a:t>1</a:t>
            </a:r>
            <a:r>
              <a:rPr lang="es-ES" sz="1350" dirty="0"/>
              <a:t>+1x2</a:t>
            </a:r>
            <a:r>
              <a:rPr lang="es-ES" sz="1350" baseline="30000" dirty="0"/>
              <a:t>2</a:t>
            </a:r>
            <a:r>
              <a:rPr lang="es-ES" sz="1350" dirty="0"/>
              <a:t>+0x2</a:t>
            </a:r>
            <a:r>
              <a:rPr lang="es-ES" sz="1350" baseline="30000" dirty="0"/>
              <a:t>3</a:t>
            </a:r>
            <a:r>
              <a:rPr lang="es-ES" sz="1350" dirty="0"/>
              <a:t>+1x2</a:t>
            </a:r>
            <a:r>
              <a:rPr lang="es-ES" sz="1350" baseline="30000" dirty="0"/>
              <a:t>4</a:t>
            </a:r>
            <a:r>
              <a:rPr lang="es-ES" sz="1350" dirty="0"/>
              <a:t>+1x2</a:t>
            </a:r>
            <a:r>
              <a:rPr lang="es-ES" sz="1350" baseline="30000" dirty="0"/>
              <a:t>5</a:t>
            </a:r>
            <a:r>
              <a:rPr lang="es-ES" sz="1350" dirty="0"/>
              <a:t>=1+2+4+16+32=55</a:t>
            </a:r>
          </a:p>
        </p:txBody>
      </p:sp>
      <p:sp>
        <p:nvSpPr>
          <p:cNvPr id="6" name="Rectángulo 5">
            <a:extLst>
              <a:ext uri="{FF2B5EF4-FFF2-40B4-BE49-F238E27FC236}">
                <a16:creationId xmlns:a16="http://schemas.microsoft.com/office/drawing/2014/main" id="{9C964AAA-5FA5-4849-9C07-CED1B09CEFE7}"/>
              </a:ext>
            </a:extLst>
          </p:cNvPr>
          <p:cNvSpPr/>
          <p:nvPr/>
        </p:nvSpPr>
        <p:spPr>
          <a:xfrm>
            <a:off x="0" y="2662253"/>
            <a:ext cx="8793760" cy="300082"/>
          </a:xfrm>
          <a:prstGeom prst="rect">
            <a:avLst/>
          </a:prstGeom>
        </p:spPr>
        <p:txBody>
          <a:bodyPr wrap="square">
            <a:spAutoFit/>
          </a:bodyPr>
          <a:lstStyle/>
          <a:p>
            <a:r>
              <a:rPr lang="es-ES" sz="1350" dirty="0"/>
              <a:t> Convertir los siguientes números decimales a sus equivalentes en binario. </a:t>
            </a:r>
          </a:p>
        </p:txBody>
      </p:sp>
      <p:sp>
        <p:nvSpPr>
          <p:cNvPr id="7" name="Rectángulo 6">
            <a:extLst>
              <a:ext uri="{FF2B5EF4-FFF2-40B4-BE49-F238E27FC236}">
                <a16:creationId xmlns:a16="http://schemas.microsoft.com/office/drawing/2014/main" id="{094B0169-72A7-4BA2-91FA-1B6CA2F4195E}"/>
              </a:ext>
            </a:extLst>
          </p:cNvPr>
          <p:cNvSpPr/>
          <p:nvPr/>
        </p:nvSpPr>
        <p:spPr>
          <a:xfrm>
            <a:off x="224476" y="2939252"/>
            <a:ext cx="4469493" cy="923330"/>
          </a:xfrm>
          <a:prstGeom prst="rect">
            <a:avLst/>
          </a:prstGeom>
        </p:spPr>
        <p:txBody>
          <a:bodyPr wrap="none">
            <a:spAutoFit/>
          </a:bodyPr>
          <a:lstStyle/>
          <a:p>
            <a:pPr marL="257175" indent="-257175">
              <a:buAutoNum type="alphaLcParenR"/>
            </a:pPr>
            <a:r>
              <a:rPr lang="es-ES" sz="1350" dirty="0"/>
              <a:t>9=8+1=2</a:t>
            </a:r>
            <a:r>
              <a:rPr lang="es-ES" sz="1350" baseline="30000" dirty="0"/>
              <a:t>3</a:t>
            </a:r>
            <a:r>
              <a:rPr lang="es-ES" sz="1350" dirty="0"/>
              <a:t>+2</a:t>
            </a:r>
            <a:r>
              <a:rPr lang="es-ES" sz="1350" baseline="30000" dirty="0"/>
              <a:t>0</a:t>
            </a:r>
            <a:r>
              <a:rPr lang="es-ES" sz="1350" dirty="0"/>
              <a:t>=1x2</a:t>
            </a:r>
            <a:r>
              <a:rPr lang="es-ES" sz="1350" baseline="30000" dirty="0"/>
              <a:t>0</a:t>
            </a:r>
            <a:r>
              <a:rPr lang="es-ES" sz="1350" dirty="0"/>
              <a:t>+0x2</a:t>
            </a:r>
            <a:r>
              <a:rPr lang="es-ES" sz="1350" baseline="30000" dirty="0"/>
              <a:t>1</a:t>
            </a:r>
            <a:r>
              <a:rPr lang="es-ES" sz="1350" dirty="0"/>
              <a:t>+0x2</a:t>
            </a:r>
            <a:r>
              <a:rPr lang="es-ES" sz="1350" baseline="30000" dirty="0"/>
              <a:t>2</a:t>
            </a:r>
            <a:r>
              <a:rPr lang="es-ES" sz="1350" dirty="0"/>
              <a:t>+1x2</a:t>
            </a:r>
            <a:r>
              <a:rPr lang="es-ES" sz="1350" baseline="30000" dirty="0"/>
              <a:t>3</a:t>
            </a:r>
            <a:r>
              <a:rPr lang="es-ES" sz="1350" dirty="0"/>
              <a:t>=1001</a:t>
            </a:r>
          </a:p>
          <a:p>
            <a:pPr marL="257175" indent="-257175">
              <a:buFontTx/>
              <a:buAutoNum type="alphaLcParenR"/>
            </a:pPr>
            <a:r>
              <a:rPr lang="es-ES" sz="1350" dirty="0"/>
              <a:t>64=2</a:t>
            </a:r>
            <a:r>
              <a:rPr lang="es-ES" sz="1350" baseline="30000" dirty="0"/>
              <a:t>6</a:t>
            </a:r>
            <a:r>
              <a:rPr lang="es-ES" sz="1350" dirty="0"/>
              <a:t>=1000000 </a:t>
            </a:r>
          </a:p>
          <a:p>
            <a:pPr marL="257175" indent="-257175">
              <a:buAutoNum type="alphaLcParenR"/>
            </a:pPr>
            <a:r>
              <a:rPr lang="es-ES" sz="1350" dirty="0"/>
              <a:t>31=16+8+4+2+1=1x2</a:t>
            </a:r>
            <a:r>
              <a:rPr lang="es-ES" sz="1350" baseline="30000" dirty="0"/>
              <a:t>0</a:t>
            </a:r>
            <a:r>
              <a:rPr lang="es-ES" sz="1350" dirty="0"/>
              <a:t>+1x2</a:t>
            </a:r>
            <a:r>
              <a:rPr lang="es-ES" sz="1350" baseline="30000" dirty="0"/>
              <a:t>1</a:t>
            </a:r>
            <a:r>
              <a:rPr lang="es-ES" sz="1350" dirty="0"/>
              <a:t>+1x2</a:t>
            </a:r>
            <a:r>
              <a:rPr lang="es-ES" sz="1350" baseline="30000" dirty="0"/>
              <a:t>2</a:t>
            </a:r>
            <a:r>
              <a:rPr lang="es-ES" sz="1350" dirty="0"/>
              <a:t>+1x2</a:t>
            </a:r>
            <a:r>
              <a:rPr lang="es-ES" sz="1350" baseline="30000" dirty="0"/>
              <a:t>3</a:t>
            </a:r>
            <a:r>
              <a:rPr lang="es-ES" sz="1350" dirty="0"/>
              <a:t>+1x2</a:t>
            </a:r>
            <a:r>
              <a:rPr lang="es-ES" sz="1350" baseline="30000" dirty="0"/>
              <a:t>4</a:t>
            </a:r>
            <a:r>
              <a:rPr lang="es-ES" sz="1350" dirty="0"/>
              <a:t>=11111</a:t>
            </a:r>
          </a:p>
          <a:p>
            <a:pPr marL="257175" indent="-257175">
              <a:buAutoNum type="alphaLcParenR"/>
            </a:pPr>
            <a:r>
              <a:rPr lang="es-ES" sz="1350" dirty="0"/>
              <a:t>131=128+2+1= 1x2</a:t>
            </a:r>
            <a:r>
              <a:rPr lang="es-ES" sz="1350" baseline="30000" dirty="0"/>
              <a:t>0</a:t>
            </a:r>
            <a:r>
              <a:rPr lang="es-ES" sz="1350" dirty="0"/>
              <a:t>+1x2</a:t>
            </a:r>
            <a:r>
              <a:rPr lang="es-ES" sz="1350" baseline="30000" dirty="0"/>
              <a:t>1</a:t>
            </a:r>
            <a:r>
              <a:rPr lang="es-ES" sz="1350" dirty="0"/>
              <a:t>+1x2</a:t>
            </a:r>
            <a:r>
              <a:rPr lang="es-ES" sz="1350" baseline="30000" dirty="0"/>
              <a:t>7</a:t>
            </a:r>
            <a:r>
              <a:rPr lang="es-ES" sz="1350" dirty="0"/>
              <a:t>=10000011</a:t>
            </a:r>
          </a:p>
        </p:txBody>
      </p:sp>
      <p:sp>
        <p:nvSpPr>
          <p:cNvPr id="8" name="CuadroTexto 7">
            <a:extLst>
              <a:ext uri="{FF2B5EF4-FFF2-40B4-BE49-F238E27FC236}">
                <a16:creationId xmlns:a16="http://schemas.microsoft.com/office/drawing/2014/main" id="{8E9655FA-9E43-45C4-BE8E-580F991A8B58}"/>
              </a:ext>
            </a:extLst>
          </p:cNvPr>
          <p:cNvSpPr txBox="1"/>
          <p:nvPr/>
        </p:nvSpPr>
        <p:spPr>
          <a:xfrm>
            <a:off x="515923" y="3918945"/>
            <a:ext cx="1856598" cy="1546577"/>
          </a:xfrm>
          <a:prstGeom prst="rect">
            <a:avLst/>
          </a:prstGeom>
          <a:noFill/>
        </p:spPr>
        <p:txBody>
          <a:bodyPr wrap="none" rtlCol="0">
            <a:spAutoFit/>
          </a:bodyPr>
          <a:lstStyle/>
          <a:p>
            <a:r>
              <a:rPr lang="es-ES" sz="1350" dirty="0"/>
              <a:t>131:2 =65 (</a:t>
            </a:r>
            <a:r>
              <a:rPr lang="es-ES" sz="1350" dirty="0">
                <a:solidFill>
                  <a:srgbClr val="7030A0"/>
                </a:solidFill>
              </a:rPr>
              <a:t>1</a:t>
            </a:r>
            <a:r>
              <a:rPr lang="es-ES" sz="1350" dirty="0"/>
              <a:t>); </a:t>
            </a:r>
          </a:p>
          <a:p>
            <a:r>
              <a:rPr lang="es-ES" sz="1350" dirty="0"/>
              <a:t>65:2=32 (</a:t>
            </a:r>
            <a:r>
              <a:rPr lang="es-ES" sz="1350" dirty="0">
                <a:solidFill>
                  <a:srgbClr val="00B050"/>
                </a:solidFill>
              </a:rPr>
              <a:t>1</a:t>
            </a:r>
            <a:r>
              <a:rPr lang="es-ES" sz="1350" dirty="0"/>
              <a:t>);</a:t>
            </a:r>
          </a:p>
          <a:p>
            <a:r>
              <a:rPr lang="es-ES" sz="1350" dirty="0"/>
              <a:t>32:2=16 (0);</a:t>
            </a:r>
          </a:p>
          <a:p>
            <a:r>
              <a:rPr lang="es-ES" sz="1350" dirty="0"/>
              <a:t>16:2=8 (0);</a:t>
            </a:r>
          </a:p>
          <a:p>
            <a:r>
              <a:rPr lang="es-ES" sz="1350" dirty="0"/>
              <a:t>8:2=4 (0);</a:t>
            </a:r>
          </a:p>
          <a:p>
            <a:r>
              <a:rPr lang="es-ES" sz="1350" dirty="0"/>
              <a:t>4:2=2 (0);</a:t>
            </a:r>
          </a:p>
          <a:p>
            <a:r>
              <a:rPr lang="es-ES" sz="1350" dirty="0"/>
              <a:t>2:2=</a:t>
            </a:r>
            <a:r>
              <a:rPr lang="es-ES" sz="1350" dirty="0">
                <a:solidFill>
                  <a:srgbClr val="FF0000"/>
                </a:solidFill>
              </a:rPr>
              <a:t>1</a:t>
            </a:r>
            <a:r>
              <a:rPr lang="es-ES" sz="1350" dirty="0"/>
              <a:t> (0);</a:t>
            </a:r>
            <a:r>
              <a:rPr lang="es-ES" sz="1350" dirty="0">
                <a:sym typeface="Wingdings" panose="05000000000000000000" pitchFamily="2" charset="2"/>
              </a:rPr>
              <a:t></a:t>
            </a:r>
            <a:r>
              <a:rPr lang="es-ES" sz="1350" dirty="0">
                <a:solidFill>
                  <a:srgbClr val="FF0000"/>
                </a:solidFill>
                <a:sym typeface="Wingdings" panose="05000000000000000000" pitchFamily="2" charset="2"/>
              </a:rPr>
              <a:t>1</a:t>
            </a:r>
            <a:r>
              <a:rPr lang="es-ES" sz="1350" dirty="0">
                <a:sym typeface="Wingdings" panose="05000000000000000000" pitchFamily="2" charset="2"/>
              </a:rPr>
              <a:t>00000</a:t>
            </a:r>
            <a:r>
              <a:rPr lang="es-ES" sz="1350" dirty="0">
                <a:solidFill>
                  <a:srgbClr val="00B050"/>
                </a:solidFill>
                <a:sym typeface="Wingdings" panose="05000000000000000000" pitchFamily="2" charset="2"/>
              </a:rPr>
              <a:t>1</a:t>
            </a:r>
            <a:r>
              <a:rPr lang="es-ES" sz="1350" dirty="0">
                <a:solidFill>
                  <a:srgbClr val="7030A0"/>
                </a:solidFill>
                <a:sym typeface="Wingdings" panose="05000000000000000000" pitchFamily="2" charset="2"/>
              </a:rPr>
              <a:t>1</a:t>
            </a:r>
            <a:endParaRPr lang="es-ES" sz="1350" dirty="0">
              <a:solidFill>
                <a:srgbClr val="7030A0"/>
              </a:solidFill>
            </a:endParaRPr>
          </a:p>
        </p:txBody>
      </p:sp>
      <p:sp>
        <p:nvSpPr>
          <p:cNvPr id="9" name="CuadroTexto 8">
            <a:extLst>
              <a:ext uri="{FF2B5EF4-FFF2-40B4-BE49-F238E27FC236}">
                <a16:creationId xmlns:a16="http://schemas.microsoft.com/office/drawing/2014/main" id="{2D5C1A92-F1C9-49E7-AF2F-59455E3389F8}"/>
              </a:ext>
            </a:extLst>
          </p:cNvPr>
          <p:cNvSpPr txBox="1"/>
          <p:nvPr/>
        </p:nvSpPr>
        <p:spPr>
          <a:xfrm>
            <a:off x="2832002" y="3918945"/>
            <a:ext cx="1773242" cy="1338828"/>
          </a:xfrm>
          <a:prstGeom prst="rect">
            <a:avLst/>
          </a:prstGeom>
          <a:noFill/>
        </p:spPr>
        <p:txBody>
          <a:bodyPr wrap="none" rtlCol="0">
            <a:spAutoFit/>
          </a:bodyPr>
          <a:lstStyle/>
          <a:p>
            <a:r>
              <a:rPr lang="es-ES" sz="1350" dirty="0"/>
              <a:t>64:2 =32 (</a:t>
            </a:r>
            <a:r>
              <a:rPr lang="es-ES" sz="1350" dirty="0">
                <a:solidFill>
                  <a:srgbClr val="7030A0"/>
                </a:solidFill>
              </a:rPr>
              <a:t>0</a:t>
            </a:r>
            <a:r>
              <a:rPr lang="es-ES" sz="1350" dirty="0"/>
              <a:t>); </a:t>
            </a:r>
          </a:p>
          <a:p>
            <a:r>
              <a:rPr lang="es-ES" sz="1350" dirty="0"/>
              <a:t>32:2=16 (0);</a:t>
            </a:r>
          </a:p>
          <a:p>
            <a:r>
              <a:rPr lang="es-ES" sz="1350" dirty="0"/>
              <a:t>16:2=8 (0);</a:t>
            </a:r>
          </a:p>
          <a:p>
            <a:r>
              <a:rPr lang="es-ES" sz="1350" dirty="0"/>
              <a:t>8:2=4 (0);</a:t>
            </a:r>
          </a:p>
          <a:p>
            <a:r>
              <a:rPr lang="es-ES" sz="1350" dirty="0"/>
              <a:t>4:2=2 (0);</a:t>
            </a:r>
          </a:p>
          <a:p>
            <a:r>
              <a:rPr lang="es-ES" sz="1350" dirty="0"/>
              <a:t>2:2=</a:t>
            </a:r>
            <a:r>
              <a:rPr lang="es-ES" sz="1350" dirty="0">
                <a:solidFill>
                  <a:srgbClr val="FF0000"/>
                </a:solidFill>
              </a:rPr>
              <a:t>1</a:t>
            </a:r>
            <a:r>
              <a:rPr lang="es-ES" sz="1350" dirty="0"/>
              <a:t> (0);</a:t>
            </a:r>
            <a:r>
              <a:rPr lang="es-ES" sz="1350" dirty="0">
                <a:sym typeface="Wingdings" panose="05000000000000000000" pitchFamily="2" charset="2"/>
              </a:rPr>
              <a:t></a:t>
            </a:r>
            <a:r>
              <a:rPr lang="es-ES" sz="1350" dirty="0">
                <a:solidFill>
                  <a:srgbClr val="FF0000"/>
                </a:solidFill>
                <a:sym typeface="Wingdings" panose="05000000000000000000" pitchFamily="2" charset="2"/>
              </a:rPr>
              <a:t>1</a:t>
            </a:r>
            <a:r>
              <a:rPr lang="es-ES" sz="1350" dirty="0">
                <a:sym typeface="Wingdings" panose="05000000000000000000" pitchFamily="2" charset="2"/>
              </a:rPr>
              <a:t>00000</a:t>
            </a:r>
            <a:r>
              <a:rPr lang="es-ES" sz="1350" dirty="0">
                <a:solidFill>
                  <a:srgbClr val="7030A0"/>
                </a:solidFill>
                <a:sym typeface="Wingdings" panose="05000000000000000000" pitchFamily="2" charset="2"/>
              </a:rPr>
              <a:t>0</a:t>
            </a:r>
            <a:endParaRPr lang="es-ES" sz="1350" dirty="0">
              <a:solidFill>
                <a:srgbClr val="7030A0"/>
              </a:solidFill>
            </a:endParaRPr>
          </a:p>
        </p:txBody>
      </p:sp>
      <p:sp>
        <p:nvSpPr>
          <p:cNvPr id="2" name="Marcador de número de diapositiva 1">
            <a:extLst>
              <a:ext uri="{FF2B5EF4-FFF2-40B4-BE49-F238E27FC236}">
                <a16:creationId xmlns:a16="http://schemas.microsoft.com/office/drawing/2014/main" id="{5A8A00ED-2A7C-475B-9B81-0F8C9BB4B9E8}"/>
              </a:ext>
            </a:extLst>
          </p:cNvPr>
          <p:cNvSpPr>
            <a:spLocks noGrp="1"/>
          </p:cNvSpPr>
          <p:nvPr>
            <p:ph type="sldNum" sz="quarter" idx="12"/>
          </p:nvPr>
        </p:nvSpPr>
        <p:spPr/>
        <p:txBody>
          <a:bodyPr/>
          <a:lstStyle/>
          <a:p>
            <a:fld id="{78733FC4-8689-4CA5-A153-34ADD6EFE592}" type="slidenum">
              <a:rPr lang="es-ES" smtClean="0"/>
              <a:t>118</a:t>
            </a:fld>
            <a:endParaRPr lang="es-ES"/>
          </a:p>
        </p:txBody>
      </p:sp>
    </p:spTree>
    <p:custDataLst>
      <p:tags r:id="rId1"/>
    </p:custDataLst>
    <p:extLst>
      <p:ext uri="{BB962C8B-B14F-4D97-AF65-F5344CB8AC3E}">
        <p14:creationId xmlns:p14="http://schemas.microsoft.com/office/powerpoint/2010/main" val="190054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build="p"/>
      <p:bldP spid="8" grpId="0"/>
      <p:bldP spid="9"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FE37984-89F7-4FF7-94E1-C3DCB5A62DFC}"/>
              </a:ext>
            </a:extLst>
          </p:cNvPr>
          <p:cNvSpPr/>
          <p:nvPr/>
        </p:nvSpPr>
        <p:spPr>
          <a:xfrm>
            <a:off x="0" y="857250"/>
            <a:ext cx="8793760" cy="300082"/>
          </a:xfrm>
          <a:prstGeom prst="rect">
            <a:avLst/>
          </a:prstGeom>
        </p:spPr>
        <p:txBody>
          <a:bodyPr wrap="square">
            <a:spAutoFit/>
          </a:bodyPr>
          <a:lstStyle/>
          <a:p>
            <a:r>
              <a:rPr lang="es-ES" sz="1350" b="1" dirty="0"/>
              <a:t>Problema 2</a:t>
            </a:r>
            <a:r>
              <a:rPr lang="es-ES" sz="1350" dirty="0"/>
              <a:t>. Resolver los siguientes ejercicios.</a:t>
            </a:r>
          </a:p>
        </p:txBody>
      </p:sp>
      <p:sp>
        <p:nvSpPr>
          <p:cNvPr id="5" name="Rectángulo 4">
            <a:extLst>
              <a:ext uri="{FF2B5EF4-FFF2-40B4-BE49-F238E27FC236}">
                <a16:creationId xmlns:a16="http://schemas.microsoft.com/office/drawing/2014/main" id="{73DB75A6-BFD3-40A4-BBB5-080131275E51}"/>
              </a:ext>
            </a:extLst>
          </p:cNvPr>
          <p:cNvSpPr/>
          <p:nvPr/>
        </p:nvSpPr>
        <p:spPr>
          <a:xfrm>
            <a:off x="192505" y="1383395"/>
            <a:ext cx="8037095" cy="4082656"/>
          </a:xfrm>
          <a:prstGeom prst="rect">
            <a:avLst/>
          </a:prstGeom>
        </p:spPr>
        <p:txBody>
          <a:bodyPr wrap="square">
            <a:spAutoFit/>
          </a:bodyPr>
          <a:lstStyle/>
          <a:p>
            <a:pPr marL="257175" indent="-257175">
              <a:lnSpc>
                <a:spcPct val="107000"/>
              </a:lnSpc>
              <a:buFont typeface="+mj-lt"/>
              <a:buAutoNum type="alphaLcParenR"/>
            </a:pPr>
            <a:r>
              <a:rPr lang="es-ES" sz="1350" dirty="0">
                <a:latin typeface="Calibri" panose="020F0502020204030204" pitchFamily="34" charset="0"/>
                <a:ea typeface="Calibri" panose="020F0502020204030204" pitchFamily="34" charset="0"/>
                <a:cs typeface="Times New Roman" panose="02020603050405020304" pitchFamily="18" charset="0"/>
              </a:rPr>
              <a:t>(-499)</a:t>
            </a:r>
            <a:r>
              <a:rPr lang="es-ES" sz="1350" baseline="-25000" dirty="0">
                <a:latin typeface="Calibri" panose="020F0502020204030204" pitchFamily="34" charset="0"/>
                <a:ea typeface="Calibri" panose="020F0502020204030204" pitchFamily="34" charset="0"/>
                <a:cs typeface="Times New Roman" panose="02020603050405020304" pitchFamily="18" charset="0"/>
              </a:rPr>
              <a:t>10</a:t>
            </a:r>
            <a:r>
              <a:rPr lang="es-ES" sz="1350" dirty="0">
                <a:latin typeface="Calibri" panose="020F0502020204030204" pitchFamily="34" charset="0"/>
                <a:ea typeface="Calibri" panose="020F0502020204030204" pitchFamily="34" charset="0"/>
                <a:cs typeface="Times New Roman" panose="02020603050405020304" pitchFamily="18" charset="0"/>
              </a:rPr>
              <a:t> en magnitud y signo con 10 bits</a:t>
            </a:r>
          </a:p>
          <a:p>
            <a:pPr lvl="1">
              <a:lnSpc>
                <a:spcPct val="107000"/>
              </a:lnSpc>
            </a:pPr>
            <a:r>
              <a:rPr lang="es-ES" sz="1350" dirty="0">
                <a:latin typeface="Calibri" panose="020F0502020204030204" pitchFamily="34" charset="0"/>
                <a:ea typeface="Calibri" panose="020F0502020204030204" pitchFamily="34" charset="0"/>
                <a:cs typeface="Times New Roman" panose="02020603050405020304" pitchFamily="18" charset="0"/>
              </a:rPr>
              <a:t>1 (signo) 256+128+64+32+16+2+1=1111110011 </a:t>
            </a:r>
          </a:p>
          <a:p>
            <a:pPr marL="257175" indent="-257175">
              <a:lnSpc>
                <a:spcPct val="107000"/>
              </a:lnSpc>
              <a:buFont typeface="+mj-lt"/>
              <a:buAutoNum type="alphaLcParenR"/>
            </a:pPr>
            <a:endParaRPr lang="es-ES"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mj-lt"/>
              <a:buAutoNum type="alphaLcParenR"/>
            </a:pPr>
            <a:r>
              <a:rPr lang="es-ES" sz="1350" dirty="0">
                <a:latin typeface="Calibri" panose="020F0502020204030204" pitchFamily="34" charset="0"/>
                <a:ea typeface="Calibri" panose="020F0502020204030204" pitchFamily="34" charset="0"/>
                <a:cs typeface="Times New Roman" panose="02020603050405020304" pitchFamily="18" charset="0"/>
              </a:rPr>
              <a:t>(-628)</a:t>
            </a:r>
            <a:r>
              <a:rPr lang="es-ES" sz="1350" baseline="-25000" dirty="0">
                <a:latin typeface="Calibri" panose="020F0502020204030204" pitchFamily="34" charset="0"/>
                <a:ea typeface="Calibri" panose="020F0502020204030204" pitchFamily="34" charset="0"/>
                <a:cs typeface="Times New Roman" panose="02020603050405020304" pitchFamily="18" charset="0"/>
              </a:rPr>
              <a:t>10</a:t>
            </a:r>
            <a:r>
              <a:rPr lang="es-ES" sz="1350" dirty="0">
                <a:latin typeface="Calibri" panose="020F0502020204030204" pitchFamily="34" charset="0"/>
                <a:ea typeface="Calibri" panose="020F0502020204030204" pitchFamily="34" charset="0"/>
                <a:cs typeface="Times New Roman" panose="02020603050405020304" pitchFamily="18" charset="0"/>
              </a:rPr>
              <a:t> en Complemento a 2 con 10 bits.</a:t>
            </a:r>
          </a:p>
          <a:p>
            <a:pPr lvl="1">
              <a:lnSpc>
                <a:spcPct val="107000"/>
              </a:lnSpc>
            </a:pPr>
            <a:r>
              <a:rPr lang="es-ES" sz="1350" dirty="0">
                <a:latin typeface="Calibri" panose="020F0502020204030204" pitchFamily="34" charset="0"/>
                <a:ea typeface="Calibri" panose="020F0502020204030204" pitchFamily="34" charset="0"/>
                <a:cs typeface="Times New Roman" panose="02020603050405020304" pitchFamily="18" charset="0"/>
              </a:rPr>
              <a:t>Rango representable en C2 es [-2</a:t>
            </a:r>
            <a:r>
              <a:rPr lang="es-ES" sz="1350" baseline="30000" dirty="0">
                <a:latin typeface="Calibri" panose="020F0502020204030204" pitchFamily="34" charset="0"/>
                <a:ea typeface="Calibri" panose="020F0502020204030204" pitchFamily="34" charset="0"/>
                <a:cs typeface="Times New Roman" panose="02020603050405020304" pitchFamily="18" charset="0"/>
              </a:rPr>
              <a:t>n-1</a:t>
            </a:r>
            <a:r>
              <a:rPr lang="es-ES" sz="1350" dirty="0">
                <a:latin typeface="Calibri" panose="020F0502020204030204" pitchFamily="34" charset="0"/>
                <a:ea typeface="Calibri" panose="020F0502020204030204" pitchFamily="34" charset="0"/>
                <a:cs typeface="Times New Roman" panose="02020603050405020304" pitchFamily="18" charset="0"/>
              </a:rPr>
              <a:t>:2</a:t>
            </a:r>
            <a:r>
              <a:rPr lang="es-ES" sz="1350" baseline="30000" dirty="0">
                <a:latin typeface="Calibri" panose="020F0502020204030204" pitchFamily="34" charset="0"/>
                <a:ea typeface="Calibri" panose="020F0502020204030204" pitchFamily="34" charset="0"/>
                <a:cs typeface="Times New Roman" panose="02020603050405020304" pitchFamily="18" charset="0"/>
              </a:rPr>
              <a:t>n-1-</a:t>
            </a:r>
            <a:r>
              <a:rPr lang="es-ES" sz="1350" dirty="0">
                <a:latin typeface="Calibri" panose="020F0502020204030204" pitchFamily="34" charset="0"/>
                <a:ea typeface="Calibri" panose="020F0502020204030204" pitchFamily="34" charset="0"/>
                <a:cs typeface="Times New Roman" panose="02020603050405020304" pitchFamily="18" charset="0"/>
              </a:rPr>
              <a:t>1]=[-2</a:t>
            </a:r>
            <a:r>
              <a:rPr lang="es-ES" sz="1350" baseline="30000" dirty="0">
                <a:latin typeface="Calibri" panose="020F0502020204030204" pitchFamily="34" charset="0"/>
                <a:ea typeface="Calibri" panose="020F0502020204030204" pitchFamily="34" charset="0"/>
                <a:cs typeface="Times New Roman" panose="02020603050405020304" pitchFamily="18" charset="0"/>
              </a:rPr>
              <a:t>9</a:t>
            </a:r>
            <a:r>
              <a:rPr lang="es-ES" sz="1350" dirty="0">
                <a:latin typeface="Calibri" panose="020F0502020204030204" pitchFamily="34" charset="0"/>
                <a:ea typeface="Calibri" panose="020F0502020204030204" pitchFamily="34" charset="0"/>
                <a:cs typeface="Times New Roman" panose="02020603050405020304" pitchFamily="18" charset="0"/>
              </a:rPr>
              <a:t>:2</a:t>
            </a:r>
            <a:r>
              <a:rPr lang="es-ES" sz="1350" baseline="30000" dirty="0">
                <a:latin typeface="Calibri" panose="020F0502020204030204" pitchFamily="34" charset="0"/>
                <a:ea typeface="Calibri" panose="020F0502020204030204" pitchFamily="34" charset="0"/>
                <a:cs typeface="Times New Roman" panose="02020603050405020304" pitchFamily="18" charset="0"/>
              </a:rPr>
              <a:t>9-</a:t>
            </a:r>
            <a:r>
              <a:rPr lang="es-ES" sz="1350" dirty="0">
                <a:latin typeface="Calibri" panose="020F0502020204030204" pitchFamily="34" charset="0"/>
                <a:ea typeface="Calibri" panose="020F0502020204030204" pitchFamily="34" charset="0"/>
                <a:cs typeface="Times New Roman" panose="02020603050405020304" pitchFamily="18" charset="0"/>
              </a:rPr>
              <a:t>1]=[-511:512]</a:t>
            </a:r>
            <a:r>
              <a:rPr lang="es-ES" sz="135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Fuera de Rango</a:t>
            </a:r>
          </a:p>
          <a:p>
            <a:pPr lvl="1">
              <a:lnSpc>
                <a:spcPct val="107000"/>
              </a:lnSpc>
            </a:pPr>
            <a:endParaRPr lang="es-ES"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mj-lt"/>
              <a:buAutoNum type="alphaLcParenR"/>
            </a:pPr>
            <a:r>
              <a:rPr lang="es-ES" sz="1350" dirty="0">
                <a:latin typeface="Calibri" panose="020F0502020204030204" pitchFamily="34" charset="0"/>
                <a:ea typeface="Calibri" panose="020F0502020204030204" pitchFamily="34" charset="0"/>
                <a:cs typeface="Times New Roman" panose="02020603050405020304" pitchFamily="18" charset="0"/>
              </a:rPr>
              <a:t>Convertir a base 10 el número binario 1001000110, dado en magnitud y signo</a:t>
            </a:r>
          </a:p>
          <a:p>
            <a:pPr lvl="1">
              <a:lnSpc>
                <a:spcPct val="107000"/>
              </a:lnSpc>
            </a:pPr>
            <a:r>
              <a:rPr lang="es-ES" sz="1350" dirty="0"/>
              <a:t>-(0x2</a:t>
            </a:r>
            <a:r>
              <a:rPr lang="es-ES" sz="1350" baseline="30000" dirty="0"/>
              <a:t>0</a:t>
            </a:r>
            <a:r>
              <a:rPr lang="es-ES" sz="1350" dirty="0"/>
              <a:t>+1x2</a:t>
            </a:r>
            <a:r>
              <a:rPr lang="es-ES" sz="1350" baseline="30000" dirty="0"/>
              <a:t>1</a:t>
            </a:r>
            <a:r>
              <a:rPr lang="es-ES" sz="1350" dirty="0"/>
              <a:t>+1x2</a:t>
            </a:r>
            <a:r>
              <a:rPr lang="es-ES" sz="1350" baseline="30000" dirty="0"/>
              <a:t>2</a:t>
            </a:r>
            <a:r>
              <a:rPr lang="es-ES" sz="1350" dirty="0"/>
              <a:t>+0x2</a:t>
            </a:r>
            <a:r>
              <a:rPr lang="es-ES" sz="1350" baseline="30000" dirty="0"/>
              <a:t>3</a:t>
            </a:r>
            <a:r>
              <a:rPr lang="es-ES" sz="1350" dirty="0"/>
              <a:t>+0x2</a:t>
            </a:r>
            <a:r>
              <a:rPr lang="es-ES" sz="1350" baseline="30000" dirty="0"/>
              <a:t>4</a:t>
            </a:r>
            <a:r>
              <a:rPr lang="es-ES" sz="1350" dirty="0"/>
              <a:t>+0x2</a:t>
            </a:r>
            <a:r>
              <a:rPr lang="es-ES" sz="1350" baseline="30000" dirty="0"/>
              <a:t>5</a:t>
            </a:r>
            <a:r>
              <a:rPr lang="es-ES" sz="1350" dirty="0"/>
              <a:t>+1x2</a:t>
            </a:r>
            <a:r>
              <a:rPr lang="es-ES" sz="1350" baseline="30000" dirty="0"/>
              <a:t>6</a:t>
            </a:r>
            <a:r>
              <a:rPr lang="es-ES" sz="1350" dirty="0"/>
              <a:t>+0x2</a:t>
            </a:r>
            <a:r>
              <a:rPr lang="es-ES" sz="1350" baseline="30000" dirty="0"/>
              <a:t>7</a:t>
            </a:r>
            <a:r>
              <a:rPr lang="es-ES" sz="1350" dirty="0"/>
              <a:t>+0x2</a:t>
            </a:r>
            <a:r>
              <a:rPr lang="es-ES" sz="1350" baseline="30000" dirty="0"/>
              <a:t>8</a:t>
            </a:r>
            <a:r>
              <a:rPr lang="es-ES" sz="1350" dirty="0"/>
              <a:t>)=-(2+4+64)=-70</a:t>
            </a:r>
          </a:p>
          <a:p>
            <a:pPr lvl="1">
              <a:lnSpc>
                <a:spcPct val="107000"/>
              </a:lnSpc>
            </a:pPr>
            <a:endParaRPr lang="es-ES"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mj-lt"/>
              <a:buAutoNum type="alphaLcParenR"/>
            </a:pPr>
            <a:r>
              <a:rPr lang="es-ES" sz="1350" dirty="0">
                <a:latin typeface="Calibri" panose="020F0502020204030204" pitchFamily="34" charset="0"/>
                <a:ea typeface="Calibri" panose="020F0502020204030204" pitchFamily="34" charset="0"/>
                <a:cs typeface="Times New Roman" panose="02020603050405020304" pitchFamily="18" charset="0"/>
              </a:rPr>
              <a:t>Convertir a base 10 el número binario 1110011101, dado en complemento a 2.</a:t>
            </a:r>
          </a:p>
          <a:p>
            <a:pPr lvl="1">
              <a:lnSpc>
                <a:spcPct val="107000"/>
              </a:lnSpc>
            </a:pPr>
            <a:r>
              <a:rPr lang="es-ES" sz="1350" dirty="0"/>
              <a:t>1x2</a:t>
            </a:r>
            <a:r>
              <a:rPr lang="es-ES" sz="1350" baseline="30000" dirty="0"/>
              <a:t>0</a:t>
            </a:r>
            <a:r>
              <a:rPr lang="es-ES" sz="1350" dirty="0"/>
              <a:t>+0x2</a:t>
            </a:r>
            <a:r>
              <a:rPr lang="es-ES" sz="1350" baseline="30000" dirty="0"/>
              <a:t>1</a:t>
            </a:r>
            <a:r>
              <a:rPr lang="es-ES" sz="1350" dirty="0"/>
              <a:t>+2x1</a:t>
            </a:r>
            <a:r>
              <a:rPr lang="es-ES" sz="1350" baseline="30000" dirty="0"/>
              <a:t>2</a:t>
            </a:r>
            <a:r>
              <a:rPr lang="es-ES" sz="1350" dirty="0"/>
              <a:t>+1x2</a:t>
            </a:r>
            <a:r>
              <a:rPr lang="es-ES" sz="1350" baseline="30000" dirty="0"/>
              <a:t>3</a:t>
            </a:r>
            <a:r>
              <a:rPr lang="es-ES" sz="1350" dirty="0"/>
              <a:t>+1x2</a:t>
            </a:r>
            <a:r>
              <a:rPr lang="es-ES" sz="1350" baseline="30000" dirty="0"/>
              <a:t>4</a:t>
            </a:r>
            <a:r>
              <a:rPr lang="es-ES" sz="1350" dirty="0"/>
              <a:t>+0x2</a:t>
            </a:r>
            <a:r>
              <a:rPr lang="es-ES" sz="1350" baseline="30000" dirty="0"/>
              <a:t>5</a:t>
            </a:r>
            <a:r>
              <a:rPr lang="es-ES" sz="1350" dirty="0"/>
              <a:t>+0x2</a:t>
            </a:r>
            <a:r>
              <a:rPr lang="es-ES" sz="1350" baseline="30000" dirty="0"/>
              <a:t>6</a:t>
            </a:r>
            <a:r>
              <a:rPr lang="es-ES" sz="1350" dirty="0"/>
              <a:t>+1x2</a:t>
            </a:r>
            <a:r>
              <a:rPr lang="es-ES" sz="1350" baseline="30000" dirty="0"/>
              <a:t>7</a:t>
            </a:r>
            <a:r>
              <a:rPr lang="es-ES" sz="1350" dirty="0"/>
              <a:t>+1x2</a:t>
            </a:r>
            <a:r>
              <a:rPr lang="es-ES" sz="1350" baseline="30000" dirty="0"/>
              <a:t>8</a:t>
            </a:r>
            <a:r>
              <a:rPr lang="es-ES" sz="1350" b="1" dirty="0"/>
              <a:t>-1x2</a:t>
            </a:r>
            <a:r>
              <a:rPr lang="es-ES" sz="1350" b="1" baseline="30000" dirty="0"/>
              <a:t>9</a:t>
            </a:r>
            <a:r>
              <a:rPr lang="es-ES" sz="1350" dirty="0"/>
              <a:t>=1+4+8+16+128+256</a:t>
            </a:r>
            <a:r>
              <a:rPr lang="es-ES" sz="1350" b="1" dirty="0"/>
              <a:t>-512</a:t>
            </a:r>
            <a:r>
              <a:rPr lang="es-ES" sz="1350" dirty="0"/>
              <a:t>=-99</a:t>
            </a:r>
          </a:p>
          <a:p>
            <a:pPr marL="257175" indent="-257175">
              <a:lnSpc>
                <a:spcPct val="107000"/>
              </a:lnSpc>
              <a:buFont typeface="+mj-lt"/>
              <a:buAutoNum type="alphaLcParenR"/>
            </a:pPr>
            <a:endParaRPr lang="es-ES"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mj-lt"/>
              <a:buAutoNum type="alphaLcParenR"/>
            </a:pPr>
            <a:r>
              <a:rPr lang="es-ES" sz="1350" dirty="0">
                <a:latin typeface="Calibri" panose="020F0502020204030204" pitchFamily="34" charset="0"/>
                <a:ea typeface="Calibri" panose="020F0502020204030204" pitchFamily="34" charset="0"/>
                <a:cs typeface="Times New Roman" panose="02020603050405020304" pitchFamily="18" charset="0"/>
              </a:rPr>
              <a:t>¿Cuál es el rango del sistema de numeración de complemento a 2 con 10 bits.</a:t>
            </a:r>
          </a:p>
          <a:p>
            <a:pPr lvl="1">
              <a:lnSpc>
                <a:spcPct val="107000"/>
              </a:lnSpc>
            </a:pPr>
            <a:r>
              <a:rPr lang="es-ES" sz="1350" dirty="0">
                <a:latin typeface="Calibri" panose="020F0502020204030204" pitchFamily="34" charset="0"/>
                <a:ea typeface="Calibri" panose="020F0502020204030204" pitchFamily="34" charset="0"/>
                <a:cs typeface="Times New Roman" panose="02020603050405020304" pitchFamily="18" charset="0"/>
              </a:rPr>
              <a:t>[-2</a:t>
            </a:r>
            <a:r>
              <a:rPr lang="es-ES" sz="1350" baseline="30000" dirty="0">
                <a:latin typeface="Calibri" panose="020F0502020204030204" pitchFamily="34" charset="0"/>
                <a:ea typeface="Calibri" panose="020F0502020204030204" pitchFamily="34" charset="0"/>
                <a:cs typeface="Times New Roman" panose="02020603050405020304" pitchFamily="18" charset="0"/>
              </a:rPr>
              <a:t>n-1</a:t>
            </a:r>
            <a:r>
              <a:rPr lang="es-ES" sz="1350" dirty="0">
                <a:latin typeface="Calibri" panose="020F0502020204030204" pitchFamily="34" charset="0"/>
                <a:ea typeface="Calibri" panose="020F0502020204030204" pitchFamily="34" charset="0"/>
                <a:cs typeface="Times New Roman" panose="02020603050405020304" pitchFamily="18" charset="0"/>
              </a:rPr>
              <a:t>:2</a:t>
            </a:r>
            <a:r>
              <a:rPr lang="es-ES" sz="1350" baseline="30000" dirty="0">
                <a:latin typeface="Calibri" panose="020F0502020204030204" pitchFamily="34" charset="0"/>
                <a:ea typeface="Calibri" panose="020F0502020204030204" pitchFamily="34" charset="0"/>
                <a:cs typeface="Times New Roman" panose="02020603050405020304" pitchFamily="18" charset="0"/>
              </a:rPr>
              <a:t>n-1-</a:t>
            </a:r>
            <a:r>
              <a:rPr lang="es-ES" sz="1350" dirty="0">
                <a:latin typeface="Calibri" panose="020F0502020204030204" pitchFamily="34" charset="0"/>
                <a:ea typeface="Calibri" panose="020F0502020204030204" pitchFamily="34" charset="0"/>
                <a:cs typeface="Times New Roman" panose="02020603050405020304" pitchFamily="18" charset="0"/>
              </a:rPr>
              <a:t>1]=[-2</a:t>
            </a:r>
            <a:r>
              <a:rPr lang="es-ES" sz="1350" baseline="30000" dirty="0">
                <a:latin typeface="Calibri" panose="020F0502020204030204" pitchFamily="34" charset="0"/>
                <a:ea typeface="Calibri" panose="020F0502020204030204" pitchFamily="34" charset="0"/>
                <a:cs typeface="Times New Roman" panose="02020603050405020304" pitchFamily="18" charset="0"/>
              </a:rPr>
              <a:t>9</a:t>
            </a:r>
            <a:r>
              <a:rPr lang="es-ES" sz="1350" dirty="0">
                <a:latin typeface="Calibri" panose="020F0502020204030204" pitchFamily="34" charset="0"/>
                <a:ea typeface="Calibri" panose="020F0502020204030204" pitchFamily="34" charset="0"/>
                <a:cs typeface="Times New Roman" panose="02020603050405020304" pitchFamily="18" charset="0"/>
              </a:rPr>
              <a:t>:2</a:t>
            </a:r>
            <a:r>
              <a:rPr lang="es-ES" sz="1350" baseline="30000" dirty="0">
                <a:latin typeface="Calibri" panose="020F0502020204030204" pitchFamily="34" charset="0"/>
                <a:ea typeface="Calibri" panose="020F0502020204030204" pitchFamily="34" charset="0"/>
                <a:cs typeface="Times New Roman" panose="02020603050405020304" pitchFamily="18" charset="0"/>
              </a:rPr>
              <a:t>9-</a:t>
            </a:r>
            <a:r>
              <a:rPr lang="es-ES" sz="1350" dirty="0">
                <a:latin typeface="Calibri" panose="020F0502020204030204" pitchFamily="34" charset="0"/>
                <a:ea typeface="Calibri" panose="020F0502020204030204" pitchFamily="34" charset="0"/>
                <a:cs typeface="Times New Roman" panose="02020603050405020304" pitchFamily="18" charset="0"/>
              </a:rPr>
              <a:t>1]=[-511:512]</a:t>
            </a:r>
          </a:p>
          <a:p>
            <a:pPr lvl="1">
              <a:lnSpc>
                <a:spcPct val="107000"/>
              </a:lnSpc>
            </a:pPr>
            <a:endParaRPr lang="es-ES"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mj-lt"/>
              <a:buAutoNum type="alphaLcParenR"/>
            </a:pPr>
            <a:r>
              <a:rPr lang="es-ES" sz="1350" dirty="0">
                <a:latin typeface="Calibri" panose="020F0502020204030204" pitchFamily="34" charset="0"/>
                <a:ea typeface="Calibri" panose="020F0502020204030204" pitchFamily="34" charset="0"/>
                <a:cs typeface="Times New Roman" panose="02020603050405020304" pitchFamily="18" charset="0"/>
              </a:rPr>
              <a:t>¿Cuál es el mínimo número de bits necesario para poder representar cantidades en el rango ±10</a:t>
            </a:r>
            <a:r>
              <a:rPr lang="es-ES" sz="1350" baseline="30000" dirty="0">
                <a:latin typeface="Calibri" panose="020F0502020204030204" pitchFamily="34" charset="0"/>
                <a:ea typeface="Calibri" panose="020F0502020204030204" pitchFamily="34" charset="0"/>
                <a:cs typeface="Times New Roman" panose="02020603050405020304" pitchFamily="18" charset="0"/>
              </a:rPr>
              <a:t>5</a:t>
            </a:r>
            <a:r>
              <a:rPr lang="es-ES" sz="1350" dirty="0">
                <a:latin typeface="Calibri" panose="020F0502020204030204" pitchFamily="34" charset="0"/>
                <a:ea typeface="Calibri" panose="020F0502020204030204" pitchFamily="34" charset="0"/>
                <a:cs typeface="Times New Roman" panose="02020603050405020304" pitchFamily="18" charset="0"/>
              </a:rPr>
              <a:t> utilizando el sistema de complemento a 2?</a:t>
            </a:r>
          </a:p>
          <a:p>
            <a:pPr lvl="1">
              <a:lnSpc>
                <a:spcPct val="107000"/>
              </a:lnSpc>
            </a:pPr>
            <a:r>
              <a:rPr lang="es-ES" sz="1350" dirty="0"/>
              <a:t>100000&lt;2</a:t>
            </a:r>
            <a:r>
              <a:rPr lang="es-ES" sz="1350" baseline="30000" dirty="0"/>
              <a:t>(n-1)</a:t>
            </a:r>
            <a:r>
              <a:rPr lang="es-ES" sz="1350" dirty="0"/>
              <a:t> </a:t>
            </a:r>
            <a:r>
              <a:rPr lang="es-ES" sz="1350" dirty="0">
                <a:sym typeface="Wingdings" panose="05000000000000000000" pitchFamily="2" charset="2"/>
              </a:rPr>
              <a:t></a:t>
            </a:r>
            <a:r>
              <a:rPr lang="es-ES" sz="1350" dirty="0"/>
              <a:t>n&gt;log</a:t>
            </a:r>
            <a:r>
              <a:rPr lang="es-ES" sz="1350" baseline="-25000" dirty="0"/>
              <a:t>2</a:t>
            </a:r>
            <a:r>
              <a:rPr lang="es-ES" sz="1350" dirty="0"/>
              <a:t>(10</a:t>
            </a:r>
            <a:r>
              <a:rPr lang="es-ES" sz="1350" baseline="30000" dirty="0"/>
              <a:t>5</a:t>
            </a:r>
            <a:r>
              <a:rPr lang="es-ES" sz="1350" dirty="0"/>
              <a:t>)+1=17.6</a:t>
            </a:r>
            <a:r>
              <a:rPr lang="es-ES" sz="1350" dirty="0">
                <a:sym typeface="Wingdings" panose="05000000000000000000" pitchFamily="2" charset="2"/>
              </a:rPr>
              <a:t></a:t>
            </a:r>
            <a:r>
              <a:rPr lang="es-ES" sz="1350" dirty="0"/>
              <a:t>n &gt;=18</a:t>
            </a:r>
            <a:endParaRPr lang="es-ES" sz="135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Marcador de número de diapositiva 1">
            <a:extLst>
              <a:ext uri="{FF2B5EF4-FFF2-40B4-BE49-F238E27FC236}">
                <a16:creationId xmlns:a16="http://schemas.microsoft.com/office/drawing/2014/main" id="{D5BD81F5-CA1D-4D7C-8CDE-065D55176E6A}"/>
              </a:ext>
            </a:extLst>
          </p:cNvPr>
          <p:cNvSpPr>
            <a:spLocks noGrp="1"/>
          </p:cNvSpPr>
          <p:nvPr>
            <p:ph type="sldNum" sz="quarter" idx="12"/>
          </p:nvPr>
        </p:nvSpPr>
        <p:spPr/>
        <p:txBody>
          <a:bodyPr/>
          <a:lstStyle/>
          <a:p>
            <a:fld id="{78733FC4-8689-4CA5-A153-34ADD6EFE592}" type="slidenum">
              <a:rPr lang="es-ES" smtClean="0"/>
              <a:t>119</a:t>
            </a:fld>
            <a:endParaRPr lang="es-ES"/>
          </a:p>
        </p:txBody>
      </p:sp>
    </p:spTree>
    <p:custDataLst>
      <p:tags r:id="rId1"/>
    </p:custDataLst>
    <p:extLst>
      <p:ext uri="{BB962C8B-B14F-4D97-AF65-F5344CB8AC3E}">
        <p14:creationId xmlns:p14="http://schemas.microsoft.com/office/powerpoint/2010/main" val="270992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15" end="1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441A9328-40F8-49D3-B754-385A385786EA}"/>
              </a:ext>
            </a:extLst>
          </p:cNvPr>
          <p:cNvSpPr/>
          <p:nvPr/>
        </p:nvSpPr>
        <p:spPr>
          <a:xfrm>
            <a:off x="382196" y="822236"/>
            <a:ext cx="8609404" cy="523220"/>
          </a:xfrm>
          <a:prstGeom prst="rect">
            <a:avLst/>
          </a:prstGeom>
        </p:spPr>
        <p:txBody>
          <a:bodyPr wrap="square">
            <a:spAutoFit/>
          </a:bodyPr>
          <a:lstStyle/>
          <a:p>
            <a:r>
              <a:rPr lang="es-ES" sz="1400" b="1" dirty="0"/>
              <a:t>Problema 2.</a:t>
            </a:r>
            <a:r>
              <a:rPr lang="es-ES" sz="1400" dirty="0"/>
              <a:t> Calcular el voltaje que cae entre a y a’ si V1 = 12 V, V2 = 5 V y las resistencias valen 10 k</a:t>
            </a:r>
            <a:r>
              <a:rPr lang="el-GR" sz="1400" dirty="0"/>
              <a:t>Ω</a:t>
            </a:r>
            <a:r>
              <a:rPr lang="es-ES" sz="1400" dirty="0"/>
              <a:t>. Calculad la corriente que circula entre a y a’ si se hace un cortocircuito entre ambos puntos</a:t>
            </a:r>
          </a:p>
        </p:txBody>
      </p:sp>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9604EA14-BC82-4ED2-BCE9-88D74603CC33}"/>
                  </a:ext>
                </a:extLst>
              </p:cNvPr>
              <p:cNvSpPr txBox="1"/>
              <p:nvPr/>
            </p:nvSpPr>
            <p:spPr>
              <a:xfrm>
                <a:off x="4191232" y="2327468"/>
                <a:ext cx="206313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𝑉</m:t>
                      </m:r>
                      <m:r>
                        <a:rPr lang="es-ES" b="0" i="1" dirty="0" smtClean="0">
                          <a:latin typeface="Cambria Math" panose="02040503050406030204" pitchFamily="18" charset="0"/>
                        </a:rPr>
                        <m:t>1=</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𝑅</m:t>
                          </m:r>
                          <m:r>
                            <a:rPr lang="es-ES" b="0" i="1" dirty="0" smtClean="0">
                              <a:latin typeface="Cambria Math" panose="02040503050406030204" pitchFamily="18" charset="0"/>
                            </a:rPr>
                            <m:t>1</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i="1" dirty="0">
                              <a:latin typeface="Cambria Math" panose="02040503050406030204" pitchFamily="18" charset="0"/>
                            </a:rPr>
                            <m:t>𝑅</m:t>
                          </m:r>
                          <m:r>
                            <a:rPr lang="es-ES" i="1" dirty="0">
                              <a:latin typeface="Cambria Math" panose="02040503050406030204" pitchFamily="18" charset="0"/>
                            </a:rPr>
                            <m:t>2</m:t>
                          </m:r>
                        </m:sub>
                      </m:sSub>
                    </m:oMath>
                  </m:oMathPara>
                </a14:m>
                <a:endParaRPr lang="es-E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𝑉</m:t>
                      </m:r>
                      <m:r>
                        <a:rPr lang="es-ES" b="0" i="1" dirty="0" smtClean="0">
                          <a:latin typeface="Cambria Math" panose="02040503050406030204" pitchFamily="18" charset="0"/>
                        </a:rPr>
                        <m:t>2=</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𝑅</m:t>
                          </m:r>
                          <m:r>
                            <a:rPr lang="es-ES" b="0" i="1" dirty="0" smtClean="0">
                              <a:latin typeface="Cambria Math" panose="02040503050406030204" pitchFamily="18" charset="0"/>
                            </a:rPr>
                            <m:t>3</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𝑅</m:t>
                          </m:r>
                          <m:r>
                            <a:rPr lang="es-ES" b="0" i="1" dirty="0" smtClean="0">
                              <a:latin typeface="Cambria Math" panose="02040503050406030204" pitchFamily="18" charset="0"/>
                            </a:rPr>
                            <m:t>4</m:t>
                          </m:r>
                        </m:sub>
                      </m:sSub>
                    </m:oMath>
                  </m:oMathPara>
                </a14:m>
                <a:endParaRPr lang="es-ES" i="1" dirty="0">
                  <a:latin typeface="Cambria Math" panose="02040503050406030204" pitchFamily="18" charset="0"/>
                </a:endParaRPr>
              </a:p>
            </p:txBody>
          </p:sp>
        </mc:Choice>
        <mc:Fallback xmlns="">
          <p:sp>
            <p:nvSpPr>
              <p:cNvPr id="25" name="CuadroTexto 24">
                <a:extLst>
                  <a:ext uri="{FF2B5EF4-FFF2-40B4-BE49-F238E27FC236}">
                    <a16:creationId xmlns:a16="http://schemas.microsoft.com/office/drawing/2014/main" id="{9604EA14-BC82-4ED2-BCE9-88D74603CC33}"/>
                  </a:ext>
                </a:extLst>
              </p:cNvPr>
              <p:cNvSpPr txBox="1">
                <a:spLocks noRot="1" noChangeAspect="1" noMove="1" noResize="1" noEditPoints="1" noAdjustHandles="1" noChangeArrowheads="1" noChangeShapeType="1" noTextEdit="1"/>
              </p:cNvSpPr>
              <p:nvPr/>
            </p:nvSpPr>
            <p:spPr>
              <a:xfrm>
                <a:off x="4191232" y="2327468"/>
                <a:ext cx="2063138" cy="646331"/>
              </a:xfrm>
              <a:prstGeom prst="rect">
                <a:avLst/>
              </a:prstGeom>
              <a:blipFill>
                <a:blip r:embed="rId2"/>
                <a:stretch>
                  <a:fillRect/>
                </a:stretch>
              </a:blipFill>
            </p:spPr>
            <p:txBody>
              <a:bodyPr/>
              <a:lstStyle/>
              <a:p>
                <a:r>
                  <a:rPr lang="es-ES">
                    <a:noFill/>
                  </a:rPr>
                  <a:t> </a:t>
                </a:r>
              </a:p>
            </p:txBody>
          </p:sp>
        </mc:Fallback>
      </mc:AlternateContent>
      <p:sp>
        <p:nvSpPr>
          <p:cNvPr id="38" name="CuadroTexto 37">
            <a:extLst>
              <a:ext uri="{FF2B5EF4-FFF2-40B4-BE49-F238E27FC236}">
                <a16:creationId xmlns:a16="http://schemas.microsoft.com/office/drawing/2014/main" id="{C2573320-8F5D-4947-B2D6-C2CE903478DE}"/>
              </a:ext>
            </a:extLst>
          </p:cNvPr>
          <p:cNvSpPr txBox="1"/>
          <p:nvPr/>
        </p:nvSpPr>
        <p:spPr>
          <a:xfrm>
            <a:off x="4105848" y="1803094"/>
            <a:ext cx="1341970" cy="369332"/>
          </a:xfrm>
          <a:prstGeom prst="rect">
            <a:avLst/>
          </a:prstGeom>
          <a:noFill/>
        </p:spPr>
        <p:txBody>
          <a:bodyPr wrap="none" rtlCol="0">
            <a:spAutoFit/>
          </a:bodyPr>
          <a:lstStyle/>
          <a:p>
            <a:r>
              <a:rPr lang="es-ES" dirty="0"/>
              <a:t>  </a:t>
            </a:r>
            <a:r>
              <a:rPr lang="es-ES" dirty="0" err="1"/>
              <a:t>V</a:t>
            </a:r>
            <a:r>
              <a:rPr lang="es-ES" baseline="-25000" dirty="0" err="1"/>
              <a:t>aa</a:t>
            </a:r>
            <a:r>
              <a:rPr lang="es-ES" baseline="-25000" dirty="0"/>
              <a:t>’</a:t>
            </a:r>
            <a:r>
              <a:rPr lang="es-ES" dirty="0"/>
              <a:t>=V</a:t>
            </a:r>
            <a:r>
              <a:rPr lang="es-ES" baseline="-25000" dirty="0"/>
              <a:t>a</a:t>
            </a:r>
            <a:r>
              <a:rPr lang="es-ES" dirty="0"/>
              <a:t>-V</a:t>
            </a:r>
            <a:r>
              <a:rPr lang="es-ES" baseline="-25000" dirty="0"/>
              <a:t>a’</a:t>
            </a:r>
          </a:p>
        </p:txBody>
      </p:sp>
      <p:pic>
        <p:nvPicPr>
          <p:cNvPr id="2" name="Imagen 1">
            <a:extLst>
              <a:ext uri="{FF2B5EF4-FFF2-40B4-BE49-F238E27FC236}">
                <a16:creationId xmlns:a16="http://schemas.microsoft.com/office/drawing/2014/main" id="{6A41BB10-A36B-4C47-AF50-8E731CB753E8}"/>
              </a:ext>
            </a:extLst>
          </p:cNvPr>
          <p:cNvPicPr>
            <a:picLocks noChangeAspect="1"/>
          </p:cNvPicPr>
          <p:nvPr/>
        </p:nvPicPr>
        <p:blipFill>
          <a:blip r:embed="rId3"/>
          <a:stretch>
            <a:fillRect/>
          </a:stretch>
        </p:blipFill>
        <p:spPr>
          <a:xfrm>
            <a:off x="0" y="1739105"/>
            <a:ext cx="4105848" cy="2524477"/>
          </a:xfrm>
          <a:prstGeom prst="rect">
            <a:avLst/>
          </a:prstGeom>
        </p:spPr>
      </p:pic>
      <p:grpSp>
        <p:nvGrpSpPr>
          <p:cNvPr id="37" name="Grupo 36">
            <a:extLst>
              <a:ext uri="{FF2B5EF4-FFF2-40B4-BE49-F238E27FC236}">
                <a16:creationId xmlns:a16="http://schemas.microsoft.com/office/drawing/2014/main" id="{EC345B2F-72CD-4CC9-97B2-9694185069D7}"/>
              </a:ext>
            </a:extLst>
          </p:cNvPr>
          <p:cNvGrpSpPr/>
          <p:nvPr/>
        </p:nvGrpSpPr>
        <p:grpSpPr>
          <a:xfrm>
            <a:off x="755961" y="2488322"/>
            <a:ext cx="2638653" cy="676894"/>
            <a:chOff x="1896322" y="2529071"/>
            <a:chExt cx="2498711" cy="676894"/>
          </a:xfrm>
        </p:grpSpPr>
        <p:sp>
          <p:nvSpPr>
            <p:cNvPr id="35" name="Flecha: en U 34">
              <a:extLst>
                <a:ext uri="{FF2B5EF4-FFF2-40B4-BE49-F238E27FC236}">
                  <a16:creationId xmlns:a16="http://schemas.microsoft.com/office/drawing/2014/main" id="{F2D20708-B1DC-44C0-9942-7B8E4C900812}"/>
                </a:ext>
              </a:extLst>
            </p:cNvPr>
            <p:cNvSpPr/>
            <p:nvPr/>
          </p:nvSpPr>
          <p:spPr>
            <a:xfrm>
              <a:off x="1896322" y="2529071"/>
              <a:ext cx="770943" cy="591369"/>
            </a:xfrm>
            <a:prstGeom prst="uturnArrow">
              <a:avLst>
                <a:gd name="adj1" fmla="val 9396"/>
                <a:gd name="adj2" fmla="val 25000"/>
                <a:gd name="adj3" fmla="val 25000"/>
                <a:gd name="adj4" fmla="val 43750"/>
                <a:gd name="adj5" fmla="val 100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solidFill>
                  <a:schemeClr val="tx1"/>
                </a:solidFill>
              </a:endParaRPr>
            </a:p>
          </p:txBody>
        </p:sp>
        <p:sp>
          <p:nvSpPr>
            <p:cNvPr id="36" name="Flecha: en U 35">
              <a:extLst>
                <a:ext uri="{FF2B5EF4-FFF2-40B4-BE49-F238E27FC236}">
                  <a16:creationId xmlns:a16="http://schemas.microsoft.com/office/drawing/2014/main" id="{0882BCDB-AB3E-415F-A7A9-246433C68495}"/>
                </a:ext>
              </a:extLst>
            </p:cNvPr>
            <p:cNvSpPr/>
            <p:nvPr/>
          </p:nvSpPr>
          <p:spPr>
            <a:xfrm flipH="1">
              <a:off x="3654994" y="2614596"/>
              <a:ext cx="740039" cy="591369"/>
            </a:xfrm>
            <a:prstGeom prst="uturnArrow">
              <a:avLst>
                <a:gd name="adj1" fmla="val 9396"/>
                <a:gd name="adj2" fmla="val 25000"/>
                <a:gd name="adj3" fmla="val 25000"/>
                <a:gd name="adj4" fmla="val 43750"/>
                <a:gd name="adj5" fmla="val 100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solidFill>
                  <a:schemeClr val="tx1"/>
                </a:solidFill>
              </a:endParaRPr>
            </a:p>
          </p:txBody>
        </p:sp>
      </p:grpSp>
      <p:sp>
        <p:nvSpPr>
          <p:cNvPr id="41" name="CuadroTexto 40">
            <a:extLst>
              <a:ext uri="{FF2B5EF4-FFF2-40B4-BE49-F238E27FC236}">
                <a16:creationId xmlns:a16="http://schemas.microsoft.com/office/drawing/2014/main" id="{B7DF1EA8-76A7-4A63-9CD0-EC9F1160075A}"/>
              </a:ext>
            </a:extLst>
          </p:cNvPr>
          <p:cNvSpPr txBox="1"/>
          <p:nvPr/>
        </p:nvSpPr>
        <p:spPr>
          <a:xfrm>
            <a:off x="1682231" y="2025354"/>
            <a:ext cx="319318" cy="923330"/>
          </a:xfrm>
          <a:prstGeom prst="rect">
            <a:avLst/>
          </a:prstGeom>
          <a:noFill/>
        </p:spPr>
        <p:txBody>
          <a:bodyPr wrap="none" rtlCol="0">
            <a:spAutoFit/>
          </a:bodyPr>
          <a:lstStyle/>
          <a:p>
            <a:r>
              <a:rPr lang="es-ES" dirty="0"/>
              <a:t>+</a:t>
            </a:r>
          </a:p>
          <a:p>
            <a:endParaRPr lang="es-ES" dirty="0"/>
          </a:p>
          <a:p>
            <a:r>
              <a:rPr lang="es-ES" dirty="0"/>
              <a:t>-</a:t>
            </a:r>
          </a:p>
        </p:txBody>
      </p:sp>
      <p:sp>
        <p:nvSpPr>
          <p:cNvPr id="42" name="CuadroTexto 41">
            <a:extLst>
              <a:ext uri="{FF2B5EF4-FFF2-40B4-BE49-F238E27FC236}">
                <a16:creationId xmlns:a16="http://schemas.microsoft.com/office/drawing/2014/main" id="{8931FD0F-BF13-481A-8901-7316A682404F}"/>
              </a:ext>
            </a:extLst>
          </p:cNvPr>
          <p:cNvSpPr txBox="1"/>
          <p:nvPr/>
        </p:nvSpPr>
        <p:spPr>
          <a:xfrm>
            <a:off x="2307815" y="2025354"/>
            <a:ext cx="319318" cy="923330"/>
          </a:xfrm>
          <a:prstGeom prst="rect">
            <a:avLst/>
          </a:prstGeom>
          <a:noFill/>
        </p:spPr>
        <p:txBody>
          <a:bodyPr wrap="none" rtlCol="0">
            <a:spAutoFit/>
          </a:bodyPr>
          <a:lstStyle/>
          <a:p>
            <a:r>
              <a:rPr lang="es-ES" dirty="0"/>
              <a:t>+</a:t>
            </a:r>
          </a:p>
          <a:p>
            <a:endParaRPr lang="es-ES" dirty="0"/>
          </a:p>
          <a:p>
            <a:r>
              <a:rPr lang="es-ES" dirty="0"/>
              <a:t>-</a:t>
            </a:r>
          </a:p>
        </p:txBody>
      </p:sp>
      <p:sp>
        <p:nvSpPr>
          <p:cNvPr id="43" name="CuadroTexto 42">
            <a:extLst>
              <a:ext uri="{FF2B5EF4-FFF2-40B4-BE49-F238E27FC236}">
                <a16:creationId xmlns:a16="http://schemas.microsoft.com/office/drawing/2014/main" id="{71E7940B-F29E-4614-8033-5C60BC887661}"/>
              </a:ext>
            </a:extLst>
          </p:cNvPr>
          <p:cNvSpPr txBox="1"/>
          <p:nvPr/>
        </p:nvSpPr>
        <p:spPr>
          <a:xfrm>
            <a:off x="1410422" y="2869531"/>
            <a:ext cx="319318" cy="923330"/>
          </a:xfrm>
          <a:prstGeom prst="rect">
            <a:avLst/>
          </a:prstGeom>
          <a:noFill/>
        </p:spPr>
        <p:txBody>
          <a:bodyPr wrap="none" rtlCol="0">
            <a:spAutoFit/>
          </a:bodyPr>
          <a:lstStyle/>
          <a:p>
            <a:r>
              <a:rPr lang="es-ES" dirty="0"/>
              <a:t>+</a:t>
            </a:r>
          </a:p>
          <a:p>
            <a:endParaRPr lang="es-ES" dirty="0"/>
          </a:p>
          <a:p>
            <a:r>
              <a:rPr lang="es-ES" dirty="0"/>
              <a:t>-</a:t>
            </a:r>
          </a:p>
        </p:txBody>
      </p:sp>
      <p:sp>
        <p:nvSpPr>
          <p:cNvPr id="44" name="CuadroTexto 43">
            <a:extLst>
              <a:ext uri="{FF2B5EF4-FFF2-40B4-BE49-F238E27FC236}">
                <a16:creationId xmlns:a16="http://schemas.microsoft.com/office/drawing/2014/main" id="{C9F4886D-FA9A-4E73-B8F5-BFB66E77A8E8}"/>
              </a:ext>
            </a:extLst>
          </p:cNvPr>
          <p:cNvSpPr txBox="1"/>
          <p:nvPr/>
        </p:nvSpPr>
        <p:spPr>
          <a:xfrm>
            <a:off x="2253753" y="2860122"/>
            <a:ext cx="319318" cy="923330"/>
          </a:xfrm>
          <a:prstGeom prst="rect">
            <a:avLst/>
          </a:prstGeom>
          <a:noFill/>
        </p:spPr>
        <p:txBody>
          <a:bodyPr wrap="none" rtlCol="0">
            <a:spAutoFit/>
          </a:bodyPr>
          <a:lstStyle/>
          <a:p>
            <a:r>
              <a:rPr lang="es-ES" dirty="0"/>
              <a:t>+</a:t>
            </a:r>
          </a:p>
          <a:p>
            <a:endParaRPr lang="es-ES" dirty="0"/>
          </a:p>
          <a:p>
            <a:r>
              <a:rPr lang="es-ES" dirty="0"/>
              <a:t>-</a:t>
            </a:r>
          </a:p>
        </p:txBody>
      </p:sp>
      <p:grpSp>
        <p:nvGrpSpPr>
          <p:cNvPr id="19" name="Grupo 18">
            <a:extLst>
              <a:ext uri="{FF2B5EF4-FFF2-40B4-BE49-F238E27FC236}">
                <a16:creationId xmlns:a16="http://schemas.microsoft.com/office/drawing/2014/main" id="{A5A59C8D-7297-4EA0-B551-46A808676FC7}"/>
              </a:ext>
            </a:extLst>
          </p:cNvPr>
          <p:cNvGrpSpPr/>
          <p:nvPr/>
        </p:nvGrpSpPr>
        <p:grpSpPr>
          <a:xfrm>
            <a:off x="1579986" y="2131154"/>
            <a:ext cx="1047147" cy="800438"/>
            <a:chOff x="3197158" y="2350851"/>
            <a:chExt cx="2380034" cy="1287294"/>
          </a:xfrm>
        </p:grpSpPr>
        <p:cxnSp>
          <p:nvCxnSpPr>
            <p:cNvPr id="15" name="Conector recto de flecha 14">
              <a:extLst>
                <a:ext uri="{FF2B5EF4-FFF2-40B4-BE49-F238E27FC236}">
                  <a16:creationId xmlns:a16="http://schemas.microsoft.com/office/drawing/2014/main" id="{BDF73171-C1B8-4019-948C-5685208F424A}"/>
                </a:ext>
              </a:extLst>
            </p:cNvPr>
            <p:cNvCxnSpPr>
              <a:cxnSpLocks/>
            </p:cNvCxnSpPr>
            <p:nvPr/>
          </p:nvCxnSpPr>
          <p:spPr>
            <a:xfrm>
              <a:off x="3197158" y="2350851"/>
              <a:ext cx="0" cy="12872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ector recto de flecha 17">
              <a:extLst>
                <a:ext uri="{FF2B5EF4-FFF2-40B4-BE49-F238E27FC236}">
                  <a16:creationId xmlns:a16="http://schemas.microsoft.com/office/drawing/2014/main" id="{C88D6EF7-F113-4CB7-8AAE-7EA170A0093E}"/>
                </a:ext>
              </a:extLst>
            </p:cNvPr>
            <p:cNvCxnSpPr>
              <a:cxnSpLocks/>
            </p:cNvCxnSpPr>
            <p:nvPr/>
          </p:nvCxnSpPr>
          <p:spPr>
            <a:xfrm>
              <a:off x="5577192" y="2350851"/>
              <a:ext cx="0" cy="12872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46" name="CuadroTexto 45">
                <a:extLst>
                  <a:ext uri="{FF2B5EF4-FFF2-40B4-BE49-F238E27FC236}">
                    <a16:creationId xmlns:a16="http://schemas.microsoft.com/office/drawing/2014/main" id="{3C70ED19-4967-4F2B-AA87-2BA4354406FD}"/>
                  </a:ext>
                </a:extLst>
              </p:cNvPr>
              <p:cNvSpPr txBox="1"/>
              <p:nvPr/>
            </p:nvSpPr>
            <p:spPr>
              <a:xfrm>
                <a:off x="6102429" y="2355012"/>
                <a:ext cx="206313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𝑉</m:t>
                      </m:r>
                      <m:r>
                        <a:rPr lang="es-ES" b="0" i="1" dirty="0" smtClean="0">
                          <a:latin typeface="Cambria Math" panose="02040503050406030204" pitchFamily="18" charset="0"/>
                        </a:rPr>
                        <m:t>1=</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sSub>
                        <m:sSubPr>
                          <m:ctrlPr>
                            <a:rPr lang="es-ES" i="1" dirty="0">
                              <a:latin typeface="Cambria Math" panose="02040503050406030204" pitchFamily="18" charset="0"/>
                            </a:rPr>
                          </m:ctrlPr>
                        </m:sSubPr>
                        <m:e>
                          <m:r>
                            <a:rPr lang="es-ES" b="0" i="1" dirty="0" smtClean="0">
                              <a:latin typeface="Cambria Math" panose="02040503050406030204" pitchFamily="18" charset="0"/>
                            </a:rPr>
                            <m:t>𝑅</m:t>
                          </m:r>
                        </m:e>
                        <m:sub>
                          <m:r>
                            <a:rPr lang="es-ES" i="1" dirty="0">
                              <a:latin typeface="Cambria Math" panose="02040503050406030204" pitchFamily="18" charset="0"/>
                            </a:rPr>
                            <m:t>1</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sSub>
                        <m:sSubPr>
                          <m:ctrlPr>
                            <a:rPr lang="es-ES" i="1" dirty="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oMath>
                  </m:oMathPara>
                </a14:m>
                <a:endParaRPr lang="es-E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𝑉</m:t>
                      </m:r>
                      <m:r>
                        <a:rPr lang="es-ES" b="0" i="1" dirty="0" smtClean="0">
                          <a:latin typeface="Cambria Math" panose="02040503050406030204" pitchFamily="18" charset="0"/>
                        </a:rPr>
                        <m:t>2=</m:t>
                      </m:r>
                      <m:sSub>
                        <m:sSubPr>
                          <m:ctrlPr>
                            <a:rPr lang="es-ES" i="1" dirty="0" smtClean="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3</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4</m:t>
                          </m:r>
                        </m:sub>
                      </m:sSub>
                    </m:oMath>
                  </m:oMathPara>
                </a14:m>
                <a:endParaRPr lang="es-ES" i="1" dirty="0">
                  <a:latin typeface="Cambria Math" panose="02040503050406030204" pitchFamily="18" charset="0"/>
                </a:endParaRPr>
              </a:p>
            </p:txBody>
          </p:sp>
        </mc:Choice>
        <mc:Fallback xmlns="">
          <p:sp>
            <p:nvSpPr>
              <p:cNvPr id="46" name="CuadroTexto 45">
                <a:extLst>
                  <a:ext uri="{FF2B5EF4-FFF2-40B4-BE49-F238E27FC236}">
                    <a16:creationId xmlns:a16="http://schemas.microsoft.com/office/drawing/2014/main" id="{3C70ED19-4967-4F2B-AA87-2BA4354406FD}"/>
                  </a:ext>
                </a:extLst>
              </p:cNvPr>
              <p:cNvSpPr txBox="1">
                <a:spLocks noRot="1" noChangeAspect="1" noMove="1" noResize="1" noEditPoints="1" noAdjustHandles="1" noChangeArrowheads="1" noChangeShapeType="1" noTextEdit="1"/>
              </p:cNvSpPr>
              <p:nvPr/>
            </p:nvSpPr>
            <p:spPr>
              <a:xfrm>
                <a:off x="6102429" y="2355012"/>
                <a:ext cx="2063138" cy="646331"/>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7" name="CuadroTexto 46">
                <a:extLst>
                  <a:ext uri="{FF2B5EF4-FFF2-40B4-BE49-F238E27FC236}">
                    <a16:creationId xmlns:a16="http://schemas.microsoft.com/office/drawing/2014/main" id="{BCAE2BFF-D2BC-4A06-AC2F-E3D4BDA05F05}"/>
                  </a:ext>
                </a:extLst>
              </p:cNvPr>
              <p:cNvSpPr txBox="1"/>
              <p:nvPr/>
            </p:nvSpPr>
            <p:spPr>
              <a:xfrm>
                <a:off x="4416249" y="3220840"/>
                <a:ext cx="3385512" cy="12307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r>
                            <a:rPr lang="es-ES" b="0" i="1" dirty="0" smtClean="0">
                              <a:latin typeface="Cambria Math" panose="02040503050406030204" pitchFamily="18" charset="0"/>
                            </a:rPr>
                            <m:t>𝑉</m:t>
                          </m:r>
                          <m:r>
                            <a:rPr lang="es-ES" b="0" i="1" dirty="0" smtClean="0">
                              <a:latin typeface="Cambria Math" panose="02040503050406030204" pitchFamily="18" charset="0"/>
                            </a:rPr>
                            <m:t>1</m:t>
                          </m:r>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den>
                      </m:f>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r>
                            <a:rPr lang="es-ES" b="0" i="1" dirty="0" smtClean="0">
                              <a:latin typeface="Cambria Math" panose="02040503050406030204" pitchFamily="18" charset="0"/>
                            </a:rPr>
                            <m:t>12</m:t>
                          </m:r>
                        </m:num>
                        <m:den>
                          <m:r>
                            <a:rPr lang="es-ES" b="0" i="1" dirty="0" smtClean="0">
                              <a:latin typeface="Cambria Math" panose="02040503050406030204" pitchFamily="18" charset="0"/>
                            </a:rPr>
                            <m:t>20</m:t>
                          </m:r>
                        </m:den>
                      </m:f>
                      <m:r>
                        <a:rPr lang="es-ES" b="0" i="1" dirty="0" smtClean="0">
                          <a:latin typeface="Cambria Math" panose="02040503050406030204" pitchFamily="18" charset="0"/>
                        </a:rPr>
                        <m:t>=0.6 </m:t>
                      </m:r>
                      <m:r>
                        <a:rPr lang="es-ES" b="0" i="1" dirty="0" smtClean="0">
                          <a:latin typeface="Cambria Math" panose="02040503050406030204" pitchFamily="18" charset="0"/>
                        </a:rPr>
                        <m:t>𝑚𝐴</m:t>
                      </m:r>
                    </m:oMath>
                  </m:oMathPara>
                </a14:m>
                <a:endParaRPr lang="es-E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r>
                        <a:rPr lang="es-ES" i="1" dirty="0">
                          <a:latin typeface="Cambria Math" panose="02040503050406030204" pitchFamily="18" charset="0"/>
                        </a:rPr>
                        <m:t>=</m:t>
                      </m:r>
                      <m:f>
                        <m:fPr>
                          <m:ctrlPr>
                            <a:rPr lang="es-ES" i="1" dirty="0">
                              <a:latin typeface="Cambria Math" panose="02040503050406030204" pitchFamily="18" charset="0"/>
                            </a:rPr>
                          </m:ctrlPr>
                        </m:fPr>
                        <m:num>
                          <m:r>
                            <a:rPr lang="es-ES" i="1" dirty="0">
                              <a:latin typeface="Cambria Math" panose="02040503050406030204" pitchFamily="18" charset="0"/>
                            </a:rPr>
                            <m:t>𝑉</m:t>
                          </m:r>
                          <m:r>
                            <a:rPr lang="es-ES" b="0" i="1" dirty="0" smtClean="0">
                              <a:latin typeface="Cambria Math" panose="02040503050406030204" pitchFamily="18" charset="0"/>
                            </a:rPr>
                            <m:t>2</m:t>
                          </m:r>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3</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4</m:t>
                              </m:r>
                            </m:sub>
                          </m:sSub>
                        </m:den>
                      </m:f>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r>
                            <a:rPr lang="es-ES" b="0" i="1" dirty="0" smtClean="0">
                              <a:latin typeface="Cambria Math" panose="02040503050406030204" pitchFamily="18" charset="0"/>
                            </a:rPr>
                            <m:t>5</m:t>
                          </m:r>
                        </m:num>
                        <m:den>
                          <m:r>
                            <a:rPr lang="es-ES" b="0" i="1" dirty="0" smtClean="0">
                              <a:latin typeface="Cambria Math" panose="02040503050406030204" pitchFamily="18" charset="0"/>
                            </a:rPr>
                            <m:t>20</m:t>
                          </m:r>
                        </m:den>
                      </m:f>
                      <m:r>
                        <a:rPr lang="es-ES" b="0" i="1" dirty="0" smtClean="0">
                          <a:latin typeface="Cambria Math" panose="02040503050406030204" pitchFamily="18" charset="0"/>
                        </a:rPr>
                        <m:t>=0.25 </m:t>
                      </m:r>
                      <m:r>
                        <a:rPr lang="es-ES" b="0" i="1" dirty="0" smtClean="0">
                          <a:latin typeface="Cambria Math" panose="02040503050406030204" pitchFamily="18" charset="0"/>
                        </a:rPr>
                        <m:t>𝑚𝐴</m:t>
                      </m:r>
                    </m:oMath>
                  </m:oMathPara>
                </a14:m>
                <a:endParaRPr lang="es-ES" i="1" dirty="0">
                  <a:latin typeface="Cambria Math" panose="02040503050406030204" pitchFamily="18" charset="0"/>
                </a:endParaRPr>
              </a:p>
            </p:txBody>
          </p:sp>
        </mc:Choice>
        <mc:Fallback xmlns="">
          <p:sp>
            <p:nvSpPr>
              <p:cNvPr id="47" name="CuadroTexto 46">
                <a:extLst>
                  <a:ext uri="{FF2B5EF4-FFF2-40B4-BE49-F238E27FC236}">
                    <a16:creationId xmlns:a16="http://schemas.microsoft.com/office/drawing/2014/main" id="{BCAE2BFF-D2BC-4A06-AC2F-E3D4BDA05F05}"/>
                  </a:ext>
                </a:extLst>
              </p:cNvPr>
              <p:cNvSpPr txBox="1">
                <a:spLocks noRot="1" noChangeAspect="1" noMove="1" noResize="1" noEditPoints="1" noAdjustHandles="1" noChangeArrowheads="1" noChangeShapeType="1" noTextEdit="1"/>
              </p:cNvSpPr>
              <p:nvPr/>
            </p:nvSpPr>
            <p:spPr>
              <a:xfrm>
                <a:off x="4416249" y="3220840"/>
                <a:ext cx="3385512" cy="1230786"/>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8" name="CuadroTexto 47">
                <a:extLst>
                  <a:ext uri="{FF2B5EF4-FFF2-40B4-BE49-F238E27FC236}">
                    <a16:creationId xmlns:a16="http://schemas.microsoft.com/office/drawing/2014/main" id="{418C02C9-20EE-48E7-AF13-CF5C4BD9DC66}"/>
                  </a:ext>
                </a:extLst>
              </p:cNvPr>
              <p:cNvSpPr txBox="1"/>
              <p:nvPr/>
            </p:nvSpPr>
            <p:spPr>
              <a:xfrm>
                <a:off x="382196" y="4436823"/>
                <a:ext cx="3475516"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𝑉</m:t>
                      </m:r>
                      <m:r>
                        <a:rPr lang="es-ES" b="0" i="1" dirty="0" smtClean="0">
                          <a:latin typeface="Cambria Math" panose="02040503050406030204" pitchFamily="18" charset="0"/>
                        </a:rPr>
                        <m:t>𝑎</m:t>
                      </m:r>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sSub>
                        <m:sSubPr>
                          <m:ctrlPr>
                            <a:rPr lang="es-ES" i="1" dirty="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=0.6∗10=6</m:t>
                      </m:r>
                      <m:r>
                        <a:rPr lang="es-ES" b="0" i="1" dirty="0" smtClean="0">
                          <a:latin typeface="Cambria Math" panose="02040503050406030204" pitchFamily="18" charset="0"/>
                        </a:rPr>
                        <m:t>𝑉</m:t>
                      </m:r>
                    </m:oMath>
                  </m:oMathPara>
                </a14:m>
                <a:endParaRPr lang="es-E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𝑉𝑎</m:t>
                      </m:r>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4</m:t>
                          </m:r>
                        </m:sub>
                      </m:sSub>
                      <m:r>
                        <a:rPr lang="es-ES" b="0" i="1" dirty="0" smtClean="0">
                          <a:latin typeface="Cambria Math" panose="02040503050406030204" pitchFamily="18" charset="0"/>
                        </a:rPr>
                        <m:t>=0.25∗10=2.5</m:t>
                      </m:r>
                      <m:r>
                        <a:rPr lang="es-ES" b="0" i="1" dirty="0" smtClean="0">
                          <a:latin typeface="Cambria Math" panose="02040503050406030204" pitchFamily="18" charset="0"/>
                        </a:rPr>
                        <m:t>𝑉</m:t>
                      </m:r>
                    </m:oMath>
                  </m:oMathPara>
                </a14:m>
                <a:endParaRPr lang="es-ES" i="1" dirty="0">
                  <a:latin typeface="Cambria Math" panose="02040503050406030204" pitchFamily="18" charset="0"/>
                </a:endParaRPr>
              </a:p>
            </p:txBody>
          </p:sp>
        </mc:Choice>
        <mc:Fallback xmlns="">
          <p:sp>
            <p:nvSpPr>
              <p:cNvPr id="48" name="CuadroTexto 47">
                <a:extLst>
                  <a:ext uri="{FF2B5EF4-FFF2-40B4-BE49-F238E27FC236}">
                    <a16:creationId xmlns:a16="http://schemas.microsoft.com/office/drawing/2014/main" id="{418C02C9-20EE-48E7-AF13-CF5C4BD9DC66}"/>
                  </a:ext>
                </a:extLst>
              </p:cNvPr>
              <p:cNvSpPr txBox="1">
                <a:spLocks noRot="1" noChangeAspect="1" noMove="1" noResize="1" noEditPoints="1" noAdjustHandles="1" noChangeArrowheads="1" noChangeShapeType="1" noTextEdit="1"/>
              </p:cNvSpPr>
              <p:nvPr/>
            </p:nvSpPr>
            <p:spPr>
              <a:xfrm>
                <a:off x="382196" y="4436823"/>
                <a:ext cx="3475516" cy="646331"/>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9" name="CuadroTexto 48">
                <a:extLst>
                  <a:ext uri="{FF2B5EF4-FFF2-40B4-BE49-F238E27FC236}">
                    <a16:creationId xmlns:a16="http://schemas.microsoft.com/office/drawing/2014/main" id="{1BAB732B-F528-4E97-B005-DAFCA2F2B433}"/>
                  </a:ext>
                </a:extLst>
              </p:cNvPr>
              <p:cNvSpPr txBox="1"/>
              <p:nvPr/>
            </p:nvSpPr>
            <p:spPr>
              <a:xfrm>
                <a:off x="3710060" y="4451626"/>
                <a:ext cx="3475516"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𝑉</m:t>
                      </m:r>
                      <m:r>
                        <a:rPr lang="es-ES" b="0" i="1" dirty="0" smtClean="0">
                          <a:latin typeface="Cambria Math" panose="02040503050406030204" pitchFamily="18" charset="0"/>
                        </a:rPr>
                        <m:t>𝑎</m:t>
                      </m:r>
                      <m:r>
                        <a:rPr lang="es-ES" b="0" i="1" dirty="0" smtClean="0">
                          <a:latin typeface="Cambria Math" panose="02040503050406030204" pitchFamily="18" charset="0"/>
                        </a:rPr>
                        <m:t>−</m:t>
                      </m:r>
                      <m:r>
                        <a:rPr lang="es-ES" b="0" i="1" dirty="0" smtClean="0">
                          <a:latin typeface="Cambria Math" panose="02040503050406030204" pitchFamily="18" charset="0"/>
                        </a:rPr>
                        <m:t>𝑉</m:t>
                      </m:r>
                      <m:sSup>
                        <m:sSupPr>
                          <m:ctrlPr>
                            <a:rPr lang="es-ES" b="0" i="1" dirty="0" smtClean="0">
                              <a:latin typeface="Cambria Math" panose="02040503050406030204" pitchFamily="18" charset="0"/>
                            </a:rPr>
                          </m:ctrlPr>
                        </m:sSupPr>
                        <m:e>
                          <m:r>
                            <a:rPr lang="es-ES" b="0" i="1" dirty="0" smtClean="0">
                              <a:latin typeface="Cambria Math" panose="02040503050406030204" pitchFamily="18" charset="0"/>
                            </a:rPr>
                            <m:t>𝑎</m:t>
                          </m:r>
                        </m:e>
                        <m:sup>
                          <m:r>
                            <a:rPr lang="es-ES" b="0" i="1" dirty="0" smtClean="0">
                              <a:latin typeface="Cambria Math" panose="02040503050406030204" pitchFamily="18" charset="0"/>
                            </a:rPr>
                            <m:t>′</m:t>
                          </m:r>
                        </m:sup>
                      </m:sSup>
                      <m:r>
                        <a:rPr lang="es-ES" b="0" i="1" dirty="0" smtClean="0">
                          <a:latin typeface="Cambria Math" panose="02040503050406030204" pitchFamily="18" charset="0"/>
                        </a:rPr>
                        <m:t>=6−2.5=3.5</m:t>
                      </m:r>
                      <m:r>
                        <a:rPr lang="es-ES" b="0" i="1" dirty="0" smtClean="0">
                          <a:latin typeface="Cambria Math" panose="02040503050406030204" pitchFamily="18" charset="0"/>
                        </a:rPr>
                        <m:t>𝑉</m:t>
                      </m:r>
                    </m:oMath>
                  </m:oMathPara>
                </a14:m>
                <a:endParaRPr lang="es-E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𝑉𝑎</m:t>
                      </m:r>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4</m:t>
                          </m:r>
                        </m:sub>
                      </m:sSub>
                      <m:r>
                        <a:rPr lang="es-ES" b="0" i="1" dirty="0" smtClean="0">
                          <a:latin typeface="Cambria Math" panose="02040503050406030204" pitchFamily="18" charset="0"/>
                        </a:rPr>
                        <m:t>=0.25∗10=2.5</m:t>
                      </m:r>
                      <m:r>
                        <a:rPr lang="es-ES" b="0" i="1" dirty="0" smtClean="0">
                          <a:latin typeface="Cambria Math" panose="02040503050406030204" pitchFamily="18" charset="0"/>
                        </a:rPr>
                        <m:t>𝑉</m:t>
                      </m:r>
                    </m:oMath>
                  </m:oMathPara>
                </a14:m>
                <a:endParaRPr lang="es-ES" i="1" dirty="0">
                  <a:latin typeface="Cambria Math" panose="02040503050406030204" pitchFamily="18" charset="0"/>
                </a:endParaRPr>
              </a:p>
            </p:txBody>
          </p:sp>
        </mc:Choice>
        <mc:Fallback xmlns="">
          <p:sp>
            <p:nvSpPr>
              <p:cNvPr id="49" name="CuadroTexto 48">
                <a:extLst>
                  <a:ext uri="{FF2B5EF4-FFF2-40B4-BE49-F238E27FC236}">
                    <a16:creationId xmlns:a16="http://schemas.microsoft.com/office/drawing/2014/main" id="{1BAB732B-F528-4E97-B005-DAFCA2F2B433}"/>
                  </a:ext>
                </a:extLst>
              </p:cNvPr>
              <p:cNvSpPr txBox="1">
                <a:spLocks noRot="1" noChangeAspect="1" noMove="1" noResize="1" noEditPoints="1" noAdjustHandles="1" noChangeArrowheads="1" noChangeShapeType="1" noTextEdit="1"/>
              </p:cNvSpPr>
              <p:nvPr/>
            </p:nvSpPr>
            <p:spPr>
              <a:xfrm>
                <a:off x="3710060" y="4451626"/>
                <a:ext cx="3475516" cy="646331"/>
              </a:xfrm>
              <a:prstGeom prst="rect">
                <a:avLst/>
              </a:prstGeom>
              <a:blipFill>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0" name="CuadroTexto 49">
                <a:extLst>
                  <a:ext uri="{FF2B5EF4-FFF2-40B4-BE49-F238E27FC236}">
                    <a16:creationId xmlns:a16="http://schemas.microsoft.com/office/drawing/2014/main" id="{83949ED6-872E-4C09-950F-00CA1F53206B}"/>
                  </a:ext>
                </a:extLst>
              </p:cNvPr>
              <p:cNvSpPr txBox="1"/>
              <p:nvPr/>
            </p:nvSpPr>
            <p:spPr>
              <a:xfrm>
                <a:off x="605347" y="5494368"/>
                <a:ext cx="4260268" cy="12241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𝑉𝑎</m:t>
                      </m:r>
                      <m:r>
                        <a:rPr lang="es-ES" b="0" i="1" dirty="0" smtClean="0">
                          <a:latin typeface="Cambria Math" panose="02040503050406030204" pitchFamily="18" charset="0"/>
                        </a:rPr>
                        <m:t>=</m:t>
                      </m:r>
                      <m:r>
                        <a:rPr lang="es-ES" b="0" i="1" dirty="0" smtClean="0">
                          <a:latin typeface="Cambria Math" panose="02040503050406030204" pitchFamily="18" charset="0"/>
                        </a:rPr>
                        <m:t>𝑉</m:t>
                      </m:r>
                      <m:r>
                        <a:rPr lang="es-ES" b="0" i="1" dirty="0" smtClean="0">
                          <a:latin typeface="Cambria Math" panose="02040503050406030204" pitchFamily="18" charset="0"/>
                        </a:rPr>
                        <m:t>1</m:t>
                      </m:r>
                      <m:f>
                        <m:fPr>
                          <m:ctrlPr>
                            <a:rPr lang="es-ES" b="0" i="1" dirty="0" smtClean="0">
                              <a:latin typeface="Cambria Math" panose="02040503050406030204" pitchFamily="18" charset="0"/>
                            </a:rPr>
                          </m:ctrlPr>
                        </m:fPr>
                        <m:num>
                          <m:r>
                            <a:rPr lang="es-ES" b="0" i="1" dirty="0" smtClean="0">
                              <a:latin typeface="Cambria Math" panose="02040503050406030204" pitchFamily="18" charset="0"/>
                            </a:rPr>
                            <m:t>𝑅</m:t>
                          </m:r>
                          <m:r>
                            <a:rPr lang="es-ES" b="0" i="1" dirty="0" smtClean="0">
                              <a:latin typeface="Cambria Math" panose="02040503050406030204" pitchFamily="18" charset="0"/>
                            </a:rPr>
                            <m:t>2</m:t>
                          </m:r>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den>
                      </m:f>
                      <m:r>
                        <a:rPr lang="es-ES" b="0" i="1" dirty="0" smtClean="0">
                          <a:latin typeface="Cambria Math" panose="02040503050406030204" pitchFamily="18" charset="0"/>
                        </a:rPr>
                        <m:t>=12</m:t>
                      </m:r>
                      <m:r>
                        <a:rPr lang="es-ES" b="0" i="1" dirty="0" smtClean="0">
                          <a:latin typeface="Cambria Math" panose="02040503050406030204" pitchFamily="18" charset="0"/>
                        </a:rPr>
                        <m:t>𝑥</m:t>
                      </m:r>
                      <m:r>
                        <a:rPr lang="es-ES" b="0" i="1" dirty="0" smtClean="0">
                          <a:latin typeface="Cambria Math" panose="02040503050406030204" pitchFamily="18" charset="0"/>
                        </a:rPr>
                        <m:t>0.5</m:t>
                      </m:r>
                    </m:oMath>
                  </m:oMathPara>
                </a14:m>
                <a:endParaRPr lang="es-E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i="1" dirty="0">
                          <a:latin typeface="Cambria Math" panose="02040503050406030204" pitchFamily="18" charset="0"/>
                        </a:rPr>
                        <m:t>𝑉</m:t>
                      </m:r>
                      <m:sSup>
                        <m:sSupPr>
                          <m:ctrlPr>
                            <a:rPr lang="es-ES" b="0" i="1" dirty="0" smtClean="0">
                              <a:latin typeface="Cambria Math" panose="02040503050406030204" pitchFamily="18" charset="0"/>
                            </a:rPr>
                          </m:ctrlPr>
                        </m:sSupPr>
                        <m:e>
                          <m:r>
                            <a:rPr lang="es-ES" i="1" dirty="0">
                              <a:latin typeface="Cambria Math" panose="02040503050406030204" pitchFamily="18" charset="0"/>
                            </a:rPr>
                            <m:t>𝑎</m:t>
                          </m:r>
                        </m:e>
                        <m:sup>
                          <m:r>
                            <a:rPr lang="es-ES" b="0" i="1" dirty="0" smtClean="0">
                              <a:latin typeface="Cambria Math" panose="02040503050406030204" pitchFamily="18" charset="0"/>
                            </a:rPr>
                            <m:t>′</m:t>
                          </m:r>
                        </m:sup>
                      </m:sSup>
                      <m:r>
                        <a:rPr lang="es-ES" i="1" dirty="0">
                          <a:latin typeface="Cambria Math" panose="02040503050406030204" pitchFamily="18" charset="0"/>
                        </a:rPr>
                        <m:t>=</m:t>
                      </m:r>
                      <m:r>
                        <a:rPr lang="es-ES" i="1" dirty="0">
                          <a:latin typeface="Cambria Math" panose="02040503050406030204" pitchFamily="18" charset="0"/>
                        </a:rPr>
                        <m:t>𝑉</m:t>
                      </m:r>
                      <m:r>
                        <a:rPr lang="es-ES" b="0" i="1" dirty="0" smtClean="0">
                          <a:latin typeface="Cambria Math" panose="02040503050406030204" pitchFamily="18" charset="0"/>
                        </a:rPr>
                        <m:t>2</m:t>
                      </m:r>
                      <m:f>
                        <m:fPr>
                          <m:ctrlPr>
                            <a:rPr lang="es-ES" i="1" dirty="0">
                              <a:latin typeface="Cambria Math" panose="02040503050406030204" pitchFamily="18" charset="0"/>
                            </a:rPr>
                          </m:ctrlPr>
                        </m:fPr>
                        <m:num>
                          <m:r>
                            <a:rPr lang="es-ES" i="1" dirty="0">
                              <a:latin typeface="Cambria Math" panose="02040503050406030204" pitchFamily="18" charset="0"/>
                            </a:rPr>
                            <m:t>𝑅</m:t>
                          </m:r>
                          <m:r>
                            <a:rPr lang="es-ES" b="0" i="1" dirty="0" smtClean="0">
                              <a:latin typeface="Cambria Math" panose="02040503050406030204" pitchFamily="18" charset="0"/>
                            </a:rPr>
                            <m:t>4</m:t>
                          </m:r>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3</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4</m:t>
                              </m:r>
                            </m:sub>
                          </m:sSub>
                        </m:den>
                      </m:f>
                      <m:r>
                        <a:rPr lang="es-ES" i="1" dirty="0">
                          <a:latin typeface="Cambria Math" panose="02040503050406030204" pitchFamily="18" charset="0"/>
                        </a:rPr>
                        <m:t>=</m:t>
                      </m:r>
                      <m:r>
                        <a:rPr lang="es-ES" b="0" i="1" dirty="0" smtClean="0">
                          <a:latin typeface="Cambria Math" panose="02040503050406030204" pitchFamily="18" charset="0"/>
                        </a:rPr>
                        <m:t>5∗0.5=2.5</m:t>
                      </m:r>
                      <m:r>
                        <a:rPr lang="es-ES" b="0" i="1" dirty="0" smtClean="0">
                          <a:latin typeface="Cambria Math" panose="02040503050406030204" pitchFamily="18" charset="0"/>
                        </a:rPr>
                        <m:t>𝑉</m:t>
                      </m:r>
                    </m:oMath>
                  </m:oMathPara>
                </a14:m>
                <a:endParaRPr lang="es-ES" i="1" dirty="0">
                  <a:latin typeface="Cambria Math" panose="02040503050406030204" pitchFamily="18" charset="0"/>
                </a:endParaRPr>
              </a:p>
            </p:txBody>
          </p:sp>
        </mc:Choice>
        <mc:Fallback xmlns="">
          <p:sp>
            <p:nvSpPr>
              <p:cNvPr id="50" name="CuadroTexto 49">
                <a:extLst>
                  <a:ext uri="{FF2B5EF4-FFF2-40B4-BE49-F238E27FC236}">
                    <a16:creationId xmlns:a16="http://schemas.microsoft.com/office/drawing/2014/main" id="{83949ED6-872E-4C09-950F-00CA1F53206B}"/>
                  </a:ext>
                </a:extLst>
              </p:cNvPr>
              <p:cNvSpPr txBox="1">
                <a:spLocks noRot="1" noChangeAspect="1" noMove="1" noResize="1" noEditPoints="1" noAdjustHandles="1" noChangeArrowheads="1" noChangeShapeType="1" noTextEdit="1"/>
              </p:cNvSpPr>
              <p:nvPr/>
            </p:nvSpPr>
            <p:spPr>
              <a:xfrm>
                <a:off x="605347" y="5494368"/>
                <a:ext cx="4260268" cy="1224181"/>
              </a:xfrm>
              <a:prstGeom prst="rect">
                <a:avLst/>
              </a:prstGeom>
              <a:blipFill>
                <a:blip r:embed="rId8"/>
                <a:stretch>
                  <a:fillRect/>
                </a:stretch>
              </a:blipFill>
            </p:spPr>
            <p:txBody>
              <a:bodyPr/>
              <a:lstStyle/>
              <a:p>
                <a:r>
                  <a:rPr lang="es-ES">
                    <a:noFill/>
                  </a:rPr>
                  <a:t> </a:t>
                </a:r>
              </a:p>
            </p:txBody>
          </p:sp>
        </mc:Fallback>
      </mc:AlternateContent>
      <p:sp>
        <p:nvSpPr>
          <p:cNvPr id="3" name="CuadroTexto 2">
            <a:extLst>
              <a:ext uri="{FF2B5EF4-FFF2-40B4-BE49-F238E27FC236}">
                <a16:creationId xmlns:a16="http://schemas.microsoft.com/office/drawing/2014/main" id="{8ABA628C-482E-40B0-B2A1-7A98BDAA376E}"/>
              </a:ext>
            </a:extLst>
          </p:cNvPr>
          <p:cNvSpPr txBox="1"/>
          <p:nvPr/>
        </p:nvSpPr>
        <p:spPr>
          <a:xfrm>
            <a:off x="216013" y="5146202"/>
            <a:ext cx="2018501" cy="369332"/>
          </a:xfrm>
          <a:prstGeom prst="rect">
            <a:avLst/>
          </a:prstGeom>
          <a:noFill/>
        </p:spPr>
        <p:txBody>
          <a:bodyPr wrap="none" rtlCol="0">
            <a:spAutoFit/>
          </a:bodyPr>
          <a:lstStyle/>
          <a:p>
            <a:r>
              <a:rPr lang="es-ES" dirty="0"/>
              <a:t>Divisor de tensión</a:t>
            </a:r>
          </a:p>
        </p:txBody>
      </p:sp>
      <p:sp>
        <p:nvSpPr>
          <p:cNvPr id="22" name="Marcador de número de diapositiva 1">
            <a:extLst>
              <a:ext uri="{FF2B5EF4-FFF2-40B4-BE49-F238E27FC236}">
                <a16:creationId xmlns:a16="http://schemas.microsoft.com/office/drawing/2014/main" id="{45767A07-3B86-44B2-BB15-7183BDD722A3}"/>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12</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145216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6" grpId="0"/>
      <p:bldP spid="47" grpId="0"/>
      <p:bldP spid="48" grpId="0"/>
      <p:bldP spid="49" grpId="0"/>
      <p:bldP spid="50" grpId="0"/>
      <p:bldP spid="3"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32F7F79-1F1C-4EFB-B72C-7A36A9C6FB76}"/>
              </a:ext>
            </a:extLst>
          </p:cNvPr>
          <p:cNvSpPr/>
          <p:nvPr/>
        </p:nvSpPr>
        <p:spPr>
          <a:xfrm>
            <a:off x="0" y="857250"/>
            <a:ext cx="8328171" cy="300082"/>
          </a:xfrm>
          <a:prstGeom prst="rect">
            <a:avLst/>
          </a:prstGeom>
        </p:spPr>
        <p:txBody>
          <a:bodyPr wrap="square">
            <a:spAutoFit/>
          </a:bodyPr>
          <a:lstStyle/>
          <a:p>
            <a:r>
              <a:rPr lang="es-ES" sz="1350" b="1" dirty="0"/>
              <a:t>Problema 3</a:t>
            </a:r>
            <a:r>
              <a:rPr lang="es-ES" sz="1350" dirty="0"/>
              <a:t>. Rellenar la siguiente tabla, teniendo en cuenta que se utilizan palabras de 10 bits. </a:t>
            </a:r>
          </a:p>
        </p:txBody>
      </p:sp>
      <p:sp>
        <p:nvSpPr>
          <p:cNvPr id="7" name="CuadroTexto 6">
            <a:extLst>
              <a:ext uri="{FF2B5EF4-FFF2-40B4-BE49-F238E27FC236}">
                <a16:creationId xmlns:a16="http://schemas.microsoft.com/office/drawing/2014/main" id="{490F7C08-3D61-4B79-85AD-C8CD3CCB7669}"/>
              </a:ext>
            </a:extLst>
          </p:cNvPr>
          <p:cNvSpPr txBox="1"/>
          <p:nvPr/>
        </p:nvSpPr>
        <p:spPr>
          <a:xfrm>
            <a:off x="238125" y="3290501"/>
            <a:ext cx="5724772" cy="307777"/>
          </a:xfrm>
          <a:prstGeom prst="rect">
            <a:avLst/>
          </a:prstGeom>
          <a:noFill/>
        </p:spPr>
        <p:txBody>
          <a:bodyPr wrap="none" rtlCol="0">
            <a:spAutoFit/>
          </a:bodyPr>
          <a:lstStyle/>
          <a:p>
            <a:r>
              <a:rPr lang="es-ES" sz="1400" dirty="0"/>
              <a:t>103= 64+39=64+32+7=64+32+4+2+1=1100111</a:t>
            </a:r>
            <a:r>
              <a:rPr lang="es-ES" sz="1400" dirty="0">
                <a:sym typeface="Wingdings" panose="05000000000000000000" pitchFamily="2" charset="2"/>
              </a:rPr>
              <a:t> (n=10) 0001100111</a:t>
            </a:r>
            <a:r>
              <a:rPr lang="es-ES" sz="1400" dirty="0"/>
              <a:t> </a:t>
            </a:r>
          </a:p>
        </p:txBody>
      </p:sp>
      <p:sp>
        <p:nvSpPr>
          <p:cNvPr id="8" name="CuadroTexto 7">
            <a:extLst>
              <a:ext uri="{FF2B5EF4-FFF2-40B4-BE49-F238E27FC236}">
                <a16:creationId xmlns:a16="http://schemas.microsoft.com/office/drawing/2014/main" id="{70F2E5AE-8B1B-4C84-BAAD-B462040B2981}"/>
              </a:ext>
            </a:extLst>
          </p:cNvPr>
          <p:cNvSpPr txBox="1"/>
          <p:nvPr/>
        </p:nvSpPr>
        <p:spPr>
          <a:xfrm>
            <a:off x="238125" y="3757227"/>
            <a:ext cx="7168181" cy="307777"/>
          </a:xfrm>
          <a:prstGeom prst="rect">
            <a:avLst/>
          </a:prstGeom>
          <a:noFill/>
        </p:spPr>
        <p:txBody>
          <a:bodyPr wrap="none" rtlCol="0">
            <a:spAutoFit/>
          </a:bodyPr>
          <a:lstStyle/>
          <a:p>
            <a:r>
              <a:rPr lang="es-ES" sz="1400" dirty="0"/>
              <a:t>52:2=26 (0); 26:2=13 (0); 13:2=6 (1); 6:2=3(0); 3:2=</a:t>
            </a:r>
            <a:r>
              <a:rPr lang="es-ES" sz="1400" dirty="0">
                <a:solidFill>
                  <a:srgbClr val="FF0000"/>
                </a:solidFill>
              </a:rPr>
              <a:t>1</a:t>
            </a:r>
            <a:r>
              <a:rPr lang="es-ES" sz="1400" dirty="0"/>
              <a:t> (</a:t>
            </a:r>
            <a:r>
              <a:rPr lang="es-ES" sz="1400" dirty="0">
                <a:solidFill>
                  <a:srgbClr val="0070C0"/>
                </a:solidFill>
              </a:rPr>
              <a:t>1</a:t>
            </a:r>
            <a:r>
              <a:rPr lang="es-ES" sz="1400" dirty="0"/>
              <a:t>);</a:t>
            </a:r>
            <a:r>
              <a:rPr lang="es-ES" sz="1400" dirty="0">
                <a:sym typeface="Wingdings" panose="05000000000000000000" pitchFamily="2" charset="2"/>
              </a:rPr>
              <a:t></a:t>
            </a:r>
            <a:r>
              <a:rPr lang="es-ES" sz="1400" dirty="0">
                <a:solidFill>
                  <a:srgbClr val="FF0000"/>
                </a:solidFill>
                <a:sym typeface="Wingdings" panose="05000000000000000000" pitchFamily="2" charset="2"/>
              </a:rPr>
              <a:t>1</a:t>
            </a:r>
            <a:r>
              <a:rPr lang="es-ES" sz="1400" dirty="0">
                <a:solidFill>
                  <a:srgbClr val="0070C0"/>
                </a:solidFill>
                <a:sym typeface="Wingdings" panose="05000000000000000000" pitchFamily="2" charset="2"/>
              </a:rPr>
              <a:t>1</a:t>
            </a:r>
            <a:r>
              <a:rPr lang="es-ES" sz="1400" dirty="0">
                <a:sym typeface="Wingdings" panose="05000000000000000000" pitchFamily="2" charset="2"/>
              </a:rPr>
              <a:t>0100(n=10) </a:t>
            </a:r>
            <a:r>
              <a:rPr lang="es-ES" sz="1400" b="1" dirty="0">
                <a:sym typeface="Wingdings" panose="05000000000000000000" pitchFamily="2" charset="2"/>
              </a:rPr>
              <a:t>0000110</a:t>
            </a:r>
            <a:r>
              <a:rPr lang="es-ES" sz="1400" dirty="0">
                <a:sym typeface="Wingdings" panose="05000000000000000000" pitchFamily="2" charset="2"/>
              </a:rPr>
              <a:t>100</a:t>
            </a:r>
            <a:endParaRPr lang="es-ES" sz="1400" dirty="0"/>
          </a:p>
        </p:txBody>
      </p:sp>
      <p:graphicFrame>
        <p:nvGraphicFramePr>
          <p:cNvPr id="5" name="Tabla 5">
            <a:extLst>
              <a:ext uri="{FF2B5EF4-FFF2-40B4-BE49-F238E27FC236}">
                <a16:creationId xmlns:a16="http://schemas.microsoft.com/office/drawing/2014/main" id="{AD9701E2-FDBA-40A2-9571-E362374B044A}"/>
              </a:ext>
            </a:extLst>
          </p:cNvPr>
          <p:cNvGraphicFramePr>
            <a:graphicFrameLocks noGrp="1"/>
          </p:cNvGraphicFramePr>
          <p:nvPr>
            <p:extLst>
              <p:ext uri="{D42A27DB-BD31-4B8C-83A1-F6EECF244321}">
                <p14:modId xmlns:p14="http://schemas.microsoft.com/office/powerpoint/2010/main" val="3220192015"/>
              </p:ext>
            </p:extLst>
          </p:nvPr>
        </p:nvGraphicFramePr>
        <p:xfrm>
          <a:off x="238125" y="1429853"/>
          <a:ext cx="8211507" cy="1498600"/>
        </p:xfrm>
        <a:graphic>
          <a:graphicData uri="http://schemas.openxmlformats.org/drawingml/2006/table">
            <a:tbl>
              <a:tblPr firstRow="1" bandRow="1">
                <a:tableStyleId>{5C22544A-7EE6-4342-B048-85BDC9FD1C3A}</a:tableStyleId>
              </a:tblPr>
              <a:tblGrid>
                <a:gridCol w="2737169">
                  <a:extLst>
                    <a:ext uri="{9D8B030D-6E8A-4147-A177-3AD203B41FA5}">
                      <a16:colId xmlns:a16="http://schemas.microsoft.com/office/drawing/2014/main" val="496831278"/>
                    </a:ext>
                  </a:extLst>
                </a:gridCol>
                <a:gridCol w="2737169">
                  <a:extLst>
                    <a:ext uri="{9D8B030D-6E8A-4147-A177-3AD203B41FA5}">
                      <a16:colId xmlns:a16="http://schemas.microsoft.com/office/drawing/2014/main" val="3950196015"/>
                    </a:ext>
                  </a:extLst>
                </a:gridCol>
                <a:gridCol w="2737169">
                  <a:extLst>
                    <a:ext uri="{9D8B030D-6E8A-4147-A177-3AD203B41FA5}">
                      <a16:colId xmlns:a16="http://schemas.microsoft.com/office/drawing/2014/main" val="4103300393"/>
                    </a:ext>
                  </a:extLst>
                </a:gridCol>
              </a:tblGrid>
              <a:tr h="374650">
                <a:tc>
                  <a:txBody>
                    <a:bodyPr/>
                    <a:lstStyle/>
                    <a:p>
                      <a:pPr algn="ctr"/>
                      <a:r>
                        <a:rPr lang="es-ES" sz="1500" dirty="0" err="1"/>
                        <a:t>Nº</a:t>
                      </a:r>
                      <a:r>
                        <a:rPr lang="es-ES" sz="1500" dirty="0"/>
                        <a:t> en base diez</a:t>
                      </a:r>
                    </a:p>
                  </a:txBody>
                  <a:tcPr marL="92380" marR="92380" marT="46190" marB="46190"/>
                </a:tc>
                <a:tc>
                  <a:txBody>
                    <a:bodyPr/>
                    <a:lstStyle/>
                    <a:p>
                      <a:pPr algn="ctr"/>
                      <a:r>
                        <a:rPr lang="es-ES" sz="1500" dirty="0"/>
                        <a:t>Magnitud y Signo</a:t>
                      </a:r>
                    </a:p>
                  </a:txBody>
                  <a:tcPr marL="92380" marR="92380" marT="46190" marB="46190"/>
                </a:tc>
                <a:tc>
                  <a:txBody>
                    <a:bodyPr/>
                    <a:lstStyle/>
                    <a:p>
                      <a:pPr algn="ctr"/>
                      <a:r>
                        <a:rPr lang="es-ES" sz="1500" dirty="0"/>
                        <a:t>Complemento a 2</a:t>
                      </a:r>
                    </a:p>
                  </a:txBody>
                  <a:tcPr marL="92380" marR="92380" marT="46190" marB="46190"/>
                </a:tc>
                <a:extLst>
                  <a:ext uri="{0D108BD9-81ED-4DB2-BD59-A6C34878D82A}">
                    <a16:rowId xmlns:a16="http://schemas.microsoft.com/office/drawing/2014/main" val="1398799403"/>
                  </a:ext>
                </a:extLst>
              </a:tr>
              <a:tr h="374650">
                <a:tc>
                  <a:txBody>
                    <a:bodyPr/>
                    <a:lstStyle/>
                    <a:p>
                      <a:pPr algn="ctr"/>
                      <a:r>
                        <a:rPr lang="es-ES" sz="1500" dirty="0"/>
                        <a:t>-530</a:t>
                      </a:r>
                    </a:p>
                  </a:txBody>
                  <a:tcPr marL="92380" marR="92380" marT="46190" marB="46190"/>
                </a:tc>
                <a:tc>
                  <a:txBody>
                    <a:bodyPr/>
                    <a:lstStyle/>
                    <a:p>
                      <a:pPr algn="ctr"/>
                      <a:r>
                        <a:rPr lang="es-ES" sz="1500" dirty="0">
                          <a:effectLst/>
                          <a:latin typeface="Calibri" panose="020F0502020204030204" pitchFamily="34" charset="0"/>
                          <a:ea typeface="Calibri" panose="020F0502020204030204" pitchFamily="34" charset="0"/>
                          <a:cs typeface="Times New Roman" panose="02020603050405020304" pitchFamily="18" charset="0"/>
                        </a:rPr>
                        <a:t>fuera de rango [-511:511]</a:t>
                      </a:r>
                      <a:endParaRPr lang="es-ES" sz="1500" dirty="0"/>
                    </a:p>
                  </a:txBody>
                  <a:tcPr marL="92380" marR="92380" marT="46190" marB="46190"/>
                </a:tc>
                <a:tc>
                  <a:txBody>
                    <a:bodyPr/>
                    <a:lstStyle/>
                    <a:p>
                      <a:pPr algn="ctr"/>
                      <a:r>
                        <a:rPr lang="es-ES" sz="1500" dirty="0">
                          <a:effectLst/>
                          <a:latin typeface="Calibri" panose="020F0502020204030204" pitchFamily="34" charset="0"/>
                          <a:ea typeface="Calibri" panose="020F0502020204030204" pitchFamily="34" charset="0"/>
                          <a:cs typeface="Times New Roman" panose="02020603050405020304" pitchFamily="18" charset="0"/>
                        </a:rPr>
                        <a:t>fuera de rango [-512:511]</a:t>
                      </a:r>
                      <a:endParaRPr lang="es-ES" sz="1500" dirty="0"/>
                    </a:p>
                  </a:txBody>
                  <a:tcPr marL="92380" marR="92380" marT="46190" marB="46190"/>
                </a:tc>
                <a:extLst>
                  <a:ext uri="{0D108BD9-81ED-4DB2-BD59-A6C34878D82A}">
                    <a16:rowId xmlns:a16="http://schemas.microsoft.com/office/drawing/2014/main" val="2627792576"/>
                  </a:ext>
                </a:extLst>
              </a:tr>
              <a:tr h="374650">
                <a:tc>
                  <a:txBody>
                    <a:bodyPr/>
                    <a:lstStyle/>
                    <a:p>
                      <a:pPr algn="ctr"/>
                      <a:r>
                        <a:rPr lang="es-ES" sz="1500" dirty="0"/>
                        <a:t>-103</a:t>
                      </a:r>
                    </a:p>
                  </a:txBody>
                  <a:tcPr marL="92380" marR="92380" marT="46190" marB="46190"/>
                </a:tc>
                <a:tc>
                  <a:txBody>
                    <a:bodyPr/>
                    <a:lstStyle/>
                    <a:p>
                      <a:pPr algn="ctr"/>
                      <a:r>
                        <a:rPr lang="es-ES" sz="1500" kern="1200" dirty="0">
                          <a:solidFill>
                            <a:schemeClr val="dk1"/>
                          </a:solidFill>
                          <a:effectLst/>
                          <a:latin typeface="+mn-lt"/>
                          <a:ea typeface="+mn-ea"/>
                          <a:cs typeface="+mn-cs"/>
                        </a:rPr>
                        <a:t>1001100111 </a:t>
                      </a:r>
                      <a:endParaRPr lang="es-ES" sz="1500" dirty="0"/>
                    </a:p>
                  </a:txBody>
                  <a:tcPr marL="92380" marR="92380" marT="46190" marB="46190"/>
                </a:tc>
                <a:tc>
                  <a:txBody>
                    <a:bodyPr/>
                    <a:lstStyle/>
                    <a:p>
                      <a:pPr algn="ctr"/>
                      <a:r>
                        <a:rPr lang="es-ES" sz="1500" kern="1200" dirty="0">
                          <a:solidFill>
                            <a:schemeClr val="dk1"/>
                          </a:solidFill>
                          <a:effectLst/>
                          <a:latin typeface="+mn-lt"/>
                          <a:ea typeface="+mn-ea"/>
                          <a:cs typeface="+mn-cs"/>
                        </a:rPr>
                        <a:t>1110011001 </a:t>
                      </a:r>
                      <a:endParaRPr lang="es-ES" sz="1500" dirty="0"/>
                    </a:p>
                  </a:txBody>
                  <a:tcPr marL="92380" marR="92380" marT="46190" marB="46190"/>
                </a:tc>
                <a:extLst>
                  <a:ext uri="{0D108BD9-81ED-4DB2-BD59-A6C34878D82A}">
                    <a16:rowId xmlns:a16="http://schemas.microsoft.com/office/drawing/2014/main" val="3925306014"/>
                  </a:ext>
                </a:extLst>
              </a:tr>
              <a:tr h="374650">
                <a:tc>
                  <a:txBody>
                    <a:bodyPr/>
                    <a:lstStyle/>
                    <a:p>
                      <a:pPr algn="ctr"/>
                      <a:r>
                        <a:rPr lang="es-ES" sz="1500" dirty="0"/>
                        <a:t>-52</a:t>
                      </a:r>
                    </a:p>
                  </a:txBody>
                  <a:tcPr marL="92380" marR="92380" marT="46190" marB="46190"/>
                </a:tc>
                <a:tc>
                  <a:txBody>
                    <a:bodyPr/>
                    <a:lstStyle/>
                    <a:p>
                      <a:pPr algn="ctr"/>
                      <a:r>
                        <a:rPr lang="es-ES" sz="1500" kern="1200" dirty="0">
                          <a:solidFill>
                            <a:schemeClr val="dk1"/>
                          </a:solidFill>
                          <a:effectLst/>
                          <a:latin typeface="+mn-lt"/>
                          <a:ea typeface="+mn-ea"/>
                          <a:cs typeface="+mn-cs"/>
                        </a:rPr>
                        <a:t>1000110100 </a:t>
                      </a:r>
                      <a:endParaRPr lang="es-ES" sz="1500" dirty="0"/>
                    </a:p>
                  </a:txBody>
                  <a:tcPr marL="92380" marR="92380" marT="46190" marB="46190"/>
                </a:tc>
                <a:tc>
                  <a:txBody>
                    <a:bodyPr/>
                    <a:lstStyle/>
                    <a:p>
                      <a:pPr algn="ctr"/>
                      <a:r>
                        <a:rPr lang="es-ES" sz="1500" b="1" kern="1200" dirty="0">
                          <a:solidFill>
                            <a:schemeClr val="dk1"/>
                          </a:solidFill>
                          <a:effectLst/>
                          <a:latin typeface="+mn-lt"/>
                          <a:ea typeface="+mn-ea"/>
                          <a:cs typeface="+mn-cs"/>
                        </a:rPr>
                        <a:t>1111001</a:t>
                      </a:r>
                      <a:r>
                        <a:rPr lang="es-ES" sz="1500" kern="1200" dirty="0">
                          <a:solidFill>
                            <a:schemeClr val="dk1"/>
                          </a:solidFill>
                          <a:effectLst/>
                          <a:latin typeface="+mn-lt"/>
                          <a:ea typeface="+mn-ea"/>
                          <a:cs typeface="+mn-cs"/>
                        </a:rPr>
                        <a:t>100 </a:t>
                      </a:r>
                      <a:endParaRPr lang="es-ES" sz="1500" dirty="0"/>
                    </a:p>
                  </a:txBody>
                  <a:tcPr marL="92380" marR="92380" marT="46190" marB="46190"/>
                </a:tc>
                <a:extLst>
                  <a:ext uri="{0D108BD9-81ED-4DB2-BD59-A6C34878D82A}">
                    <a16:rowId xmlns:a16="http://schemas.microsoft.com/office/drawing/2014/main" val="3019047778"/>
                  </a:ext>
                </a:extLst>
              </a:tr>
            </a:tbl>
          </a:graphicData>
        </a:graphic>
      </p:graphicFrame>
      <p:sp>
        <p:nvSpPr>
          <p:cNvPr id="2" name="Marcador de número de diapositiva 1">
            <a:extLst>
              <a:ext uri="{FF2B5EF4-FFF2-40B4-BE49-F238E27FC236}">
                <a16:creationId xmlns:a16="http://schemas.microsoft.com/office/drawing/2014/main" id="{B5550F7A-943F-4174-8AEE-00E1A227C52D}"/>
              </a:ext>
            </a:extLst>
          </p:cNvPr>
          <p:cNvSpPr>
            <a:spLocks noGrp="1"/>
          </p:cNvSpPr>
          <p:nvPr>
            <p:ph type="sldNum" sz="quarter" idx="12"/>
          </p:nvPr>
        </p:nvSpPr>
        <p:spPr/>
        <p:txBody>
          <a:bodyPr/>
          <a:lstStyle/>
          <a:p>
            <a:fld id="{78733FC4-8689-4CA5-A153-34ADD6EFE592}" type="slidenum">
              <a:rPr lang="es-ES" smtClean="0"/>
              <a:t>120</a:t>
            </a:fld>
            <a:endParaRPr lang="es-ES"/>
          </a:p>
        </p:txBody>
      </p:sp>
    </p:spTree>
    <p:custDataLst>
      <p:tags r:id="rId1"/>
    </p:custDataLst>
    <p:extLst>
      <p:ext uri="{BB962C8B-B14F-4D97-AF65-F5344CB8AC3E}">
        <p14:creationId xmlns:p14="http://schemas.microsoft.com/office/powerpoint/2010/main" val="39577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32F7F79-1F1C-4EFB-B72C-7A36A9C6FB76}"/>
              </a:ext>
            </a:extLst>
          </p:cNvPr>
          <p:cNvSpPr/>
          <p:nvPr/>
        </p:nvSpPr>
        <p:spPr>
          <a:xfrm>
            <a:off x="0" y="857250"/>
            <a:ext cx="8328171" cy="507831"/>
          </a:xfrm>
          <a:prstGeom prst="rect">
            <a:avLst/>
          </a:prstGeom>
        </p:spPr>
        <p:txBody>
          <a:bodyPr wrap="square">
            <a:spAutoFit/>
          </a:bodyPr>
          <a:lstStyle/>
          <a:p>
            <a:r>
              <a:rPr lang="es-ES" sz="1350" b="1" dirty="0"/>
              <a:t>Problema 4</a:t>
            </a:r>
            <a:r>
              <a:rPr lang="es-ES" sz="1350" dirty="0"/>
              <a:t>. Realiza las siguientes operaciones en binario, teniendo en cuenta los distintos sistemas de numeración. El ancho de palabra en todos los casos es de 8 bits:</a:t>
            </a:r>
          </a:p>
        </p:txBody>
      </p:sp>
      <p:sp>
        <p:nvSpPr>
          <p:cNvPr id="5" name="CuadroTexto 4">
            <a:extLst>
              <a:ext uri="{FF2B5EF4-FFF2-40B4-BE49-F238E27FC236}">
                <a16:creationId xmlns:a16="http://schemas.microsoft.com/office/drawing/2014/main" id="{4C5C0C8C-4720-8311-8926-864DAAEA6D93}"/>
              </a:ext>
            </a:extLst>
          </p:cNvPr>
          <p:cNvSpPr txBox="1"/>
          <p:nvPr/>
        </p:nvSpPr>
        <p:spPr>
          <a:xfrm>
            <a:off x="117565" y="1480113"/>
            <a:ext cx="8908869" cy="304698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Binario puro</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   1 0 0 0 1 0 1 0			b.   0 0 0 0 1 0 1 0		c.   1 0 0 0 1 0 1 0</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ES" sz="12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+ 1 0 1 1 0 0 1 0</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ES" sz="12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 + 1 0 0 1 0 0 1 0</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ES" sz="12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+ 0 0 1 1 1 0 0 1</a:t>
            </a:r>
          </a:p>
          <a:p>
            <a:pPr eaLnBrk="0" fontAlgn="base" hangingPunct="0">
              <a:spcBef>
                <a:spcPct val="0"/>
              </a:spcBef>
              <a:spcAft>
                <a:spcPct val="0"/>
              </a:spcAft>
              <a:tabLst>
                <a:tab pos="320675" algn="l"/>
              </a:tabLst>
            </a:pPr>
            <a:r>
              <a:rPr lang="en-US" altLang="es-ES" sz="1200" spc="300" dirty="0">
                <a:latin typeface="Arial" panose="020B0604020202020204" pitchFamily="34" charset="0"/>
                <a:ea typeface="Times New Roman" panose="02020603050405020304" pitchFamily="18" charset="0"/>
              </a:rPr>
              <a:t>  </a:t>
            </a:r>
            <a:r>
              <a:rPr lang="en-US" altLang="es-ES" sz="1200" b="1" spc="500" dirty="0">
                <a:solidFill>
                  <a:srgbClr val="FF0000"/>
                </a:solidFill>
                <a:latin typeface="Arial" panose="020B0604020202020204" pitchFamily="34" charset="0"/>
                <a:ea typeface="Times New Roman" panose="02020603050405020304" pitchFamily="18" charset="0"/>
              </a:rPr>
              <a:t>1</a:t>
            </a:r>
            <a:r>
              <a:rPr lang="en-US" altLang="es-ES" sz="1200" spc="500" dirty="0">
                <a:latin typeface="Arial" panose="020B0604020202020204" pitchFamily="34" charset="0"/>
                <a:ea typeface="Times New Roman" panose="02020603050405020304" pitchFamily="18" charset="0"/>
              </a:rPr>
              <a:t>0111100</a:t>
            </a:r>
            <a:r>
              <a:rPr lang="en-US" altLang="es-ES" sz="1200" dirty="0">
                <a:latin typeface="Arial" panose="020B0604020202020204" pitchFamily="34" charset="0"/>
                <a:ea typeface="Times New Roman" panose="02020603050405020304" pitchFamily="18" charset="0"/>
              </a:rPr>
              <a:t>(FUERA DE RANGO)	      </a:t>
            </a:r>
            <a:r>
              <a:rPr lang="en-US" altLang="es-ES" sz="1200" spc="400" dirty="0">
                <a:latin typeface="Arial" panose="020B0604020202020204" pitchFamily="34" charset="0"/>
                <a:ea typeface="Times New Roman" panose="02020603050405020304" pitchFamily="18" charset="0"/>
              </a:rPr>
              <a:t>10011100</a:t>
            </a:r>
            <a:r>
              <a:rPr lang="en-US" altLang="es-ES" sz="1200" dirty="0">
                <a:latin typeface="Arial" panose="020B0604020202020204" pitchFamily="34" charset="0"/>
                <a:ea typeface="Times New Roman" panose="02020603050405020304" pitchFamily="18" charset="0"/>
              </a:rPr>
              <a:t>[</a:t>
            </a:r>
            <a:r>
              <a:rPr lang="es-ES" sz="1200" dirty="0">
                <a:effectLst/>
                <a:latin typeface="Times New Roman" panose="02020603050405020304" pitchFamily="18" charset="0"/>
                <a:ea typeface="Times New Roman" panose="02020603050405020304" pitchFamily="18" charset="0"/>
              </a:rPr>
              <a:t>(156)</a:t>
            </a:r>
            <a:r>
              <a:rPr lang="es-ES" sz="1200" baseline="-25000" dirty="0">
                <a:effectLst/>
                <a:latin typeface="Times New Roman" panose="02020603050405020304" pitchFamily="18" charset="0"/>
                <a:ea typeface="Times New Roman" panose="02020603050405020304" pitchFamily="18" charset="0"/>
              </a:rPr>
              <a:t>10</a:t>
            </a:r>
            <a:r>
              <a:rPr lang="es-ES" sz="1200" dirty="0">
                <a:effectLst/>
                <a:latin typeface="Times New Roman" panose="02020603050405020304" pitchFamily="18" charset="0"/>
                <a:ea typeface="Times New Roman" panose="02020603050405020304" pitchFamily="18" charset="0"/>
              </a:rPr>
              <a:t>]</a:t>
            </a:r>
            <a:r>
              <a:rPr lang="es-ES" sz="1800" dirty="0">
                <a:effectLst/>
                <a:latin typeface="Times New Roman" panose="02020603050405020304" pitchFamily="18" charset="0"/>
                <a:ea typeface="Times New Roman" panose="02020603050405020304" pitchFamily="18" charset="0"/>
              </a:rPr>
              <a:t> </a:t>
            </a:r>
            <a:r>
              <a:rPr lang="en-US" altLang="es-ES" sz="1200" spc="400" dirty="0">
                <a:latin typeface="Arial" panose="020B0604020202020204" pitchFamily="34" charset="0"/>
                <a:ea typeface="Times New Roman" panose="02020603050405020304" pitchFamily="18" charset="0"/>
              </a:rPr>
              <a:t>	</a:t>
            </a:r>
            <a:r>
              <a:rPr lang="en-US" altLang="es-ES" sz="1200" dirty="0">
                <a:latin typeface="Arial" panose="020B0604020202020204" pitchFamily="34" charset="0"/>
                <a:ea typeface="Times New Roman" panose="02020603050405020304" pitchFamily="18" charset="0"/>
              </a:rPr>
              <a:t>      </a:t>
            </a:r>
            <a:r>
              <a:rPr lang="en-US" altLang="es-ES" sz="1200" spc="400" dirty="0">
                <a:latin typeface="Arial" panose="020B0604020202020204" pitchFamily="34" charset="0"/>
                <a:ea typeface="Times New Roman" panose="02020603050405020304" pitchFamily="18" charset="0"/>
              </a:rPr>
              <a:t>11000011</a:t>
            </a:r>
            <a:r>
              <a:rPr lang="en-US" altLang="es-ES" sz="1200" dirty="0">
                <a:latin typeface="Arial" panose="020B0604020202020204" pitchFamily="34" charset="0"/>
                <a:ea typeface="Times New Roman" panose="02020603050405020304" pitchFamily="18" charset="0"/>
              </a:rPr>
              <a:t> [</a:t>
            </a:r>
            <a:r>
              <a:rPr lang="es-ES" sz="1200" dirty="0">
                <a:effectLst/>
                <a:latin typeface="Times New Roman" panose="02020603050405020304" pitchFamily="18" charset="0"/>
                <a:ea typeface="Times New Roman" panose="02020603050405020304" pitchFamily="18" charset="0"/>
              </a:rPr>
              <a:t>(195)</a:t>
            </a:r>
            <a:r>
              <a:rPr lang="es-ES" sz="1200" baseline="-25000" dirty="0">
                <a:effectLst/>
                <a:latin typeface="Times New Roman" panose="02020603050405020304" pitchFamily="18" charset="0"/>
                <a:ea typeface="Times New Roman" panose="02020603050405020304" pitchFamily="18" charset="0"/>
              </a:rPr>
              <a:t>10</a:t>
            </a:r>
            <a:r>
              <a:rPr lang="es-ES" sz="1200" dirty="0">
                <a:effectLst/>
                <a:latin typeface="Times New Roman" panose="02020603050405020304" pitchFamily="18" charset="0"/>
                <a:ea typeface="Times New Roman" panose="02020603050405020304" pitchFamily="18" charset="0"/>
              </a:rPr>
              <a:t>]</a:t>
            </a:r>
            <a:r>
              <a:rPr lang="es-ES" sz="1800" dirty="0">
                <a:effectLst/>
                <a:latin typeface="Times New Roman" panose="02020603050405020304" pitchFamily="18" charset="0"/>
                <a:ea typeface="Times New Roman" panose="02020603050405020304" pitchFamily="18" charset="0"/>
              </a:rPr>
              <a:t> </a:t>
            </a:r>
            <a:endParaRPr lang="en-US" altLang="es-ES" sz="1200" spc="400"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endPar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Magnitud y Signo</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   1 0 0 0 1 0 1 0			e.   0 0 0 0 1 0 1 0		f.   1 0 0 0 1 0 1 0</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ES" sz="12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+ 1 0 1 1 0 0 1 0</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ES" sz="12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 + 1 0 0 1 0 0 1 0</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ES" sz="12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+ 0 0 1 1 1 0 0 1</a:t>
            </a: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lang="en-US" altLang="es-ES" sz="1200" spc="400" dirty="0">
                <a:latin typeface="Arial" panose="020B0604020202020204" pitchFamily="34" charset="0"/>
                <a:ea typeface="Times New Roman" panose="02020603050405020304" pitchFamily="18" charset="0"/>
              </a:rPr>
              <a:t>   </a:t>
            </a:r>
            <a:r>
              <a:rPr lang="es-ES" sz="1200" spc="400" dirty="0">
                <a:effectLst/>
                <a:latin typeface="+mj-lt"/>
                <a:ea typeface="Times New Roman" panose="02020603050405020304" pitchFamily="18" charset="0"/>
              </a:rPr>
              <a:t>10111100</a:t>
            </a:r>
            <a:r>
              <a:rPr lang="en-US" altLang="es-ES" sz="1200" dirty="0">
                <a:latin typeface="Arial" panose="020B0604020202020204" pitchFamily="34" charset="0"/>
                <a:ea typeface="Times New Roman" panose="02020603050405020304" pitchFamily="18" charset="0"/>
              </a:rPr>
              <a:t> [</a:t>
            </a:r>
            <a:r>
              <a:rPr lang="es-ES" sz="1200" dirty="0">
                <a:effectLst/>
                <a:latin typeface="Times New Roman" panose="02020603050405020304" pitchFamily="18" charset="0"/>
                <a:ea typeface="Times New Roman" panose="02020603050405020304" pitchFamily="18" charset="0"/>
              </a:rPr>
              <a:t>(-60)</a:t>
            </a:r>
            <a:r>
              <a:rPr lang="es-ES" sz="1200" baseline="-25000" dirty="0">
                <a:effectLst/>
                <a:latin typeface="Times New Roman" panose="02020603050405020304" pitchFamily="18" charset="0"/>
                <a:ea typeface="Times New Roman" panose="02020603050405020304" pitchFamily="18" charset="0"/>
              </a:rPr>
              <a:t>10</a:t>
            </a:r>
            <a:r>
              <a:rPr lang="es-ES" sz="1200" dirty="0">
                <a:effectLst/>
                <a:latin typeface="Times New Roman" panose="02020603050405020304" pitchFamily="18" charset="0"/>
                <a:ea typeface="Times New Roman" panose="02020603050405020304" pitchFamily="18" charset="0"/>
              </a:rPr>
              <a:t>]</a:t>
            </a:r>
            <a:r>
              <a:rPr lang="es-ES" sz="1800" dirty="0">
                <a:effectLst/>
                <a:latin typeface="Times New Roman" panose="02020603050405020304" pitchFamily="18" charset="0"/>
                <a:ea typeface="Times New Roman" panose="02020603050405020304" pitchFamily="18" charset="0"/>
              </a:rPr>
              <a:t> 		</a:t>
            </a:r>
            <a:r>
              <a:rPr lang="en-US" altLang="es-ES" sz="1200" spc="400" dirty="0">
                <a:latin typeface="Arial" panose="020B0604020202020204" pitchFamily="34" charset="0"/>
                <a:ea typeface="Times New Roman" panose="02020603050405020304" pitchFamily="18" charset="0"/>
              </a:rPr>
              <a:t> </a:t>
            </a:r>
            <a:r>
              <a:rPr lang="es-ES" sz="1200" spc="400" dirty="0">
                <a:effectLst/>
                <a:latin typeface="+mj-lt"/>
                <a:ea typeface="Times New Roman" panose="02020603050405020304" pitchFamily="18" charset="0"/>
              </a:rPr>
              <a:t>10001000</a:t>
            </a:r>
            <a:r>
              <a:rPr lang="en-US" altLang="es-ES" sz="1200" dirty="0">
                <a:latin typeface="Arial" panose="020B0604020202020204" pitchFamily="34" charset="0"/>
                <a:ea typeface="Times New Roman" panose="02020603050405020304" pitchFamily="18" charset="0"/>
              </a:rPr>
              <a:t> [</a:t>
            </a:r>
            <a:r>
              <a:rPr lang="es-ES" sz="1200" dirty="0">
                <a:effectLst/>
                <a:latin typeface="Times New Roman" panose="02020603050405020304" pitchFamily="18" charset="0"/>
                <a:ea typeface="Times New Roman" panose="02020603050405020304" pitchFamily="18" charset="0"/>
              </a:rPr>
              <a:t>(-8)</a:t>
            </a:r>
            <a:r>
              <a:rPr lang="es-ES" sz="1200" baseline="-25000" dirty="0">
                <a:effectLst/>
                <a:latin typeface="Times New Roman" panose="02020603050405020304" pitchFamily="18" charset="0"/>
                <a:ea typeface="Times New Roman" panose="02020603050405020304" pitchFamily="18" charset="0"/>
              </a:rPr>
              <a:t>10</a:t>
            </a:r>
            <a:r>
              <a:rPr lang="es-ES" sz="1200" dirty="0">
                <a:effectLst/>
                <a:latin typeface="Times New Roman" panose="02020603050405020304" pitchFamily="18" charset="0"/>
                <a:ea typeface="Times New Roman" panose="02020603050405020304" pitchFamily="18" charset="0"/>
              </a:rPr>
              <a:t>]</a:t>
            </a:r>
            <a:r>
              <a:rPr lang="es-ES" sz="1800" dirty="0">
                <a:effectLst/>
                <a:latin typeface="Times New Roman" panose="02020603050405020304" pitchFamily="18" charset="0"/>
                <a:ea typeface="Times New Roman" panose="02020603050405020304" pitchFamily="18" charset="0"/>
              </a:rPr>
              <a:t> 		</a:t>
            </a:r>
            <a:r>
              <a:rPr lang="en-US" altLang="es-ES" sz="1200" spc="400" dirty="0">
                <a:latin typeface="Arial" panose="020B0604020202020204" pitchFamily="34" charset="0"/>
                <a:ea typeface="Times New Roman" panose="02020603050405020304" pitchFamily="18" charset="0"/>
              </a:rPr>
              <a:t>   </a:t>
            </a:r>
            <a:r>
              <a:rPr lang="es-ES" sz="1200" spc="400" dirty="0">
                <a:effectLst/>
                <a:latin typeface="+mj-lt"/>
                <a:ea typeface="Times New Roman" panose="02020603050405020304" pitchFamily="18" charset="0"/>
              </a:rPr>
              <a:t>00101111</a:t>
            </a:r>
            <a:r>
              <a:rPr lang="en-US" altLang="es-ES" sz="1200" dirty="0">
                <a:latin typeface="Arial" panose="020B0604020202020204" pitchFamily="34" charset="0"/>
                <a:ea typeface="Times New Roman" panose="02020603050405020304" pitchFamily="18" charset="0"/>
              </a:rPr>
              <a:t> [</a:t>
            </a:r>
            <a:r>
              <a:rPr lang="es-ES" sz="1200" dirty="0">
                <a:effectLst/>
                <a:latin typeface="Times New Roman" panose="02020603050405020304" pitchFamily="18" charset="0"/>
                <a:ea typeface="Times New Roman" panose="02020603050405020304" pitchFamily="18" charset="0"/>
              </a:rPr>
              <a:t>(47)</a:t>
            </a:r>
            <a:r>
              <a:rPr lang="es-ES" sz="1200" baseline="-25000" dirty="0">
                <a:effectLst/>
                <a:latin typeface="Times New Roman" panose="02020603050405020304" pitchFamily="18" charset="0"/>
                <a:ea typeface="Times New Roman" panose="02020603050405020304" pitchFamily="18" charset="0"/>
              </a:rPr>
              <a:t>10</a:t>
            </a:r>
            <a:r>
              <a:rPr lang="es-ES" sz="1200" dirty="0">
                <a:effectLst/>
                <a:latin typeface="Times New Roman" panose="02020603050405020304" pitchFamily="18" charset="0"/>
                <a:ea typeface="Times New Roman" panose="02020603050405020304" pitchFamily="18" charset="0"/>
              </a:rPr>
              <a:t>]</a:t>
            </a:r>
            <a:r>
              <a:rPr lang="es-ES" sz="1800" dirty="0">
                <a:effectLst/>
                <a:latin typeface="Times New Roman" panose="02020603050405020304" pitchFamily="18" charset="0"/>
                <a:ea typeface="Times New Roman" panose="02020603050405020304" pitchFamily="18" charset="0"/>
              </a:rPr>
              <a:t> </a:t>
            </a:r>
            <a:endParaRPr kumimoji="0" lang="en-US" altLang="es-ES" sz="1200" b="1" i="0" u="none" strike="noStrike" cap="none" spc="400" normalizeH="0" dirty="0">
              <a:ln>
                <a:noFill/>
              </a:ln>
              <a:solidFill>
                <a:schemeClr val="tx1"/>
              </a:solidFill>
              <a:effectLst/>
              <a:latin typeface="+mj-l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endPar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Complemento a 2</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g.   1 0 0 0 1 0 1 0			h.   0 0 0 0 1 0 1 0		i.    1 0 0 0 1 0 1 0</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ES" sz="12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+ 1 0 1 1 0 0 1 0</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ES" sz="12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 + 1 0 0 1 0 0 1 0</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ES" sz="12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+ 0 0 1 1 1 0 0 1</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lang="es-ES" sz="1200" strike="sngStrike" spc="400" dirty="0">
                <a:latin typeface="Times New Roman" panose="02020603050405020304" pitchFamily="18" charset="0"/>
                <a:ea typeface="Times New Roman" panose="02020603050405020304" pitchFamily="18" charset="0"/>
              </a:rPr>
              <a:t>  </a:t>
            </a:r>
            <a:r>
              <a:rPr lang="es-ES" sz="1200" strike="sngStrike" spc="400" dirty="0">
                <a:effectLst/>
                <a:latin typeface="Times New Roman" panose="02020603050405020304" pitchFamily="18" charset="0"/>
                <a:ea typeface="Times New Roman" panose="02020603050405020304" pitchFamily="18" charset="0"/>
              </a:rPr>
              <a:t>00111100</a:t>
            </a:r>
            <a:r>
              <a:rPr lang="es-ES" sz="1200" spc="400" dirty="0">
                <a:effectLst/>
                <a:latin typeface="Times New Roman" panose="02020603050405020304" pitchFamily="18" charset="0"/>
                <a:ea typeface="Times New Roman" panose="02020603050405020304" pitchFamily="18" charset="0"/>
              </a:rPr>
              <a:t> </a:t>
            </a:r>
            <a:r>
              <a:rPr lang="es-ES" sz="1200" dirty="0">
                <a:effectLst/>
                <a:latin typeface="+mj-lt"/>
                <a:ea typeface="Times New Roman" panose="02020603050405020304" pitchFamily="18" charset="0"/>
              </a:rPr>
              <a:t>Fuera de rango</a:t>
            </a:r>
            <a:r>
              <a:rPr lang="es-ES" sz="1200" dirty="0">
                <a:effectLst/>
                <a:latin typeface="Times New Roman" panose="02020603050405020304" pitchFamily="18" charset="0"/>
                <a:ea typeface="Times New Roman" panose="02020603050405020304" pitchFamily="18" charset="0"/>
              </a:rPr>
              <a:t>	</a:t>
            </a:r>
            <a:r>
              <a:rPr lang="en-US" altLang="es-ES" sz="1200" spc="400" dirty="0">
                <a:latin typeface="Arial" panose="020B0604020202020204" pitchFamily="34" charset="0"/>
                <a:ea typeface="Times New Roman" panose="02020603050405020304" pitchFamily="18" charset="0"/>
              </a:rPr>
              <a:t> 	   </a:t>
            </a:r>
            <a:r>
              <a:rPr lang="es-ES" sz="1200" spc="350" dirty="0">
                <a:effectLst/>
                <a:latin typeface="+mj-lt"/>
                <a:ea typeface="Times New Roman" panose="02020603050405020304" pitchFamily="18" charset="0"/>
              </a:rPr>
              <a:t>10011100</a:t>
            </a:r>
            <a:r>
              <a:rPr lang="en-US" altLang="es-ES" sz="1200" spc="350" dirty="0">
                <a:latin typeface="Arial" panose="020B0604020202020204" pitchFamily="34" charset="0"/>
                <a:ea typeface="Times New Roman" panose="02020603050405020304" pitchFamily="18" charset="0"/>
              </a:rPr>
              <a:t> </a:t>
            </a:r>
            <a:r>
              <a:rPr lang="en-US" altLang="es-ES" sz="1200" dirty="0">
                <a:latin typeface="Arial" panose="020B0604020202020204" pitchFamily="34" charset="0"/>
                <a:ea typeface="Times New Roman" panose="02020603050405020304" pitchFamily="18" charset="0"/>
              </a:rPr>
              <a:t>[</a:t>
            </a:r>
            <a:r>
              <a:rPr lang="es-ES" sz="1200" dirty="0">
                <a:effectLst/>
                <a:latin typeface="Times New Roman" panose="02020603050405020304" pitchFamily="18" charset="0"/>
                <a:ea typeface="Times New Roman" panose="02020603050405020304" pitchFamily="18" charset="0"/>
              </a:rPr>
              <a:t>(-100)</a:t>
            </a:r>
            <a:r>
              <a:rPr lang="es-ES" sz="1200" baseline="-25000" dirty="0">
                <a:effectLst/>
                <a:latin typeface="Times New Roman" panose="02020603050405020304" pitchFamily="18" charset="0"/>
                <a:ea typeface="Times New Roman" panose="02020603050405020304" pitchFamily="18" charset="0"/>
              </a:rPr>
              <a:t>10</a:t>
            </a:r>
            <a:r>
              <a:rPr lang="es-ES" sz="1200" dirty="0">
                <a:effectLst/>
                <a:latin typeface="Times New Roman" panose="02020603050405020304" pitchFamily="18" charset="0"/>
                <a:ea typeface="Times New Roman" panose="02020603050405020304" pitchFamily="18" charset="0"/>
              </a:rPr>
              <a:t>] 	 </a:t>
            </a:r>
            <a:r>
              <a:rPr lang="en-US" altLang="es-ES" sz="1200" spc="400" dirty="0">
                <a:latin typeface="Arial" panose="020B0604020202020204" pitchFamily="34" charset="0"/>
                <a:ea typeface="Times New Roman" panose="02020603050405020304" pitchFamily="18" charset="0"/>
              </a:rPr>
              <a:t>  </a:t>
            </a:r>
            <a:r>
              <a:rPr lang="es-ES" sz="1200" spc="400" dirty="0">
                <a:effectLst/>
                <a:latin typeface="+mj-lt"/>
                <a:ea typeface="Times New Roman" panose="02020603050405020304" pitchFamily="18" charset="0"/>
              </a:rPr>
              <a:t>11000011</a:t>
            </a:r>
            <a:r>
              <a:rPr lang="en-US" altLang="es-ES" sz="1200" spc="400" dirty="0">
                <a:latin typeface="Arial" panose="020B0604020202020204" pitchFamily="34" charset="0"/>
                <a:ea typeface="Times New Roman" panose="02020603050405020304" pitchFamily="18" charset="0"/>
              </a:rPr>
              <a:t> </a:t>
            </a:r>
            <a:r>
              <a:rPr lang="en-US" altLang="es-ES" sz="1200" dirty="0">
                <a:latin typeface="Arial" panose="020B0604020202020204" pitchFamily="34" charset="0"/>
                <a:ea typeface="Times New Roman" panose="02020603050405020304" pitchFamily="18" charset="0"/>
              </a:rPr>
              <a:t>[</a:t>
            </a:r>
            <a:r>
              <a:rPr lang="es-ES" sz="1200" dirty="0">
                <a:effectLst/>
                <a:latin typeface="Times New Roman" panose="02020603050405020304" pitchFamily="18" charset="0"/>
                <a:ea typeface="Times New Roman" panose="02020603050405020304" pitchFamily="18" charset="0"/>
              </a:rPr>
              <a:t>(-61)</a:t>
            </a:r>
            <a:r>
              <a:rPr lang="es-ES" sz="1200" baseline="-25000" dirty="0">
                <a:effectLst/>
                <a:latin typeface="Times New Roman" panose="02020603050405020304" pitchFamily="18" charset="0"/>
                <a:ea typeface="Times New Roman" panose="02020603050405020304" pitchFamily="18" charset="0"/>
              </a:rPr>
              <a:t>10</a:t>
            </a:r>
            <a:r>
              <a:rPr lang="es-ES" sz="1200" dirty="0">
                <a:effectLst/>
                <a:latin typeface="Times New Roman" panose="02020603050405020304" pitchFamily="18" charset="0"/>
                <a:ea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lang="es-ES" sz="1200" dirty="0">
                <a:effectLst/>
                <a:latin typeface="+mj-lt"/>
                <a:ea typeface="Times New Roman" panose="02020603050405020304" pitchFamily="18" charset="0"/>
              </a:rPr>
              <a:t> (la suma de dos negativos no puede dar un positivo)</a:t>
            </a:r>
            <a:endParaRPr kumimoji="0" lang="en-US" altLang="es-ES" sz="1200" b="0" i="0" u="none" strike="noStrike" cap="none" spc="400" normalizeH="0" dirty="0">
              <a:ln>
                <a:noFill/>
              </a:ln>
              <a:solidFill>
                <a:schemeClr val="tx1"/>
              </a:solidFill>
              <a:effectLst/>
              <a:latin typeface="+mj-lt"/>
            </a:endParaRPr>
          </a:p>
        </p:txBody>
      </p:sp>
      <p:sp>
        <p:nvSpPr>
          <p:cNvPr id="2" name="Marcador de número de diapositiva 1">
            <a:extLst>
              <a:ext uri="{FF2B5EF4-FFF2-40B4-BE49-F238E27FC236}">
                <a16:creationId xmlns:a16="http://schemas.microsoft.com/office/drawing/2014/main" id="{B0B97E05-29D6-482E-BCD7-118E989259A3}"/>
              </a:ext>
            </a:extLst>
          </p:cNvPr>
          <p:cNvSpPr>
            <a:spLocks noGrp="1"/>
          </p:cNvSpPr>
          <p:nvPr>
            <p:ph type="sldNum" sz="quarter" idx="12"/>
          </p:nvPr>
        </p:nvSpPr>
        <p:spPr/>
        <p:txBody>
          <a:bodyPr/>
          <a:lstStyle/>
          <a:p>
            <a:fld id="{78733FC4-8689-4CA5-A153-34ADD6EFE592}" type="slidenum">
              <a:rPr lang="es-ES" smtClean="0"/>
              <a:t>121</a:t>
            </a:fld>
            <a:endParaRPr lang="es-ES"/>
          </a:p>
        </p:txBody>
      </p:sp>
    </p:spTree>
    <p:custDataLst>
      <p:tags r:id="rId1"/>
    </p:custDataLst>
    <p:extLst>
      <p:ext uri="{BB962C8B-B14F-4D97-AF65-F5344CB8AC3E}">
        <p14:creationId xmlns:p14="http://schemas.microsoft.com/office/powerpoint/2010/main" val="97026268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2" name="CustomShape 4"/>
          <p:cNvSpPr/>
          <p:nvPr/>
        </p:nvSpPr>
        <p:spPr>
          <a:xfrm>
            <a:off x="2714760" y="4221000"/>
            <a:ext cx="6429240" cy="91440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3" name="CustomShape 5"/>
          <p:cNvSpPr/>
          <p:nvPr/>
        </p:nvSpPr>
        <p:spPr>
          <a:xfrm>
            <a:off x="2700360" y="4221000"/>
            <a:ext cx="136440" cy="9144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4" name="CustomShape 6"/>
          <p:cNvSpPr/>
          <p:nvPr/>
        </p:nvSpPr>
        <p:spPr>
          <a:xfrm>
            <a:off x="3249360" y="4376880"/>
            <a:ext cx="483948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2600" b="0" strike="noStrike" spc="-1" dirty="0">
                <a:solidFill>
                  <a:srgbClr val="FFFFFF"/>
                </a:solidFill>
                <a:uFill>
                  <a:solidFill>
                    <a:srgbClr val="FFFFFF"/>
                  </a:solidFill>
                </a:uFill>
                <a:latin typeface="45 Helvetica Light"/>
              </a:rPr>
              <a:t>Tema 6. </a:t>
            </a:r>
            <a:r>
              <a:rPr lang="es-ES" altLang="es-ES" sz="2800" dirty="0">
                <a:solidFill>
                  <a:schemeClr val="bg1"/>
                </a:solidFill>
                <a:latin typeface="45 Helvetica Light" charset="0"/>
              </a:rPr>
              <a:t>Digital</a:t>
            </a:r>
            <a:endParaRPr lang="es-ES" sz="2400" b="0" strike="noStrike"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122</a:t>
            </a:fld>
            <a:endParaRPr lang="es-ES" sz="24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71775033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a:extLst>
              <a:ext uri="{FF2B5EF4-FFF2-40B4-BE49-F238E27FC236}">
                <a16:creationId xmlns:a16="http://schemas.microsoft.com/office/drawing/2014/main" id="{2E88BC2C-DD93-E5FE-3118-E2ADBFC96540}"/>
              </a:ext>
            </a:extLst>
          </p:cNvPr>
          <p:cNvSpPr>
            <a:spLocks noChangeArrowheads="1"/>
          </p:cNvSpPr>
          <p:nvPr/>
        </p:nvSpPr>
        <p:spPr bwMode="auto">
          <a:xfrm>
            <a:off x="-1" y="859721"/>
            <a:ext cx="8913181" cy="2226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9656" tIns="0" rIns="545928" bIns="558624"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Problema 1. </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Utilizando los mapas de Karnaugh, simplificar las siguientes funciones de conmutación, obtenerlas en función de suma de productos o producto de sumas:</a:t>
            </a:r>
            <a:endParaRPr kumimoji="0" lang="es-ES" altLang="es-ES" sz="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a:t>
            </a:r>
            <a:r>
              <a:rPr kumimoji="0" lang="es-ES" altLang="es-ES" sz="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1</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s-ES" altLang="es-ES"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w,x,y,z</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 </a:t>
            </a:r>
            <a:r>
              <a:rPr kumimoji="0" lang="en-U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å</a:t>
            </a:r>
            <a:r>
              <a:rPr kumimoji="0" lang="es-ES" altLang="es-ES" sz="1200" b="0" i="0" u="none" strike="noStrike" cap="none" normalizeH="0" baseline="0" dirty="0">
                <a:ln>
                  <a:noFill/>
                </a:ln>
                <a:solidFill>
                  <a:schemeClr val="tx1"/>
                </a:solidFill>
                <a:effectLst/>
                <a:ea typeface="Times New Roman" panose="02020603050405020304" pitchFamily="18" charset="0"/>
              </a:rPr>
              <a:t>m(5,6,9,10)</a:t>
            </a:r>
            <a:endParaRPr kumimoji="0" lang="es-ES" altLang="es-ES" sz="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a:t>
            </a:r>
            <a:r>
              <a:rPr kumimoji="0" lang="es-ES" altLang="es-ES" sz="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2</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s-ES" altLang="es-ES"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x,y,z</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 </a:t>
            </a:r>
            <a:r>
              <a:rPr kumimoji="0" lang="en-U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å</a:t>
            </a:r>
            <a:r>
              <a:rPr kumimoji="0" lang="es-ES" altLang="es-ES" sz="1200" b="0" i="0" u="none" strike="noStrike" cap="none" normalizeH="0" baseline="0" dirty="0">
                <a:ln>
                  <a:noFill/>
                </a:ln>
                <a:solidFill>
                  <a:schemeClr val="tx1"/>
                </a:solidFill>
                <a:effectLst/>
                <a:ea typeface="Times New Roman" panose="02020603050405020304" pitchFamily="18" charset="0"/>
              </a:rPr>
              <a:t>m(2,3,4,5,6,7)</a:t>
            </a:r>
            <a:endParaRPr kumimoji="0" lang="es-ES" altLang="es-ES" sz="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a:t>
            </a:r>
            <a:r>
              <a:rPr kumimoji="0" lang="es-ES" altLang="es-ES" sz="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3</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s-ES" altLang="es-ES"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x,y,z</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 </a:t>
            </a:r>
            <a:r>
              <a:rPr kumimoji="0" lang="en-U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å</a:t>
            </a:r>
            <a:r>
              <a:rPr kumimoji="0" lang="es-ES" altLang="es-ES" sz="1200" b="0" i="0" u="none" strike="noStrike" cap="none" normalizeH="0" baseline="0" dirty="0">
                <a:ln>
                  <a:noFill/>
                </a:ln>
                <a:solidFill>
                  <a:schemeClr val="tx1"/>
                </a:solidFill>
                <a:effectLst/>
                <a:ea typeface="Times New Roman" panose="02020603050405020304" pitchFamily="18" charset="0"/>
              </a:rPr>
              <a:t>m(2,4,5,6)</a:t>
            </a:r>
            <a:endParaRPr kumimoji="0" lang="es-ES" altLang="es-ES" sz="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a:t>
            </a:r>
            <a:r>
              <a:rPr kumimoji="0" lang="es-ES" altLang="es-ES" sz="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4</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s-ES" altLang="es-ES"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w,x,y,z</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 </a:t>
            </a:r>
            <a:r>
              <a:rPr kumimoji="0" lang="en-U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å</a:t>
            </a:r>
            <a:r>
              <a:rPr kumimoji="0" lang="es-ES" altLang="es-ES" sz="1200" b="0" i="0" u="none" strike="noStrike" cap="none" normalizeH="0" baseline="0" dirty="0">
                <a:ln>
                  <a:noFill/>
                </a:ln>
                <a:solidFill>
                  <a:schemeClr val="tx1"/>
                </a:solidFill>
                <a:effectLst/>
                <a:ea typeface="Times New Roman" panose="02020603050405020304" pitchFamily="18" charset="0"/>
              </a:rPr>
              <a:t>m(3,6,7,11,12,14,15)</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Problema 2.</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Para cada una de las funciones dadas a continuación, dibujar un circuito con puertas AND, OR Y NOT que la sintetice:</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8" name="Rectangle 23">
            <a:extLst>
              <a:ext uri="{FF2B5EF4-FFF2-40B4-BE49-F238E27FC236}">
                <a16:creationId xmlns:a16="http://schemas.microsoft.com/office/drawing/2014/main" id="{5F76D8B6-EC67-F3BF-98FD-C6394A122618}"/>
              </a:ext>
            </a:extLst>
          </p:cNvPr>
          <p:cNvSpPr>
            <a:spLocks noChangeArrowheads="1"/>
          </p:cNvSpPr>
          <p:nvPr/>
        </p:nvSpPr>
        <p:spPr bwMode="auto">
          <a:xfrm>
            <a:off x="0" y="3632175"/>
            <a:ext cx="879703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9656" tIns="45720" rIns="91440" bIns="45720" numCol="1" anchor="ctr" anchorCtr="0" compatLnSpc="1">
            <a:prstTxWarp prst="textNoShape">
              <a:avLst/>
            </a:prstTxWarp>
            <a:spAutoFit/>
          </a:bodyPr>
          <a:lstStyle>
            <a:lvl1pPr eaLnBrk="0" fontAlgn="base" hangingPunct="0">
              <a:spcBef>
                <a:spcPct val="0"/>
              </a:spcBef>
              <a:spcAft>
                <a:spcPct val="0"/>
              </a:spcAft>
              <a:tabLst>
                <a:tab pos="588963" algn="l"/>
              </a:tabLst>
              <a:defRPr>
                <a:solidFill>
                  <a:schemeClr val="tx1"/>
                </a:solidFill>
                <a:latin typeface="Arial" panose="020B0604020202020204" pitchFamily="34" charset="0"/>
              </a:defRPr>
            </a:lvl1pPr>
            <a:lvl2pPr eaLnBrk="0" fontAlgn="base" hangingPunct="0">
              <a:spcBef>
                <a:spcPct val="0"/>
              </a:spcBef>
              <a:spcAft>
                <a:spcPct val="0"/>
              </a:spcAft>
              <a:tabLst>
                <a:tab pos="588963" algn="l"/>
              </a:tabLst>
              <a:defRPr>
                <a:solidFill>
                  <a:schemeClr val="tx1"/>
                </a:solidFill>
                <a:latin typeface="Arial" panose="020B0604020202020204" pitchFamily="34" charset="0"/>
              </a:defRPr>
            </a:lvl2pPr>
            <a:lvl3pPr eaLnBrk="0" fontAlgn="base" hangingPunct="0">
              <a:spcBef>
                <a:spcPct val="0"/>
              </a:spcBef>
              <a:spcAft>
                <a:spcPct val="0"/>
              </a:spcAft>
              <a:tabLst>
                <a:tab pos="588963" algn="l"/>
              </a:tabLst>
              <a:defRPr>
                <a:solidFill>
                  <a:schemeClr val="tx1"/>
                </a:solidFill>
                <a:latin typeface="Arial" panose="020B0604020202020204" pitchFamily="34" charset="0"/>
              </a:defRPr>
            </a:lvl3pPr>
            <a:lvl4pPr eaLnBrk="0" fontAlgn="base" hangingPunct="0">
              <a:spcBef>
                <a:spcPct val="0"/>
              </a:spcBef>
              <a:spcAft>
                <a:spcPct val="0"/>
              </a:spcAft>
              <a:tabLst>
                <a:tab pos="588963" algn="l"/>
              </a:tabLst>
              <a:defRPr>
                <a:solidFill>
                  <a:schemeClr val="tx1"/>
                </a:solidFill>
                <a:latin typeface="Arial" panose="020B0604020202020204" pitchFamily="34" charset="0"/>
              </a:defRPr>
            </a:lvl4pPr>
            <a:lvl5pPr eaLnBrk="0" fontAlgn="base" hangingPunct="0">
              <a:spcBef>
                <a:spcPct val="0"/>
              </a:spcBef>
              <a:spcAft>
                <a:spcPct val="0"/>
              </a:spcAft>
              <a:tabLst>
                <a:tab pos="588963" algn="l"/>
              </a:tabLst>
              <a:defRPr>
                <a:solidFill>
                  <a:schemeClr val="tx1"/>
                </a:solidFill>
                <a:latin typeface="Arial" panose="020B0604020202020204" pitchFamily="34" charset="0"/>
              </a:defRPr>
            </a:lvl5pPr>
            <a:lvl6pPr eaLnBrk="0" fontAlgn="base" hangingPunct="0">
              <a:spcBef>
                <a:spcPct val="0"/>
              </a:spcBef>
              <a:spcAft>
                <a:spcPct val="0"/>
              </a:spcAft>
              <a:tabLst>
                <a:tab pos="588963" algn="l"/>
              </a:tabLst>
              <a:defRPr>
                <a:solidFill>
                  <a:schemeClr val="tx1"/>
                </a:solidFill>
                <a:latin typeface="Arial" panose="020B0604020202020204" pitchFamily="34" charset="0"/>
              </a:defRPr>
            </a:lvl6pPr>
            <a:lvl7pPr eaLnBrk="0" fontAlgn="base" hangingPunct="0">
              <a:spcBef>
                <a:spcPct val="0"/>
              </a:spcBef>
              <a:spcAft>
                <a:spcPct val="0"/>
              </a:spcAft>
              <a:tabLst>
                <a:tab pos="588963" algn="l"/>
              </a:tabLst>
              <a:defRPr>
                <a:solidFill>
                  <a:schemeClr val="tx1"/>
                </a:solidFill>
                <a:latin typeface="Arial" panose="020B0604020202020204" pitchFamily="34" charset="0"/>
              </a:defRPr>
            </a:lvl7pPr>
            <a:lvl8pPr eaLnBrk="0" fontAlgn="base" hangingPunct="0">
              <a:spcBef>
                <a:spcPct val="0"/>
              </a:spcBef>
              <a:spcAft>
                <a:spcPct val="0"/>
              </a:spcAft>
              <a:tabLst>
                <a:tab pos="588963" algn="l"/>
              </a:tabLst>
              <a:defRPr>
                <a:solidFill>
                  <a:schemeClr val="tx1"/>
                </a:solidFill>
                <a:latin typeface="Arial" panose="020B0604020202020204" pitchFamily="34" charset="0"/>
              </a:defRPr>
            </a:lvl8pPr>
            <a:lvl9pPr eaLnBrk="0" fontAlgn="base" hangingPunct="0">
              <a:spcBef>
                <a:spcPct val="0"/>
              </a:spcBef>
              <a:spcAft>
                <a:spcPct val="0"/>
              </a:spcAft>
              <a:tabLst>
                <a:tab pos="58896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588963" algn="l"/>
              </a:tabLst>
            </a:pPr>
            <a:r>
              <a:rPr kumimoji="0" lang="en-US" altLang="es-ES" sz="1200" b="1" i="0" u="none" strike="noStrike" cap="none" normalizeH="0" baseline="0" dirty="0" err="1">
                <a:ln>
                  <a:noFill/>
                </a:ln>
                <a:solidFill>
                  <a:schemeClr val="tx1"/>
                </a:solidFill>
                <a:effectLst/>
                <a:latin typeface="+mj-lt"/>
                <a:ea typeface="Times New Roman" panose="02020603050405020304" pitchFamily="18" charset="0"/>
              </a:rPr>
              <a:t>Problema</a:t>
            </a:r>
            <a:r>
              <a:rPr kumimoji="0" lang="en-US" altLang="es-ES" sz="1200" b="1" i="0" u="none" strike="noStrike" cap="none" normalizeH="0" baseline="0" dirty="0">
                <a:ln>
                  <a:noFill/>
                </a:ln>
                <a:solidFill>
                  <a:schemeClr val="tx1"/>
                </a:solidFill>
                <a:effectLst/>
                <a:latin typeface="+mj-lt"/>
                <a:ea typeface="Times New Roman" panose="02020603050405020304" pitchFamily="18" charset="0"/>
              </a:rPr>
              <a:t> 3.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rPr>
              <a:t>En un proceso químico la temperatura de la mezcla se ha de mantener entre los valores -4ºC y 4ºC, ambos incluidos. El sensor de temperatura en su salida ofrece la medida en cuatro bits codificados en complemento a 2. Se va a diseñar un circuito tal que si la temperatura de la mezcla está fuera de margen se activa una alarma luminosa, constituida por un LED, que se enciende cuando se le aplica un valor de tensión alta.</a:t>
            </a:r>
          </a:p>
          <a:p>
            <a:pPr marL="0" marR="0" lvl="0" indent="0" algn="just" defTabSz="914400" rtl="0" eaLnBrk="0" fontAlgn="base" latinLnBrk="0" hangingPunct="0">
              <a:lnSpc>
                <a:spcPct val="100000"/>
              </a:lnSpc>
              <a:spcBef>
                <a:spcPct val="0"/>
              </a:spcBef>
              <a:spcAft>
                <a:spcPct val="0"/>
              </a:spcAft>
              <a:buClrTx/>
              <a:buSzTx/>
              <a:buFontTx/>
              <a:buNone/>
              <a:tabLst>
                <a:tab pos="588963" algn="l"/>
              </a:tabLst>
            </a:pPr>
            <a:br>
              <a:rPr kumimoji="0" lang="es-ES" altLang="es-ES" sz="1200" b="0" i="0" u="none" strike="noStrike" cap="none" normalizeH="0" baseline="0" dirty="0">
                <a:ln>
                  <a:noFill/>
                </a:ln>
                <a:solidFill>
                  <a:schemeClr val="tx1"/>
                </a:solidFill>
                <a:effectLst/>
                <a:latin typeface="+mj-lt"/>
                <a:ea typeface="Times New Roman" panose="02020603050405020304" pitchFamily="18" charset="0"/>
              </a:rPr>
            </a:br>
            <a:r>
              <a:rPr kumimoji="0" lang="en-US" altLang="es-ES" sz="1200" b="0" i="0" u="none" strike="noStrike" cap="none" normalizeH="0" baseline="0" dirty="0">
                <a:ln>
                  <a:noFill/>
                </a:ln>
                <a:solidFill>
                  <a:schemeClr val="tx1"/>
                </a:solidFill>
                <a:effectLst/>
                <a:latin typeface="+mj-lt"/>
                <a:ea typeface="Times New Roman" panose="02020603050405020304" pitchFamily="18" charset="0"/>
              </a:rPr>
              <a:t>Se </a:t>
            </a:r>
            <a:r>
              <a:rPr kumimoji="0" lang="en-US" altLang="es-ES" sz="1200" b="0" i="0" u="none" strike="noStrike" cap="none" normalizeH="0" baseline="0" dirty="0" err="1">
                <a:ln>
                  <a:noFill/>
                </a:ln>
                <a:solidFill>
                  <a:schemeClr val="tx1"/>
                </a:solidFill>
                <a:effectLst/>
                <a:latin typeface="+mj-lt"/>
                <a:ea typeface="Times New Roman" panose="02020603050405020304" pitchFamily="18" charset="0"/>
              </a:rPr>
              <a:t>pide</a:t>
            </a:r>
            <a:r>
              <a:rPr kumimoji="0" lang="en-US" altLang="es-ES" sz="1200" b="0" i="0" u="none" strike="noStrike" cap="none" normalizeH="0" baseline="0" dirty="0">
                <a:ln>
                  <a:noFill/>
                </a:ln>
                <a:solidFill>
                  <a:schemeClr val="tx1"/>
                </a:solidFill>
                <a:effectLst/>
                <a:latin typeface="+mj-lt"/>
                <a:ea typeface="Times New Roman" panose="02020603050405020304" pitchFamily="18" charset="0"/>
              </a:rPr>
              <a:t>:</a:t>
            </a:r>
            <a:endParaRPr kumimoji="0" lang="es-ES" altLang="es-ES" sz="1200" b="0" i="0" u="none" strike="noStrike" cap="none" normalizeH="0" baseline="0" dirty="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Char char="•"/>
              <a:tabLst>
                <a:tab pos="588963" algn="l"/>
              </a:tabLst>
            </a:pP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Calibri" panose="020F0502020204030204" pitchFamily="34" charset="0"/>
              </a:rPr>
              <a:t>Escribir la tabla de verdad del sistema.</a:t>
            </a:r>
            <a:endParaRPr kumimoji="0" lang="es-ES" altLang="es-ES" sz="1200" b="0" i="0" u="none" strike="noStrike" cap="none" normalizeH="0" baseline="0" dirty="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Char char="•"/>
              <a:tabLst>
                <a:tab pos="588963" algn="l"/>
              </a:tabLst>
            </a:pP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Calibri" panose="020F0502020204030204" pitchFamily="34" charset="0"/>
              </a:rPr>
              <a:t>Expresar la variable de salida en forma de suma de productos.</a:t>
            </a:r>
            <a:endParaRPr kumimoji="0" lang="es-ES" altLang="es-ES" sz="1200" b="0" i="0" u="none" strike="noStrike" cap="none" normalizeH="0" baseline="0" dirty="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Char char="•"/>
              <a:tabLst>
                <a:tab pos="588963" algn="l"/>
              </a:tabLst>
            </a:pP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Calibri" panose="020F0502020204030204" pitchFamily="34" charset="0"/>
              </a:rPr>
              <a:t>Simplificar la función por el método que se crea más conveniente.</a:t>
            </a:r>
            <a:endParaRPr kumimoji="0" lang="es-ES" altLang="es-ES" sz="1200" b="0" i="0" u="none" strike="noStrike" cap="none" normalizeH="0" baseline="0" dirty="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Char char="•"/>
              <a:tabLst>
                <a:tab pos="588963" algn="l"/>
              </a:tabLst>
            </a:pP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Calibri" panose="020F0502020204030204" pitchFamily="34" charset="0"/>
              </a:rPr>
              <a:t>Implementar el circuito en puertas lógicas.</a:t>
            </a:r>
            <a:endParaRPr kumimoji="0" lang="es-ES" altLang="es-ES" sz="1200" b="0" i="0" u="none" strike="noStrike" cap="none" normalizeH="0" baseline="0" dirty="0">
              <a:ln>
                <a:noFill/>
              </a:ln>
              <a:solidFill>
                <a:schemeClr val="tx1"/>
              </a:solidFill>
              <a:effectLst/>
              <a:latin typeface="+mj-lt"/>
            </a:endParaRPr>
          </a:p>
        </p:txBody>
      </p:sp>
      <p:pic>
        <p:nvPicPr>
          <p:cNvPr id="19" name="Imagen 18">
            <a:extLst>
              <a:ext uri="{FF2B5EF4-FFF2-40B4-BE49-F238E27FC236}">
                <a16:creationId xmlns:a16="http://schemas.microsoft.com/office/drawing/2014/main" id="{E8DFDE33-84D0-9C6A-C3D5-343488E513C6}"/>
              </a:ext>
            </a:extLst>
          </p:cNvPr>
          <p:cNvPicPr>
            <a:picLocks noChangeAspect="1"/>
          </p:cNvPicPr>
          <p:nvPr/>
        </p:nvPicPr>
        <p:blipFill rotWithShape="1">
          <a:blip r:embed="rId2"/>
          <a:srcRect t="68013" r="2381"/>
          <a:stretch/>
        </p:blipFill>
        <p:spPr>
          <a:xfrm>
            <a:off x="632410" y="3215032"/>
            <a:ext cx="2006288" cy="307987"/>
          </a:xfrm>
          <a:prstGeom prst="rect">
            <a:avLst/>
          </a:prstGeom>
        </p:spPr>
      </p:pic>
      <p:pic>
        <p:nvPicPr>
          <p:cNvPr id="20" name="Imagen 19">
            <a:extLst>
              <a:ext uri="{FF2B5EF4-FFF2-40B4-BE49-F238E27FC236}">
                <a16:creationId xmlns:a16="http://schemas.microsoft.com/office/drawing/2014/main" id="{6E426A2F-824C-D7F0-E752-FC0EB1732321}"/>
              </a:ext>
            </a:extLst>
          </p:cNvPr>
          <p:cNvPicPr>
            <a:picLocks noChangeAspect="1"/>
          </p:cNvPicPr>
          <p:nvPr/>
        </p:nvPicPr>
        <p:blipFill rotWithShape="1">
          <a:blip r:embed="rId2"/>
          <a:srcRect t="39488" r="1976" b="33417"/>
          <a:stretch/>
        </p:blipFill>
        <p:spPr>
          <a:xfrm>
            <a:off x="632410" y="2875231"/>
            <a:ext cx="2196040" cy="284379"/>
          </a:xfrm>
          <a:prstGeom prst="rect">
            <a:avLst/>
          </a:prstGeom>
        </p:spPr>
      </p:pic>
      <p:pic>
        <p:nvPicPr>
          <p:cNvPr id="21" name="Imagen 20">
            <a:extLst>
              <a:ext uri="{FF2B5EF4-FFF2-40B4-BE49-F238E27FC236}">
                <a16:creationId xmlns:a16="http://schemas.microsoft.com/office/drawing/2014/main" id="{A68DBB53-453B-476A-FC82-84E69C45D1C7}"/>
              </a:ext>
            </a:extLst>
          </p:cNvPr>
          <p:cNvPicPr>
            <a:picLocks noChangeAspect="1"/>
          </p:cNvPicPr>
          <p:nvPr/>
        </p:nvPicPr>
        <p:blipFill rotWithShape="1">
          <a:blip r:embed="rId2"/>
          <a:srcRect t="8222" r="10505" b="63078"/>
          <a:stretch/>
        </p:blipFill>
        <p:spPr>
          <a:xfrm>
            <a:off x="632410" y="2526723"/>
            <a:ext cx="2006288" cy="301414"/>
          </a:xfrm>
          <a:prstGeom prst="rect">
            <a:avLst/>
          </a:prstGeom>
        </p:spPr>
      </p:pic>
      <p:sp>
        <p:nvSpPr>
          <p:cNvPr id="7" name="Marcador de número de diapositiva 1">
            <a:extLst>
              <a:ext uri="{FF2B5EF4-FFF2-40B4-BE49-F238E27FC236}">
                <a16:creationId xmlns:a16="http://schemas.microsoft.com/office/drawing/2014/main" id="{637719AB-63FE-4DBC-8F76-192258EDE685}"/>
              </a:ext>
            </a:extLst>
          </p:cNvPr>
          <p:cNvSpPr txBox="1">
            <a:spLocks/>
          </p:cNvSpPr>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marL="0" algn="l" defTabSz="914400" rtl="0" eaLnBrk="0" fontAlgn="base" latinLnBrk="0"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123</a:t>
            </a:fld>
            <a:endParaRPr lang="es-ES_tradnl" altLang="es-ES" dirty="0"/>
          </a:p>
        </p:txBody>
      </p:sp>
    </p:spTree>
    <p:extLst>
      <p:ext uri="{BB962C8B-B14F-4D97-AF65-F5344CB8AC3E}">
        <p14:creationId xmlns:p14="http://schemas.microsoft.com/office/powerpoint/2010/main" val="188288485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FF128C1-4824-CCBB-B52E-C9D34960F7BB}"/>
              </a:ext>
            </a:extLst>
          </p:cNvPr>
          <p:cNvSpPr>
            <a:spLocks noChangeArrowheads="1"/>
          </p:cNvSpPr>
          <p:nvPr/>
        </p:nvSpPr>
        <p:spPr bwMode="auto">
          <a:xfrm>
            <a:off x="0" y="849984"/>
            <a:ext cx="8655728" cy="388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9656" tIns="103155" rIns="91440" bIns="45720" numCol="1" anchor="ctr" anchorCtr="0" compatLnSpc="1">
            <a:prstTxWarp prst="textNoShape">
              <a:avLst/>
            </a:prstTxWarp>
            <a:spAutoFit/>
          </a:bodyPr>
          <a:lstStyle>
            <a:lvl1pPr eaLnBrk="0" fontAlgn="base" hangingPunct="0">
              <a:spcBef>
                <a:spcPct val="0"/>
              </a:spcBef>
              <a:spcAft>
                <a:spcPct val="0"/>
              </a:spcAft>
              <a:tabLst>
                <a:tab pos="596900" algn="l"/>
              </a:tabLst>
              <a:defRPr>
                <a:solidFill>
                  <a:schemeClr val="tx1"/>
                </a:solidFill>
                <a:latin typeface="Arial" panose="020B0604020202020204" pitchFamily="34" charset="0"/>
              </a:defRPr>
            </a:lvl1pPr>
            <a:lvl2pPr eaLnBrk="0" fontAlgn="base" hangingPunct="0">
              <a:spcBef>
                <a:spcPct val="0"/>
              </a:spcBef>
              <a:spcAft>
                <a:spcPct val="0"/>
              </a:spcAft>
              <a:tabLst>
                <a:tab pos="596900" algn="l"/>
              </a:tabLst>
              <a:defRPr>
                <a:solidFill>
                  <a:schemeClr val="tx1"/>
                </a:solidFill>
                <a:latin typeface="Arial" panose="020B0604020202020204" pitchFamily="34" charset="0"/>
              </a:defRPr>
            </a:lvl2pPr>
            <a:lvl3pPr eaLnBrk="0" fontAlgn="base" hangingPunct="0">
              <a:spcBef>
                <a:spcPct val="0"/>
              </a:spcBef>
              <a:spcAft>
                <a:spcPct val="0"/>
              </a:spcAft>
              <a:tabLst>
                <a:tab pos="596900" algn="l"/>
              </a:tabLst>
              <a:defRPr>
                <a:solidFill>
                  <a:schemeClr val="tx1"/>
                </a:solidFill>
                <a:latin typeface="Arial" panose="020B0604020202020204" pitchFamily="34" charset="0"/>
              </a:defRPr>
            </a:lvl3pPr>
            <a:lvl4pPr eaLnBrk="0" fontAlgn="base" hangingPunct="0">
              <a:spcBef>
                <a:spcPct val="0"/>
              </a:spcBef>
              <a:spcAft>
                <a:spcPct val="0"/>
              </a:spcAft>
              <a:tabLst>
                <a:tab pos="596900" algn="l"/>
              </a:tabLst>
              <a:defRPr>
                <a:solidFill>
                  <a:schemeClr val="tx1"/>
                </a:solidFill>
                <a:latin typeface="Arial" panose="020B0604020202020204" pitchFamily="34" charset="0"/>
              </a:defRPr>
            </a:lvl4pPr>
            <a:lvl5pPr eaLnBrk="0" fontAlgn="base" hangingPunct="0">
              <a:spcBef>
                <a:spcPct val="0"/>
              </a:spcBef>
              <a:spcAft>
                <a:spcPct val="0"/>
              </a:spcAft>
              <a:tabLst>
                <a:tab pos="596900" algn="l"/>
              </a:tabLst>
              <a:defRPr>
                <a:solidFill>
                  <a:schemeClr val="tx1"/>
                </a:solidFill>
                <a:latin typeface="Arial" panose="020B0604020202020204" pitchFamily="34" charset="0"/>
              </a:defRPr>
            </a:lvl5pPr>
            <a:lvl6pPr eaLnBrk="0" fontAlgn="base" hangingPunct="0">
              <a:spcBef>
                <a:spcPct val="0"/>
              </a:spcBef>
              <a:spcAft>
                <a:spcPct val="0"/>
              </a:spcAft>
              <a:tabLst>
                <a:tab pos="596900" algn="l"/>
              </a:tabLst>
              <a:defRPr>
                <a:solidFill>
                  <a:schemeClr val="tx1"/>
                </a:solidFill>
                <a:latin typeface="Arial" panose="020B0604020202020204" pitchFamily="34" charset="0"/>
              </a:defRPr>
            </a:lvl6pPr>
            <a:lvl7pPr eaLnBrk="0" fontAlgn="base" hangingPunct="0">
              <a:spcBef>
                <a:spcPct val="0"/>
              </a:spcBef>
              <a:spcAft>
                <a:spcPct val="0"/>
              </a:spcAft>
              <a:tabLst>
                <a:tab pos="596900" algn="l"/>
              </a:tabLst>
              <a:defRPr>
                <a:solidFill>
                  <a:schemeClr val="tx1"/>
                </a:solidFill>
                <a:latin typeface="Arial" panose="020B0604020202020204" pitchFamily="34" charset="0"/>
              </a:defRPr>
            </a:lvl7pPr>
            <a:lvl8pPr eaLnBrk="0" fontAlgn="base" hangingPunct="0">
              <a:spcBef>
                <a:spcPct val="0"/>
              </a:spcBef>
              <a:spcAft>
                <a:spcPct val="0"/>
              </a:spcAft>
              <a:tabLst>
                <a:tab pos="596900" algn="l"/>
              </a:tabLst>
              <a:defRPr>
                <a:solidFill>
                  <a:schemeClr val="tx1"/>
                </a:solidFill>
                <a:latin typeface="Arial" panose="020B0604020202020204" pitchFamily="34" charset="0"/>
              </a:defRPr>
            </a:lvl8pPr>
            <a:lvl9pPr eaLnBrk="0" fontAlgn="base" hangingPunct="0">
              <a:spcBef>
                <a:spcPct val="0"/>
              </a:spcBef>
              <a:spcAft>
                <a:spcPct val="0"/>
              </a:spcAft>
              <a:tabLst>
                <a:tab pos="5969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596900" algn="l"/>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Problema 4. </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Un motor es controlado por tres pulsadores A, B y C. Diseñe su circuito de control mediante puertas lógicas que cumpla las siguientes condiciones de funcionamiento:</a:t>
            </a:r>
            <a:endParaRPr kumimoji="0" lang="es-ES" altLang="es-ES"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ts val="600"/>
              </a:spcBef>
              <a:spcAft>
                <a:spcPct val="0"/>
              </a:spcAft>
              <a:buClrTx/>
              <a:buSzTx/>
              <a:buFontTx/>
              <a:buChar char="•"/>
              <a:tabLst>
                <a:tab pos="596900"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Si se pulsan los tres pulsadores el motor se activa</a:t>
            </a:r>
            <a:endParaRPr kumimoji="0" lang="es-ES" altLang="es-ES"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ts val="600"/>
              </a:spcBef>
              <a:spcAft>
                <a:spcPct val="0"/>
              </a:spcAft>
              <a:buClrTx/>
              <a:buSzTx/>
              <a:buFontTx/>
              <a:buChar char="•"/>
              <a:tabLst>
                <a:tab pos="596900"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Si se pulsan dos pulsadores cualesquiera el motor se activa pero se enciende un LED como señal de emergencia</a:t>
            </a:r>
            <a:endParaRPr kumimoji="0" lang="es-ES" altLang="es-ES"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ts val="600"/>
              </a:spcBef>
              <a:spcAft>
                <a:spcPct val="0"/>
              </a:spcAft>
              <a:buClrTx/>
              <a:buSzTx/>
              <a:buFontTx/>
              <a:buChar char="•"/>
              <a:tabLst>
                <a:tab pos="596900"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Si sólo se pulsa un pulsador el motor no se activa pero se enciende el LED indicador de emergencia</a:t>
            </a:r>
            <a:endParaRPr kumimoji="0" lang="es-ES" altLang="es-ES"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ts val="600"/>
              </a:spcBef>
              <a:spcAft>
                <a:spcPct val="0"/>
              </a:spcAft>
              <a:buClrTx/>
              <a:buSzTx/>
              <a:buFontTx/>
              <a:buChar char="•"/>
              <a:tabLst>
                <a:tab pos="596900"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Si no se pulsa ningún pulsador, ni el motor ni el LED se activan. </a:t>
            </a:r>
          </a:p>
          <a:p>
            <a:pPr marL="0" marR="0" lvl="0" indent="0" algn="just" defTabSz="914400" rtl="0" eaLnBrk="0" fontAlgn="base" latinLnBrk="0" hangingPunct="0">
              <a:lnSpc>
                <a:spcPct val="100000"/>
              </a:lnSpc>
              <a:spcBef>
                <a:spcPts val="600"/>
              </a:spcBef>
              <a:spcAft>
                <a:spcPct val="0"/>
              </a:spcAft>
              <a:buClrTx/>
              <a:buSzTx/>
              <a:tabLst>
                <a:tab pos="596900" algn="l"/>
              </a:tabLst>
            </a:pPr>
            <a:r>
              <a:rPr kumimoji="0" lang="en-U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Se </a:t>
            </a:r>
            <a:r>
              <a:rPr kumimoji="0" lang="en-US" altLang="es-ES"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pide</a:t>
            </a:r>
            <a:r>
              <a:rPr kumimoji="0" lang="en-U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s-ES" altLang="es-ES" sz="1200" b="0" i="0" u="none" strike="noStrike" cap="none" normalizeH="0" baseline="0" dirty="0">
              <a:ln>
                <a:noFill/>
              </a:ln>
              <a:solidFill>
                <a:schemeClr val="tx1"/>
              </a:solidFill>
              <a:effectLst/>
            </a:endParaRPr>
          </a:p>
          <a:p>
            <a:pPr marL="228600" marR="0" lvl="0" indent="-228600" algn="just" defTabSz="914400" rtl="0" eaLnBrk="0" fontAlgn="base" latinLnBrk="0" hangingPunct="0">
              <a:lnSpc>
                <a:spcPct val="100000"/>
              </a:lnSpc>
              <a:spcBef>
                <a:spcPts val="600"/>
              </a:spcBef>
              <a:spcAft>
                <a:spcPct val="0"/>
              </a:spcAft>
              <a:buClrTx/>
              <a:buSzTx/>
              <a:buFont typeface="+mj-lt"/>
              <a:buAutoNum type="alphaLcPeriod"/>
              <a:tabLst>
                <a:tab pos="596900"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Escribir la tabla de verdad de la señal que controla el motor (M) y de la señal que controla el LED de emergencia (L). </a:t>
            </a:r>
            <a:endParaRPr kumimoji="0" lang="es-ES" altLang="es-ES" sz="1200" b="0" i="0" u="none" strike="noStrike" cap="none" normalizeH="0" baseline="0" dirty="0">
              <a:ln>
                <a:noFill/>
              </a:ln>
              <a:solidFill>
                <a:schemeClr val="tx1"/>
              </a:solidFill>
              <a:effectLst/>
            </a:endParaRPr>
          </a:p>
          <a:p>
            <a:pPr marL="228600" marR="0" lvl="0" indent="-228600" algn="just" defTabSz="914400" rtl="0" eaLnBrk="0" fontAlgn="base" latinLnBrk="0" hangingPunct="0">
              <a:lnSpc>
                <a:spcPct val="100000"/>
              </a:lnSpc>
              <a:spcBef>
                <a:spcPts val="600"/>
              </a:spcBef>
              <a:spcAft>
                <a:spcPct val="0"/>
              </a:spcAft>
              <a:buClrTx/>
              <a:buSzTx/>
              <a:buFont typeface="+mj-lt"/>
              <a:buAutoNum type="alphaLcPeriod"/>
              <a:tabLst>
                <a:tab pos="596900"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Expresar las funciones de salida del motor y del LED como suma de productos (Primera Forma Canónica). </a:t>
            </a:r>
            <a:endParaRPr kumimoji="0" lang="en-U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228600" marR="0" lvl="0" indent="-228600" algn="just" defTabSz="914400" rtl="0" eaLnBrk="0" fontAlgn="base" latinLnBrk="0" hangingPunct="0">
              <a:lnSpc>
                <a:spcPct val="100000"/>
              </a:lnSpc>
              <a:spcBef>
                <a:spcPts val="600"/>
              </a:spcBef>
              <a:spcAft>
                <a:spcPct val="0"/>
              </a:spcAft>
              <a:buClrTx/>
              <a:buSzTx/>
              <a:buFont typeface="+mj-lt"/>
              <a:buAutoNum type="alphaLcPeriod"/>
              <a:tabLst>
                <a:tab pos="596900"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Obtener las expresiones reducidas de las funciones por el método de Karnaugh. </a:t>
            </a:r>
            <a:endParaRPr kumimoji="0" lang="es-ES" altLang="es-ES" sz="1200" b="0" i="0" u="none" strike="noStrike" cap="none" normalizeH="0" baseline="0" dirty="0">
              <a:ln>
                <a:noFill/>
              </a:ln>
              <a:solidFill>
                <a:schemeClr val="tx1"/>
              </a:solidFill>
              <a:effectLst/>
            </a:endParaRPr>
          </a:p>
          <a:p>
            <a:pPr marL="228600" marR="0" lvl="0" indent="-228600" algn="just" defTabSz="914400" rtl="0" eaLnBrk="0" fontAlgn="base" latinLnBrk="0" hangingPunct="0">
              <a:lnSpc>
                <a:spcPct val="100000"/>
              </a:lnSpc>
              <a:spcBef>
                <a:spcPts val="600"/>
              </a:spcBef>
              <a:spcAft>
                <a:spcPct val="0"/>
              </a:spcAft>
              <a:buClrTx/>
              <a:buSzTx/>
              <a:buFont typeface="+mj-lt"/>
              <a:buAutoNum type="alphaLcPeriod"/>
              <a:tabLst>
                <a:tab pos="596900"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Implementar los circuitos del motor y del LED utilizando puertas lógicas. </a:t>
            </a:r>
            <a:endParaRPr kumimoji="0" lang="es-ES" altLang="es-ES" sz="1200" b="0" i="0" u="none" strike="noStrike" cap="none" normalizeH="0" baseline="0" dirty="0">
              <a:ln>
                <a:noFill/>
              </a:ln>
              <a:solidFill>
                <a:schemeClr val="tx1"/>
              </a:solidFill>
              <a:effectLst/>
            </a:endParaRPr>
          </a:p>
          <a:p>
            <a:pPr algn="just"/>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algn="just"/>
            <a:r>
              <a:rPr kumimoji="0" lang="en-US" altLang="es-ES" sz="12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Problema</a:t>
            </a:r>
            <a:r>
              <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5.</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El circuito de la figura es un comparador binario de dos números (A y B) de dos bits. Las salidas (S0, S1 y S2) toman el valor lógico “1” cuando A&gt;B, A=B y A&lt;B respectivamente.</a:t>
            </a:r>
            <a:endParaRPr kumimoji="0" lang="es-ES" altLang="es-ES" sz="12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96900" algn="l"/>
              </a:tabLst>
            </a:pP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96900" algn="l"/>
              </a:tabLst>
            </a:pPr>
            <a:endParaRPr kumimoji="0" lang="en-US" altLang="es-ES" sz="1800" b="0" i="0" u="none" strike="noStrike" cap="none" normalizeH="0" baseline="0" dirty="0">
              <a:ln>
                <a:noFill/>
              </a:ln>
              <a:solidFill>
                <a:schemeClr val="tx1"/>
              </a:solidFill>
              <a:effectLst/>
              <a:latin typeface="Arial" panose="020B0604020202020204" pitchFamily="34" charset="0"/>
            </a:endParaRPr>
          </a:p>
        </p:txBody>
      </p:sp>
      <p:sp>
        <p:nvSpPr>
          <p:cNvPr id="5" name="docshape14">
            <a:extLst>
              <a:ext uri="{FF2B5EF4-FFF2-40B4-BE49-F238E27FC236}">
                <a16:creationId xmlns:a16="http://schemas.microsoft.com/office/drawing/2014/main" id="{28E7F458-1033-BC2F-92B9-D08C8D5D1D85}"/>
              </a:ext>
            </a:extLst>
          </p:cNvPr>
          <p:cNvSpPr>
            <a:spLocks/>
          </p:cNvSpPr>
          <p:nvPr/>
        </p:nvSpPr>
        <p:spPr bwMode="auto">
          <a:xfrm>
            <a:off x="4484370" y="7834630"/>
            <a:ext cx="306070" cy="1270"/>
          </a:xfrm>
          <a:custGeom>
            <a:avLst/>
            <a:gdLst>
              <a:gd name="T0" fmla="+- 0 7543 7062"/>
              <a:gd name="T1" fmla="*/ T0 w 482"/>
              <a:gd name="T2" fmla="+- 0 7062 7062"/>
              <a:gd name="T3" fmla="*/ T2 w 482"/>
              <a:gd name="T4" fmla="+- 0 7543 7062"/>
              <a:gd name="T5" fmla="*/ T4 w 482"/>
              <a:gd name="T6" fmla="+- 0 7062 7062"/>
              <a:gd name="T7" fmla="*/ T6 w 482"/>
            </a:gdLst>
            <a:ahLst/>
            <a:cxnLst>
              <a:cxn ang="0">
                <a:pos x="T1" y="0"/>
              </a:cxn>
              <a:cxn ang="0">
                <a:pos x="T3" y="0"/>
              </a:cxn>
              <a:cxn ang="0">
                <a:pos x="T5" y="0"/>
              </a:cxn>
              <a:cxn ang="0">
                <a:pos x="T7" y="0"/>
              </a:cxn>
            </a:cxnLst>
            <a:rect l="0" t="0" r="r" b="b"/>
            <a:pathLst>
              <a:path w="482">
                <a:moveTo>
                  <a:pt x="481" y="0"/>
                </a:moveTo>
                <a:lnTo>
                  <a:pt x="0" y="0"/>
                </a:lnTo>
                <a:moveTo>
                  <a:pt x="481" y="0"/>
                </a:moveTo>
                <a:lnTo>
                  <a:pt x="0" y="0"/>
                </a:lnTo>
              </a:path>
            </a:pathLst>
          </a:custGeom>
          <a:noFill/>
          <a:ln w="8077">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r>
              <a:rPr lang="en-US" sz="1100">
                <a:effectLst/>
                <a:latin typeface="Times New Roman" panose="02020603050405020304" pitchFamily="18" charset="0"/>
                <a:ea typeface="Times New Roman" panose="02020603050405020304" pitchFamily="18" charset="0"/>
              </a:rPr>
              <a:t> </a:t>
            </a:r>
            <a:endParaRPr lang="es-ES" sz="1100">
              <a:effectLst/>
              <a:latin typeface="Times New Roman" panose="02020603050405020304" pitchFamily="18" charset="0"/>
              <a:ea typeface="Times New Roman" panose="02020603050405020304" pitchFamily="18" charset="0"/>
            </a:endParaRPr>
          </a:p>
        </p:txBody>
      </p:sp>
      <p:pic>
        <p:nvPicPr>
          <p:cNvPr id="7" name="Imagen 6">
            <a:extLst>
              <a:ext uri="{FF2B5EF4-FFF2-40B4-BE49-F238E27FC236}">
                <a16:creationId xmlns:a16="http://schemas.microsoft.com/office/drawing/2014/main" id="{CE362B05-4444-5032-8406-EC1E1053CB47}"/>
              </a:ext>
            </a:extLst>
          </p:cNvPr>
          <p:cNvPicPr>
            <a:picLocks noChangeAspect="1"/>
          </p:cNvPicPr>
          <p:nvPr/>
        </p:nvPicPr>
        <p:blipFill>
          <a:blip r:embed="rId2"/>
          <a:stretch>
            <a:fillRect/>
          </a:stretch>
        </p:blipFill>
        <p:spPr>
          <a:xfrm>
            <a:off x="2137519" y="4461022"/>
            <a:ext cx="3465080" cy="1217461"/>
          </a:xfrm>
          <a:prstGeom prst="rect">
            <a:avLst/>
          </a:prstGeom>
        </p:spPr>
      </p:pic>
      <p:sp>
        <p:nvSpPr>
          <p:cNvPr id="6" name="Marcador de número de diapositiva 1">
            <a:extLst>
              <a:ext uri="{FF2B5EF4-FFF2-40B4-BE49-F238E27FC236}">
                <a16:creationId xmlns:a16="http://schemas.microsoft.com/office/drawing/2014/main" id="{F7C553FD-A365-4744-AE05-3089548242AC}"/>
              </a:ext>
            </a:extLst>
          </p:cNvPr>
          <p:cNvSpPr txBox="1">
            <a:spLocks/>
          </p:cNvSpPr>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marL="0" algn="l" defTabSz="914400" rtl="0" eaLnBrk="0" fontAlgn="base" latinLnBrk="0"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124</a:t>
            </a:fld>
            <a:endParaRPr lang="es-ES_tradnl" altLang="es-ES" dirty="0"/>
          </a:p>
        </p:txBody>
      </p:sp>
    </p:spTree>
    <p:extLst>
      <p:ext uri="{BB962C8B-B14F-4D97-AF65-F5344CB8AC3E}">
        <p14:creationId xmlns:p14="http://schemas.microsoft.com/office/powerpoint/2010/main" val="292555073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7F003E9-350F-8A19-895A-E1E4762039FE}"/>
              </a:ext>
            </a:extLst>
          </p:cNvPr>
          <p:cNvSpPr txBox="1"/>
          <p:nvPr/>
        </p:nvSpPr>
        <p:spPr>
          <a:xfrm>
            <a:off x="0" y="812134"/>
            <a:ext cx="8834847" cy="5577296"/>
          </a:xfrm>
          <a:prstGeom prst="rect">
            <a:avLst/>
          </a:prstGeom>
          <a:noFill/>
        </p:spPr>
        <p:txBody>
          <a:bodyPr wrap="square">
            <a:spAutoFit/>
          </a:bodyPr>
          <a:lstStyle/>
          <a:p>
            <a:pPr marL="139700" algn="just">
              <a:spcBef>
                <a:spcPts val="450"/>
              </a:spcBef>
            </a:pPr>
            <a:r>
              <a:rPr lang="en-US" sz="1200" b="1" dirty="0" err="1">
                <a:effectLst/>
                <a:latin typeface="+mj-lt"/>
                <a:ea typeface="Times New Roman" panose="02020603050405020304" pitchFamily="18" charset="0"/>
              </a:rPr>
              <a:t>Problema</a:t>
            </a:r>
            <a:r>
              <a:rPr lang="en-US" sz="1200" b="1" spc="-20" dirty="0">
                <a:effectLst/>
                <a:latin typeface="+mj-lt"/>
                <a:ea typeface="Times New Roman" panose="02020603050405020304" pitchFamily="18" charset="0"/>
              </a:rPr>
              <a:t> 6</a:t>
            </a:r>
            <a:r>
              <a:rPr lang="en-US" sz="1200" b="1" dirty="0">
                <a:effectLst/>
                <a:latin typeface="+mj-lt"/>
                <a:ea typeface="Times New Roman" panose="02020603050405020304" pitchFamily="18" charset="0"/>
              </a:rPr>
              <a:t>.</a:t>
            </a:r>
            <a:r>
              <a:rPr lang="es-ES" sz="1200" b="1" dirty="0">
                <a:latin typeface="+mj-lt"/>
                <a:ea typeface="Times New Roman" panose="02020603050405020304" pitchFamily="18" charset="0"/>
              </a:rPr>
              <a:t> </a:t>
            </a:r>
            <a:r>
              <a:rPr lang="es-ES" sz="1200" dirty="0">
                <a:effectLst/>
                <a:latin typeface="+mj-lt"/>
                <a:ea typeface="Times New Roman" panose="02020603050405020304" pitchFamily="18" charset="0"/>
              </a:rPr>
              <a:t>Se quiere realizar un circuito para activar la alarma de incendios (</a:t>
            </a:r>
            <a:r>
              <a:rPr lang="es-ES" sz="1200" b="1" dirty="0">
                <a:effectLst/>
                <a:latin typeface="+mj-lt"/>
                <a:ea typeface="Times New Roman" panose="02020603050405020304" pitchFamily="18" charset="0"/>
              </a:rPr>
              <a:t>A</a:t>
            </a:r>
            <a:r>
              <a:rPr lang="es-ES" sz="1200" dirty="0">
                <a:effectLst/>
                <a:latin typeface="+mj-lt"/>
                <a:ea typeface="Times New Roman" panose="02020603050405020304" pitchFamily="18" charset="0"/>
              </a:rPr>
              <a:t>) para la evacuación de un</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edificio.</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Para</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ello</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se</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tiene</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un sensor</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de</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gases</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a:t>
            </a:r>
            <a:r>
              <a:rPr lang="es-ES" sz="1200" b="1" dirty="0">
                <a:effectLst/>
                <a:latin typeface="+mj-lt"/>
                <a:ea typeface="Times New Roman" panose="02020603050405020304" pitchFamily="18" charset="0"/>
              </a:rPr>
              <a:t>G</a:t>
            </a:r>
            <a:r>
              <a:rPr lang="es-ES" sz="1200" dirty="0">
                <a:effectLst/>
                <a:latin typeface="+mj-lt"/>
                <a:ea typeface="Times New Roman" panose="02020603050405020304" pitchFamily="18" charset="0"/>
              </a:rPr>
              <a:t>),</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un</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sensor</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de</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humos</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a:t>
            </a:r>
            <a:r>
              <a:rPr lang="es-ES" sz="1200" b="1" dirty="0">
                <a:effectLst/>
                <a:latin typeface="+mj-lt"/>
                <a:ea typeface="Times New Roman" panose="02020603050405020304" pitchFamily="18" charset="0"/>
              </a:rPr>
              <a:t>H</a:t>
            </a:r>
            <a:r>
              <a:rPr lang="es-ES" sz="1200" dirty="0">
                <a:effectLst/>
                <a:latin typeface="+mj-lt"/>
                <a:ea typeface="Times New Roman" panose="02020603050405020304" pitchFamily="18" charset="0"/>
              </a:rPr>
              <a:t>),</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y dos</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señales</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procedentes de un termómetro que indican si la temperatura es mayor de 45ºC (</a:t>
            </a:r>
            <a:r>
              <a:rPr lang="es-ES" sz="1200" b="1" dirty="0">
                <a:effectLst/>
                <a:latin typeface="+mj-lt"/>
                <a:ea typeface="Times New Roman" panose="02020603050405020304" pitchFamily="18" charset="0"/>
              </a:rPr>
              <a:t>T45</a:t>
            </a:r>
            <a:r>
              <a:rPr lang="es-ES" sz="1200" dirty="0">
                <a:effectLst/>
                <a:latin typeface="+mj-lt"/>
                <a:ea typeface="Times New Roman" panose="02020603050405020304" pitchFamily="18" charset="0"/>
              </a:rPr>
              <a:t>) y si la</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temperatura</a:t>
            </a:r>
            <a:r>
              <a:rPr lang="es-ES" sz="1200" spc="-15" dirty="0">
                <a:effectLst/>
                <a:latin typeface="+mj-lt"/>
                <a:ea typeface="Times New Roman" panose="02020603050405020304" pitchFamily="18" charset="0"/>
              </a:rPr>
              <a:t> </a:t>
            </a:r>
            <a:r>
              <a:rPr lang="es-ES" sz="1200" dirty="0">
                <a:effectLst/>
                <a:latin typeface="+mj-lt"/>
                <a:ea typeface="Times New Roman" panose="02020603050405020304" pitchFamily="18" charset="0"/>
              </a:rPr>
              <a:t>es</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mayor</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de</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60ºC</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a:t>
            </a:r>
            <a:r>
              <a:rPr lang="es-ES" sz="1200" b="1" dirty="0">
                <a:effectLst/>
                <a:latin typeface="+mj-lt"/>
                <a:ea typeface="Times New Roman" panose="02020603050405020304" pitchFamily="18" charset="0"/>
              </a:rPr>
              <a:t>T60</a:t>
            </a:r>
            <a:r>
              <a:rPr lang="es-ES" sz="1200" dirty="0">
                <a:effectLst/>
                <a:latin typeface="+mj-lt"/>
                <a:ea typeface="Times New Roman" panose="02020603050405020304" pitchFamily="18" charset="0"/>
              </a:rPr>
              <a:t>).</a:t>
            </a:r>
          </a:p>
          <a:p>
            <a:pPr marL="139700" marR="153035" algn="just">
              <a:spcAft>
                <a:spcPts val="0"/>
              </a:spcAft>
            </a:pPr>
            <a:r>
              <a:rPr lang="es-ES" sz="1200" dirty="0">
                <a:effectLst/>
                <a:latin typeface="+mj-lt"/>
                <a:ea typeface="Times New Roman" panose="02020603050405020304" pitchFamily="18" charset="0"/>
              </a:rPr>
              <a:t>Debido a que a veces los sensores detectan humos y gases que no siempre proceden de incendios</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(por ejemplo de los cigarrillos o las cocinas), para evitar falsas alarmas, la señal </a:t>
            </a:r>
            <a:r>
              <a:rPr lang="es-ES" sz="1200" b="1" dirty="0">
                <a:effectLst/>
                <a:latin typeface="+mj-lt"/>
                <a:ea typeface="Times New Roman" panose="02020603050405020304" pitchFamily="18" charset="0"/>
              </a:rPr>
              <a:t>A </a:t>
            </a:r>
            <a:r>
              <a:rPr lang="es-ES" sz="1200" dirty="0">
                <a:effectLst/>
                <a:latin typeface="+mj-lt"/>
                <a:ea typeface="Times New Roman" panose="02020603050405020304" pitchFamily="18" charset="0"/>
              </a:rPr>
              <a:t>se activará</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cuando</a:t>
            </a:r>
            <a:r>
              <a:rPr lang="es-ES" sz="1200" spc="-10" dirty="0">
                <a:effectLst/>
                <a:latin typeface="+mj-lt"/>
                <a:ea typeface="Times New Roman" panose="02020603050405020304" pitchFamily="18" charset="0"/>
              </a:rPr>
              <a:t> </a:t>
            </a:r>
            <a:r>
              <a:rPr lang="es-ES" sz="1200" dirty="0">
                <a:effectLst/>
                <a:latin typeface="+mj-lt"/>
                <a:ea typeface="Times New Roman" panose="02020603050405020304" pitchFamily="18" charset="0"/>
              </a:rPr>
              <a:t>se</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cumplan</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las</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siguientes</a:t>
            </a:r>
            <a:r>
              <a:rPr lang="es-ES" sz="1200" spc="-10" dirty="0">
                <a:effectLst/>
                <a:latin typeface="+mj-lt"/>
                <a:ea typeface="Times New Roman" panose="02020603050405020304" pitchFamily="18" charset="0"/>
              </a:rPr>
              <a:t> </a:t>
            </a:r>
            <a:r>
              <a:rPr lang="es-ES" sz="1200" dirty="0">
                <a:effectLst/>
                <a:latin typeface="+mj-lt"/>
                <a:ea typeface="Times New Roman" panose="02020603050405020304" pitchFamily="18" charset="0"/>
              </a:rPr>
              <a:t>condiciones:</a:t>
            </a:r>
          </a:p>
          <a:p>
            <a:pPr marL="139700" marR="153035" algn="just">
              <a:spcAft>
                <a:spcPts val="0"/>
              </a:spcAft>
            </a:pPr>
            <a:endParaRPr lang="es-ES" sz="1200" dirty="0">
              <a:effectLst/>
              <a:latin typeface="+mj-lt"/>
              <a:ea typeface="Times New Roman" panose="02020603050405020304" pitchFamily="18" charset="0"/>
            </a:endParaRPr>
          </a:p>
          <a:p>
            <a:pPr marL="357188" lvl="0" indent="-174625" algn="just">
              <a:spcBef>
                <a:spcPts val="5"/>
              </a:spcBef>
              <a:buFont typeface="Arial" panose="020B0604020202020204" pitchFamily="34" charset="0"/>
              <a:buChar char="•"/>
              <a:tabLst>
                <a:tab pos="588645" algn="l"/>
                <a:tab pos="589280" algn="l"/>
              </a:tabLst>
            </a:pPr>
            <a:r>
              <a:rPr lang="es-ES" sz="1200" dirty="0">
                <a:effectLst/>
                <a:latin typeface="+mj-lt"/>
                <a:ea typeface="Symbol" panose="05050102010706020507" pitchFamily="18" charset="2"/>
                <a:cs typeface="Symbol" panose="05050102010706020507" pitchFamily="18" charset="2"/>
              </a:rPr>
              <a:t>Si</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la</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temperatura</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es</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mayor</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de</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60ºC</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siempre</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se</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activará</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la</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alarma.</a:t>
            </a:r>
          </a:p>
          <a:p>
            <a:pPr marL="357188" marR="153670" lvl="0" indent="-174625" algn="just">
              <a:lnSpc>
                <a:spcPct val="98000"/>
              </a:lnSpc>
              <a:spcBef>
                <a:spcPts val="10"/>
              </a:spcBef>
              <a:spcAft>
                <a:spcPts val="0"/>
              </a:spcAft>
              <a:buFont typeface="Arial" panose="020B0604020202020204" pitchFamily="34" charset="0"/>
              <a:buChar char="•"/>
              <a:tabLst>
                <a:tab pos="588645" algn="l"/>
                <a:tab pos="589280" algn="l"/>
              </a:tabLst>
            </a:pPr>
            <a:r>
              <a:rPr lang="es-ES" sz="1200" dirty="0">
                <a:effectLst/>
                <a:latin typeface="+mj-lt"/>
                <a:ea typeface="Symbol" panose="05050102010706020507" pitchFamily="18" charset="2"/>
                <a:cs typeface="Symbol" panose="05050102010706020507" pitchFamily="18" charset="2"/>
              </a:rPr>
              <a:t>Si</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la</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temperatura</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está</a:t>
            </a:r>
            <a:r>
              <a:rPr lang="es-ES" sz="1200" spc="3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entre</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45ºC</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y</a:t>
            </a:r>
            <a:r>
              <a:rPr lang="es-ES" sz="1200" spc="2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60ºC</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se</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activará</a:t>
            </a:r>
            <a:r>
              <a:rPr lang="es-ES" sz="1200" spc="2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la</a:t>
            </a:r>
            <a:r>
              <a:rPr lang="es-ES" sz="1200" spc="3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alarma</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sólo</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si</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han</a:t>
            </a:r>
            <a:r>
              <a:rPr lang="es-ES" sz="1200" spc="2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detectado</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gases</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o</a:t>
            </a:r>
            <a:r>
              <a:rPr lang="es-ES" sz="1200" spc="-28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humos</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(o</a:t>
            </a:r>
            <a:r>
              <a:rPr lang="es-ES" sz="1200" spc="-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ambos).</a:t>
            </a:r>
          </a:p>
          <a:p>
            <a:pPr marL="357188" lvl="0" indent="-174625" algn="just">
              <a:spcBef>
                <a:spcPts val="10"/>
              </a:spcBef>
              <a:buFont typeface="Arial" panose="020B0604020202020204" pitchFamily="34" charset="0"/>
              <a:buChar char="•"/>
              <a:tabLst>
                <a:tab pos="588645" algn="l"/>
                <a:tab pos="589280" algn="l"/>
              </a:tabLst>
            </a:pPr>
            <a:r>
              <a:rPr lang="es-ES" sz="1200" dirty="0">
                <a:effectLst/>
                <a:latin typeface="+mj-lt"/>
                <a:ea typeface="Symbol" panose="05050102010706020507" pitchFamily="18" charset="2"/>
                <a:cs typeface="Symbol" panose="05050102010706020507" pitchFamily="18" charset="2"/>
              </a:rPr>
              <a:t>Si</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la</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temperatura</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es</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menor</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de</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45ºC</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se</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activará</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la</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alarma</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sólo</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si</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se</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detectan</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gases</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y</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humos.</a:t>
            </a:r>
          </a:p>
          <a:p>
            <a:pPr algn="just">
              <a:spcBef>
                <a:spcPts val="50"/>
              </a:spcBef>
            </a:pPr>
            <a:r>
              <a:rPr lang="es-ES" sz="1200" dirty="0">
                <a:effectLst/>
                <a:latin typeface="+mj-lt"/>
                <a:ea typeface="Times New Roman" panose="02020603050405020304" pitchFamily="18" charset="0"/>
              </a:rPr>
              <a:t> </a:t>
            </a:r>
          </a:p>
          <a:p>
            <a:pPr marL="139700" algn="just"/>
            <a:r>
              <a:rPr lang="es-ES" sz="1200" dirty="0">
                <a:effectLst/>
                <a:latin typeface="+mj-lt"/>
                <a:ea typeface="Times New Roman" panose="02020603050405020304" pitchFamily="18" charset="0"/>
              </a:rPr>
              <a:t>Resumiendo,</a:t>
            </a:r>
            <a:r>
              <a:rPr lang="es-ES" sz="1200" spc="-20" dirty="0">
                <a:effectLst/>
                <a:latin typeface="+mj-lt"/>
                <a:ea typeface="Times New Roman" panose="02020603050405020304" pitchFamily="18" charset="0"/>
              </a:rPr>
              <a:t> </a:t>
            </a:r>
            <a:r>
              <a:rPr lang="es-ES" sz="1200" dirty="0">
                <a:effectLst/>
                <a:latin typeface="+mj-lt"/>
                <a:ea typeface="Times New Roman" panose="02020603050405020304" pitchFamily="18" charset="0"/>
              </a:rPr>
              <a:t>las</a:t>
            </a:r>
            <a:r>
              <a:rPr lang="es-ES" sz="1200" spc="-20" dirty="0">
                <a:effectLst/>
                <a:latin typeface="+mj-lt"/>
                <a:ea typeface="Times New Roman" panose="02020603050405020304" pitchFamily="18" charset="0"/>
              </a:rPr>
              <a:t> </a:t>
            </a:r>
            <a:r>
              <a:rPr lang="es-ES" sz="1200" dirty="0">
                <a:effectLst/>
                <a:latin typeface="+mj-lt"/>
                <a:ea typeface="Times New Roman" panose="02020603050405020304" pitchFamily="18" charset="0"/>
              </a:rPr>
              <a:t>4</a:t>
            </a:r>
            <a:r>
              <a:rPr lang="es-ES" sz="1200" spc="-15" dirty="0">
                <a:effectLst/>
                <a:latin typeface="+mj-lt"/>
                <a:ea typeface="Times New Roman" panose="02020603050405020304" pitchFamily="18" charset="0"/>
              </a:rPr>
              <a:t> </a:t>
            </a:r>
            <a:r>
              <a:rPr lang="es-ES" sz="1200" dirty="0">
                <a:effectLst/>
                <a:latin typeface="+mj-lt"/>
                <a:ea typeface="Times New Roman" panose="02020603050405020304" pitchFamily="18" charset="0"/>
              </a:rPr>
              <a:t>señales</a:t>
            </a:r>
            <a:r>
              <a:rPr lang="es-ES" sz="1200" spc="-20" dirty="0">
                <a:effectLst/>
                <a:latin typeface="+mj-lt"/>
                <a:ea typeface="Times New Roman" panose="02020603050405020304" pitchFamily="18" charset="0"/>
              </a:rPr>
              <a:t> </a:t>
            </a:r>
            <a:r>
              <a:rPr lang="es-ES" sz="1200" dirty="0">
                <a:effectLst/>
                <a:latin typeface="+mj-lt"/>
                <a:ea typeface="Times New Roman" panose="02020603050405020304" pitchFamily="18" charset="0"/>
              </a:rPr>
              <a:t>binarias</a:t>
            </a:r>
            <a:r>
              <a:rPr lang="es-ES" sz="1200" spc="-15" dirty="0">
                <a:effectLst/>
                <a:latin typeface="+mj-lt"/>
                <a:ea typeface="Times New Roman" panose="02020603050405020304" pitchFamily="18" charset="0"/>
              </a:rPr>
              <a:t> </a:t>
            </a:r>
            <a:r>
              <a:rPr lang="es-ES" sz="1200" dirty="0">
                <a:effectLst/>
                <a:latin typeface="+mj-lt"/>
                <a:ea typeface="Times New Roman" panose="02020603050405020304" pitchFamily="18" charset="0"/>
              </a:rPr>
              <a:t>de</a:t>
            </a:r>
            <a:r>
              <a:rPr lang="es-ES" sz="1200" spc="-20" dirty="0">
                <a:effectLst/>
                <a:latin typeface="+mj-lt"/>
                <a:ea typeface="Times New Roman" panose="02020603050405020304" pitchFamily="18" charset="0"/>
              </a:rPr>
              <a:t> </a:t>
            </a:r>
            <a:r>
              <a:rPr lang="es-ES" sz="1200" dirty="0">
                <a:effectLst/>
                <a:latin typeface="+mj-lt"/>
                <a:ea typeface="Times New Roman" panose="02020603050405020304" pitchFamily="18" charset="0"/>
              </a:rPr>
              <a:t>entradas</a:t>
            </a:r>
            <a:r>
              <a:rPr lang="es-ES" sz="1200" spc="-15" dirty="0">
                <a:effectLst/>
                <a:latin typeface="+mj-lt"/>
                <a:ea typeface="Times New Roman" panose="02020603050405020304" pitchFamily="18" charset="0"/>
              </a:rPr>
              <a:t> </a:t>
            </a:r>
            <a:r>
              <a:rPr lang="es-ES" sz="1200" dirty="0">
                <a:effectLst/>
                <a:latin typeface="+mj-lt"/>
                <a:ea typeface="Times New Roman" panose="02020603050405020304" pitchFamily="18" charset="0"/>
              </a:rPr>
              <a:t>son: </a:t>
            </a:r>
          </a:p>
          <a:p>
            <a:pPr marL="342900" lvl="0" indent="-160338" algn="just">
              <a:lnSpc>
                <a:spcPts val="1465"/>
              </a:lnSpc>
              <a:spcBef>
                <a:spcPts val="5"/>
              </a:spcBef>
              <a:buFont typeface="Symbol" panose="05050102010706020507" pitchFamily="18" charset="2"/>
              <a:buChar char=""/>
              <a:tabLst>
                <a:tab pos="588645" algn="l"/>
                <a:tab pos="589280" algn="l"/>
              </a:tabLst>
            </a:pPr>
            <a:r>
              <a:rPr lang="es-ES" sz="1200" b="1" dirty="0">
                <a:effectLst/>
                <a:latin typeface="+mj-lt"/>
                <a:ea typeface="Symbol" panose="05050102010706020507" pitchFamily="18" charset="2"/>
                <a:cs typeface="Symbol" panose="05050102010706020507" pitchFamily="18" charset="2"/>
              </a:rPr>
              <a:t>G:</a:t>
            </a:r>
            <a:r>
              <a:rPr lang="es-ES" sz="1200" b="1"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vale</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'1'</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si</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se</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detecta</a:t>
            </a:r>
            <a:r>
              <a:rPr lang="es-ES" sz="1200" spc="-20" dirty="0">
                <a:effectLst/>
                <a:latin typeface="+mj-lt"/>
                <a:ea typeface="Symbol" panose="05050102010706020507" pitchFamily="18" charset="2"/>
                <a:cs typeface="Symbol" panose="05050102010706020507" pitchFamily="18" charset="2"/>
              </a:rPr>
              <a:t> </a:t>
            </a:r>
            <a:r>
              <a:rPr lang="es-ES" sz="1200" b="1" dirty="0">
                <a:effectLst/>
                <a:latin typeface="+mj-lt"/>
                <a:ea typeface="Symbol" panose="05050102010706020507" pitchFamily="18" charset="2"/>
                <a:cs typeface="Symbol" panose="05050102010706020507" pitchFamily="18" charset="2"/>
              </a:rPr>
              <a:t>GAS</a:t>
            </a:r>
            <a:r>
              <a:rPr lang="es-ES" sz="1200" b="1"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resultante</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de</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la</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combustión.</a:t>
            </a:r>
          </a:p>
          <a:p>
            <a:pPr marL="342900" lvl="0" indent="-160338" algn="just">
              <a:lnSpc>
                <a:spcPts val="1465"/>
              </a:lnSpc>
              <a:buFont typeface="Symbol" panose="05050102010706020507" pitchFamily="18" charset="2"/>
              <a:buChar char=""/>
              <a:tabLst>
                <a:tab pos="588645" algn="l"/>
                <a:tab pos="589280" algn="l"/>
              </a:tabLst>
            </a:pPr>
            <a:r>
              <a:rPr lang="es-ES" sz="1200" b="1" dirty="0">
                <a:effectLst/>
                <a:latin typeface="+mj-lt"/>
                <a:ea typeface="Symbol" panose="05050102010706020507" pitchFamily="18" charset="2"/>
                <a:cs typeface="Symbol" panose="05050102010706020507" pitchFamily="18" charset="2"/>
              </a:rPr>
              <a:t>H:</a:t>
            </a:r>
            <a:r>
              <a:rPr lang="es-ES" sz="1200" b="1" spc="-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vale</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'1'</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si se</a:t>
            </a:r>
            <a:r>
              <a:rPr lang="es-ES" sz="1200" spc="-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detecta</a:t>
            </a:r>
            <a:r>
              <a:rPr lang="es-ES" sz="1200" spc="-15" dirty="0">
                <a:effectLst/>
                <a:latin typeface="+mj-lt"/>
                <a:ea typeface="Symbol" panose="05050102010706020507" pitchFamily="18" charset="2"/>
                <a:cs typeface="Symbol" panose="05050102010706020507" pitchFamily="18" charset="2"/>
              </a:rPr>
              <a:t> </a:t>
            </a:r>
            <a:r>
              <a:rPr lang="es-ES" sz="1200" b="1" dirty="0">
                <a:effectLst/>
                <a:latin typeface="+mj-lt"/>
                <a:ea typeface="Symbol" panose="05050102010706020507" pitchFamily="18" charset="2"/>
                <a:cs typeface="Symbol" panose="05050102010706020507" pitchFamily="18" charset="2"/>
              </a:rPr>
              <a:t>HUMO</a:t>
            </a:r>
            <a:r>
              <a:rPr lang="es-ES" sz="1200" dirty="0">
                <a:effectLst/>
                <a:latin typeface="+mj-lt"/>
                <a:ea typeface="Symbol" panose="05050102010706020507" pitchFamily="18" charset="2"/>
                <a:cs typeface="Symbol" panose="05050102010706020507" pitchFamily="18" charset="2"/>
              </a:rPr>
              <a:t>.</a:t>
            </a:r>
          </a:p>
          <a:p>
            <a:pPr marL="342900" lvl="0" indent="-160338" algn="just">
              <a:lnSpc>
                <a:spcPts val="1465"/>
              </a:lnSpc>
              <a:buFont typeface="Symbol" panose="05050102010706020507" pitchFamily="18" charset="2"/>
              <a:buChar char=""/>
              <a:tabLst>
                <a:tab pos="588645" algn="l"/>
                <a:tab pos="589280" algn="l"/>
              </a:tabLst>
            </a:pPr>
            <a:r>
              <a:rPr lang="es-ES" sz="1200" b="1" dirty="0">
                <a:effectLst/>
                <a:latin typeface="+mj-lt"/>
                <a:ea typeface="Symbol" panose="05050102010706020507" pitchFamily="18" charset="2"/>
                <a:cs typeface="Symbol" panose="05050102010706020507" pitchFamily="18" charset="2"/>
              </a:rPr>
              <a:t>T45</a:t>
            </a:r>
            <a:r>
              <a:rPr lang="es-ES" sz="1200" dirty="0">
                <a:effectLst/>
                <a:latin typeface="+mj-lt"/>
                <a:ea typeface="Symbol" panose="05050102010706020507" pitchFamily="18" charset="2"/>
                <a:cs typeface="Symbol" panose="05050102010706020507" pitchFamily="18" charset="2"/>
              </a:rPr>
              <a:t>:</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vale</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'1'</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si</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la</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temperatura</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es</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superior</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a</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45ºC.</a:t>
            </a:r>
          </a:p>
          <a:p>
            <a:pPr marL="342900" lvl="0" indent="-160338" algn="just">
              <a:lnSpc>
                <a:spcPts val="1465"/>
              </a:lnSpc>
              <a:buFont typeface="Symbol" panose="05050102010706020507" pitchFamily="18" charset="2"/>
              <a:buChar char=""/>
              <a:tabLst>
                <a:tab pos="588645" algn="l"/>
                <a:tab pos="589280" algn="l"/>
              </a:tabLst>
            </a:pPr>
            <a:r>
              <a:rPr lang="es-ES" sz="1200" b="1" dirty="0">
                <a:effectLst/>
                <a:latin typeface="+mj-lt"/>
                <a:ea typeface="Symbol" panose="05050102010706020507" pitchFamily="18" charset="2"/>
                <a:cs typeface="Symbol" panose="05050102010706020507" pitchFamily="18" charset="2"/>
              </a:rPr>
              <a:t>T60</a:t>
            </a:r>
            <a:r>
              <a:rPr lang="es-ES" sz="1200" dirty="0">
                <a:effectLst/>
                <a:latin typeface="+mj-lt"/>
                <a:ea typeface="Symbol" panose="05050102010706020507" pitchFamily="18" charset="2"/>
                <a:cs typeface="Symbol" panose="05050102010706020507" pitchFamily="18" charset="2"/>
              </a:rPr>
              <a:t>: vale '1' si la temperatura es superior a 60ºC.</a:t>
            </a:r>
            <a:r>
              <a:rPr lang="es-ES" sz="1200" spc="-28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La</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señal</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de</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salida</a:t>
            </a:r>
            <a:r>
              <a:rPr lang="es-ES" sz="1200" spc="-10" dirty="0">
                <a:effectLst/>
                <a:latin typeface="+mj-lt"/>
                <a:ea typeface="Symbol" panose="05050102010706020507" pitchFamily="18" charset="2"/>
                <a:cs typeface="Symbol" panose="05050102010706020507" pitchFamily="18" charset="2"/>
              </a:rPr>
              <a:t> </a:t>
            </a:r>
            <a:r>
              <a:rPr lang="es-ES" sz="1200" b="1" dirty="0">
                <a:effectLst/>
                <a:latin typeface="+mj-lt"/>
                <a:ea typeface="Symbol" panose="05050102010706020507" pitchFamily="18" charset="2"/>
                <a:cs typeface="Symbol" panose="05050102010706020507" pitchFamily="18" charset="2"/>
              </a:rPr>
              <a:t>A</a:t>
            </a:r>
            <a:r>
              <a:rPr lang="es-ES" sz="1200" b="1"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(alarma)</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se</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activará</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a</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nivel</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alto</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‘1’.</a:t>
            </a:r>
          </a:p>
          <a:p>
            <a:pPr marL="139700" algn="just">
              <a:spcBef>
                <a:spcPts val="95"/>
              </a:spcBef>
              <a:spcAft>
                <a:spcPts val="0"/>
              </a:spcAft>
            </a:pPr>
            <a:r>
              <a:rPr lang="en-US" sz="1200" dirty="0">
                <a:effectLst/>
                <a:latin typeface="+mj-lt"/>
                <a:ea typeface="Times New Roman" panose="02020603050405020304" pitchFamily="18" charset="0"/>
              </a:rPr>
              <a:t>Se</a:t>
            </a:r>
            <a:r>
              <a:rPr lang="en-US" sz="1200" spc="-15" dirty="0">
                <a:effectLst/>
                <a:latin typeface="+mj-lt"/>
                <a:ea typeface="Times New Roman" panose="02020603050405020304" pitchFamily="18" charset="0"/>
              </a:rPr>
              <a:t> </a:t>
            </a:r>
            <a:r>
              <a:rPr lang="en-US" sz="1200" dirty="0" err="1">
                <a:effectLst/>
                <a:latin typeface="+mj-lt"/>
                <a:ea typeface="Times New Roman" panose="02020603050405020304" pitchFamily="18" charset="0"/>
              </a:rPr>
              <a:t>pide</a:t>
            </a:r>
            <a:r>
              <a:rPr lang="en-US" sz="1200" dirty="0">
                <a:effectLst/>
                <a:latin typeface="+mj-lt"/>
                <a:ea typeface="Times New Roman" panose="02020603050405020304" pitchFamily="18" charset="0"/>
              </a:rPr>
              <a:t>:</a:t>
            </a:r>
            <a:endParaRPr lang="es-ES" sz="1200" dirty="0">
              <a:effectLst/>
              <a:latin typeface="+mj-lt"/>
              <a:ea typeface="Times New Roman" panose="02020603050405020304" pitchFamily="18" charset="0"/>
            </a:endParaRPr>
          </a:p>
          <a:p>
            <a:pPr marL="742950" marR="153035" lvl="1" indent="-285750" algn="just">
              <a:spcAft>
                <a:spcPts val="0"/>
              </a:spcAft>
              <a:buSzPts val="1200"/>
              <a:buFont typeface="Times New Roman" panose="02020603050405020304" pitchFamily="18" charset="0"/>
              <a:buAutoNum type="alphaLcParenR"/>
              <a:tabLst>
                <a:tab pos="817880" algn="l"/>
              </a:tabLst>
            </a:pPr>
            <a:r>
              <a:rPr lang="es-ES" sz="1200" spc="-5" dirty="0">
                <a:effectLst/>
                <a:latin typeface="+mj-lt"/>
                <a:ea typeface="Times New Roman" panose="02020603050405020304" pitchFamily="18" charset="0"/>
              </a:rPr>
              <a:t>Realizar</a:t>
            </a:r>
            <a:r>
              <a:rPr lang="es-ES" sz="1200" spc="7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la</a:t>
            </a:r>
            <a:r>
              <a:rPr lang="es-ES" sz="1200" spc="7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tabla</a:t>
            </a:r>
            <a:r>
              <a:rPr lang="es-ES" sz="1200" spc="7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de</a:t>
            </a:r>
            <a:r>
              <a:rPr lang="es-ES" sz="1200" spc="7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verdad</a:t>
            </a:r>
            <a:r>
              <a:rPr lang="es-ES" sz="1200" spc="7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de</a:t>
            </a:r>
            <a:r>
              <a:rPr lang="es-ES" sz="1200" spc="7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la</a:t>
            </a:r>
            <a:r>
              <a:rPr lang="es-ES" sz="1200" spc="7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señal</a:t>
            </a:r>
            <a:r>
              <a:rPr lang="es-ES" sz="1200" spc="7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de</a:t>
            </a:r>
            <a:r>
              <a:rPr lang="es-ES" sz="1200" spc="7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alarma</a:t>
            </a:r>
            <a:r>
              <a:rPr lang="es-ES" sz="1200" spc="7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a:t>
            </a:r>
            <a:r>
              <a:rPr lang="es-ES" sz="1200" b="1" spc="-5" dirty="0">
                <a:effectLst/>
                <a:latin typeface="+mj-lt"/>
                <a:ea typeface="Times New Roman" panose="02020603050405020304" pitchFamily="18" charset="0"/>
              </a:rPr>
              <a:t>A</a:t>
            </a:r>
            <a:r>
              <a:rPr lang="es-ES" sz="1200" spc="-5" dirty="0">
                <a:effectLst/>
                <a:latin typeface="+mj-lt"/>
                <a:ea typeface="Times New Roman" panose="02020603050405020304" pitchFamily="18" charset="0"/>
              </a:rPr>
              <a:t>)</a:t>
            </a:r>
            <a:r>
              <a:rPr lang="es-ES" sz="1200" spc="7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a</a:t>
            </a:r>
            <a:r>
              <a:rPr lang="es-ES" sz="1200" spc="7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partir</a:t>
            </a:r>
            <a:r>
              <a:rPr lang="es-ES" sz="1200" spc="7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de</a:t>
            </a:r>
            <a:r>
              <a:rPr lang="es-ES" sz="1200" spc="7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las</a:t>
            </a:r>
            <a:r>
              <a:rPr lang="es-ES" sz="1200" spc="6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señales</a:t>
            </a:r>
            <a:r>
              <a:rPr lang="es-ES" sz="1200" spc="7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de</a:t>
            </a:r>
            <a:r>
              <a:rPr lang="es-ES" sz="1200" spc="7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entrada</a:t>
            </a:r>
            <a:r>
              <a:rPr lang="es-ES" sz="1200" spc="-28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a:t>
            </a:r>
            <a:r>
              <a:rPr lang="es-ES" sz="1200" b="1" spc="-5" dirty="0">
                <a:effectLst/>
                <a:latin typeface="+mj-lt"/>
                <a:ea typeface="Times New Roman" panose="02020603050405020304" pitchFamily="18" charset="0"/>
              </a:rPr>
              <a:t>G</a:t>
            </a:r>
            <a:r>
              <a:rPr lang="es-ES" sz="1200" spc="-5" dirty="0">
                <a:effectLst/>
                <a:latin typeface="+mj-lt"/>
                <a:ea typeface="Times New Roman" panose="02020603050405020304" pitchFamily="18" charset="0"/>
              </a:rPr>
              <a:t>,</a:t>
            </a:r>
            <a:r>
              <a:rPr lang="es-ES" sz="1200" spc="-10" dirty="0">
                <a:effectLst/>
                <a:latin typeface="+mj-lt"/>
                <a:ea typeface="Times New Roman" panose="02020603050405020304" pitchFamily="18" charset="0"/>
              </a:rPr>
              <a:t> </a:t>
            </a:r>
            <a:r>
              <a:rPr lang="es-ES" sz="1200" b="1" spc="-5" dirty="0">
                <a:effectLst/>
                <a:latin typeface="+mj-lt"/>
                <a:ea typeface="Times New Roman" panose="02020603050405020304" pitchFamily="18" charset="0"/>
              </a:rPr>
              <a:t>H</a:t>
            </a:r>
            <a:r>
              <a:rPr lang="es-ES" sz="1200" spc="-5" dirty="0">
                <a:effectLst/>
                <a:latin typeface="+mj-lt"/>
                <a:ea typeface="Times New Roman" panose="02020603050405020304" pitchFamily="18" charset="0"/>
              </a:rPr>
              <a:t>, </a:t>
            </a:r>
            <a:r>
              <a:rPr lang="es-ES" sz="1200" b="1" spc="-5" dirty="0">
                <a:effectLst/>
                <a:latin typeface="+mj-lt"/>
                <a:ea typeface="Times New Roman" panose="02020603050405020304" pitchFamily="18" charset="0"/>
              </a:rPr>
              <a:t>T45</a:t>
            </a:r>
            <a:r>
              <a:rPr lang="es-ES" sz="1200" spc="-5" dirty="0">
                <a:effectLst/>
                <a:latin typeface="+mj-lt"/>
                <a:ea typeface="Times New Roman" panose="02020603050405020304" pitchFamily="18" charset="0"/>
              </a:rPr>
              <a:t>,</a:t>
            </a:r>
            <a:r>
              <a:rPr lang="es-ES" sz="1200" spc="-10" dirty="0">
                <a:effectLst/>
                <a:latin typeface="+mj-lt"/>
                <a:ea typeface="Times New Roman" panose="02020603050405020304" pitchFamily="18" charset="0"/>
              </a:rPr>
              <a:t> </a:t>
            </a:r>
            <a:r>
              <a:rPr lang="es-ES" sz="1200" b="1" spc="-5" dirty="0">
                <a:effectLst/>
                <a:latin typeface="+mj-lt"/>
                <a:ea typeface="Times New Roman" panose="02020603050405020304" pitchFamily="18" charset="0"/>
              </a:rPr>
              <a:t>T60</a:t>
            </a:r>
            <a:r>
              <a:rPr lang="es-ES" sz="1200" spc="-5" dirty="0">
                <a:effectLst/>
                <a:latin typeface="+mj-lt"/>
                <a:ea typeface="Times New Roman" panose="02020603050405020304" pitchFamily="18" charset="0"/>
              </a:rPr>
              <a:t>).</a:t>
            </a:r>
          </a:p>
          <a:p>
            <a:pPr marL="742950" lvl="1" indent="-285750" algn="just">
              <a:buSzPts val="1200"/>
              <a:buFont typeface="Times New Roman" panose="02020603050405020304" pitchFamily="18" charset="0"/>
              <a:buAutoNum type="alphaLcParenR"/>
              <a:tabLst>
                <a:tab pos="817880" algn="l"/>
              </a:tabLst>
            </a:pPr>
            <a:r>
              <a:rPr lang="es-ES" sz="1200" spc="-5" dirty="0">
                <a:effectLst/>
                <a:latin typeface="+mj-lt"/>
                <a:ea typeface="Times New Roman" panose="02020603050405020304" pitchFamily="18" charset="0"/>
              </a:rPr>
              <a:t>Expresar</a:t>
            </a:r>
            <a:r>
              <a:rPr lang="es-ES" sz="1200" spc="-2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la</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señal</a:t>
            </a:r>
            <a:r>
              <a:rPr lang="es-ES" sz="1200" spc="-15" dirty="0">
                <a:effectLst/>
                <a:latin typeface="+mj-lt"/>
                <a:ea typeface="Times New Roman" panose="02020603050405020304" pitchFamily="18" charset="0"/>
              </a:rPr>
              <a:t> </a:t>
            </a:r>
            <a:r>
              <a:rPr lang="es-ES" sz="1200" b="1" spc="-5" dirty="0">
                <a:effectLst/>
                <a:latin typeface="+mj-lt"/>
                <a:ea typeface="Times New Roman" panose="02020603050405020304" pitchFamily="18" charset="0"/>
              </a:rPr>
              <a:t>A</a:t>
            </a:r>
            <a:r>
              <a:rPr lang="es-ES" sz="1200" b="1"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como</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suma</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de</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productos</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(Primer</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Forma</a:t>
            </a:r>
            <a:r>
              <a:rPr lang="es-ES" sz="1200" spc="-1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Canónica)</a:t>
            </a:r>
          </a:p>
          <a:p>
            <a:pPr marL="742950" marR="153035" lvl="1" indent="-285750" algn="just">
              <a:spcAft>
                <a:spcPts val="0"/>
              </a:spcAft>
              <a:buSzPts val="1200"/>
              <a:buFont typeface="Times New Roman" panose="02020603050405020304" pitchFamily="18" charset="0"/>
              <a:buAutoNum type="alphaLcParenR"/>
              <a:tabLst>
                <a:tab pos="823595" algn="l"/>
              </a:tabLst>
            </a:pPr>
            <a:r>
              <a:rPr lang="es-ES" sz="1200" spc="-5" dirty="0">
                <a:effectLst/>
                <a:latin typeface="+mj-lt"/>
                <a:ea typeface="Times New Roman" panose="02020603050405020304" pitchFamily="18" charset="0"/>
              </a:rPr>
              <a:t>Obtener</a:t>
            </a:r>
            <a:r>
              <a:rPr lang="es-ES" sz="1200" spc="13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la</a:t>
            </a:r>
            <a:r>
              <a:rPr lang="es-ES" sz="1200" spc="13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expresión</a:t>
            </a:r>
            <a:r>
              <a:rPr lang="es-ES" sz="1200" spc="13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reducida</a:t>
            </a:r>
            <a:r>
              <a:rPr lang="es-ES" sz="1200" spc="13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de</a:t>
            </a:r>
            <a:r>
              <a:rPr lang="es-ES" sz="1200" spc="13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la</a:t>
            </a:r>
            <a:r>
              <a:rPr lang="es-ES" sz="1200" spc="13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señal</a:t>
            </a:r>
            <a:r>
              <a:rPr lang="es-ES" sz="1200" spc="125" dirty="0">
                <a:effectLst/>
                <a:latin typeface="+mj-lt"/>
                <a:ea typeface="Times New Roman" panose="02020603050405020304" pitchFamily="18" charset="0"/>
              </a:rPr>
              <a:t> </a:t>
            </a:r>
            <a:r>
              <a:rPr lang="es-ES" sz="1200" b="1" spc="-5" dirty="0">
                <a:effectLst/>
                <a:latin typeface="+mj-lt"/>
                <a:ea typeface="Times New Roman" panose="02020603050405020304" pitchFamily="18" charset="0"/>
              </a:rPr>
              <a:t>A</a:t>
            </a:r>
            <a:r>
              <a:rPr lang="es-ES" sz="1200" b="1" spc="13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en</a:t>
            </a:r>
            <a:r>
              <a:rPr lang="es-ES" sz="1200" spc="13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suma</a:t>
            </a:r>
            <a:r>
              <a:rPr lang="es-ES" sz="1200" spc="14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de</a:t>
            </a:r>
            <a:r>
              <a:rPr lang="es-ES" sz="1200" spc="13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productos</a:t>
            </a:r>
            <a:r>
              <a:rPr lang="es-ES" sz="1200" spc="13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por</a:t>
            </a:r>
            <a:r>
              <a:rPr lang="es-ES" sz="1200" spc="13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el</a:t>
            </a:r>
            <a:r>
              <a:rPr lang="es-ES" sz="1200" spc="14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método</a:t>
            </a:r>
            <a:r>
              <a:rPr lang="es-ES" sz="1200" spc="13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de</a:t>
            </a:r>
            <a:r>
              <a:rPr lang="es-ES" sz="1200" spc="-28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Karnaugh.</a:t>
            </a:r>
          </a:p>
          <a:p>
            <a:pPr marL="742950" lvl="1" indent="-285750" algn="just">
              <a:buSzPts val="1200"/>
              <a:buFont typeface="Times New Roman" panose="02020603050405020304" pitchFamily="18" charset="0"/>
              <a:buAutoNum type="alphaLcParenR"/>
              <a:tabLst>
                <a:tab pos="831850" algn="l"/>
              </a:tabLst>
            </a:pPr>
            <a:r>
              <a:rPr lang="es-ES" sz="1200" spc="-5" dirty="0">
                <a:effectLst/>
                <a:latin typeface="+mj-lt"/>
                <a:ea typeface="Times New Roman" panose="02020603050405020304" pitchFamily="18" charset="0"/>
              </a:rPr>
              <a:t>Implementa</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la</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señal</a:t>
            </a:r>
            <a:r>
              <a:rPr lang="es-ES" sz="1200" spc="-15" dirty="0">
                <a:effectLst/>
                <a:latin typeface="+mj-lt"/>
                <a:ea typeface="Times New Roman" panose="02020603050405020304" pitchFamily="18" charset="0"/>
              </a:rPr>
              <a:t> </a:t>
            </a:r>
            <a:r>
              <a:rPr lang="es-ES" sz="1200" b="1" spc="-5" dirty="0">
                <a:effectLst/>
                <a:latin typeface="+mj-lt"/>
                <a:ea typeface="Times New Roman" panose="02020603050405020304" pitchFamily="18" charset="0"/>
              </a:rPr>
              <a:t>A</a:t>
            </a:r>
            <a:r>
              <a:rPr lang="es-ES" sz="1200" b="1"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obtenida</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el</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en</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apartado</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anterior</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utilizando</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puertas</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lógicas.</a:t>
            </a:r>
          </a:p>
          <a:p>
            <a:pPr marL="742950" lvl="1" indent="-285750" algn="just">
              <a:buSzPts val="1200"/>
              <a:buFont typeface="Times New Roman" panose="02020603050405020304" pitchFamily="18" charset="0"/>
              <a:buAutoNum type="alphaLcParenR"/>
              <a:tabLst>
                <a:tab pos="831850" algn="l"/>
              </a:tabLst>
            </a:pPr>
            <a:endParaRPr lang="es-ES" sz="1200" spc="-5" dirty="0">
              <a:latin typeface="+mj-lt"/>
              <a:ea typeface="Times New Roman" panose="02020603050405020304" pitchFamily="18" charset="0"/>
            </a:endParaRPr>
          </a:p>
          <a:p>
            <a:pPr marL="139700"/>
            <a:endParaRPr lang="es-ES" sz="1200" b="1" dirty="0">
              <a:effectLst/>
              <a:latin typeface="+mj-lt"/>
              <a:ea typeface="Times New Roman" panose="02020603050405020304" pitchFamily="18" charset="0"/>
            </a:endParaRPr>
          </a:p>
          <a:p>
            <a:pPr marL="139700"/>
            <a:r>
              <a:rPr lang="es-ES" sz="1200" b="1" dirty="0">
                <a:effectLst/>
                <a:latin typeface="+mj-lt"/>
                <a:ea typeface="Times New Roman" panose="02020603050405020304" pitchFamily="18" charset="0"/>
              </a:rPr>
              <a:t>Problema 7. </a:t>
            </a:r>
            <a:r>
              <a:rPr lang="es-ES" sz="1200" dirty="0">
                <a:effectLst/>
                <a:latin typeface="+mj-lt"/>
                <a:ea typeface="Times New Roman" panose="02020603050405020304" pitchFamily="18" charset="0"/>
              </a:rPr>
              <a:t>Se necesita construir un sistema digital que acepte números del 1 al 10 codificados en binario puro y</a:t>
            </a:r>
            <a:r>
              <a:rPr lang="es-ES" sz="1200" spc="-285" dirty="0">
                <a:effectLst/>
                <a:latin typeface="+mj-lt"/>
                <a:ea typeface="Times New Roman" panose="02020603050405020304" pitchFamily="18" charset="0"/>
              </a:rPr>
              <a:t> </a:t>
            </a:r>
            <a:r>
              <a:rPr lang="es-ES" sz="1200" dirty="0">
                <a:effectLst/>
                <a:latin typeface="+mj-lt"/>
                <a:ea typeface="Times New Roman" panose="02020603050405020304" pitchFamily="18" charset="0"/>
              </a:rPr>
              <a:t>que</a:t>
            </a:r>
            <a:r>
              <a:rPr lang="es-ES" sz="1200" spc="-10" dirty="0">
                <a:effectLst/>
                <a:latin typeface="+mj-lt"/>
                <a:ea typeface="Times New Roman" panose="02020603050405020304" pitchFamily="18" charset="0"/>
              </a:rPr>
              <a:t> </a:t>
            </a:r>
            <a:r>
              <a:rPr lang="es-ES" sz="1200" dirty="0">
                <a:effectLst/>
                <a:latin typeface="+mj-lt"/>
                <a:ea typeface="Times New Roman" panose="02020603050405020304" pitchFamily="18" charset="0"/>
              </a:rPr>
              <a:t>genere</a:t>
            </a:r>
            <a:r>
              <a:rPr lang="es-ES" sz="1200" spc="-10" dirty="0">
                <a:effectLst/>
                <a:latin typeface="+mj-lt"/>
                <a:ea typeface="Times New Roman" panose="02020603050405020304" pitchFamily="18" charset="0"/>
              </a:rPr>
              <a:t> </a:t>
            </a:r>
            <a:r>
              <a:rPr lang="es-ES" sz="1200" dirty="0">
                <a:effectLst/>
                <a:latin typeface="+mj-lt"/>
                <a:ea typeface="Times New Roman" panose="02020603050405020304" pitchFamily="18" charset="0"/>
              </a:rPr>
              <a:t>una</a:t>
            </a:r>
            <a:r>
              <a:rPr lang="es-ES" sz="1200" spc="-10" dirty="0">
                <a:effectLst/>
                <a:latin typeface="+mj-lt"/>
                <a:ea typeface="Times New Roman" panose="02020603050405020304" pitchFamily="18" charset="0"/>
              </a:rPr>
              <a:t> </a:t>
            </a:r>
            <a:r>
              <a:rPr lang="es-ES" sz="1200" dirty="0">
                <a:effectLst/>
                <a:latin typeface="+mj-lt"/>
                <a:ea typeface="Times New Roman" panose="02020603050405020304" pitchFamily="18" charset="0"/>
              </a:rPr>
              <a:t>salida</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igual</a:t>
            </a:r>
            <a:r>
              <a:rPr lang="es-ES" sz="1200" spc="-10" dirty="0">
                <a:effectLst/>
                <a:latin typeface="+mj-lt"/>
                <a:ea typeface="Times New Roman" panose="02020603050405020304" pitchFamily="18" charset="0"/>
              </a:rPr>
              <a:t> </a:t>
            </a:r>
            <a:r>
              <a:rPr lang="es-ES" sz="1200" dirty="0">
                <a:effectLst/>
                <a:latin typeface="+mj-lt"/>
                <a:ea typeface="Times New Roman" panose="02020603050405020304" pitchFamily="18" charset="0"/>
              </a:rPr>
              <a:t>a</a:t>
            </a:r>
            <a:r>
              <a:rPr lang="es-ES" sz="1200" spc="-10" dirty="0">
                <a:effectLst/>
                <a:latin typeface="+mj-lt"/>
                <a:ea typeface="Times New Roman" panose="02020603050405020304" pitchFamily="18" charset="0"/>
              </a:rPr>
              <a:t> </a:t>
            </a:r>
            <a:r>
              <a:rPr lang="es-ES" sz="1200" dirty="0">
                <a:effectLst/>
                <a:latin typeface="+mj-lt"/>
                <a:ea typeface="Times New Roman" panose="02020603050405020304" pitchFamily="18" charset="0"/>
              </a:rPr>
              <a:t>1</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cuando</a:t>
            </a:r>
            <a:r>
              <a:rPr lang="es-ES" sz="1200" spc="-10" dirty="0">
                <a:effectLst/>
                <a:latin typeface="+mj-lt"/>
                <a:ea typeface="Times New Roman" panose="02020603050405020304" pitchFamily="18" charset="0"/>
              </a:rPr>
              <a:t> </a:t>
            </a:r>
            <a:r>
              <a:rPr lang="es-ES" sz="1200" dirty="0">
                <a:effectLst/>
                <a:latin typeface="+mj-lt"/>
                <a:ea typeface="Times New Roman" panose="02020603050405020304" pitchFamily="18" charset="0"/>
              </a:rPr>
              <a:t>la</a:t>
            </a:r>
            <a:r>
              <a:rPr lang="es-ES" sz="1200" spc="-10" dirty="0">
                <a:effectLst/>
                <a:latin typeface="+mj-lt"/>
                <a:ea typeface="Times New Roman" panose="02020603050405020304" pitchFamily="18" charset="0"/>
              </a:rPr>
              <a:t> </a:t>
            </a:r>
            <a:r>
              <a:rPr lang="es-ES" sz="1200" dirty="0">
                <a:effectLst/>
                <a:latin typeface="+mj-lt"/>
                <a:ea typeface="Times New Roman" panose="02020603050405020304" pitchFamily="18" charset="0"/>
              </a:rPr>
              <a:t>entrada</a:t>
            </a:r>
            <a:r>
              <a:rPr lang="es-ES" sz="1200" spc="-10" dirty="0">
                <a:effectLst/>
                <a:latin typeface="+mj-lt"/>
                <a:ea typeface="Times New Roman" panose="02020603050405020304" pitchFamily="18" charset="0"/>
              </a:rPr>
              <a:t> </a:t>
            </a:r>
            <a:r>
              <a:rPr lang="es-ES" sz="1200" dirty="0">
                <a:effectLst/>
                <a:latin typeface="+mj-lt"/>
                <a:ea typeface="Times New Roman" panose="02020603050405020304" pitchFamily="18" charset="0"/>
              </a:rPr>
              <a:t>sea</a:t>
            </a:r>
            <a:r>
              <a:rPr lang="es-ES" sz="1200" spc="-10" dirty="0">
                <a:effectLst/>
                <a:latin typeface="+mj-lt"/>
                <a:ea typeface="Times New Roman" panose="02020603050405020304" pitchFamily="18" charset="0"/>
              </a:rPr>
              <a:t> </a:t>
            </a:r>
            <a:r>
              <a:rPr lang="es-ES" sz="1200" dirty="0">
                <a:effectLst/>
                <a:latin typeface="+mj-lt"/>
                <a:ea typeface="Times New Roman" panose="02020603050405020304" pitchFamily="18" charset="0"/>
              </a:rPr>
              <a:t>múltiplo</a:t>
            </a:r>
            <a:r>
              <a:rPr lang="es-ES" sz="1200" spc="-25" dirty="0">
                <a:effectLst/>
                <a:latin typeface="+mj-lt"/>
                <a:ea typeface="Times New Roman" panose="02020603050405020304" pitchFamily="18" charset="0"/>
              </a:rPr>
              <a:t> </a:t>
            </a:r>
            <a:r>
              <a:rPr lang="es-ES" sz="1200" dirty="0">
                <a:effectLst/>
                <a:latin typeface="+mj-lt"/>
                <a:ea typeface="Times New Roman" panose="02020603050405020304" pitchFamily="18" charset="0"/>
              </a:rPr>
              <a:t>de</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2</a:t>
            </a:r>
            <a:r>
              <a:rPr lang="es-ES" sz="1200" spc="-10" dirty="0">
                <a:effectLst/>
                <a:latin typeface="+mj-lt"/>
                <a:ea typeface="Times New Roman" panose="02020603050405020304" pitchFamily="18" charset="0"/>
              </a:rPr>
              <a:t> </a:t>
            </a:r>
            <a:r>
              <a:rPr lang="es-ES" sz="1200" dirty="0">
                <a:effectLst/>
                <a:latin typeface="+mj-lt"/>
                <a:ea typeface="Times New Roman" panose="02020603050405020304" pitchFamily="18" charset="0"/>
              </a:rPr>
              <a:t>o</a:t>
            </a:r>
            <a:r>
              <a:rPr lang="es-ES" sz="1200" spc="-10" dirty="0">
                <a:effectLst/>
                <a:latin typeface="+mj-lt"/>
                <a:ea typeface="Times New Roman" panose="02020603050405020304" pitchFamily="18" charset="0"/>
              </a:rPr>
              <a:t> </a:t>
            </a:r>
            <a:r>
              <a:rPr lang="es-ES" sz="1200" dirty="0">
                <a:effectLst/>
                <a:latin typeface="+mj-lt"/>
                <a:ea typeface="Times New Roman" panose="02020603050405020304" pitchFamily="18" charset="0"/>
              </a:rPr>
              <a:t>igual</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a</a:t>
            </a:r>
            <a:r>
              <a:rPr lang="es-ES" sz="1200" spc="-10" dirty="0">
                <a:effectLst/>
                <a:latin typeface="+mj-lt"/>
                <a:ea typeface="Times New Roman" panose="02020603050405020304" pitchFamily="18" charset="0"/>
              </a:rPr>
              <a:t> </a:t>
            </a:r>
            <a:r>
              <a:rPr lang="es-ES" sz="1200" dirty="0">
                <a:effectLst/>
                <a:latin typeface="+mj-lt"/>
                <a:ea typeface="Times New Roman" panose="02020603050405020304" pitchFamily="18" charset="0"/>
              </a:rPr>
              <a:t>9.</a:t>
            </a:r>
            <a:r>
              <a:rPr lang="es-ES" sz="1200" spc="-10" dirty="0">
                <a:effectLst/>
                <a:latin typeface="+mj-lt"/>
                <a:ea typeface="Times New Roman" panose="02020603050405020304" pitchFamily="18" charset="0"/>
              </a:rPr>
              <a:t> </a:t>
            </a:r>
            <a:r>
              <a:rPr lang="en-US" sz="1200" dirty="0">
                <a:effectLst/>
                <a:latin typeface="+mj-lt"/>
                <a:ea typeface="Times New Roman" panose="02020603050405020304" pitchFamily="18" charset="0"/>
              </a:rPr>
              <a:t>Para</a:t>
            </a:r>
            <a:r>
              <a:rPr lang="en-US" sz="1200" spc="-5" dirty="0">
                <a:effectLst/>
                <a:latin typeface="+mj-lt"/>
                <a:ea typeface="Times New Roman" panose="02020603050405020304" pitchFamily="18" charset="0"/>
              </a:rPr>
              <a:t> </a:t>
            </a:r>
            <a:r>
              <a:rPr lang="en-US" sz="1200" dirty="0" err="1">
                <a:effectLst/>
                <a:latin typeface="+mj-lt"/>
                <a:ea typeface="Times New Roman" panose="02020603050405020304" pitchFamily="18" charset="0"/>
              </a:rPr>
              <a:t>ello</a:t>
            </a:r>
            <a:r>
              <a:rPr lang="en-US" sz="1200" dirty="0">
                <a:effectLst/>
                <a:latin typeface="+mj-lt"/>
                <a:ea typeface="Times New Roman" panose="02020603050405020304" pitchFamily="18" charset="0"/>
              </a:rPr>
              <a:t>:</a:t>
            </a:r>
            <a:endParaRPr lang="es-ES" sz="1200" dirty="0">
              <a:effectLst/>
              <a:latin typeface="+mj-lt"/>
              <a:ea typeface="Times New Roman" panose="02020603050405020304" pitchFamily="18" charset="0"/>
            </a:endParaRPr>
          </a:p>
          <a:p>
            <a:pPr marL="714375" lvl="0" indent="-269875">
              <a:spcBef>
                <a:spcPts val="600"/>
              </a:spcBef>
              <a:buSzPts val="1200"/>
              <a:buFont typeface="Times New Roman" panose="02020603050405020304" pitchFamily="18" charset="0"/>
              <a:buAutoNum type="alphaLcParenR"/>
              <a:tabLst>
                <a:tab pos="589280" algn="l"/>
              </a:tabLst>
            </a:pPr>
            <a:r>
              <a:rPr lang="es-ES" sz="1200" spc="-5" dirty="0">
                <a:effectLst/>
                <a:latin typeface="+mj-lt"/>
                <a:ea typeface="Times New Roman" panose="02020603050405020304" pitchFamily="18" charset="0"/>
              </a:rPr>
              <a:t>Obtén</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la</a:t>
            </a:r>
            <a:r>
              <a:rPr lang="es-ES" sz="1200" spc="-1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tabla</a:t>
            </a:r>
            <a:r>
              <a:rPr lang="es-ES" sz="1200" spc="-1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de</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verdad</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del</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sistema.</a:t>
            </a:r>
          </a:p>
          <a:p>
            <a:pPr marL="714375" lvl="0" indent="-269875">
              <a:buSzPts val="1200"/>
              <a:buFont typeface="Times New Roman" panose="02020603050405020304" pitchFamily="18" charset="0"/>
              <a:buAutoNum type="alphaLcParenR"/>
              <a:tabLst>
                <a:tab pos="589280" algn="l"/>
              </a:tabLst>
            </a:pPr>
            <a:r>
              <a:rPr lang="es-ES" sz="1200" spc="-5" dirty="0">
                <a:effectLst/>
                <a:latin typeface="+mj-lt"/>
                <a:ea typeface="Times New Roman" panose="02020603050405020304" pitchFamily="18" charset="0"/>
              </a:rPr>
              <a:t>Expresa</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la</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función</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de</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salida</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en</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Primera</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Forma</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Canónica.</a:t>
            </a:r>
          </a:p>
          <a:p>
            <a:pPr marL="714375" lvl="0" indent="-269875">
              <a:buSzPts val="1200"/>
              <a:buFont typeface="Times New Roman" panose="02020603050405020304" pitchFamily="18" charset="0"/>
              <a:buAutoNum type="alphaLcParenR"/>
              <a:tabLst>
                <a:tab pos="589280" algn="l"/>
              </a:tabLst>
            </a:pPr>
            <a:r>
              <a:rPr lang="es-ES" sz="1200" spc="-5" dirty="0">
                <a:effectLst/>
                <a:latin typeface="+mj-lt"/>
                <a:ea typeface="Times New Roman" panose="02020603050405020304" pitchFamily="18" charset="0"/>
              </a:rPr>
              <a:t>Simplifica</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al</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máximo</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la</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función</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utilizando</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el</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método</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de</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Karnaugh.</a:t>
            </a:r>
          </a:p>
          <a:p>
            <a:pPr marL="714375" lvl="0" indent="-269875">
              <a:buSzPts val="1200"/>
              <a:buFont typeface="Times New Roman" panose="02020603050405020304" pitchFamily="18" charset="0"/>
              <a:buAutoNum type="alphaLcParenR"/>
              <a:tabLst>
                <a:tab pos="589280" algn="l"/>
              </a:tabLst>
            </a:pPr>
            <a:r>
              <a:rPr lang="es-ES" sz="1200" spc="-5" dirty="0">
                <a:effectLst/>
                <a:latin typeface="+mj-lt"/>
                <a:ea typeface="Times New Roman" panose="02020603050405020304" pitchFamily="18" charset="0"/>
              </a:rPr>
              <a:t>Implementa</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la</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función</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de</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salida</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utilizando</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el</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mínimo</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número</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de</a:t>
            </a:r>
            <a:r>
              <a:rPr lang="es-ES" sz="1200" spc="-2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puertas</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lógicas.</a:t>
            </a:r>
          </a:p>
          <a:p>
            <a:pPr lvl="1" algn="just">
              <a:buSzPts val="1200"/>
              <a:tabLst>
                <a:tab pos="831850" algn="l"/>
              </a:tabLst>
            </a:pPr>
            <a:endParaRPr lang="es-ES" sz="1200" spc="-5" dirty="0">
              <a:effectLst/>
              <a:latin typeface="+mj-lt"/>
              <a:ea typeface="Times New Roman" panose="02020603050405020304" pitchFamily="18" charset="0"/>
            </a:endParaRPr>
          </a:p>
        </p:txBody>
      </p:sp>
      <p:sp>
        <p:nvSpPr>
          <p:cNvPr id="3" name="Marcador de número de diapositiva 1">
            <a:extLst>
              <a:ext uri="{FF2B5EF4-FFF2-40B4-BE49-F238E27FC236}">
                <a16:creationId xmlns:a16="http://schemas.microsoft.com/office/drawing/2014/main" id="{6F8EF716-4F6D-4D00-9BAC-80ABE78A5CF3}"/>
              </a:ext>
            </a:extLst>
          </p:cNvPr>
          <p:cNvSpPr txBox="1">
            <a:spLocks/>
          </p:cNvSpPr>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marL="0" algn="l" defTabSz="914400" rtl="0" eaLnBrk="0" fontAlgn="base" latinLnBrk="0"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125</a:t>
            </a:fld>
            <a:endParaRPr lang="es-ES_tradnl" altLang="es-ES" dirty="0"/>
          </a:p>
        </p:txBody>
      </p:sp>
    </p:spTree>
    <p:extLst>
      <p:ext uri="{BB962C8B-B14F-4D97-AF65-F5344CB8AC3E}">
        <p14:creationId xmlns:p14="http://schemas.microsoft.com/office/powerpoint/2010/main" val="425933998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6">
            <a:extLst>
              <a:ext uri="{FF2B5EF4-FFF2-40B4-BE49-F238E27FC236}">
                <a16:creationId xmlns:a16="http://schemas.microsoft.com/office/drawing/2014/main" id="{28F26AE6-84F6-4D2A-B67C-78703BAD8993}"/>
              </a:ext>
            </a:extLst>
          </p:cNvPr>
          <p:cNvGraphicFramePr>
            <a:graphicFrameLocks noGrp="1"/>
          </p:cNvGraphicFramePr>
          <p:nvPr/>
        </p:nvGraphicFramePr>
        <p:xfrm>
          <a:off x="1947092" y="3354997"/>
          <a:ext cx="4230644" cy="1672212"/>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r"/>
                      <a:r>
                        <a:rPr lang="es-ES" sz="1200" b="1" dirty="0">
                          <a:solidFill>
                            <a:srgbClr val="7030A0"/>
                          </a:solidFill>
                        </a:rPr>
                        <a:t>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28328204"/>
                  </a:ext>
                </a:extLst>
              </a:tr>
              <a:tr h="418053">
                <a:tc>
                  <a:txBody>
                    <a:bodyPr/>
                    <a:lstStyle/>
                    <a:p>
                      <a:pPr algn="r"/>
                      <a:r>
                        <a:rPr lang="es-ES" sz="1200" b="1" dirty="0">
                          <a:solidFill>
                            <a:srgbClr val="7030A0"/>
                          </a:solidFill>
                        </a:rPr>
                        <a:t>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7</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6</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10099308"/>
                  </a:ext>
                </a:extLst>
              </a:tr>
              <a:tr h="418053">
                <a:tc>
                  <a:txBody>
                    <a:bodyPr/>
                    <a:lstStyle/>
                    <a:p>
                      <a:pPr algn="r"/>
                      <a:r>
                        <a:rPr lang="es-ES" sz="1200" b="1" dirty="0">
                          <a:solidFill>
                            <a:srgbClr val="7030A0"/>
                          </a:solidFill>
                        </a:rPr>
                        <a:t>12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20124249"/>
                  </a:ext>
                </a:extLst>
              </a:tr>
              <a:tr h="418053">
                <a:tc>
                  <a:txBody>
                    <a:bodyPr/>
                    <a:lstStyle/>
                    <a:p>
                      <a:pPr algn="r"/>
                      <a:r>
                        <a:rPr lang="es-ES" sz="1200" b="1" dirty="0">
                          <a:solidFill>
                            <a:srgbClr val="7030A0"/>
                          </a:solidFill>
                        </a:rPr>
                        <a:t>8</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9</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78700675"/>
                  </a:ext>
                </a:extLst>
              </a:tr>
            </a:tbl>
          </a:graphicData>
        </a:graphic>
      </p:graphicFrame>
      <p:sp>
        <p:nvSpPr>
          <p:cNvPr id="4" name="Rectángulo 3">
            <a:extLst>
              <a:ext uri="{FF2B5EF4-FFF2-40B4-BE49-F238E27FC236}">
                <a16:creationId xmlns:a16="http://schemas.microsoft.com/office/drawing/2014/main" id="{4CA79FCB-26D9-4692-940C-5F244F2C2268}"/>
              </a:ext>
            </a:extLst>
          </p:cNvPr>
          <p:cNvSpPr/>
          <p:nvPr/>
        </p:nvSpPr>
        <p:spPr>
          <a:xfrm>
            <a:off x="0" y="861131"/>
            <a:ext cx="9077325" cy="507831"/>
          </a:xfrm>
          <a:prstGeom prst="rect">
            <a:avLst/>
          </a:prstGeom>
        </p:spPr>
        <p:txBody>
          <a:bodyPr wrap="square">
            <a:spAutoFit/>
          </a:bodyPr>
          <a:lstStyle/>
          <a:p>
            <a:r>
              <a:rPr lang="es-ES" sz="1350" b="1" dirty="0"/>
              <a:t>Problema 1. </a:t>
            </a:r>
            <a:r>
              <a:rPr lang="es-ES" sz="1350" dirty="0"/>
              <a:t>Utilizando los mapas de Karnaugh, simplificar las siguientes funciones de conmutación, obtenerlas en función de suma de productos o producto de sumas: </a:t>
            </a:r>
          </a:p>
        </p:txBody>
      </p:sp>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5479E07F-DC3E-466A-B347-12134FF81AD4}"/>
                  </a:ext>
                </a:extLst>
              </p:cNvPr>
              <p:cNvSpPr/>
              <p:nvPr/>
            </p:nvSpPr>
            <p:spPr>
              <a:xfrm>
                <a:off x="285750" y="1574308"/>
                <a:ext cx="8220075" cy="1262846"/>
              </a:xfrm>
              <a:prstGeom prst="rect">
                <a:avLst/>
              </a:prstGeom>
            </p:spPr>
            <p:txBody>
              <a:bodyPr wrap="square">
                <a:spAutoFit/>
              </a:bodyPr>
              <a:lstStyle/>
              <a:p>
                <a:pPr marL="257175" indent="-257175">
                  <a:lnSpc>
                    <a:spcPct val="107000"/>
                  </a:lnSpc>
                  <a:buFont typeface="+mj-lt"/>
                  <a:buAutoNum type="alphaLcParenR"/>
                </a:pPr>
                <a:r>
                  <a:rPr lang="es-ES" dirty="0">
                    <a:latin typeface="TimesNewRomanPSMT"/>
                    <a:ea typeface="Calibri" panose="020F0502020204030204" pitchFamily="34" charset="0"/>
                    <a:cs typeface="TimesNewRomanPSMT"/>
                  </a:rPr>
                  <a:t>f</a:t>
                </a:r>
                <a:r>
                  <a:rPr lang="es-ES" sz="900" dirty="0">
                    <a:latin typeface="TimesNewRomanPSMT"/>
                    <a:ea typeface="Calibri" panose="020F0502020204030204" pitchFamily="34" charset="0"/>
                    <a:cs typeface="TimesNewRomanPSMT"/>
                  </a:rPr>
                  <a:t>1</a:t>
                </a:r>
                <a:r>
                  <a:rPr lang="es-ES" dirty="0">
                    <a:latin typeface="TimesNewRomanPSMT"/>
                    <a:ea typeface="Calibri" panose="020F0502020204030204" pitchFamily="34" charset="0"/>
                    <a:cs typeface="TimesNewRomanPSMT"/>
                  </a:rPr>
                  <a:t>(</a:t>
                </a:r>
                <a:r>
                  <a:rPr lang="es-ES" dirty="0" err="1">
                    <a:latin typeface="TimesNewRomanPSMT"/>
                    <a:ea typeface="Calibri" panose="020F0502020204030204" pitchFamily="34" charset="0"/>
                    <a:cs typeface="TimesNewRomanPSMT"/>
                  </a:rPr>
                  <a:t>w,x,y,z</a:t>
                </a:r>
                <a:r>
                  <a:rPr lang="es-ES" dirty="0">
                    <a:latin typeface="TimesNewRomanPSMT"/>
                    <a:ea typeface="Calibri" panose="020F0502020204030204" pitchFamily="34" charset="0"/>
                    <a:cs typeface="TimesNewRomanPSMT"/>
                  </a:rPr>
                  <a:t>) = </a:t>
                </a:r>
                <a:r>
                  <a:rPr lang="en-US" dirty="0">
                    <a:latin typeface="Arial Unicode MS"/>
                    <a:ea typeface="Calibri" panose="020F0502020204030204" pitchFamily="34" charset="0"/>
                    <a:cs typeface="Times New Roman" panose="02020603050405020304" pitchFamily="18" charset="0"/>
                  </a:rPr>
                  <a:t>∑</a:t>
                </a:r>
                <a:r>
                  <a:rPr lang="es-ES" dirty="0">
                    <a:latin typeface="TimesNewRomanPSMT"/>
                    <a:ea typeface="Calibri" panose="020F0502020204030204" pitchFamily="34" charset="0"/>
                    <a:cs typeface="TimesNewRomanPSMT"/>
                  </a:rPr>
                  <a:t>m(5,6,9,10) </a:t>
                </a:r>
                <a:r>
                  <a:rPr lang="es-ES" dirty="0">
                    <a:latin typeface="TimesNewRomanPSMT"/>
                    <a:ea typeface="Calibri" panose="020F0502020204030204" pitchFamily="34" charset="0"/>
                    <a:cs typeface="TimesNewRomanPSMT"/>
                    <a:sym typeface="Wingdings" panose="05000000000000000000" pitchFamily="2" charset="2"/>
                  </a:rPr>
                  <a:t></a:t>
                </a:r>
                <a:r>
                  <a:rPr lang="es-ES" dirty="0">
                    <a:latin typeface="TimesNewRomanPSMT"/>
                    <a:ea typeface="Calibri" panose="020F0502020204030204" pitchFamily="34" charset="0"/>
                    <a:cs typeface="TimesNewRomanPSMT"/>
                  </a:rPr>
                  <a:t> No se puede simplificar</a:t>
                </a:r>
                <a:endParaRPr lang="es-ES" sz="15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mj-lt"/>
                  <a:buAutoNum type="alphaLcParenR"/>
                </a:pPr>
                <a:r>
                  <a:rPr lang="es-ES" dirty="0">
                    <a:latin typeface="TimesNewRomanPSMT"/>
                    <a:ea typeface="Calibri" panose="020F0502020204030204" pitchFamily="34" charset="0"/>
                    <a:cs typeface="TimesNewRomanPSMT"/>
                  </a:rPr>
                  <a:t>f</a:t>
                </a:r>
                <a:r>
                  <a:rPr lang="es-ES" sz="900" dirty="0">
                    <a:latin typeface="TimesNewRomanPSMT"/>
                    <a:ea typeface="Calibri" panose="020F0502020204030204" pitchFamily="34" charset="0"/>
                    <a:cs typeface="TimesNewRomanPSMT"/>
                  </a:rPr>
                  <a:t>2</a:t>
                </a:r>
                <a:r>
                  <a:rPr lang="es-ES" dirty="0">
                    <a:latin typeface="TimesNewRomanPSMT"/>
                    <a:ea typeface="Calibri" panose="020F0502020204030204" pitchFamily="34" charset="0"/>
                    <a:cs typeface="TimesNewRomanPSMT"/>
                  </a:rPr>
                  <a:t>(</a:t>
                </a:r>
                <a:r>
                  <a:rPr lang="es-ES" dirty="0" err="1">
                    <a:latin typeface="TimesNewRomanPSMT"/>
                    <a:ea typeface="Calibri" panose="020F0502020204030204" pitchFamily="34" charset="0"/>
                    <a:cs typeface="TimesNewRomanPSMT"/>
                  </a:rPr>
                  <a:t>x,y,z</a:t>
                </a:r>
                <a:r>
                  <a:rPr lang="es-ES" dirty="0">
                    <a:latin typeface="TimesNewRomanPSMT"/>
                    <a:ea typeface="Calibri" panose="020F0502020204030204" pitchFamily="34" charset="0"/>
                    <a:cs typeface="TimesNewRomanPSMT"/>
                  </a:rPr>
                  <a:t>) =</a:t>
                </a:r>
                <a:r>
                  <a:rPr lang="en-US" dirty="0">
                    <a:latin typeface="Arial Unicode MS"/>
                    <a:ea typeface="Calibri" panose="020F0502020204030204" pitchFamily="34" charset="0"/>
                    <a:cs typeface="Times New Roman" panose="02020603050405020304" pitchFamily="18" charset="0"/>
                  </a:rPr>
                  <a:t>∑</a:t>
                </a:r>
                <a:r>
                  <a:rPr lang="es-ES" dirty="0">
                    <a:latin typeface="TimesNewRomanPSMT"/>
                    <a:ea typeface="Calibri" panose="020F0502020204030204" pitchFamily="34" charset="0"/>
                    <a:cs typeface="TimesNewRomanPSMT"/>
                  </a:rPr>
                  <a:t>m(2,3,4,5,6,7) </a:t>
                </a:r>
                <a:r>
                  <a:rPr lang="es-ES" dirty="0">
                    <a:latin typeface="TimesNewRomanPSMT"/>
                    <a:ea typeface="Calibri" panose="020F0502020204030204" pitchFamily="34" charset="0"/>
                    <a:cs typeface="TimesNewRomanPSMT"/>
                    <a:sym typeface="Wingdings" panose="05000000000000000000" pitchFamily="2" charset="2"/>
                  </a:rPr>
                  <a:t></a:t>
                </a:r>
                <a14:m>
                  <m:oMath xmlns:m="http://schemas.openxmlformats.org/officeDocument/2006/math">
                    <m:r>
                      <m:rPr>
                        <m:sty m:val="p"/>
                      </m:rPr>
                      <a:rPr lang="es-ES">
                        <a:latin typeface="Cambria Math" panose="02040503050406030204" pitchFamily="18" charset="0"/>
                        <a:ea typeface="Calibri" panose="020F0502020204030204" pitchFamily="34" charset="0"/>
                        <a:cs typeface="TimesNewRomanPSMT"/>
                      </a:rPr>
                      <m:t>x</m:t>
                    </m:r>
                    <m:r>
                      <a:rPr lang="es-ES">
                        <a:latin typeface="Cambria Math" panose="02040503050406030204" pitchFamily="18" charset="0"/>
                        <a:ea typeface="Calibri" panose="020F0502020204030204" pitchFamily="34" charset="0"/>
                        <a:cs typeface="TimesNewRomanPSMT"/>
                      </a:rPr>
                      <m:t>+</m:t>
                    </m:r>
                    <m:r>
                      <a:rPr lang="es-ES" i="1">
                        <a:latin typeface="Cambria Math" panose="02040503050406030204" pitchFamily="18" charset="0"/>
                        <a:ea typeface="Calibri" panose="020F0502020204030204" pitchFamily="34" charset="0"/>
                        <a:cs typeface="TimesNewRomanPSMT"/>
                      </a:rPr>
                      <m:t>𝑦</m:t>
                    </m:r>
                  </m:oMath>
                </a14:m>
                <a:endParaRPr lang="es-ES" sz="15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mj-lt"/>
                  <a:buAutoNum type="alphaLcParenR"/>
                </a:pPr>
                <a:r>
                  <a:rPr lang="es-ES" dirty="0">
                    <a:latin typeface="TimesNewRomanPSMT"/>
                    <a:ea typeface="Calibri" panose="020F0502020204030204" pitchFamily="34" charset="0"/>
                    <a:cs typeface="TimesNewRomanPSMT"/>
                  </a:rPr>
                  <a:t>f</a:t>
                </a:r>
                <a:r>
                  <a:rPr lang="es-ES" sz="900" dirty="0">
                    <a:latin typeface="TimesNewRomanPSMT"/>
                    <a:ea typeface="Calibri" panose="020F0502020204030204" pitchFamily="34" charset="0"/>
                    <a:cs typeface="TimesNewRomanPSMT"/>
                  </a:rPr>
                  <a:t>3</a:t>
                </a:r>
                <a:r>
                  <a:rPr lang="es-ES" dirty="0">
                    <a:latin typeface="TimesNewRomanPSMT"/>
                    <a:ea typeface="Calibri" panose="020F0502020204030204" pitchFamily="34" charset="0"/>
                    <a:cs typeface="TimesNewRomanPSMT"/>
                  </a:rPr>
                  <a:t>(</a:t>
                </a:r>
                <a:r>
                  <a:rPr lang="es-ES" dirty="0" err="1">
                    <a:latin typeface="TimesNewRomanPSMT"/>
                    <a:ea typeface="Calibri" panose="020F0502020204030204" pitchFamily="34" charset="0"/>
                    <a:cs typeface="TimesNewRomanPSMT"/>
                  </a:rPr>
                  <a:t>x,y,z</a:t>
                </a:r>
                <a:r>
                  <a:rPr lang="es-ES" dirty="0">
                    <a:latin typeface="TimesNewRomanPSMT"/>
                    <a:ea typeface="Calibri" panose="020F0502020204030204" pitchFamily="34" charset="0"/>
                    <a:cs typeface="TimesNewRomanPSMT"/>
                  </a:rPr>
                  <a:t>) = </a:t>
                </a:r>
                <a:r>
                  <a:rPr lang="en-US" dirty="0">
                    <a:latin typeface="Arial Unicode MS"/>
                    <a:ea typeface="Calibri" panose="020F0502020204030204" pitchFamily="34" charset="0"/>
                    <a:cs typeface="Times New Roman" panose="02020603050405020304" pitchFamily="18" charset="0"/>
                  </a:rPr>
                  <a:t>∑</a:t>
                </a:r>
                <a:r>
                  <a:rPr lang="es-ES" dirty="0">
                    <a:latin typeface="TimesNewRomanPSMT"/>
                    <a:ea typeface="Calibri" panose="020F0502020204030204" pitchFamily="34" charset="0"/>
                    <a:cs typeface="TimesNewRomanPSMT"/>
                  </a:rPr>
                  <a:t>m(2,4,5,6) </a:t>
                </a:r>
                <a:r>
                  <a:rPr lang="es-ES" dirty="0">
                    <a:latin typeface="TimesNewRomanPSMT"/>
                    <a:ea typeface="Calibri" panose="020F0502020204030204" pitchFamily="34" charset="0"/>
                    <a:cs typeface="TimesNewRomanPSMT"/>
                    <a:sym typeface="Wingdings" panose="05000000000000000000" pitchFamily="2" charset="2"/>
                  </a:rPr>
                  <a:t></a:t>
                </a:r>
                <a14:m>
                  <m:oMath xmlns:m="http://schemas.openxmlformats.org/officeDocument/2006/math">
                    <m:r>
                      <a:rPr lang="es-ES" i="1">
                        <a:latin typeface="Cambria Math" panose="02040503050406030204" pitchFamily="18" charset="0"/>
                        <a:ea typeface="Arial Unicode MS"/>
                        <a:cs typeface="Arial Unicode MS"/>
                      </a:rPr>
                      <m:t>𝑥</m:t>
                    </m:r>
                    <m:acc>
                      <m:accPr>
                        <m:chr m:val="̅"/>
                        <m:ctrlPr>
                          <a:rPr lang="es-ES" i="1">
                            <a:latin typeface="Cambria Math" panose="02040503050406030204" pitchFamily="18" charset="0"/>
                            <a:ea typeface="Calibri" panose="020F0502020204030204" pitchFamily="34" charset="0"/>
                            <a:cs typeface="TimesNewRomanPSMT"/>
                          </a:rPr>
                        </m:ctrlPr>
                      </m:accPr>
                      <m:e>
                        <m:r>
                          <a:rPr lang="es-ES" i="1">
                            <a:latin typeface="Cambria Math" panose="02040503050406030204" pitchFamily="18" charset="0"/>
                            <a:ea typeface="Calibri" panose="020F0502020204030204" pitchFamily="34" charset="0"/>
                            <a:cs typeface="TimesNewRomanPSMT"/>
                          </a:rPr>
                          <m:t>𝑦</m:t>
                        </m:r>
                      </m:e>
                    </m:acc>
                    <m:r>
                      <a:rPr lang="es-ES" i="1">
                        <a:latin typeface="Cambria Math" panose="02040503050406030204" pitchFamily="18" charset="0"/>
                        <a:ea typeface="Calibri" panose="020F0502020204030204" pitchFamily="34" charset="0"/>
                        <a:cs typeface="TimesNewRomanPSMT"/>
                      </a:rPr>
                      <m:t>+</m:t>
                    </m:r>
                    <m:r>
                      <a:rPr lang="es-ES" i="1">
                        <a:latin typeface="Cambria Math" panose="02040503050406030204" pitchFamily="18" charset="0"/>
                        <a:ea typeface="Calibri" panose="020F0502020204030204" pitchFamily="34" charset="0"/>
                        <a:cs typeface="TimesNewRomanPSMT"/>
                      </a:rPr>
                      <m:t>𝑦</m:t>
                    </m:r>
                    <m:acc>
                      <m:accPr>
                        <m:chr m:val="̅"/>
                        <m:ctrlPr>
                          <a:rPr lang="es-ES" i="1">
                            <a:latin typeface="Cambria Math" panose="02040503050406030204" pitchFamily="18" charset="0"/>
                            <a:ea typeface="Calibri" panose="020F0502020204030204" pitchFamily="34" charset="0"/>
                            <a:cs typeface="TimesNewRomanPSMT"/>
                          </a:rPr>
                        </m:ctrlPr>
                      </m:accPr>
                      <m:e>
                        <m:r>
                          <a:rPr lang="es-ES" i="1">
                            <a:latin typeface="Cambria Math" panose="02040503050406030204" pitchFamily="18" charset="0"/>
                            <a:ea typeface="Calibri" panose="020F0502020204030204" pitchFamily="34" charset="0"/>
                            <a:cs typeface="TimesNewRomanPSMT"/>
                          </a:rPr>
                          <m:t>𝑧</m:t>
                        </m:r>
                      </m:e>
                    </m:acc>
                  </m:oMath>
                </a14:m>
                <a:endParaRPr lang="es-ES" sz="15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mj-lt"/>
                  <a:buAutoNum type="alphaLcParenR"/>
                </a:pPr>
                <a:r>
                  <a:rPr lang="es-ES" dirty="0">
                    <a:latin typeface="TimesNewRomanPSMT"/>
                    <a:ea typeface="Calibri" panose="020F0502020204030204" pitchFamily="34" charset="0"/>
                    <a:cs typeface="TimesNewRomanPSMT"/>
                  </a:rPr>
                  <a:t>f</a:t>
                </a:r>
                <a:r>
                  <a:rPr lang="es-ES" sz="900" dirty="0">
                    <a:latin typeface="TimesNewRomanPSMT"/>
                    <a:ea typeface="Calibri" panose="020F0502020204030204" pitchFamily="34" charset="0"/>
                    <a:cs typeface="TimesNewRomanPSMT"/>
                  </a:rPr>
                  <a:t>4</a:t>
                </a:r>
                <a:r>
                  <a:rPr lang="es-ES" dirty="0">
                    <a:latin typeface="TimesNewRomanPSMT"/>
                    <a:ea typeface="Calibri" panose="020F0502020204030204" pitchFamily="34" charset="0"/>
                    <a:cs typeface="TimesNewRomanPSMT"/>
                  </a:rPr>
                  <a:t>(</a:t>
                </a:r>
                <a:r>
                  <a:rPr lang="es-ES" dirty="0" err="1">
                    <a:latin typeface="TimesNewRomanPSMT"/>
                    <a:ea typeface="Calibri" panose="020F0502020204030204" pitchFamily="34" charset="0"/>
                    <a:cs typeface="TimesNewRomanPSMT"/>
                  </a:rPr>
                  <a:t>w,x,y,z</a:t>
                </a:r>
                <a:r>
                  <a:rPr lang="es-ES" dirty="0">
                    <a:latin typeface="TimesNewRomanPSMT"/>
                    <a:ea typeface="Calibri" panose="020F0502020204030204" pitchFamily="34" charset="0"/>
                    <a:cs typeface="TimesNewRomanPSMT"/>
                  </a:rPr>
                  <a:t>) =</a:t>
                </a:r>
                <a:r>
                  <a:rPr lang="en-US" dirty="0">
                    <a:latin typeface="Arial Unicode MS"/>
                    <a:ea typeface="Calibri" panose="020F0502020204030204" pitchFamily="34" charset="0"/>
                    <a:cs typeface="Times New Roman" panose="02020603050405020304" pitchFamily="18" charset="0"/>
                  </a:rPr>
                  <a:t>∑</a:t>
                </a:r>
                <a:r>
                  <a:rPr lang="es-ES" dirty="0">
                    <a:latin typeface="TimesNewRomanPSMT"/>
                    <a:ea typeface="Calibri" panose="020F0502020204030204" pitchFamily="34" charset="0"/>
                    <a:cs typeface="TimesNewRomanPSMT"/>
                  </a:rPr>
                  <a:t> m(3,6,7,11,12,14,15)</a:t>
                </a:r>
                <a:r>
                  <a:rPr lang="es-ES" dirty="0">
                    <a:latin typeface="TimesNewRomanPSMT"/>
                    <a:ea typeface="Calibri" panose="020F0502020204030204" pitchFamily="34" charset="0"/>
                    <a:cs typeface="TimesNewRomanPSMT"/>
                    <a:sym typeface="Wingdings" panose="05000000000000000000" pitchFamily="2" charset="2"/>
                  </a:rPr>
                  <a:t></a:t>
                </a:r>
                <a14:m>
                  <m:oMath xmlns:m="http://schemas.openxmlformats.org/officeDocument/2006/math">
                    <m:r>
                      <a:rPr lang="es-ES" i="1">
                        <a:latin typeface="Cambria Math" panose="02040503050406030204" pitchFamily="18" charset="0"/>
                        <a:ea typeface="Calibri" panose="020F0502020204030204" pitchFamily="34" charset="0"/>
                        <a:cs typeface="TimesNewRomanPSMT"/>
                      </a:rPr>
                      <m:t> </m:t>
                    </m:r>
                    <m:r>
                      <a:rPr lang="es-ES" i="1">
                        <a:latin typeface="Cambria Math" panose="02040503050406030204" pitchFamily="18" charset="0"/>
                        <a:ea typeface="Calibri" panose="020F0502020204030204" pitchFamily="34" charset="0"/>
                        <a:cs typeface="TimesNewRomanPSMT"/>
                      </a:rPr>
                      <m:t>𝑥𝑦</m:t>
                    </m:r>
                    <m:r>
                      <a:rPr lang="es-ES" i="1">
                        <a:latin typeface="Cambria Math" panose="02040503050406030204" pitchFamily="18" charset="0"/>
                        <a:ea typeface="Calibri" panose="020F0502020204030204" pitchFamily="34" charset="0"/>
                        <a:cs typeface="TimesNewRomanPSMT"/>
                      </a:rPr>
                      <m:t>+</m:t>
                    </m:r>
                    <m:r>
                      <a:rPr lang="es-ES" i="1">
                        <a:latin typeface="Cambria Math" panose="02040503050406030204" pitchFamily="18" charset="0"/>
                        <a:ea typeface="Calibri" panose="020F0502020204030204" pitchFamily="34" charset="0"/>
                        <a:cs typeface="TimesNewRomanPSMT"/>
                      </a:rPr>
                      <m:t>𝑦𝑧</m:t>
                    </m:r>
                    <m:r>
                      <a:rPr lang="es-ES" i="1">
                        <a:latin typeface="Cambria Math" panose="02040503050406030204" pitchFamily="18" charset="0"/>
                        <a:ea typeface="Calibri" panose="020F0502020204030204" pitchFamily="34" charset="0"/>
                        <a:cs typeface="TimesNewRomanPSMT"/>
                      </a:rPr>
                      <m:t>+</m:t>
                    </m:r>
                    <m:r>
                      <a:rPr lang="es-ES" i="1">
                        <a:latin typeface="Cambria Math" panose="02040503050406030204" pitchFamily="18" charset="0"/>
                        <a:ea typeface="Calibri" panose="020F0502020204030204" pitchFamily="34" charset="0"/>
                        <a:cs typeface="TimesNewRomanPSMT"/>
                      </a:rPr>
                      <m:t>𝑤𝑥</m:t>
                    </m:r>
                    <m:acc>
                      <m:accPr>
                        <m:chr m:val="̅"/>
                        <m:ctrlPr>
                          <a:rPr lang="es-ES" i="1">
                            <a:latin typeface="Cambria Math" panose="02040503050406030204" pitchFamily="18" charset="0"/>
                            <a:ea typeface="Calibri" panose="020F0502020204030204" pitchFamily="34" charset="0"/>
                            <a:cs typeface="TimesNewRomanPSMT"/>
                          </a:rPr>
                        </m:ctrlPr>
                      </m:accPr>
                      <m:e>
                        <m:r>
                          <a:rPr lang="es-ES" i="1">
                            <a:latin typeface="Cambria Math" panose="02040503050406030204" pitchFamily="18" charset="0"/>
                            <a:ea typeface="Calibri" panose="020F0502020204030204" pitchFamily="34" charset="0"/>
                            <a:cs typeface="TimesNewRomanPSMT"/>
                          </a:rPr>
                          <m:t>𝑧</m:t>
                        </m:r>
                      </m:e>
                    </m:acc>
                  </m:oMath>
                </a14:m>
                <a:r>
                  <a:rPr lang="es-ES" dirty="0">
                    <a:latin typeface="TimesNewRomanPSMT"/>
                    <a:ea typeface="Calibri" panose="020F0502020204030204" pitchFamily="34" charset="0"/>
                    <a:cs typeface="TimesNewRomanPSMT"/>
                  </a:rPr>
                  <a:t>	</a:t>
                </a:r>
                <a:endParaRPr lang="es-ES" sz="15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ángulo 4">
                <a:extLst>
                  <a:ext uri="{FF2B5EF4-FFF2-40B4-BE49-F238E27FC236}">
                    <a16:creationId xmlns:a16="http://schemas.microsoft.com/office/drawing/2014/main" id="{5479E07F-DC3E-466A-B347-12134FF81AD4}"/>
                  </a:ext>
                </a:extLst>
              </p:cNvPr>
              <p:cNvSpPr>
                <a:spLocks noRot="1" noChangeAspect="1" noMove="1" noResize="1" noEditPoints="1" noAdjustHandles="1" noChangeArrowheads="1" noChangeShapeType="1" noTextEdit="1"/>
              </p:cNvSpPr>
              <p:nvPr/>
            </p:nvSpPr>
            <p:spPr>
              <a:xfrm>
                <a:off x="285750" y="1574308"/>
                <a:ext cx="8220075" cy="1262846"/>
              </a:xfrm>
              <a:prstGeom prst="rect">
                <a:avLst/>
              </a:prstGeom>
              <a:blipFill>
                <a:blip r:embed="rId3"/>
                <a:stretch>
                  <a:fillRect l="-519" t="-2415" b="-6763"/>
                </a:stretch>
              </a:blipFill>
            </p:spPr>
            <p:txBody>
              <a:bodyPr/>
              <a:lstStyle/>
              <a:p>
                <a:r>
                  <a:rPr lang="es-ES">
                    <a:noFill/>
                  </a:rPr>
                  <a:t> </a:t>
                </a:r>
              </a:p>
            </p:txBody>
          </p:sp>
        </mc:Fallback>
      </mc:AlternateContent>
      <p:graphicFrame>
        <p:nvGraphicFramePr>
          <p:cNvPr id="6" name="Tabla 6">
            <a:extLst>
              <a:ext uri="{FF2B5EF4-FFF2-40B4-BE49-F238E27FC236}">
                <a16:creationId xmlns:a16="http://schemas.microsoft.com/office/drawing/2014/main" id="{22C83BD1-42A2-4878-8763-CE81D247F5B3}"/>
              </a:ext>
            </a:extLst>
          </p:cNvPr>
          <p:cNvGraphicFramePr>
            <a:graphicFrameLocks noGrp="1"/>
          </p:cNvGraphicFramePr>
          <p:nvPr/>
        </p:nvGraphicFramePr>
        <p:xfrm>
          <a:off x="1871662" y="3424811"/>
          <a:ext cx="4230644" cy="1672212"/>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extLst>
                  <a:ext uri="{0D108BD9-81ED-4DB2-BD59-A6C34878D82A}">
                    <a16:rowId xmlns:a16="http://schemas.microsoft.com/office/drawing/2014/main" val="4228328204"/>
                  </a:ext>
                </a:extLst>
              </a:tr>
              <a:tr h="418053">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4110099308"/>
                  </a:ext>
                </a:extLst>
              </a:tr>
              <a:tr h="418053">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extLst>
                  <a:ext uri="{0D108BD9-81ED-4DB2-BD59-A6C34878D82A}">
                    <a16:rowId xmlns:a16="http://schemas.microsoft.com/office/drawing/2014/main" val="2120124249"/>
                  </a:ext>
                </a:extLst>
              </a:tr>
              <a:tr h="418053">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3078700675"/>
                  </a:ext>
                </a:extLst>
              </a:tr>
            </a:tbl>
          </a:graphicData>
        </a:graphic>
      </p:graphicFrame>
      <p:cxnSp>
        <p:nvCxnSpPr>
          <p:cNvPr id="10" name="Conector recto 9">
            <a:extLst>
              <a:ext uri="{FF2B5EF4-FFF2-40B4-BE49-F238E27FC236}">
                <a16:creationId xmlns:a16="http://schemas.microsoft.com/office/drawing/2014/main" id="{F1C4939A-57EC-4008-A4C8-DC3B1DA3878B}"/>
              </a:ext>
            </a:extLst>
          </p:cNvPr>
          <p:cNvCxnSpPr/>
          <p:nvPr/>
        </p:nvCxnSpPr>
        <p:spPr>
          <a:xfrm flipH="1" flipV="1">
            <a:off x="1562100" y="3129536"/>
            <a:ext cx="314325" cy="314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upo 21">
            <a:extLst>
              <a:ext uri="{FF2B5EF4-FFF2-40B4-BE49-F238E27FC236}">
                <a16:creationId xmlns:a16="http://schemas.microsoft.com/office/drawing/2014/main" id="{EF6A3337-A52B-43E9-8CE3-043132025E9F}"/>
              </a:ext>
            </a:extLst>
          </p:cNvPr>
          <p:cNvGrpSpPr/>
          <p:nvPr/>
        </p:nvGrpSpPr>
        <p:grpSpPr>
          <a:xfrm>
            <a:off x="1271784" y="3009701"/>
            <a:ext cx="4609551" cy="2091352"/>
            <a:chOff x="1606812" y="3459718"/>
            <a:chExt cx="6146067" cy="2788468"/>
          </a:xfrm>
        </p:grpSpPr>
        <p:sp>
          <p:nvSpPr>
            <p:cNvPr id="12" name="CuadroTexto 11">
              <a:extLst>
                <a:ext uri="{FF2B5EF4-FFF2-40B4-BE49-F238E27FC236}">
                  <a16:creationId xmlns:a16="http://schemas.microsoft.com/office/drawing/2014/main" id="{190F037E-4A53-4B1B-9283-9274BE584B65}"/>
                </a:ext>
              </a:extLst>
            </p:cNvPr>
            <p:cNvSpPr txBox="1"/>
            <p:nvPr/>
          </p:nvSpPr>
          <p:spPr>
            <a:xfrm>
              <a:off x="1606812" y="3581401"/>
              <a:ext cx="684376" cy="553997"/>
            </a:xfrm>
            <a:prstGeom prst="rect">
              <a:avLst/>
            </a:prstGeom>
            <a:noFill/>
          </p:spPr>
          <p:txBody>
            <a:bodyPr wrap="none" rtlCol="0">
              <a:spAutoFit/>
            </a:bodyPr>
            <a:lstStyle/>
            <a:p>
              <a:r>
                <a:rPr lang="es-ES" sz="2100" dirty="0" err="1"/>
                <a:t>wx</a:t>
              </a:r>
              <a:endParaRPr lang="es-ES" sz="2100" dirty="0"/>
            </a:p>
          </p:txBody>
        </p:sp>
        <p:sp>
          <p:nvSpPr>
            <p:cNvPr id="13" name="CuadroTexto 12">
              <a:extLst>
                <a:ext uri="{FF2B5EF4-FFF2-40B4-BE49-F238E27FC236}">
                  <a16:creationId xmlns:a16="http://schemas.microsoft.com/office/drawing/2014/main" id="{736FF703-0D87-4F0E-8B36-2ADC9591F08D}"/>
                </a:ext>
              </a:extLst>
            </p:cNvPr>
            <p:cNvSpPr txBox="1"/>
            <p:nvPr/>
          </p:nvSpPr>
          <p:spPr>
            <a:xfrm>
              <a:off x="1732299" y="4033738"/>
              <a:ext cx="643765" cy="553997"/>
            </a:xfrm>
            <a:prstGeom prst="rect">
              <a:avLst/>
            </a:prstGeom>
            <a:noFill/>
          </p:spPr>
          <p:txBody>
            <a:bodyPr wrap="none" rtlCol="0">
              <a:spAutoFit/>
            </a:bodyPr>
            <a:lstStyle/>
            <a:p>
              <a:r>
                <a:rPr lang="es-ES" sz="2100" dirty="0"/>
                <a:t>00</a:t>
              </a:r>
            </a:p>
          </p:txBody>
        </p:sp>
        <p:sp>
          <p:nvSpPr>
            <p:cNvPr id="14" name="CuadroTexto 13">
              <a:extLst>
                <a:ext uri="{FF2B5EF4-FFF2-40B4-BE49-F238E27FC236}">
                  <a16:creationId xmlns:a16="http://schemas.microsoft.com/office/drawing/2014/main" id="{D0FD0955-6FE6-42D7-80AD-1167EE447BA8}"/>
                </a:ext>
              </a:extLst>
            </p:cNvPr>
            <p:cNvSpPr txBox="1"/>
            <p:nvPr/>
          </p:nvSpPr>
          <p:spPr>
            <a:xfrm>
              <a:off x="1716629" y="4561826"/>
              <a:ext cx="643765" cy="553997"/>
            </a:xfrm>
            <a:prstGeom prst="rect">
              <a:avLst/>
            </a:prstGeom>
            <a:noFill/>
          </p:spPr>
          <p:txBody>
            <a:bodyPr wrap="none" rtlCol="0">
              <a:spAutoFit/>
            </a:bodyPr>
            <a:lstStyle/>
            <a:p>
              <a:r>
                <a:rPr lang="es-ES" sz="2100" dirty="0"/>
                <a:t>01</a:t>
              </a:r>
            </a:p>
          </p:txBody>
        </p:sp>
        <p:sp>
          <p:nvSpPr>
            <p:cNvPr id="15" name="CuadroTexto 14">
              <a:extLst>
                <a:ext uri="{FF2B5EF4-FFF2-40B4-BE49-F238E27FC236}">
                  <a16:creationId xmlns:a16="http://schemas.microsoft.com/office/drawing/2014/main" id="{04203987-C5B7-4E88-8D57-696F1EEF6A20}"/>
                </a:ext>
              </a:extLst>
            </p:cNvPr>
            <p:cNvSpPr txBox="1"/>
            <p:nvPr/>
          </p:nvSpPr>
          <p:spPr>
            <a:xfrm>
              <a:off x="1701559" y="5128008"/>
              <a:ext cx="617092" cy="553997"/>
            </a:xfrm>
            <a:prstGeom prst="rect">
              <a:avLst/>
            </a:prstGeom>
            <a:noFill/>
          </p:spPr>
          <p:txBody>
            <a:bodyPr wrap="none" rtlCol="0">
              <a:spAutoFit/>
            </a:bodyPr>
            <a:lstStyle/>
            <a:p>
              <a:r>
                <a:rPr lang="es-ES" sz="2100" dirty="0"/>
                <a:t>11</a:t>
              </a:r>
            </a:p>
          </p:txBody>
        </p:sp>
        <p:sp>
          <p:nvSpPr>
            <p:cNvPr id="16" name="CuadroTexto 15">
              <a:extLst>
                <a:ext uri="{FF2B5EF4-FFF2-40B4-BE49-F238E27FC236}">
                  <a16:creationId xmlns:a16="http://schemas.microsoft.com/office/drawing/2014/main" id="{63F3F5D5-481F-4D55-8A05-32416BB7ED92}"/>
                </a:ext>
              </a:extLst>
            </p:cNvPr>
            <p:cNvSpPr txBox="1"/>
            <p:nvPr/>
          </p:nvSpPr>
          <p:spPr>
            <a:xfrm>
              <a:off x="1702416" y="5694189"/>
              <a:ext cx="643765" cy="553997"/>
            </a:xfrm>
            <a:prstGeom prst="rect">
              <a:avLst/>
            </a:prstGeom>
            <a:noFill/>
          </p:spPr>
          <p:txBody>
            <a:bodyPr wrap="none" rtlCol="0">
              <a:spAutoFit/>
            </a:bodyPr>
            <a:lstStyle/>
            <a:p>
              <a:r>
                <a:rPr lang="es-ES" sz="2100" dirty="0"/>
                <a:t>10</a:t>
              </a:r>
            </a:p>
          </p:txBody>
        </p:sp>
        <p:grpSp>
          <p:nvGrpSpPr>
            <p:cNvPr id="21" name="Grupo 20">
              <a:extLst>
                <a:ext uri="{FF2B5EF4-FFF2-40B4-BE49-F238E27FC236}">
                  <a16:creationId xmlns:a16="http://schemas.microsoft.com/office/drawing/2014/main" id="{2395C5E5-8517-4BF6-9C40-69DFB3961B6D}"/>
                </a:ext>
              </a:extLst>
            </p:cNvPr>
            <p:cNvGrpSpPr/>
            <p:nvPr/>
          </p:nvGrpSpPr>
          <p:grpSpPr>
            <a:xfrm>
              <a:off x="2243920" y="3459718"/>
              <a:ext cx="5508959" cy="624204"/>
              <a:chOff x="2243920" y="3459718"/>
              <a:chExt cx="5508959" cy="624204"/>
            </a:xfrm>
          </p:grpSpPr>
          <p:sp>
            <p:nvSpPr>
              <p:cNvPr id="11" name="CuadroTexto 10">
                <a:extLst>
                  <a:ext uri="{FF2B5EF4-FFF2-40B4-BE49-F238E27FC236}">
                    <a16:creationId xmlns:a16="http://schemas.microsoft.com/office/drawing/2014/main" id="{84529B8B-CAB3-457D-BD1E-2AE405DE745A}"/>
                  </a:ext>
                </a:extLst>
              </p:cNvPr>
              <p:cNvSpPr txBox="1"/>
              <p:nvPr/>
            </p:nvSpPr>
            <p:spPr>
              <a:xfrm>
                <a:off x="2243920" y="3459718"/>
                <a:ext cx="605293" cy="553997"/>
              </a:xfrm>
              <a:prstGeom prst="rect">
                <a:avLst/>
              </a:prstGeom>
              <a:noFill/>
            </p:spPr>
            <p:txBody>
              <a:bodyPr wrap="none" rtlCol="0">
                <a:spAutoFit/>
              </a:bodyPr>
              <a:lstStyle/>
              <a:p>
                <a:r>
                  <a:rPr lang="es-ES" sz="2100" dirty="0" err="1"/>
                  <a:t>yz</a:t>
                </a:r>
                <a:endParaRPr lang="es-ES" sz="2100" dirty="0"/>
              </a:p>
            </p:txBody>
          </p:sp>
          <p:sp>
            <p:nvSpPr>
              <p:cNvPr id="17" name="CuadroTexto 16">
                <a:extLst>
                  <a:ext uri="{FF2B5EF4-FFF2-40B4-BE49-F238E27FC236}">
                    <a16:creationId xmlns:a16="http://schemas.microsoft.com/office/drawing/2014/main" id="{433841D2-852D-4D7B-BC6D-615470BA7565}"/>
                  </a:ext>
                </a:extLst>
              </p:cNvPr>
              <p:cNvSpPr txBox="1"/>
              <p:nvPr/>
            </p:nvSpPr>
            <p:spPr>
              <a:xfrm>
                <a:off x="2956023" y="3529925"/>
                <a:ext cx="643765" cy="553997"/>
              </a:xfrm>
              <a:prstGeom prst="rect">
                <a:avLst/>
              </a:prstGeom>
              <a:noFill/>
            </p:spPr>
            <p:txBody>
              <a:bodyPr wrap="none" rtlCol="0">
                <a:spAutoFit/>
              </a:bodyPr>
              <a:lstStyle/>
              <a:p>
                <a:r>
                  <a:rPr lang="es-ES" sz="2100" dirty="0"/>
                  <a:t>00</a:t>
                </a:r>
              </a:p>
            </p:txBody>
          </p:sp>
          <p:sp>
            <p:nvSpPr>
              <p:cNvPr id="18" name="CuadroTexto 17">
                <a:extLst>
                  <a:ext uri="{FF2B5EF4-FFF2-40B4-BE49-F238E27FC236}">
                    <a16:creationId xmlns:a16="http://schemas.microsoft.com/office/drawing/2014/main" id="{1F61B891-6096-4D16-9B97-BA6A1510964E}"/>
                  </a:ext>
                </a:extLst>
              </p:cNvPr>
              <p:cNvSpPr txBox="1"/>
              <p:nvPr/>
            </p:nvSpPr>
            <p:spPr>
              <a:xfrm>
                <a:off x="4257661" y="3459718"/>
                <a:ext cx="643765" cy="553997"/>
              </a:xfrm>
              <a:prstGeom prst="rect">
                <a:avLst/>
              </a:prstGeom>
              <a:noFill/>
            </p:spPr>
            <p:txBody>
              <a:bodyPr wrap="none" rtlCol="0">
                <a:spAutoFit/>
              </a:bodyPr>
              <a:lstStyle/>
              <a:p>
                <a:r>
                  <a:rPr lang="es-ES" sz="2100" dirty="0"/>
                  <a:t>01</a:t>
                </a:r>
              </a:p>
            </p:txBody>
          </p:sp>
          <p:sp>
            <p:nvSpPr>
              <p:cNvPr id="19" name="CuadroTexto 18">
                <a:extLst>
                  <a:ext uri="{FF2B5EF4-FFF2-40B4-BE49-F238E27FC236}">
                    <a16:creationId xmlns:a16="http://schemas.microsoft.com/office/drawing/2014/main" id="{63059BC1-E3EA-4880-BB4F-087159EBD67E}"/>
                  </a:ext>
                </a:extLst>
              </p:cNvPr>
              <p:cNvSpPr txBox="1"/>
              <p:nvPr/>
            </p:nvSpPr>
            <p:spPr>
              <a:xfrm>
                <a:off x="5593892" y="3459718"/>
                <a:ext cx="617092" cy="553997"/>
              </a:xfrm>
              <a:prstGeom prst="rect">
                <a:avLst/>
              </a:prstGeom>
              <a:noFill/>
            </p:spPr>
            <p:txBody>
              <a:bodyPr wrap="none" rtlCol="0">
                <a:spAutoFit/>
              </a:bodyPr>
              <a:lstStyle/>
              <a:p>
                <a:r>
                  <a:rPr lang="es-ES" sz="2100" dirty="0"/>
                  <a:t>11</a:t>
                </a:r>
              </a:p>
            </p:txBody>
          </p:sp>
          <p:sp>
            <p:nvSpPr>
              <p:cNvPr id="20" name="CuadroTexto 19">
                <a:extLst>
                  <a:ext uri="{FF2B5EF4-FFF2-40B4-BE49-F238E27FC236}">
                    <a16:creationId xmlns:a16="http://schemas.microsoft.com/office/drawing/2014/main" id="{DDCBE89F-441F-4ED2-A850-F3DBA493A357}"/>
                  </a:ext>
                </a:extLst>
              </p:cNvPr>
              <p:cNvSpPr txBox="1"/>
              <p:nvPr/>
            </p:nvSpPr>
            <p:spPr>
              <a:xfrm>
                <a:off x="7109114" y="3529925"/>
                <a:ext cx="643765" cy="553997"/>
              </a:xfrm>
              <a:prstGeom prst="rect">
                <a:avLst/>
              </a:prstGeom>
              <a:noFill/>
            </p:spPr>
            <p:txBody>
              <a:bodyPr wrap="none" rtlCol="0">
                <a:spAutoFit/>
              </a:bodyPr>
              <a:lstStyle/>
              <a:p>
                <a:r>
                  <a:rPr lang="es-ES" sz="2100" dirty="0"/>
                  <a:t>10</a:t>
                </a:r>
              </a:p>
            </p:txBody>
          </p:sp>
        </p:grpSp>
      </p:grpSp>
      <p:grpSp>
        <p:nvGrpSpPr>
          <p:cNvPr id="27" name="Grupo 26">
            <a:extLst>
              <a:ext uri="{FF2B5EF4-FFF2-40B4-BE49-F238E27FC236}">
                <a16:creationId xmlns:a16="http://schemas.microsoft.com/office/drawing/2014/main" id="{8B116BD5-4745-4B74-9901-280BDAFDC9EE}"/>
              </a:ext>
            </a:extLst>
          </p:cNvPr>
          <p:cNvGrpSpPr/>
          <p:nvPr/>
        </p:nvGrpSpPr>
        <p:grpSpPr>
          <a:xfrm>
            <a:off x="3245899" y="3850297"/>
            <a:ext cx="2536649" cy="1222409"/>
            <a:chOff x="4238966" y="4580514"/>
            <a:chExt cx="3382198" cy="1629878"/>
          </a:xfrm>
        </p:grpSpPr>
        <p:sp>
          <p:nvSpPr>
            <p:cNvPr id="23" name="Elipse 22">
              <a:extLst>
                <a:ext uri="{FF2B5EF4-FFF2-40B4-BE49-F238E27FC236}">
                  <a16:creationId xmlns:a16="http://schemas.microsoft.com/office/drawing/2014/main" id="{4E7035A1-BB13-4CF1-AED7-79094B68F783}"/>
                </a:ext>
              </a:extLst>
            </p:cNvPr>
            <p:cNvSpPr/>
            <p:nvPr/>
          </p:nvSpPr>
          <p:spPr>
            <a:xfrm>
              <a:off x="7071013" y="4580514"/>
              <a:ext cx="550151" cy="523220"/>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24" name="Elipse 23">
              <a:extLst>
                <a:ext uri="{FF2B5EF4-FFF2-40B4-BE49-F238E27FC236}">
                  <a16:creationId xmlns:a16="http://schemas.microsoft.com/office/drawing/2014/main" id="{BBF4F528-24EF-43C3-B9F4-307AB1203C3D}"/>
                </a:ext>
              </a:extLst>
            </p:cNvPr>
            <p:cNvSpPr/>
            <p:nvPr/>
          </p:nvSpPr>
          <p:spPr>
            <a:xfrm>
              <a:off x="4238966" y="4580514"/>
              <a:ext cx="550151" cy="523220"/>
            </a:xfrm>
            <a:prstGeom prst="ellipse">
              <a:avLst/>
            </a:prstGeom>
            <a:solidFill>
              <a:srgbClr val="7030A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25" name="Elipse 24">
              <a:extLst>
                <a:ext uri="{FF2B5EF4-FFF2-40B4-BE49-F238E27FC236}">
                  <a16:creationId xmlns:a16="http://schemas.microsoft.com/office/drawing/2014/main" id="{34CF2763-3125-40A7-80DD-E012B9041068}"/>
                </a:ext>
              </a:extLst>
            </p:cNvPr>
            <p:cNvSpPr/>
            <p:nvPr/>
          </p:nvSpPr>
          <p:spPr>
            <a:xfrm>
              <a:off x="4270391" y="5687172"/>
              <a:ext cx="550151" cy="523220"/>
            </a:xfrm>
            <a:prstGeom prst="ellipse">
              <a:avLst/>
            </a:prstGeom>
            <a:solidFill>
              <a:srgbClr val="00B05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26" name="Elipse 25">
              <a:extLst>
                <a:ext uri="{FF2B5EF4-FFF2-40B4-BE49-F238E27FC236}">
                  <a16:creationId xmlns:a16="http://schemas.microsoft.com/office/drawing/2014/main" id="{C0CBABEB-3D12-4A1F-A30C-582DAFA748A0}"/>
                </a:ext>
              </a:extLst>
            </p:cNvPr>
            <p:cNvSpPr/>
            <p:nvPr/>
          </p:nvSpPr>
          <p:spPr>
            <a:xfrm>
              <a:off x="7071013" y="5687172"/>
              <a:ext cx="550151" cy="523220"/>
            </a:xfrm>
            <a:prstGeom prst="ellipse">
              <a:avLst/>
            </a:pr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2" name="Rectángulo 1">
            <a:extLst>
              <a:ext uri="{FF2B5EF4-FFF2-40B4-BE49-F238E27FC236}">
                <a16:creationId xmlns:a16="http://schemas.microsoft.com/office/drawing/2014/main" id="{B219C7C8-ED0A-4AD2-88D7-AFF40801EF83}"/>
              </a:ext>
            </a:extLst>
          </p:cNvPr>
          <p:cNvSpPr/>
          <p:nvPr/>
        </p:nvSpPr>
        <p:spPr>
          <a:xfrm>
            <a:off x="324696" y="2991037"/>
            <a:ext cx="1112805" cy="300082"/>
          </a:xfrm>
          <a:prstGeom prst="rect">
            <a:avLst/>
          </a:prstGeom>
        </p:spPr>
        <p:txBody>
          <a:bodyPr wrap="none">
            <a:spAutoFit/>
          </a:bodyPr>
          <a:lstStyle/>
          <a:p>
            <a:r>
              <a:rPr lang="es-ES" sz="1350" dirty="0">
                <a:latin typeface="TimesNewRomanPSMT"/>
                <a:ea typeface="Calibri" panose="020F0502020204030204" pitchFamily="34" charset="0"/>
                <a:cs typeface="TimesNewRomanPSMT"/>
              </a:rPr>
              <a:t>a) f</a:t>
            </a:r>
            <a:r>
              <a:rPr lang="es-ES" sz="788" dirty="0">
                <a:latin typeface="TimesNewRomanPSMT"/>
                <a:ea typeface="Calibri" panose="020F0502020204030204" pitchFamily="34" charset="0"/>
                <a:cs typeface="TimesNewRomanPSMT"/>
              </a:rPr>
              <a:t>1</a:t>
            </a:r>
            <a:r>
              <a:rPr lang="es-ES" sz="1350" dirty="0">
                <a:latin typeface="TimesNewRomanPSMT"/>
                <a:ea typeface="Calibri" panose="020F0502020204030204" pitchFamily="34" charset="0"/>
                <a:cs typeface="TimesNewRomanPSMT"/>
              </a:rPr>
              <a:t>(</a:t>
            </a:r>
            <a:r>
              <a:rPr lang="es-ES" sz="1350" dirty="0" err="1">
                <a:latin typeface="TimesNewRomanPSMT"/>
                <a:ea typeface="Calibri" panose="020F0502020204030204" pitchFamily="34" charset="0"/>
                <a:cs typeface="TimesNewRomanPSMT"/>
              </a:rPr>
              <a:t>w,x,y,z</a:t>
            </a:r>
            <a:r>
              <a:rPr lang="es-ES" sz="1350" dirty="0">
                <a:latin typeface="TimesNewRomanPSMT"/>
                <a:ea typeface="Calibri" panose="020F0502020204030204" pitchFamily="34" charset="0"/>
                <a:cs typeface="TimesNewRomanPSMT"/>
              </a:rPr>
              <a:t>) </a:t>
            </a:r>
            <a:endParaRPr lang="es-ES" sz="1350" dirty="0"/>
          </a:p>
        </p:txBody>
      </p:sp>
      <p:sp>
        <p:nvSpPr>
          <p:cNvPr id="3" name="Marcador de número de diapositiva 2">
            <a:extLst>
              <a:ext uri="{FF2B5EF4-FFF2-40B4-BE49-F238E27FC236}">
                <a16:creationId xmlns:a16="http://schemas.microsoft.com/office/drawing/2014/main" id="{5829A729-A8F6-4F32-B217-AA4309EED222}"/>
              </a:ext>
            </a:extLst>
          </p:cNvPr>
          <p:cNvSpPr>
            <a:spLocks noGrp="1"/>
          </p:cNvSpPr>
          <p:nvPr>
            <p:ph type="sldNum" sz="quarter" idx="12"/>
          </p:nvPr>
        </p:nvSpPr>
        <p:spPr/>
        <p:txBody>
          <a:bodyPr/>
          <a:lstStyle/>
          <a:p>
            <a:fld id="{78733FC4-8689-4CA5-A153-34ADD6EFE592}" type="slidenum">
              <a:rPr lang="es-ES" smtClean="0"/>
              <a:t>126</a:t>
            </a:fld>
            <a:endParaRPr lang="es-ES"/>
          </a:p>
        </p:txBody>
      </p:sp>
    </p:spTree>
    <p:custDataLst>
      <p:tags r:id="rId1"/>
    </p:custDataLst>
    <p:extLst>
      <p:ext uri="{BB962C8B-B14F-4D97-AF65-F5344CB8AC3E}">
        <p14:creationId xmlns:p14="http://schemas.microsoft.com/office/powerpoint/2010/main" val="224636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EDFDB271-C592-4268-B4DE-BF722BD275A6}"/>
                  </a:ext>
                </a:extLst>
              </p:cNvPr>
              <p:cNvSpPr/>
              <p:nvPr/>
            </p:nvSpPr>
            <p:spPr>
              <a:xfrm>
                <a:off x="90553" y="940334"/>
                <a:ext cx="4204356" cy="420756"/>
              </a:xfrm>
              <a:prstGeom prst="rect">
                <a:avLst/>
              </a:prstGeom>
            </p:spPr>
            <p:txBody>
              <a:bodyPr wrap="none">
                <a:spAutoFit/>
              </a:bodyPr>
              <a:lstStyle/>
              <a:p>
                <a:pPr>
                  <a:lnSpc>
                    <a:spcPct val="107000"/>
                  </a:lnSpc>
                </a:pPr>
                <a:r>
                  <a:rPr lang="es-ES" sz="2100" dirty="0">
                    <a:latin typeface="TimesNewRomanPSMT"/>
                    <a:ea typeface="Calibri" panose="020F0502020204030204" pitchFamily="34" charset="0"/>
                    <a:cs typeface="TimesNewRomanPSMT"/>
                  </a:rPr>
                  <a:t>b) f</a:t>
                </a:r>
                <a:r>
                  <a:rPr lang="es-ES" sz="1050" dirty="0">
                    <a:latin typeface="TimesNewRomanPSMT"/>
                    <a:ea typeface="Calibri" panose="020F0502020204030204" pitchFamily="34" charset="0"/>
                    <a:cs typeface="TimesNewRomanPSMT"/>
                  </a:rPr>
                  <a:t>2</a:t>
                </a:r>
                <a:r>
                  <a:rPr lang="es-ES" sz="2100" dirty="0">
                    <a:latin typeface="TimesNewRomanPSMT"/>
                    <a:ea typeface="Calibri" panose="020F0502020204030204" pitchFamily="34" charset="0"/>
                    <a:cs typeface="TimesNewRomanPSMT"/>
                  </a:rPr>
                  <a:t>(</a:t>
                </a:r>
                <a:r>
                  <a:rPr lang="es-ES" sz="2100" dirty="0" err="1">
                    <a:latin typeface="TimesNewRomanPSMT"/>
                    <a:ea typeface="Calibri" panose="020F0502020204030204" pitchFamily="34" charset="0"/>
                    <a:cs typeface="TimesNewRomanPSMT"/>
                  </a:rPr>
                  <a:t>x,y,z</a:t>
                </a:r>
                <a:r>
                  <a:rPr lang="es-ES" sz="2100" dirty="0">
                    <a:latin typeface="TimesNewRomanPSMT"/>
                    <a:ea typeface="Calibri" panose="020F0502020204030204" pitchFamily="34" charset="0"/>
                    <a:cs typeface="TimesNewRomanPSMT"/>
                  </a:rPr>
                  <a:t>) =</a:t>
                </a:r>
                <a:r>
                  <a:rPr lang="en-US" sz="2100" dirty="0">
                    <a:latin typeface="Arial Unicode MS"/>
                    <a:ea typeface="Calibri" panose="020F0502020204030204" pitchFamily="34" charset="0"/>
                    <a:cs typeface="Times New Roman" panose="02020603050405020304" pitchFamily="18" charset="0"/>
                  </a:rPr>
                  <a:t>∑</a:t>
                </a:r>
                <a:r>
                  <a:rPr lang="es-ES" sz="2100" dirty="0">
                    <a:latin typeface="TimesNewRomanPSMT"/>
                    <a:ea typeface="Calibri" panose="020F0502020204030204" pitchFamily="34" charset="0"/>
                    <a:cs typeface="TimesNewRomanPSMT"/>
                  </a:rPr>
                  <a:t>m(2,3,4,5,6,7) </a:t>
                </a:r>
                <a:r>
                  <a:rPr lang="es-ES" sz="2100" dirty="0">
                    <a:latin typeface="TimesNewRomanPSMT"/>
                    <a:ea typeface="Calibri" panose="020F0502020204030204" pitchFamily="34" charset="0"/>
                    <a:cs typeface="TimesNewRomanPSMT"/>
                    <a:sym typeface="Wingdings" panose="05000000000000000000" pitchFamily="2" charset="2"/>
                  </a:rPr>
                  <a:t></a:t>
                </a:r>
                <a14:m>
                  <m:oMath xmlns:m="http://schemas.openxmlformats.org/officeDocument/2006/math">
                    <m:r>
                      <m:rPr>
                        <m:sty m:val="p"/>
                      </m:rPr>
                      <a:rPr lang="es-ES" sz="2100">
                        <a:latin typeface="Cambria Math" panose="02040503050406030204" pitchFamily="18" charset="0"/>
                        <a:ea typeface="Calibri" panose="020F0502020204030204" pitchFamily="34" charset="0"/>
                        <a:cs typeface="TimesNewRomanPSMT"/>
                      </a:rPr>
                      <m:t>x</m:t>
                    </m:r>
                    <m:r>
                      <a:rPr lang="es-ES" sz="2100">
                        <a:latin typeface="Cambria Math" panose="02040503050406030204" pitchFamily="18" charset="0"/>
                        <a:ea typeface="Calibri" panose="020F0502020204030204" pitchFamily="34" charset="0"/>
                        <a:cs typeface="TimesNewRomanPSMT"/>
                      </a:rPr>
                      <m:t>+</m:t>
                    </m:r>
                    <m:r>
                      <a:rPr lang="es-ES" sz="2100" i="1">
                        <a:latin typeface="Cambria Math" panose="02040503050406030204" pitchFamily="18" charset="0"/>
                        <a:ea typeface="Calibri" panose="020F0502020204030204" pitchFamily="34" charset="0"/>
                        <a:cs typeface="TimesNewRomanPSMT"/>
                      </a:rPr>
                      <m:t>𝑦</m:t>
                    </m:r>
                  </m:oMath>
                </a14:m>
                <a:endParaRPr lang="es-ES"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ángulo 3">
                <a:extLst>
                  <a:ext uri="{FF2B5EF4-FFF2-40B4-BE49-F238E27FC236}">
                    <a16:creationId xmlns:a16="http://schemas.microsoft.com/office/drawing/2014/main" id="{EDFDB271-C592-4268-B4DE-BF722BD275A6}"/>
                  </a:ext>
                </a:extLst>
              </p:cNvPr>
              <p:cNvSpPr>
                <a:spLocks noRot="1" noChangeAspect="1" noMove="1" noResize="1" noEditPoints="1" noAdjustHandles="1" noChangeArrowheads="1" noChangeShapeType="1" noTextEdit="1"/>
              </p:cNvSpPr>
              <p:nvPr/>
            </p:nvSpPr>
            <p:spPr>
              <a:xfrm>
                <a:off x="90553" y="940334"/>
                <a:ext cx="4204356" cy="420756"/>
              </a:xfrm>
              <a:prstGeom prst="rect">
                <a:avLst/>
              </a:prstGeom>
              <a:blipFill>
                <a:blip r:embed="rId3"/>
                <a:stretch>
                  <a:fillRect l="-1739" t="-10145" b="-27536"/>
                </a:stretch>
              </a:blipFill>
            </p:spPr>
            <p:txBody>
              <a:bodyPr/>
              <a:lstStyle/>
              <a:p>
                <a:r>
                  <a:rPr lang="es-ES">
                    <a:noFill/>
                  </a:rPr>
                  <a:t> </a:t>
                </a:r>
              </a:p>
            </p:txBody>
          </p:sp>
        </mc:Fallback>
      </mc:AlternateContent>
      <p:graphicFrame>
        <p:nvGraphicFramePr>
          <p:cNvPr id="5" name="Tabla 6">
            <a:extLst>
              <a:ext uri="{FF2B5EF4-FFF2-40B4-BE49-F238E27FC236}">
                <a16:creationId xmlns:a16="http://schemas.microsoft.com/office/drawing/2014/main" id="{E18246F0-3E53-42FF-9B2F-A5D05FC2EA92}"/>
              </a:ext>
            </a:extLst>
          </p:cNvPr>
          <p:cNvGraphicFramePr>
            <a:graphicFrameLocks noGrp="1"/>
          </p:cNvGraphicFramePr>
          <p:nvPr/>
        </p:nvGraphicFramePr>
        <p:xfrm>
          <a:off x="1851842" y="2240572"/>
          <a:ext cx="4230644" cy="836106"/>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r"/>
                      <a:r>
                        <a:rPr lang="es-ES" sz="1200" b="1" dirty="0">
                          <a:solidFill>
                            <a:srgbClr val="7030A0"/>
                          </a:solidFill>
                        </a:rPr>
                        <a:t>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28328204"/>
                  </a:ext>
                </a:extLst>
              </a:tr>
              <a:tr h="418053">
                <a:tc>
                  <a:txBody>
                    <a:bodyPr/>
                    <a:lstStyle/>
                    <a:p>
                      <a:pPr algn="r"/>
                      <a:r>
                        <a:rPr lang="es-ES" sz="1200" b="1" dirty="0">
                          <a:solidFill>
                            <a:srgbClr val="7030A0"/>
                          </a:solidFill>
                        </a:rPr>
                        <a:t>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7</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6</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10099308"/>
                  </a:ext>
                </a:extLst>
              </a:tr>
            </a:tbl>
          </a:graphicData>
        </a:graphic>
      </p:graphicFrame>
      <p:graphicFrame>
        <p:nvGraphicFramePr>
          <p:cNvPr id="6" name="Tabla 6">
            <a:extLst>
              <a:ext uri="{FF2B5EF4-FFF2-40B4-BE49-F238E27FC236}">
                <a16:creationId xmlns:a16="http://schemas.microsoft.com/office/drawing/2014/main" id="{F4C099E2-9024-4756-AD7D-5978EFB657FF}"/>
              </a:ext>
            </a:extLst>
          </p:cNvPr>
          <p:cNvGraphicFramePr>
            <a:graphicFrameLocks noGrp="1"/>
          </p:cNvGraphicFramePr>
          <p:nvPr/>
        </p:nvGraphicFramePr>
        <p:xfrm>
          <a:off x="1776412" y="2310386"/>
          <a:ext cx="4230644" cy="836106"/>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4228328204"/>
                  </a:ext>
                </a:extLst>
              </a:tr>
              <a:tr h="418053">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4110099308"/>
                  </a:ext>
                </a:extLst>
              </a:tr>
            </a:tbl>
          </a:graphicData>
        </a:graphic>
      </p:graphicFrame>
      <p:cxnSp>
        <p:nvCxnSpPr>
          <p:cNvPr id="7" name="Conector recto 6">
            <a:extLst>
              <a:ext uri="{FF2B5EF4-FFF2-40B4-BE49-F238E27FC236}">
                <a16:creationId xmlns:a16="http://schemas.microsoft.com/office/drawing/2014/main" id="{2ACCB125-D2AC-473A-BB48-6CF63142C994}"/>
              </a:ext>
            </a:extLst>
          </p:cNvPr>
          <p:cNvCxnSpPr/>
          <p:nvPr/>
        </p:nvCxnSpPr>
        <p:spPr>
          <a:xfrm flipH="1" flipV="1">
            <a:off x="1466850" y="2015111"/>
            <a:ext cx="314325" cy="314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lipse 8">
            <a:extLst>
              <a:ext uri="{FF2B5EF4-FFF2-40B4-BE49-F238E27FC236}">
                <a16:creationId xmlns:a16="http://schemas.microsoft.com/office/drawing/2014/main" id="{040619B1-1597-4904-A271-CA3AE97D4175}"/>
              </a:ext>
            </a:extLst>
          </p:cNvPr>
          <p:cNvSpPr/>
          <p:nvPr/>
        </p:nvSpPr>
        <p:spPr>
          <a:xfrm>
            <a:off x="1686714" y="2728439"/>
            <a:ext cx="4395770" cy="450137"/>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2" name="Elipse 11">
            <a:extLst>
              <a:ext uri="{FF2B5EF4-FFF2-40B4-BE49-F238E27FC236}">
                <a16:creationId xmlns:a16="http://schemas.microsoft.com/office/drawing/2014/main" id="{A18B77AB-3981-4E11-AABB-582418335052}"/>
              </a:ext>
            </a:extLst>
          </p:cNvPr>
          <p:cNvSpPr/>
          <p:nvPr/>
        </p:nvSpPr>
        <p:spPr>
          <a:xfrm>
            <a:off x="4073381" y="2240572"/>
            <a:ext cx="1813069" cy="1093178"/>
          </a:xfrm>
          <a:prstGeom prst="ellipse">
            <a:avLst/>
          </a:pr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nvGrpSpPr>
          <p:cNvPr id="13" name="Grupo 12">
            <a:extLst>
              <a:ext uri="{FF2B5EF4-FFF2-40B4-BE49-F238E27FC236}">
                <a16:creationId xmlns:a16="http://schemas.microsoft.com/office/drawing/2014/main" id="{F75D2BA5-9BDB-4522-B170-85AF765E2A56}"/>
              </a:ext>
            </a:extLst>
          </p:cNvPr>
          <p:cNvGrpSpPr/>
          <p:nvPr/>
        </p:nvGrpSpPr>
        <p:grpSpPr>
          <a:xfrm>
            <a:off x="1147958" y="1866361"/>
            <a:ext cx="4609551" cy="1290046"/>
            <a:chOff x="1606812" y="3395762"/>
            <a:chExt cx="6146067" cy="1720061"/>
          </a:xfrm>
        </p:grpSpPr>
        <p:sp>
          <p:nvSpPr>
            <p:cNvPr id="14" name="CuadroTexto 13">
              <a:extLst>
                <a:ext uri="{FF2B5EF4-FFF2-40B4-BE49-F238E27FC236}">
                  <a16:creationId xmlns:a16="http://schemas.microsoft.com/office/drawing/2014/main" id="{3D195F6C-2998-4A8F-9FFE-C923924E19F3}"/>
                </a:ext>
              </a:extLst>
            </p:cNvPr>
            <p:cNvSpPr txBox="1"/>
            <p:nvPr/>
          </p:nvSpPr>
          <p:spPr>
            <a:xfrm>
              <a:off x="1606812" y="3581401"/>
              <a:ext cx="425757" cy="553997"/>
            </a:xfrm>
            <a:prstGeom prst="rect">
              <a:avLst/>
            </a:prstGeom>
            <a:noFill/>
          </p:spPr>
          <p:txBody>
            <a:bodyPr wrap="none" rtlCol="0">
              <a:spAutoFit/>
            </a:bodyPr>
            <a:lstStyle/>
            <a:p>
              <a:r>
                <a:rPr lang="es-ES" sz="2100" dirty="0"/>
                <a:t>x</a:t>
              </a:r>
            </a:p>
          </p:txBody>
        </p:sp>
        <p:sp>
          <p:nvSpPr>
            <p:cNvPr id="15" name="CuadroTexto 14">
              <a:extLst>
                <a:ext uri="{FF2B5EF4-FFF2-40B4-BE49-F238E27FC236}">
                  <a16:creationId xmlns:a16="http://schemas.microsoft.com/office/drawing/2014/main" id="{D11EC600-6B00-4F69-B316-82CF2BBF597C}"/>
                </a:ext>
              </a:extLst>
            </p:cNvPr>
            <p:cNvSpPr txBox="1"/>
            <p:nvPr/>
          </p:nvSpPr>
          <p:spPr>
            <a:xfrm>
              <a:off x="1732299" y="4033738"/>
              <a:ext cx="444995" cy="553997"/>
            </a:xfrm>
            <a:prstGeom prst="rect">
              <a:avLst/>
            </a:prstGeom>
            <a:noFill/>
          </p:spPr>
          <p:txBody>
            <a:bodyPr wrap="none" rtlCol="0">
              <a:spAutoFit/>
            </a:bodyPr>
            <a:lstStyle/>
            <a:p>
              <a:r>
                <a:rPr lang="es-ES" sz="2100" dirty="0"/>
                <a:t>0</a:t>
              </a:r>
            </a:p>
          </p:txBody>
        </p:sp>
        <p:sp>
          <p:nvSpPr>
            <p:cNvPr id="16" name="CuadroTexto 15">
              <a:extLst>
                <a:ext uri="{FF2B5EF4-FFF2-40B4-BE49-F238E27FC236}">
                  <a16:creationId xmlns:a16="http://schemas.microsoft.com/office/drawing/2014/main" id="{D227B096-3931-42E9-A128-D6BC49FC71A8}"/>
                </a:ext>
              </a:extLst>
            </p:cNvPr>
            <p:cNvSpPr txBox="1"/>
            <p:nvPr/>
          </p:nvSpPr>
          <p:spPr>
            <a:xfrm>
              <a:off x="1716629" y="4561826"/>
              <a:ext cx="444995" cy="553997"/>
            </a:xfrm>
            <a:prstGeom prst="rect">
              <a:avLst/>
            </a:prstGeom>
            <a:noFill/>
          </p:spPr>
          <p:txBody>
            <a:bodyPr wrap="none" rtlCol="0">
              <a:spAutoFit/>
            </a:bodyPr>
            <a:lstStyle/>
            <a:p>
              <a:r>
                <a:rPr lang="es-ES" sz="2100" dirty="0"/>
                <a:t>1</a:t>
              </a:r>
            </a:p>
          </p:txBody>
        </p:sp>
        <p:grpSp>
          <p:nvGrpSpPr>
            <p:cNvPr id="19" name="Grupo 18">
              <a:extLst>
                <a:ext uri="{FF2B5EF4-FFF2-40B4-BE49-F238E27FC236}">
                  <a16:creationId xmlns:a16="http://schemas.microsoft.com/office/drawing/2014/main" id="{DB9A6EEB-B399-4B37-B290-243E949214EC}"/>
                </a:ext>
              </a:extLst>
            </p:cNvPr>
            <p:cNvGrpSpPr/>
            <p:nvPr/>
          </p:nvGrpSpPr>
          <p:grpSpPr>
            <a:xfrm>
              <a:off x="2196073" y="3395762"/>
              <a:ext cx="5556806" cy="688160"/>
              <a:chOff x="2196073" y="3395762"/>
              <a:chExt cx="5556806" cy="688160"/>
            </a:xfrm>
          </p:grpSpPr>
          <p:sp>
            <p:nvSpPr>
              <p:cNvPr id="20" name="CuadroTexto 19">
                <a:extLst>
                  <a:ext uri="{FF2B5EF4-FFF2-40B4-BE49-F238E27FC236}">
                    <a16:creationId xmlns:a16="http://schemas.microsoft.com/office/drawing/2014/main" id="{4DC9A2A7-5940-4BA8-B4B3-60C15DE07331}"/>
                  </a:ext>
                </a:extLst>
              </p:cNvPr>
              <p:cNvSpPr txBox="1"/>
              <p:nvPr/>
            </p:nvSpPr>
            <p:spPr>
              <a:xfrm>
                <a:off x="2196073" y="3395762"/>
                <a:ext cx="605293" cy="553997"/>
              </a:xfrm>
              <a:prstGeom prst="rect">
                <a:avLst/>
              </a:prstGeom>
              <a:noFill/>
            </p:spPr>
            <p:txBody>
              <a:bodyPr wrap="none" rtlCol="0">
                <a:spAutoFit/>
              </a:bodyPr>
              <a:lstStyle/>
              <a:p>
                <a:r>
                  <a:rPr lang="es-ES" sz="2100" dirty="0" err="1"/>
                  <a:t>yz</a:t>
                </a:r>
                <a:endParaRPr lang="es-ES" sz="2100" dirty="0"/>
              </a:p>
            </p:txBody>
          </p:sp>
          <p:sp>
            <p:nvSpPr>
              <p:cNvPr id="21" name="CuadroTexto 20">
                <a:extLst>
                  <a:ext uri="{FF2B5EF4-FFF2-40B4-BE49-F238E27FC236}">
                    <a16:creationId xmlns:a16="http://schemas.microsoft.com/office/drawing/2014/main" id="{CF41B67C-8F68-45D4-A21E-1B23837F54D6}"/>
                  </a:ext>
                </a:extLst>
              </p:cNvPr>
              <p:cNvSpPr txBox="1"/>
              <p:nvPr/>
            </p:nvSpPr>
            <p:spPr>
              <a:xfrm>
                <a:off x="2956022" y="3529925"/>
                <a:ext cx="643765" cy="553997"/>
              </a:xfrm>
              <a:prstGeom prst="rect">
                <a:avLst/>
              </a:prstGeom>
              <a:noFill/>
            </p:spPr>
            <p:txBody>
              <a:bodyPr wrap="none" rtlCol="0">
                <a:spAutoFit/>
              </a:bodyPr>
              <a:lstStyle/>
              <a:p>
                <a:r>
                  <a:rPr lang="es-ES" sz="2100" dirty="0"/>
                  <a:t>00</a:t>
                </a:r>
              </a:p>
            </p:txBody>
          </p:sp>
          <p:sp>
            <p:nvSpPr>
              <p:cNvPr id="22" name="CuadroTexto 21">
                <a:extLst>
                  <a:ext uri="{FF2B5EF4-FFF2-40B4-BE49-F238E27FC236}">
                    <a16:creationId xmlns:a16="http://schemas.microsoft.com/office/drawing/2014/main" id="{04326011-A78B-4A12-849D-51D7EEC11969}"/>
                  </a:ext>
                </a:extLst>
              </p:cNvPr>
              <p:cNvSpPr txBox="1"/>
              <p:nvPr/>
            </p:nvSpPr>
            <p:spPr>
              <a:xfrm>
                <a:off x="4257661" y="3459718"/>
                <a:ext cx="643765" cy="553997"/>
              </a:xfrm>
              <a:prstGeom prst="rect">
                <a:avLst/>
              </a:prstGeom>
              <a:noFill/>
            </p:spPr>
            <p:txBody>
              <a:bodyPr wrap="none" rtlCol="0">
                <a:spAutoFit/>
              </a:bodyPr>
              <a:lstStyle/>
              <a:p>
                <a:r>
                  <a:rPr lang="es-ES" sz="2100" dirty="0"/>
                  <a:t>01</a:t>
                </a:r>
              </a:p>
            </p:txBody>
          </p:sp>
          <p:sp>
            <p:nvSpPr>
              <p:cNvPr id="23" name="CuadroTexto 22">
                <a:extLst>
                  <a:ext uri="{FF2B5EF4-FFF2-40B4-BE49-F238E27FC236}">
                    <a16:creationId xmlns:a16="http://schemas.microsoft.com/office/drawing/2014/main" id="{8CADABF2-01CD-432E-94E5-B41F616E1D7E}"/>
                  </a:ext>
                </a:extLst>
              </p:cNvPr>
              <p:cNvSpPr txBox="1"/>
              <p:nvPr/>
            </p:nvSpPr>
            <p:spPr>
              <a:xfrm>
                <a:off x="5593891" y="3459718"/>
                <a:ext cx="617092" cy="553997"/>
              </a:xfrm>
              <a:prstGeom prst="rect">
                <a:avLst/>
              </a:prstGeom>
              <a:noFill/>
            </p:spPr>
            <p:txBody>
              <a:bodyPr wrap="none" rtlCol="0">
                <a:spAutoFit/>
              </a:bodyPr>
              <a:lstStyle/>
              <a:p>
                <a:r>
                  <a:rPr lang="es-ES" sz="2100" dirty="0"/>
                  <a:t>11</a:t>
                </a:r>
              </a:p>
            </p:txBody>
          </p:sp>
          <p:sp>
            <p:nvSpPr>
              <p:cNvPr id="24" name="CuadroTexto 23">
                <a:extLst>
                  <a:ext uri="{FF2B5EF4-FFF2-40B4-BE49-F238E27FC236}">
                    <a16:creationId xmlns:a16="http://schemas.microsoft.com/office/drawing/2014/main" id="{94C832CD-12C6-4782-B8D8-C3661B01893F}"/>
                  </a:ext>
                </a:extLst>
              </p:cNvPr>
              <p:cNvSpPr txBox="1"/>
              <p:nvPr/>
            </p:nvSpPr>
            <p:spPr>
              <a:xfrm>
                <a:off x="7109114" y="3529925"/>
                <a:ext cx="643765" cy="553997"/>
              </a:xfrm>
              <a:prstGeom prst="rect">
                <a:avLst/>
              </a:prstGeom>
              <a:noFill/>
            </p:spPr>
            <p:txBody>
              <a:bodyPr wrap="none" rtlCol="0">
                <a:spAutoFit/>
              </a:bodyPr>
              <a:lstStyle/>
              <a:p>
                <a:r>
                  <a:rPr lang="es-ES" sz="2100" dirty="0"/>
                  <a:t>10</a:t>
                </a:r>
              </a:p>
            </p:txBody>
          </p:sp>
        </p:grpSp>
      </p:grpSp>
      <p:sp>
        <p:nvSpPr>
          <p:cNvPr id="25" name="CuadroTexto 24">
            <a:extLst>
              <a:ext uri="{FF2B5EF4-FFF2-40B4-BE49-F238E27FC236}">
                <a16:creationId xmlns:a16="http://schemas.microsoft.com/office/drawing/2014/main" id="{7EE6D25E-EAEE-43B3-BB20-C5AA6CC3D828}"/>
              </a:ext>
            </a:extLst>
          </p:cNvPr>
          <p:cNvSpPr txBox="1"/>
          <p:nvPr/>
        </p:nvSpPr>
        <p:spPr>
          <a:xfrm>
            <a:off x="2123794" y="3494731"/>
            <a:ext cx="849980" cy="1477328"/>
          </a:xfrm>
          <a:prstGeom prst="rect">
            <a:avLst/>
          </a:prstGeom>
          <a:solidFill>
            <a:srgbClr val="CBD8EF"/>
          </a:solidFill>
          <a:ln>
            <a:solidFill>
              <a:schemeClr val="accent1">
                <a:shade val="50000"/>
              </a:schemeClr>
            </a:solidFill>
          </a:ln>
        </p:spPr>
        <p:txBody>
          <a:bodyPr wrap="square" rtlCol="0">
            <a:spAutoFit/>
          </a:bodyPr>
          <a:lstStyle/>
          <a:p>
            <a:pPr algn="ctr"/>
            <a:r>
              <a:rPr lang="es-ES" sz="1500" dirty="0"/>
              <a:t>x  y  z</a:t>
            </a:r>
          </a:p>
          <a:p>
            <a:pPr algn="ctr"/>
            <a:r>
              <a:rPr lang="es-ES" sz="1500" dirty="0"/>
              <a:t>1  0  0</a:t>
            </a:r>
          </a:p>
          <a:p>
            <a:pPr algn="ctr"/>
            <a:r>
              <a:rPr lang="es-ES" sz="1500" dirty="0"/>
              <a:t>1  0  1</a:t>
            </a:r>
          </a:p>
          <a:p>
            <a:pPr algn="ctr"/>
            <a:r>
              <a:rPr lang="es-ES" sz="1500" dirty="0"/>
              <a:t>1  1  1</a:t>
            </a:r>
          </a:p>
          <a:p>
            <a:pPr algn="ctr"/>
            <a:r>
              <a:rPr lang="es-ES" sz="1500" dirty="0"/>
              <a:t>1  1  0</a:t>
            </a:r>
          </a:p>
          <a:p>
            <a:pPr algn="ctr"/>
            <a:r>
              <a:rPr lang="es-ES" sz="1500" dirty="0"/>
              <a:t>x</a:t>
            </a:r>
          </a:p>
        </p:txBody>
      </p:sp>
      <p:sp>
        <p:nvSpPr>
          <p:cNvPr id="26" name="CuadroTexto 25">
            <a:extLst>
              <a:ext uri="{FF2B5EF4-FFF2-40B4-BE49-F238E27FC236}">
                <a16:creationId xmlns:a16="http://schemas.microsoft.com/office/drawing/2014/main" id="{5B81FB9D-DB69-43C4-AF19-B5B8784033D7}"/>
              </a:ext>
            </a:extLst>
          </p:cNvPr>
          <p:cNvSpPr txBox="1"/>
          <p:nvPr/>
        </p:nvSpPr>
        <p:spPr>
          <a:xfrm>
            <a:off x="4583499" y="3515533"/>
            <a:ext cx="849980" cy="1477328"/>
          </a:xfrm>
          <a:prstGeom prst="rect">
            <a:avLst/>
          </a:prstGeom>
          <a:solidFill>
            <a:srgbClr val="FFB8B8"/>
          </a:solidFill>
          <a:ln>
            <a:solidFill>
              <a:schemeClr val="accent1">
                <a:shade val="50000"/>
              </a:schemeClr>
            </a:solidFill>
          </a:ln>
        </p:spPr>
        <p:txBody>
          <a:bodyPr wrap="square" rtlCol="0">
            <a:spAutoFit/>
          </a:bodyPr>
          <a:lstStyle/>
          <a:p>
            <a:pPr algn="ctr"/>
            <a:r>
              <a:rPr lang="es-ES" sz="1500" dirty="0"/>
              <a:t>x  y  z</a:t>
            </a:r>
          </a:p>
          <a:p>
            <a:pPr algn="ctr"/>
            <a:r>
              <a:rPr lang="es-ES" sz="1500" dirty="0"/>
              <a:t>0  1  1</a:t>
            </a:r>
          </a:p>
          <a:p>
            <a:pPr algn="ctr"/>
            <a:r>
              <a:rPr lang="es-ES" sz="1500" dirty="0"/>
              <a:t>0  1  0</a:t>
            </a:r>
          </a:p>
          <a:p>
            <a:pPr algn="ctr"/>
            <a:r>
              <a:rPr lang="es-ES" sz="1500" dirty="0"/>
              <a:t>1  1  1</a:t>
            </a:r>
          </a:p>
          <a:p>
            <a:pPr algn="ctr"/>
            <a:r>
              <a:rPr lang="es-ES" sz="1500" dirty="0"/>
              <a:t>1  1  0</a:t>
            </a:r>
          </a:p>
          <a:p>
            <a:pPr algn="ctr"/>
            <a:r>
              <a:rPr lang="es-ES" sz="1500" dirty="0"/>
              <a:t>y</a:t>
            </a:r>
          </a:p>
        </p:txBody>
      </p:sp>
      <p:sp>
        <p:nvSpPr>
          <p:cNvPr id="2" name="Marcador de número de diapositiva 1">
            <a:extLst>
              <a:ext uri="{FF2B5EF4-FFF2-40B4-BE49-F238E27FC236}">
                <a16:creationId xmlns:a16="http://schemas.microsoft.com/office/drawing/2014/main" id="{04552D72-391E-4D9D-B170-458F81DBE292}"/>
              </a:ext>
            </a:extLst>
          </p:cNvPr>
          <p:cNvSpPr>
            <a:spLocks noGrp="1"/>
          </p:cNvSpPr>
          <p:nvPr>
            <p:ph type="sldNum" sz="quarter" idx="12"/>
          </p:nvPr>
        </p:nvSpPr>
        <p:spPr/>
        <p:txBody>
          <a:bodyPr/>
          <a:lstStyle/>
          <a:p>
            <a:fld id="{78733FC4-8689-4CA5-A153-34ADD6EFE592}" type="slidenum">
              <a:rPr lang="es-ES" smtClean="0"/>
              <a:t>127</a:t>
            </a:fld>
            <a:endParaRPr lang="es-ES"/>
          </a:p>
        </p:txBody>
      </p:sp>
    </p:spTree>
    <p:custDataLst>
      <p:tags r:id="rId1"/>
    </p:custDataLst>
    <p:extLst>
      <p:ext uri="{BB962C8B-B14F-4D97-AF65-F5344CB8AC3E}">
        <p14:creationId xmlns:p14="http://schemas.microsoft.com/office/powerpoint/2010/main" val="174620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25" grpId="0" animBg="1"/>
      <p:bldP spid="26"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EDFDB271-C592-4268-B4DE-BF722BD275A6}"/>
                  </a:ext>
                </a:extLst>
              </p:cNvPr>
              <p:cNvSpPr/>
              <p:nvPr/>
            </p:nvSpPr>
            <p:spPr>
              <a:xfrm>
                <a:off x="215463" y="938283"/>
                <a:ext cx="4164025" cy="721351"/>
              </a:xfrm>
              <a:prstGeom prst="rect">
                <a:avLst/>
              </a:prstGeom>
            </p:spPr>
            <p:txBody>
              <a:bodyPr wrap="none">
                <a:spAutoFit/>
              </a:bodyPr>
              <a:lstStyle/>
              <a:p>
                <a:pPr>
                  <a:lnSpc>
                    <a:spcPct val="107000"/>
                  </a:lnSpc>
                </a:pPr>
                <a:r>
                  <a:rPr lang="es-ES" sz="2100" dirty="0">
                    <a:latin typeface="TimesNewRomanPSMT"/>
                    <a:ea typeface="Calibri" panose="020F0502020204030204" pitchFamily="34" charset="0"/>
                    <a:cs typeface="TimesNewRomanPSMT"/>
                  </a:rPr>
                  <a:t>c) f</a:t>
                </a:r>
                <a:r>
                  <a:rPr lang="es-ES" sz="1050" dirty="0">
                    <a:latin typeface="TimesNewRomanPSMT"/>
                    <a:ea typeface="Calibri" panose="020F0502020204030204" pitchFamily="34" charset="0"/>
                    <a:cs typeface="TimesNewRomanPSMT"/>
                  </a:rPr>
                  <a:t>3</a:t>
                </a:r>
                <a:r>
                  <a:rPr lang="es-ES" sz="2100" dirty="0">
                    <a:latin typeface="TimesNewRomanPSMT"/>
                    <a:ea typeface="Calibri" panose="020F0502020204030204" pitchFamily="34" charset="0"/>
                    <a:cs typeface="TimesNewRomanPSMT"/>
                  </a:rPr>
                  <a:t>(</a:t>
                </a:r>
                <a:r>
                  <a:rPr lang="es-ES" sz="2100" dirty="0" err="1">
                    <a:latin typeface="TimesNewRomanPSMT"/>
                    <a:ea typeface="Calibri" panose="020F0502020204030204" pitchFamily="34" charset="0"/>
                    <a:cs typeface="TimesNewRomanPSMT"/>
                  </a:rPr>
                  <a:t>x,y,z</a:t>
                </a:r>
                <a:r>
                  <a:rPr lang="es-ES" sz="2100" dirty="0">
                    <a:latin typeface="TimesNewRomanPSMT"/>
                    <a:ea typeface="Calibri" panose="020F0502020204030204" pitchFamily="34" charset="0"/>
                    <a:cs typeface="TimesNewRomanPSMT"/>
                  </a:rPr>
                  <a:t>) = </a:t>
                </a:r>
                <a:r>
                  <a:rPr lang="en-US" sz="2100" dirty="0">
                    <a:latin typeface="Arial Unicode MS"/>
                    <a:ea typeface="Calibri" panose="020F0502020204030204" pitchFamily="34" charset="0"/>
                    <a:cs typeface="Times New Roman" panose="02020603050405020304" pitchFamily="18" charset="0"/>
                  </a:rPr>
                  <a:t>∑</a:t>
                </a:r>
                <a:r>
                  <a:rPr lang="es-ES" sz="2100" dirty="0">
                    <a:latin typeface="TimesNewRomanPSMT"/>
                    <a:ea typeface="Calibri" panose="020F0502020204030204" pitchFamily="34" charset="0"/>
                    <a:cs typeface="TimesNewRomanPSMT"/>
                  </a:rPr>
                  <a:t>m(2,4,5,6) </a:t>
                </a:r>
                <a:r>
                  <a:rPr lang="es-ES" sz="2100" dirty="0">
                    <a:latin typeface="TimesNewRomanPSMT"/>
                    <a:ea typeface="Calibri" panose="020F0502020204030204" pitchFamily="34" charset="0"/>
                    <a:cs typeface="TimesNewRomanPSMT"/>
                    <a:sym typeface="Wingdings" panose="05000000000000000000" pitchFamily="2" charset="2"/>
                  </a:rPr>
                  <a:t></a:t>
                </a:r>
                <a14:m>
                  <m:oMath xmlns:m="http://schemas.openxmlformats.org/officeDocument/2006/math">
                    <m:r>
                      <a:rPr lang="es-ES" sz="2100" i="1">
                        <a:latin typeface="Cambria Math" panose="02040503050406030204" pitchFamily="18" charset="0"/>
                        <a:ea typeface="Arial Unicode MS"/>
                        <a:cs typeface="Arial Unicode MS"/>
                      </a:rPr>
                      <m:t>𝑥</m:t>
                    </m:r>
                    <m:acc>
                      <m:accPr>
                        <m:chr m:val="̅"/>
                        <m:ctrlPr>
                          <a:rPr lang="es-ES" sz="2100" i="1">
                            <a:latin typeface="Cambria Math" panose="02040503050406030204" pitchFamily="18" charset="0"/>
                            <a:ea typeface="Calibri" panose="020F0502020204030204" pitchFamily="34" charset="0"/>
                            <a:cs typeface="TimesNewRomanPSMT"/>
                          </a:rPr>
                        </m:ctrlPr>
                      </m:accPr>
                      <m:e>
                        <m:r>
                          <a:rPr lang="es-ES" sz="2100" i="1">
                            <a:latin typeface="Cambria Math" panose="02040503050406030204" pitchFamily="18" charset="0"/>
                            <a:ea typeface="Calibri" panose="020F0502020204030204" pitchFamily="34" charset="0"/>
                            <a:cs typeface="TimesNewRomanPSMT"/>
                          </a:rPr>
                          <m:t>𝑦</m:t>
                        </m:r>
                      </m:e>
                    </m:acc>
                    <m:r>
                      <a:rPr lang="es-ES" sz="2100" i="1">
                        <a:latin typeface="Cambria Math" panose="02040503050406030204" pitchFamily="18" charset="0"/>
                        <a:ea typeface="Calibri" panose="020F0502020204030204" pitchFamily="34" charset="0"/>
                        <a:cs typeface="TimesNewRomanPSMT"/>
                      </a:rPr>
                      <m:t>+</m:t>
                    </m:r>
                    <m:r>
                      <a:rPr lang="es-ES" sz="2100" i="1">
                        <a:latin typeface="Cambria Math" panose="02040503050406030204" pitchFamily="18" charset="0"/>
                        <a:ea typeface="Calibri" panose="020F0502020204030204" pitchFamily="34" charset="0"/>
                        <a:cs typeface="TimesNewRomanPSMT"/>
                      </a:rPr>
                      <m:t>𝑦</m:t>
                    </m:r>
                    <m:acc>
                      <m:accPr>
                        <m:chr m:val="̅"/>
                        <m:ctrlPr>
                          <a:rPr lang="es-ES" sz="2100" i="1">
                            <a:latin typeface="Cambria Math" panose="02040503050406030204" pitchFamily="18" charset="0"/>
                            <a:ea typeface="Calibri" panose="020F0502020204030204" pitchFamily="34" charset="0"/>
                            <a:cs typeface="TimesNewRomanPSMT"/>
                          </a:rPr>
                        </m:ctrlPr>
                      </m:accPr>
                      <m:e>
                        <m:r>
                          <a:rPr lang="es-ES" sz="2100" i="1">
                            <a:latin typeface="Cambria Math" panose="02040503050406030204" pitchFamily="18" charset="0"/>
                            <a:ea typeface="Calibri" panose="020F0502020204030204" pitchFamily="34" charset="0"/>
                            <a:cs typeface="TimesNewRomanPSMT"/>
                          </a:rPr>
                          <m:t>𝑧</m:t>
                        </m:r>
                      </m:e>
                    </m:acc>
                  </m:oMath>
                </a14:m>
                <a:endParaRPr lang="es-E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s-ES"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ángulo 3">
                <a:extLst>
                  <a:ext uri="{FF2B5EF4-FFF2-40B4-BE49-F238E27FC236}">
                    <a16:creationId xmlns:a16="http://schemas.microsoft.com/office/drawing/2014/main" id="{EDFDB271-C592-4268-B4DE-BF722BD275A6}"/>
                  </a:ext>
                </a:extLst>
              </p:cNvPr>
              <p:cNvSpPr>
                <a:spLocks noRot="1" noChangeAspect="1" noMove="1" noResize="1" noEditPoints="1" noAdjustHandles="1" noChangeArrowheads="1" noChangeShapeType="1" noTextEdit="1"/>
              </p:cNvSpPr>
              <p:nvPr/>
            </p:nvSpPr>
            <p:spPr>
              <a:xfrm>
                <a:off x="215463" y="938283"/>
                <a:ext cx="4164025" cy="721351"/>
              </a:xfrm>
              <a:prstGeom prst="rect">
                <a:avLst/>
              </a:prstGeom>
              <a:blipFill>
                <a:blip r:embed="rId3"/>
                <a:stretch>
                  <a:fillRect l="-1757" t="-5932" r="-7028"/>
                </a:stretch>
              </a:blipFill>
            </p:spPr>
            <p:txBody>
              <a:bodyPr/>
              <a:lstStyle/>
              <a:p>
                <a:r>
                  <a:rPr lang="es-ES">
                    <a:noFill/>
                  </a:rPr>
                  <a:t> </a:t>
                </a:r>
              </a:p>
            </p:txBody>
          </p:sp>
        </mc:Fallback>
      </mc:AlternateContent>
      <p:graphicFrame>
        <p:nvGraphicFramePr>
          <p:cNvPr id="5" name="Tabla 6">
            <a:extLst>
              <a:ext uri="{FF2B5EF4-FFF2-40B4-BE49-F238E27FC236}">
                <a16:creationId xmlns:a16="http://schemas.microsoft.com/office/drawing/2014/main" id="{E18246F0-3E53-42FF-9B2F-A5D05FC2EA92}"/>
              </a:ext>
            </a:extLst>
          </p:cNvPr>
          <p:cNvGraphicFramePr>
            <a:graphicFrameLocks noGrp="1"/>
          </p:cNvGraphicFramePr>
          <p:nvPr/>
        </p:nvGraphicFramePr>
        <p:xfrm>
          <a:off x="1851842" y="2240572"/>
          <a:ext cx="4230644" cy="836106"/>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r"/>
                      <a:r>
                        <a:rPr lang="es-ES" sz="1200" b="1" dirty="0">
                          <a:solidFill>
                            <a:srgbClr val="7030A0"/>
                          </a:solidFill>
                        </a:rPr>
                        <a:t>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28328204"/>
                  </a:ext>
                </a:extLst>
              </a:tr>
              <a:tr h="418053">
                <a:tc>
                  <a:txBody>
                    <a:bodyPr/>
                    <a:lstStyle/>
                    <a:p>
                      <a:pPr algn="r"/>
                      <a:r>
                        <a:rPr lang="es-ES" sz="1200" b="1" dirty="0">
                          <a:solidFill>
                            <a:srgbClr val="7030A0"/>
                          </a:solidFill>
                        </a:rPr>
                        <a:t>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7</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6</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10099308"/>
                  </a:ext>
                </a:extLst>
              </a:tr>
            </a:tbl>
          </a:graphicData>
        </a:graphic>
      </p:graphicFrame>
      <p:graphicFrame>
        <p:nvGraphicFramePr>
          <p:cNvPr id="6" name="Tabla 6">
            <a:extLst>
              <a:ext uri="{FF2B5EF4-FFF2-40B4-BE49-F238E27FC236}">
                <a16:creationId xmlns:a16="http://schemas.microsoft.com/office/drawing/2014/main" id="{F4C099E2-9024-4756-AD7D-5978EFB657FF}"/>
              </a:ext>
            </a:extLst>
          </p:cNvPr>
          <p:cNvGraphicFramePr>
            <a:graphicFrameLocks noGrp="1"/>
          </p:cNvGraphicFramePr>
          <p:nvPr/>
        </p:nvGraphicFramePr>
        <p:xfrm>
          <a:off x="1776412" y="2310386"/>
          <a:ext cx="4230644" cy="836106"/>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4228328204"/>
                  </a:ext>
                </a:extLst>
              </a:tr>
              <a:tr h="418053">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4110099308"/>
                  </a:ext>
                </a:extLst>
              </a:tr>
            </a:tbl>
          </a:graphicData>
        </a:graphic>
      </p:graphicFrame>
      <p:cxnSp>
        <p:nvCxnSpPr>
          <p:cNvPr id="7" name="Conector recto 6">
            <a:extLst>
              <a:ext uri="{FF2B5EF4-FFF2-40B4-BE49-F238E27FC236}">
                <a16:creationId xmlns:a16="http://schemas.microsoft.com/office/drawing/2014/main" id="{2ACCB125-D2AC-473A-BB48-6CF63142C994}"/>
              </a:ext>
            </a:extLst>
          </p:cNvPr>
          <p:cNvCxnSpPr/>
          <p:nvPr/>
        </p:nvCxnSpPr>
        <p:spPr>
          <a:xfrm flipH="1" flipV="1">
            <a:off x="1466850" y="2015111"/>
            <a:ext cx="314325" cy="314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lipse 8">
            <a:extLst>
              <a:ext uri="{FF2B5EF4-FFF2-40B4-BE49-F238E27FC236}">
                <a16:creationId xmlns:a16="http://schemas.microsoft.com/office/drawing/2014/main" id="{040619B1-1597-4904-A271-CA3AE97D4175}"/>
              </a:ext>
            </a:extLst>
          </p:cNvPr>
          <p:cNvSpPr/>
          <p:nvPr/>
        </p:nvSpPr>
        <p:spPr>
          <a:xfrm>
            <a:off x="1890964" y="2728439"/>
            <a:ext cx="1823786" cy="450137"/>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2" name="Elipse 11">
            <a:extLst>
              <a:ext uri="{FF2B5EF4-FFF2-40B4-BE49-F238E27FC236}">
                <a16:creationId xmlns:a16="http://schemas.microsoft.com/office/drawing/2014/main" id="{A18B77AB-3981-4E11-AABB-582418335052}"/>
              </a:ext>
            </a:extLst>
          </p:cNvPr>
          <p:cNvSpPr/>
          <p:nvPr/>
        </p:nvSpPr>
        <p:spPr>
          <a:xfrm>
            <a:off x="5008489" y="2329436"/>
            <a:ext cx="875042" cy="839852"/>
          </a:xfrm>
          <a:prstGeom prst="ellipse">
            <a:avLst/>
          </a:pr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nvGrpSpPr>
          <p:cNvPr id="13" name="Grupo 12">
            <a:extLst>
              <a:ext uri="{FF2B5EF4-FFF2-40B4-BE49-F238E27FC236}">
                <a16:creationId xmlns:a16="http://schemas.microsoft.com/office/drawing/2014/main" id="{F75D2BA5-9BDB-4522-B170-85AF765E2A56}"/>
              </a:ext>
            </a:extLst>
          </p:cNvPr>
          <p:cNvGrpSpPr/>
          <p:nvPr/>
        </p:nvGrpSpPr>
        <p:grpSpPr>
          <a:xfrm>
            <a:off x="1147958" y="1866361"/>
            <a:ext cx="4609551" cy="1290046"/>
            <a:chOff x="1606812" y="3395762"/>
            <a:chExt cx="6146067" cy="1720061"/>
          </a:xfrm>
        </p:grpSpPr>
        <p:sp>
          <p:nvSpPr>
            <p:cNvPr id="14" name="CuadroTexto 13">
              <a:extLst>
                <a:ext uri="{FF2B5EF4-FFF2-40B4-BE49-F238E27FC236}">
                  <a16:creationId xmlns:a16="http://schemas.microsoft.com/office/drawing/2014/main" id="{3D195F6C-2998-4A8F-9FFE-C923924E19F3}"/>
                </a:ext>
              </a:extLst>
            </p:cNvPr>
            <p:cNvSpPr txBox="1"/>
            <p:nvPr/>
          </p:nvSpPr>
          <p:spPr>
            <a:xfrm>
              <a:off x="1606812" y="3581401"/>
              <a:ext cx="425757" cy="553997"/>
            </a:xfrm>
            <a:prstGeom prst="rect">
              <a:avLst/>
            </a:prstGeom>
            <a:noFill/>
          </p:spPr>
          <p:txBody>
            <a:bodyPr wrap="none" rtlCol="0">
              <a:spAutoFit/>
            </a:bodyPr>
            <a:lstStyle/>
            <a:p>
              <a:r>
                <a:rPr lang="es-ES" sz="2100" dirty="0"/>
                <a:t>x</a:t>
              </a:r>
            </a:p>
          </p:txBody>
        </p:sp>
        <p:sp>
          <p:nvSpPr>
            <p:cNvPr id="15" name="CuadroTexto 14">
              <a:extLst>
                <a:ext uri="{FF2B5EF4-FFF2-40B4-BE49-F238E27FC236}">
                  <a16:creationId xmlns:a16="http://schemas.microsoft.com/office/drawing/2014/main" id="{D11EC600-6B00-4F69-B316-82CF2BBF597C}"/>
                </a:ext>
              </a:extLst>
            </p:cNvPr>
            <p:cNvSpPr txBox="1"/>
            <p:nvPr/>
          </p:nvSpPr>
          <p:spPr>
            <a:xfrm>
              <a:off x="1732299" y="4033738"/>
              <a:ext cx="444995" cy="553997"/>
            </a:xfrm>
            <a:prstGeom prst="rect">
              <a:avLst/>
            </a:prstGeom>
            <a:noFill/>
          </p:spPr>
          <p:txBody>
            <a:bodyPr wrap="none" rtlCol="0">
              <a:spAutoFit/>
            </a:bodyPr>
            <a:lstStyle/>
            <a:p>
              <a:r>
                <a:rPr lang="es-ES" sz="2100" dirty="0"/>
                <a:t>0</a:t>
              </a:r>
            </a:p>
          </p:txBody>
        </p:sp>
        <p:sp>
          <p:nvSpPr>
            <p:cNvPr id="16" name="CuadroTexto 15">
              <a:extLst>
                <a:ext uri="{FF2B5EF4-FFF2-40B4-BE49-F238E27FC236}">
                  <a16:creationId xmlns:a16="http://schemas.microsoft.com/office/drawing/2014/main" id="{D227B096-3931-42E9-A128-D6BC49FC71A8}"/>
                </a:ext>
              </a:extLst>
            </p:cNvPr>
            <p:cNvSpPr txBox="1"/>
            <p:nvPr/>
          </p:nvSpPr>
          <p:spPr>
            <a:xfrm>
              <a:off x="1716629" y="4561826"/>
              <a:ext cx="444995" cy="553997"/>
            </a:xfrm>
            <a:prstGeom prst="rect">
              <a:avLst/>
            </a:prstGeom>
            <a:noFill/>
          </p:spPr>
          <p:txBody>
            <a:bodyPr wrap="none" rtlCol="0">
              <a:spAutoFit/>
            </a:bodyPr>
            <a:lstStyle/>
            <a:p>
              <a:r>
                <a:rPr lang="es-ES" sz="2100" dirty="0"/>
                <a:t>1</a:t>
              </a:r>
            </a:p>
          </p:txBody>
        </p:sp>
        <p:grpSp>
          <p:nvGrpSpPr>
            <p:cNvPr id="19" name="Grupo 18">
              <a:extLst>
                <a:ext uri="{FF2B5EF4-FFF2-40B4-BE49-F238E27FC236}">
                  <a16:creationId xmlns:a16="http://schemas.microsoft.com/office/drawing/2014/main" id="{DB9A6EEB-B399-4B37-B290-243E949214EC}"/>
                </a:ext>
              </a:extLst>
            </p:cNvPr>
            <p:cNvGrpSpPr/>
            <p:nvPr/>
          </p:nvGrpSpPr>
          <p:grpSpPr>
            <a:xfrm>
              <a:off x="2196073" y="3395762"/>
              <a:ext cx="5556806" cy="688160"/>
              <a:chOff x="2196073" y="3395762"/>
              <a:chExt cx="5556806" cy="688160"/>
            </a:xfrm>
          </p:grpSpPr>
          <p:sp>
            <p:nvSpPr>
              <p:cNvPr id="20" name="CuadroTexto 19">
                <a:extLst>
                  <a:ext uri="{FF2B5EF4-FFF2-40B4-BE49-F238E27FC236}">
                    <a16:creationId xmlns:a16="http://schemas.microsoft.com/office/drawing/2014/main" id="{4DC9A2A7-5940-4BA8-B4B3-60C15DE07331}"/>
                  </a:ext>
                </a:extLst>
              </p:cNvPr>
              <p:cNvSpPr txBox="1"/>
              <p:nvPr/>
            </p:nvSpPr>
            <p:spPr>
              <a:xfrm>
                <a:off x="2196073" y="3395762"/>
                <a:ext cx="605293" cy="553997"/>
              </a:xfrm>
              <a:prstGeom prst="rect">
                <a:avLst/>
              </a:prstGeom>
              <a:noFill/>
            </p:spPr>
            <p:txBody>
              <a:bodyPr wrap="none" rtlCol="0">
                <a:spAutoFit/>
              </a:bodyPr>
              <a:lstStyle/>
              <a:p>
                <a:r>
                  <a:rPr lang="es-ES" sz="2100" dirty="0" err="1"/>
                  <a:t>yz</a:t>
                </a:r>
                <a:endParaRPr lang="es-ES" sz="2100" dirty="0"/>
              </a:p>
            </p:txBody>
          </p:sp>
          <p:sp>
            <p:nvSpPr>
              <p:cNvPr id="21" name="CuadroTexto 20">
                <a:extLst>
                  <a:ext uri="{FF2B5EF4-FFF2-40B4-BE49-F238E27FC236}">
                    <a16:creationId xmlns:a16="http://schemas.microsoft.com/office/drawing/2014/main" id="{CF41B67C-8F68-45D4-A21E-1B23837F54D6}"/>
                  </a:ext>
                </a:extLst>
              </p:cNvPr>
              <p:cNvSpPr txBox="1"/>
              <p:nvPr/>
            </p:nvSpPr>
            <p:spPr>
              <a:xfrm>
                <a:off x="2956022" y="3529925"/>
                <a:ext cx="643765" cy="553997"/>
              </a:xfrm>
              <a:prstGeom prst="rect">
                <a:avLst/>
              </a:prstGeom>
              <a:noFill/>
            </p:spPr>
            <p:txBody>
              <a:bodyPr wrap="none" rtlCol="0">
                <a:spAutoFit/>
              </a:bodyPr>
              <a:lstStyle/>
              <a:p>
                <a:r>
                  <a:rPr lang="es-ES" sz="2100" dirty="0"/>
                  <a:t>00</a:t>
                </a:r>
              </a:p>
            </p:txBody>
          </p:sp>
          <p:sp>
            <p:nvSpPr>
              <p:cNvPr id="22" name="CuadroTexto 21">
                <a:extLst>
                  <a:ext uri="{FF2B5EF4-FFF2-40B4-BE49-F238E27FC236}">
                    <a16:creationId xmlns:a16="http://schemas.microsoft.com/office/drawing/2014/main" id="{04326011-A78B-4A12-849D-51D7EEC11969}"/>
                  </a:ext>
                </a:extLst>
              </p:cNvPr>
              <p:cNvSpPr txBox="1"/>
              <p:nvPr/>
            </p:nvSpPr>
            <p:spPr>
              <a:xfrm>
                <a:off x="4257661" y="3459718"/>
                <a:ext cx="643765" cy="553997"/>
              </a:xfrm>
              <a:prstGeom prst="rect">
                <a:avLst/>
              </a:prstGeom>
              <a:noFill/>
            </p:spPr>
            <p:txBody>
              <a:bodyPr wrap="none" rtlCol="0">
                <a:spAutoFit/>
              </a:bodyPr>
              <a:lstStyle/>
              <a:p>
                <a:r>
                  <a:rPr lang="es-ES" sz="2100" dirty="0"/>
                  <a:t>01</a:t>
                </a:r>
              </a:p>
            </p:txBody>
          </p:sp>
          <p:sp>
            <p:nvSpPr>
              <p:cNvPr id="23" name="CuadroTexto 22">
                <a:extLst>
                  <a:ext uri="{FF2B5EF4-FFF2-40B4-BE49-F238E27FC236}">
                    <a16:creationId xmlns:a16="http://schemas.microsoft.com/office/drawing/2014/main" id="{8CADABF2-01CD-432E-94E5-B41F616E1D7E}"/>
                  </a:ext>
                </a:extLst>
              </p:cNvPr>
              <p:cNvSpPr txBox="1"/>
              <p:nvPr/>
            </p:nvSpPr>
            <p:spPr>
              <a:xfrm>
                <a:off x="5593891" y="3459718"/>
                <a:ext cx="617092" cy="553997"/>
              </a:xfrm>
              <a:prstGeom prst="rect">
                <a:avLst/>
              </a:prstGeom>
              <a:noFill/>
            </p:spPr>
            <p:txBody>
              <a:bodyPr wrap="none" rtlCol="0">
                <a:spAutoFit/>
              </a:bodyPr>
              <a:lstStyle/>
              <a:p>
                <a:r>
                  <a:rPr lang="es-ES" sz="2100" dirty="0"/>
                  <a:t>11</a:t>
                </a:r>
              </a:p>
            </p:txBody>
          </p:sp>
          <p:sp>
            <p:nvSpPr>
              <p:cNvPr id="24" name="CuadroTexto 23">
                <a:extLst>
                  <a:ext uri="{FF2B5EF4-FFF2-40B4-BE49-F238E27FC236}">
                    <a16:creationId xmlns:a16="http://schemas.microsoft.com/office/drawing/2014/main" id="{94C832CD-12C6-4782-B8D8-C3661B01893F}"/>
                  </a:ext>
                </a:extLst>
              </p:cNvPr>
              <p:cNvSpPr txBox="1"/>
              <p:nvPr/>
            </p:nvSpPr>
            <p:spPr>
              <a:xfrm>
                <a:off x="7109114" y="3529925"/>
                <a:ext cx="643765" cy="553997"/>
              </a:xfrm>
              <a:prstGeom prst="rect">
                <a:avLst/>
              </a:prstGeom>
              <a:noFill/>
            </p:spPr>
            <p:txBody>
              <a:bodyPr wrap="none" rtlCol="0">
                <a:spAutoFit/>
              </a:bodyPr>
              <a:lstStyle/>
              <a:p>
                <a:r>
                  <a:rPr lang="es-ES" sz="2100" dirty="0"/>
                  <a:t>10</a:t>
                </a:r>
              </a:p>
            </p:txBody>
          </p:sp>
        </p:grpSp>
      </p:grpSp>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7EE6D25E-EAEE-43B3-BB20-C5AA6CC3D828}"/>
                  </a:ext>
                </a:extLst>
              </p:cNvPr>
              <p:cNvSpPr txBox="1"/>
              <p:nvPr/>
            </p:nvSpPr>
            <p:spPr>
              <a:xfrm>
                <a:off x="2360403" y="3494731"/>
                <a:ext cx="849980" cy="1015663"/>
              </a:xfrm>
              <a:prstGeom prst="rect">
                <a:avLst/>
              </a:prstGeom>
              <a:solidFill>
                <a:srgbClr val="CBD8EF"/>
              </a:solidFill>
              <a:ln>
                <a:solidFill>
                  <a:schemeClr val="accent1">
                    <a:shade val="50000"/>
                  </a:schemeClr>
                </a:solidFill>
              </a:ln>
            </p:spPr>
            <p:txBody>
              <a:bodyPr wrap="square" rtlCol="0">
                <a:spAutoFit/>
              </a:bodyPr>
              <a:lstStyle/>
              <a:p>
                <a:pPr algn="ctr"/>
                <a:r>
                  <a:rPr lang="es-ES" sz="1500" dirty="0"/>
                  <a:t>x  y  z</a:t>
                </a:r>
              </a:p>
              <a:p>
                <a:pPr algn="ctr"/>
                <a:r>
                  <a:rPr lang="es-ES" sz="1500" dirty="0"/>
                  <a:t>1  0  0</a:t>
                </a:r>
              </a:p>
              <a:p>
                <a:pPr algn="ctr"/>
                <a:r>
                  <a:rPr lang="es-ES" sz="1500" dirty="0"/>
                  <a:t>1  0  1</a:t>
                </a:r>
              </a:p>
              <a:p>
                <a:pPr algn="ctr"/>
                <a14:m>
                  <m:oMathPara xmlns:m="http://schemas.openxmlformats.org/officeDocument/2006/math">
                    <m:oMathParaPr>
                      <m:jc m:val="centerGroup"/>
                    </m:oMathParaPr>
                    <m:oMath xmlns:m="http://schemas.openxmlformats.org/officeDocument/2006/math">
                      <m:r>
                        <a:rPr lang="es-ES" sz="1500" i="1">
                          <a:latin typeface="Cambria Math" panose="02040503050406030204" pitchFamily="18" charset="0"/>
                          <a:ea typeface="Arial Unicode MS"/>
                          <a:cs typeface="Arial Unicode MS"/>
                        </a:rPr>
                        <m:t>𝑥</m:t>
                      </m:r>
                      <m:acc>
                        <m:accPr>
                          <m:chr m:val="̅"/>
                          <m:ctrlPr>
                            <a:rPr lang="es-ES" sz="1500" i="1">
                              <a:latin typeface="Cambria Math" panose="02040503050406030204" pitchFamily="18" charset="0"/>
                              <a:ea typeface="Calibri" panose="020F0502020204030204" pitchFamily="34" charset="0"/>
                              <a:cs typeface="TimesNewRomanPSMT"/>
                            </a:rPr>
                          </m:ctrlPr>
                        </m:accPr>
                        <m:e>
                          <m:r>
                            <a:rPr lang="es-ES" sz="1500" i="1">
                              <a:latin typeface="Cambria Math" panose="02040503050406030204" pitchFamily="18" charset="0"/>
                              <a:ea typeface="Calibri" panose="020F0502020204030204" pitchFamily="34" charset="0"/>
                              <a:cs typeface="TimesNewRomanPSMT"/>
                            </a:rPr>
                            <m:t>𝑦</m:t>
                          </m:r>
                        </m:e>
                      </m:acc>
                    </m:oMath>
                  </m:oMathPara>
                </a14:m>
                <a:endParaRPr lang="es-ES" sz="1500" dirty="0"/>
              </a:p>
            </p:txBody>
          </p:sp>
        </mc:Choice>
        <mc:Fallback xmlns="">
          <p:sp>
            <p:nvSpPr>
              <p:cNvPr id="25" name="CuadroTexto 24">
                <a:extLst>
                  <a:ext uri="{FF2B5EF4-FFF2-40B4-BE49-F238E27FC236}">
                    <a16:creationId xmlns:a16="http://schemas.microsoft.com/office/drawing/2014/main" id="{7EE6D25E-EAEE-43B3-BB20-C5AA6CC3D828}"/>
                  </a:ext>
                </a:extLst>
              </p:cNvPr>
              <p:cNvSpPr txBox="1">
                <a:spLocks noRot="1" noChangeAspect="1" noMove="1" noResize="1" noEditPoints="1" noAdjustHandles="1" noChangeArrowheads="1" noChangeShapeType="1" noTextEdit="1"/>
              </p:cNvSpPr>
              <p:nvPr/>
            </p:nvSpPr>
            <p:spPr>
              <a:xfrm>
                <a:off x="2360403" y="3494731"/>
                <a:ext cx="849980" cy="1015663"/>
              </a:xfrm>
              <a:prstGeom prst="rect">
                <a:avLst/>
              </a:prstGeom>
              <a:blipFill>
                <a:blip r:embed="rId4"/>
                <a:stretch>
                  <a:fillRect t="-592" b="-592"/>
                </a:stretch>
              </a:blipFill>
              <a:ln>
                <a:solidFill>
                  <a:schemeClr val="accent1">
                    <a:shade val="50000"/>
                  </a:schemeClr>
                </a:solid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5B81FB9D-DB69-43C4-AF19-B5B8784033D7}"/>
                  </a:ext>
                </a:extLst>
              </p:cNvPr>
              <p:cNvSpPr txBox="1"/>
              <p:nvPr/>
            </p:nvSpPr>
            <p:spPr>
              <a:xfrm>
                <a:off x="4583499" y="3515533"/>
                <a:ext cx="849980" cy="1015663"/>
              </a:xfrm>
              <a:prstGeom prst="rect">
                <a:avLst/>
              </a:prstGeom>
              <a:solidFill>
                <a:srgbClr val="FFB8B8"/>
              </a:solidFill>
              <a:ln>
                <a:solidFill>
                  <a:schemeClr val="accent1">
                    <a:shade val="50000"/>
                  </a:schemeClr>
                </a:solidFill>
              </a:ln>
            </p:spPr>
            <p:txBody>
              <a:bodyPr wrap="square" rtlCol="0">
                <a:spAutoFit/>
              </a:bodyPr>
              <a:lstStyle/>
              <a:p>
                <a:pPr algn="ctr"/>
                <a:r>
                  <a:rPr lang="es-ES" sz="1500" dirty="0"/>
                  <a:t>x  y  z</a:t>
                </a:r>
              </a:p>
              <a:p>
                <a:pPr algn="ctr"/>
                <a:r>
                  <a:rPr lang="es-ES" sz="1500" dirty="0"/>
                  <a:t>0  1  0</a:t>
                </a:r>
              </a:p>
              <a:p>
                <a:pPr algn="ctr"/>
                <a:r>
                  <a:rPr lang="es-ES" sz="1500" dirty="0"/>
                  <a:t>1  1  0</a:t>
                </a:r>
              </a:p>
              <a:p>
                <a:pPr algn="ctr"/>
                <a14:m>
                  <m:oMathPara xmlns:m="http://schemas.openxmlformats.org/officeDocument/2006/math">
                    <m:oMathParaPr>
                      <m:jc m:val="centerGroup"/>
                    </m:oMathParaPr>
                    <m:oMath xmlns:m="http://schemas.openxmlformats.org/officeDocument/2006/math">
                      <m:r>
                        <a:rPr lang="es-ES" sz="1500" i="1">
                          <a:latin typeface="Cambria Math" panose="02040503050406030204" pitchFamily="18" charset="0"/>
                          <a:ea typeface="Calibri" panose="020F0502020204030204" pitchFamily="34" charset="0"/>
                          <a:cs typeface="TimesNewRomanPSMT"/>
                        </a:rPr>
                        <m:t>𝑦</m:t>
                      </m:r>
                      <m:acc>
                        <m:accPr>
                          <m:chr m:val="̅"/>
                          <m:ctrlPr>
                            <a:rPr lang="es-ES" sz="1500" i="1">
                              <a:latin typeface="Cambria Math" panose="02040503050406030204" pitchFamily="18" charset="0"/>
                              <a:ea typeface="Calibri" panose="020F0502020204030204" pitchFamily="34" charset="0"/>
                              <a:cs typeface="TimesNewRomanPSMT"/>
                            </a:rPr>
                          </m:ctrlPr>
                        </m:accPr>
                        <m:e>
                          <m:r>
                            <a:rPr lang="es-ES" sz="1500" i="1">
                              <a:latin typeface="Cambria Math" panose="02040503050406030204" pitchFamily="18" charset="0"/>
                              <a:ea typeface="Calibri" panose="020F0502020204030204" pitchFamily="34" charset="0"/>
                              <a:cs typeface="TimesNewRomanPSMT"/>
                            </a:rPr>
                            <m:t>𝑧</m:t>
                          </m:r>
                        </m:e>
                      </m:acc>
                    </m:oMath>
                  </m:oMathPara>
                </a14:m>
                <a:endParaRPr lang="es-ES" sz="1500" dirty="0"/>
              </a:p>
            </p:txBody>
          </p:sp>
        </mc:Choice>
        <mc:Fallback xmlns="">
          <p:sp>
            <p:nvSpPr>
              <p:cNvPr id="26" name="CuadroTexto 25">
                <a:extLst>
                  <a:ext uri="{FF2B5EF4-FFF2-40B4-BE49-F238E27FC236}">
                    <a16:creationId xmlns:a16="http://schemas.microsoft.com/office/drawing/2014/main" id="{5B81FB9D-DB69-43C4-AF19-B5B8784033D7}"/>
                  </a:ext>
                </a:extLst>
              </p:cNvPr>
              <p:cNvSpPr txBox="1">
                <a:spLocks noRot="1" noChangeAspect="1" noMove="1" noResize="1" noEditPoints="1" noAdjustHandles="1" noChangeArrowheads="1" noChangeShapeType="1" noTextEdit="1"/>
              </p:cNvSpPr>
              <p:nvPr/>
            </p:nvSpPr>
            <p:spPr>
              <a:xfrm>
                <a:off x="4583499" y="3515533"/>
                <a:ext cx="849980" cy="1015663"/>
              </a:xfrm>
              <a:prstGeom prst="rect">
                <a:avLst/>
              </a:prstGeom>
              <a:blipFill>
                <a:blip r:embed="rId5"/>
                <a:stretch>
                  <a:fillRect t="-1190" b="-1190"/>
                </a:stretch>
              </a:blipFill>
              <a:ln>
                <a:solidFill>
                  <a:schemeClr val="accent1">
                    <a:shade val="50000"/>
                  </a:schemeClr>
                </a:solidFill>
              </a:ln>
            </p:spPr>
            <p:txBody>
              <a:bodyPr/>
              <a:lstStyle/>
              <a:p>
                <a:r>
                  <a:rPr lang="es-ES">
                    <a:noFill/>
                  </a:rPr>
                  <a:t> </a:t>
                </a:r>
              </a:p>
            </p:txBody>
          </p:sp>
        </mc:Fallback>
      </mc:AlternateContent>
      <p:sp>
        <p:nvSpPr>
          <p:cNvPr id="2" name="Marcador de número de diapositiva 1">
            <a:extLst>
              <a:ext uri="{FF2B5EF4-FFF2-40B4-BE49-F238E27FC236}">
                <a16:creationId xmlns:a16="http://schemas.microsoft.com/office/drawing/2014/main" id="{232E4BD4-F5C3-4471-A83F-9704DAD720BB}"/>
              </a:ext>
            </a:extLst>
          </p:cNvPr>
          <p:cNvSpPr>
            <a:spLocks noGrp="1"/>
          </p:cNvSpPr>
          <p:nvPr>
            <p:ph type="sldNum" sz="quarter" idx="12"/>
          </p:nvPr>
        </p:nvSpPr>
        <p:spPr/>
        <p:txBody>
          <a:bodyPr/>
          <a:lstStyle/>
          <a:p>
            <a:fld id="{78733FC4-8689-4CA5-A153-34ADD6EFE592}" type="slidenum">
              <a:rPr lang="es-ES" smtClean="0"/>
              <a:t>128</a:t>
            </a:fld>
            <a:endParaRPr lang="es-ES"/>
          </a:p>
        </p:txBody>
      </p:sp>
    </p:spTree>
    <p:custDataLst>
      <p:tags r:id="rId1"/>
    </p:custDataLst>
    <p:extLst>
      <p:ext uri="{BB962C8B-B14F-4D97-AF65-F5344CB8AC3E}">
        <p14:creationId xmlns:p14="http://schemas.microsoft.com/office/powerpoint/2010/main" val="181947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25" grpId="0" animBg="1"/>
      <p:bldP spid="26"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B4F5DBBE-AD20-46F1-A77C-13ABD203CC39}"/>
                  </a:ext>
                </a:extLst>
              </p:cNvPr>
              <p:cNvSpPr/>
              <p:nvPr/>
            </p:nvSpPr>
            <p:spPr>
              <a:xfrm>
                <a:off x="205025" y="758206"/>
                <a:ext cx="6341672" cy="420756"/>
              </a:xfrm>
              <a:prstGeom prst="rect">
                <a:avLst/>
              </a:prstGeom>
            </p:spPr>
            <p:txBody>
              <a:bodyPr wrap="none">
                <a:spAutoFit/>
              </a:bodyPr>
              <a:lstStyle/>
              <a:p>
                <a:pPr>
                  <a:lnSpc>
                    <a:spcPct val="107000"/>
                  </a:lnSpc>
                </a:pPr>
                <a:r>
                  <a:rPr lang="es-ES" sz="2100" dirty="0">
                    <a:latin typeface="TimesNewRomanPSMT"/>
                    <a:ea typeface="Calibri" panose="020F0502020204030204" pitchFamily="34" charset="0"/>
                    <a:cs typeface="TimesNewRomanPSMT"/>
                  </a:rPr>
                  <a:t>d) f</a:t>
                </a:r>
                <a:r>
                  <a:rPr lang="es-ES" sz="1050" dirty="0">
                    <a:latin typeface="TimesNewRomanPSMT"/>
                    <a:ea typeface="Calibri" panose="020F0502020204030204" pitchFamily="34" charset="0"/>
                    <a:cs typeface="TimesNewRomanPSMT"/>
                  </a:rPr>
                  <a:t>4</a:t>
                </a:r>
                <a:r>
                  <a:rPr lang="es-ES" sz="2100" dirty="0">
                    <a:latin typeface="TimesNewRomanPSMT"/>
                    <a:ea typeface="Calibri" panose="020F0502020204030204" pitchFamily="34" charset="0"/>
                    <a:cs typeface="TimesNewRomanPSMT"/>
                  </a:rPr>
                  <a:t>(</a:t>
                </a:r>
                <a:r>
                  <a:rPr lang="es-ES" sz="2100" dirty="0" err="1">
                    <a:latin typeface="TimesNewRomanPSMT"/>
                    <a:ea typeface="Calibri" panose="020F0502020204030204" pitchFamily="34" charset="0"/>
                    <a:cs typeface="TimesNewRomanPSMT"/>
                  </a:rPr>
                  <a:t>w,x,y,z</a:t>
                </a:r>
                <a:r>
                  <a:rPr lang="es-ES" sz="2100" dirty="0">
                    <a:latin typeface="TimesNewRomanPSMT"/>
                    <a:ea typeface="Calibri" panose="020F0502020204030204" pitchFamily="34" charset="0"/>
                    <a:cs typeface="TimesNewRomanPSMT"/>
                  </a:rPr>
                  <a:t>) =</a:t>
                </a:r>
                <a:r>
                  <a:rPr lang="en-US" sz="2100" dirty="0">
                    <a:latin typeface="Arial Unicode MS"/>
                    <a:ea typeface="Calibri" panose="020F0502020204030204" pitchFamily="34" charset="0"/>
                    <a:cs typeface="Times New Roman" panose="02020603050405020304" pitchFamily="18" charset="0"/>
                  </a:rPr>
                  <a:t>∑</a:t>
                </a:r>
                <a:r>
                  <a:rPr lang="es-ES" sz="2100" dirty="0">
                    <a:latin typeface="TimesNewRomanPSMT"/>
                    <a:ea typeface="Calibri" panose="020F0502020204030204" pitchFamily="34" charset="0"/>
                    <a:cs typeface="TimesNewRomanPSMT"/>
                  </a:rPr>
                  <a:t> m(3,6,7,11,12,14,15)</a:t>
                </a:r>
                <a:r>
                  <a:rPr lang="es-ES" sz="2100" dirty="0">
                    <a:latin typeface="TimesNewRomanPSMT"/>
                    <a:ea typeface="Calibri" panose="020F0502020204030204" pitchFamily="34" charset="0"/>
                    <a:cs typeface="TimesNewRomanPSMT"/>
                    <a:sym typeface="Wingdings" panose="05000000000000000000" pitchFamily="2" charset="2"/>
                  </a:rPr>
                  <a:t></a:t>
                </a:r>
                <a14:m>
                  <m:oMath xmlns:m="http://schemas.openxmlformats.org/officeDocument/2006/math">
                    <m:r>
                      <a:rPr lang="es-ES" sz="2100" i="1">
                        <a:latin typeface="Cambria Math" panose="02040503050406030204" pitchFamily="18" charset="0"/>
                        <a:ea typeface="Calibri" panose="020F0502020204030204" pitchFamily="34" charset="0"/>
                        <a:cs typeface="TimesNewRomanPSMT"/>
                      </a:rPr>
                      <m:t> </m:t>
                    </m:r>
                    <m:r>
                      <a:rPr lang="es-ES" sz="2100" i="1">
                        <a:latin typeface="Cambria Math" panose="02040503050406030204" pitchFamily="18" charset="0"/>
                        <a:ea typeface="Calibri" panose="020F0502020204030204" pitchFamily="34" charset="0"/>
                        <a:cs typeface="TimesNewRomanPSMT"/>
                      </a:rPr>
                      <m:t>𝑥𝑦</m:t>
                    </m:r>
                    <m:r>
                      <a:rPr lang="es-ES" sz="2100" i="1">
                        <a:latin typeface="Cambria Math" panose="02040503050406030204" pitchFamily="18" charset="0"/>
                        <a:ea typeface="Calibri" panose="020F0502020204030204" pitchFamily="34" charset="0"/>
                        <a:cs typeface="TimesNewRomanPSMT"/>
                      </a:rPr>
                      <m:t>+</m:t>
                    </m:r>
                    <m:r>
                      <a:rPr lang="es-ES" sz="2100" i="1">
                        <a:latin typeface="Cambria Math" panose="02040503050406030204" pitchFamily="18" charset="0"/>
                        <a:ea typeface="Calibri" panose="020F0502020204030204" pitchFamily="34" charset="0"/>
                        <a:cs typeface="TimesNewRomanPSMT"/>
                      </a:rPr>
                      <m:t>𝑦𝑧</m:t>
                    </m:r>
                    <m:r>
                      <a:rPr lang="es-ES" sz="2100" i="1">
                        <a:latin typeface="Cambria Math" panose="02040503050406030204" pitchFamily="18" charset="0"/>
                        <a:ea typeface="Calibri" panose="020F0502020204030204" pitchFamily="34" charset="0"/>
                        <a:cs typeface="TimesNewRomanPSMT"/>
                      </a:rPr>
                      <m:t>+</m:t>
                    </m:r>
                    <m:r>
                      <a:rPr lang="es-ES" sz="2100" i="1">
                        <a:latin typeface="Cambria Math" panose="02040503050406030204" pitchFamily="18" charset="0"/>
                        <a:ea typeface="Calibri" panose="020F0502020204030204" pitchFamily="34" charset="0"/>
                        <a:cs typeface="TimesNewRomanPSMT"/>
                      </a:rPr>
                      <m:t>𝑤𝑥</m:t>
                    </m:r>
                    <m:acc>
                      <m:accPr>
                        <m:chr m:val="̅"/>
                        <m:ctrlPr>
                          <a:rPr lang="es-ES" sz="2100" i="1">
                            <a:latin typeface="Cambria Math" panose="02040503050406030204" pitchFamily="18" charset="0"/>
                            <a:ea typeface="Calibri" panose="020F0502020204030204" pitchFamily="34" charset="0"/>
                            <a:cs typeface="TimesNewRomanPSMT"/>
                          </a:rPr>
                        </m:ctrlPr>
                      </m:accPr>
                      <m:e>
                        <m:r>
                          <a:rPr lang="es-ES" sz="2100" i="1">
                            <a:latin typeface="Cambria Math" panose="02040503050406030204" pitchFamily="18" charset="0"/>
                            <a:ea typeface="Calibri" panose="020F0502020204030204" pitchFamily="34" charset="0"/>
                            <a:cs typeface="TimesNewRomanPSMT"/>
                          </a:rPr>
                          <m:t>𝑧</m:t>
                        </m:r>
                      </m:e>
                    </m:acc>
                  </m:oMath>
                </a14:m>
                <a:endParaRPr lang="es-ES"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ángulo 3">
                <a:extLst>
                  <a:ext uri="{FF2B5EF4-FFF2-40B4-BE49-F238E27FC236}">
                    <a16:creationId xmlns:a16="http://schemas.microsoft.com/office/drawing/2014/main" id="{B4F5DBBE-AD20-46F1-A77C-13ABD203CC39}"/>
                  </a:ext>
                </a:extLst>
              </p:cNvPr>
              <p:cNvSpPr>
                <a:spLocks noRot="1" noChangeAspect="1" noMove="1" noResize="1" noEditPoints="1" noAdjustHandles="1" noChangeArrowheads="1" noChangeShapeType="1" noTextEdit="1"/>
              </p:cNvSpPr>
              <p:nvPr/>
            </p:nvSpPr>
            <p:spPr>
              <a:xfrm>
                <a:off x="205025" y="758206"/>
                <a:ext cx="6341672" cy="420756"/>
              </a:xfrm>
              <a:prstGeom prst="rect">
                <a:avLst/>
              </a:prstGeom>
              <a:blipFill>
                <a:blip r:embed="rId3"/>
                <a:stretch>
                  <a:fillRect l="-1154" t="-10145" r="-4135" b="-27536"/>
                </a:stretch>
              </a:blipFill>
            </p:spPr>
            <p:txBody>
              <a:bodyPr/>
              <a:lstStyle/>
              <a:p>
                <a:r>
                  <a:rPr lang="es-ES">
                    <a:noFill/>
                  </a:rPr>
                  <a:t> </a:t>
                </a:r>
              </a:p>
            </p:txBody>
          </p:sp>
        </mc:Fallback>
      </mc:AlternateContent>
      <p:graphicFrame>
        <p:nvGraphicFramePr>
          <p:cNvPr id="5" name="Tabla 6">
            <a:extLst>
              <a:ext uri="{FF2B5EF4-FFF2-40B4-BE49-F238E27FC236}">
                <a16:creationId xmlns:a16="http://schemas.microsoft.com/office/drawing/2014/main" id="{75B4E9D7-E684-4C1E-9C29-B3A138DE8050}"/>
              </a:ext>
            </a:extLst>
          </p:cNvPr>
          <p:cNvGraphicFramePr>
            <a:graphicFrameLocks noGrp="1"/>
          </p:cNvGraphicFramePr>
          <p:nvPr>
            <p:extLst>
              <p:ext uri="{D42A27DB-BD31-4B8C-83A1-F6EECF244321}">
                <p14:modId xmlns:p14="http://schemas.microsoft.com/office/powerpoint/2010/main" val="3504141660"/>
              </p:ext>
            </p:extLst>
          </p:nvPr>
        </p:nvGraphicFramePr>
        <p:xfrm>
          <a:off x="1851842" y="1795955"/>
          <a:ext cx="4230644" cy="1672212"/>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r"/>
                      <a:r>
                        <a:rPr lang="es-ES" sz="1200" b="1" dirty="0">
                          <a:solidFill>
                            <a:srgbClr val="7030A0"/>
                          </a:solidFill>
                        </a:rPr>
                        <a:t>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28328204"/>
                  </a:ext>
                </a:extLst>
              </a:tr>
              <a:tr h="418053">
                <a:tc>
                  <a:txBody>
                    <a:bodyPr/>
                    <a:lstStyle/>
                    <a:p>
                      <a:pPr algn="r"/>
                      <a:r>
                        <a:rPr lang="es-ES" sz="1200" b="1" dirty="0">
                          <a:solidFill>
                            <a:srgbClr val="7030A0"/>
                          </a:solidFill>
                        </a:rPr>
                        <a:t>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7</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6</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10099308"/>
                  </a:ext>
                </a:extLst>
              </a:tr>
              <a:tr h="418053">
                <a:tc>
                  <a:txBody>
                    <a:bodyPr/>
                    <a:lstStyle/>
                    <a:p>
                      <a:pPr algn="r"/>
                      <a:r>
                        <a:rPr lang="es-ES" sz="1200" b="1" dirty="0">
                          <a:solidFill>
                            <a:srgbClr val="7030A0"/>
                          </a:solidFill>
                        </a:rPr>
                        <a:t>12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20124249"/>
                  </a:ext>
                </a:extLst>
              </a:tr>
              <a:tr h="418053">
                <a:tc>
                  <a:txBody>
                    <a:bodyPr/>
                    <a:lstStyle/>
                    <a:p>
                      <a:pPr algn="r"/>
                      <a:r>
                        <a:rPr lang="es-ES" sz="1200" b="1" dirty="0">
                          <a:solidFill>
                            <a:srgbClr val="7030A0"/>
                          </a:solidFill>
                        </a:rPr>
                        <a:t>8</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9</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78700675"/>
                  </a:ext>
                </a:extLst>
              </a:tr>
            </a:tbl>
          </a:graphicData>
        </a:graphic>
      </p:graphicFrame>
      <p:graphicFrame>
        <p:nvGraphicFramePr>
          <p:cNvPr id="6" name="Tabla 6">
            <a:extLst>
              <a:ext uri="{FF2B5EF4-FFF2-40B4-BE49-F238E27FC236}">
                <a16:creationId xmlns:a16="http://schemas.microsoft.com/office/drawing/2014/main" id="{CDBF867F-24F8-451D-820B-779FCBDA3884}"/>
              </a:ext>
            </a:extLst>
          </p:cNvPr>
          <p:cNvGraphicFramePr>
            <a:graphicFrameLocks noGrp="1"/>
          </p:cNvGraphicFramePr>
          <p:nvPr>
            <p:extLst>
              <p:ext uri="{D42A27DB-BD31-4B8C-83A1-F6EECF244321}">
                <p14:modId xmlns:p14="http://schemas.microsoft.com/office/powerpoint/2010/main" val="2754760061"/>
              </p:ext>
            </p:extLst>
          </p:nvPr>
        </p:nvGraphicFramePr>
        <p:xfrm>
          <a:off x="1776412" y="1865769"/>
          <a:ext cx="4230644" cy="1672212"/>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0</a:t>
                      </a:r>
                    </a:p>
                  </a:txBody>
                  <a:tcPr marL="103082" marR="103082" marT="51541" marB="51541"/>
                </a:tc>
                <a:extLst>
                  <a:ext uri="{0D108BD9-81ED-4DB2-BD59-A6C34878D82A}">
                    <a16:rowId xmlns:a16="http://schemas.microsoft.com/office/drawing/2014/main" val="4228328204"/>
                  </a:ext>
                </a:extLst>
              </a:tr>
              <a:tr h="418053">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4110099308"/>
                  </a:ext>
                </a:extLst>
              </a:tr>
              <a:tr h="418053">
                <a:tc>
                  <a:txBody>
                    <a:bodyPr/>
                    <a:lstStyle/>
                    <a:p>
                      <a:pPr algn="ctr"/>
                      <a:r>
                        <a:rPr lang="es-ES" sz="2000" dirty="0"/>
                        <a:t>1</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2120124249"/>
                  </a:ext>
                </a:extLst>
              </a:tr>
              <a:tr h="418053">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0</a:t>
                      </a:r>
                    </a:p>
                  </a:txBody>
                  <a:tcPr marL="103082" marR="103082" marT="51541" marB="51541"/>
                </a:tc>
                <a:extLst>
                  <a:ext uri="{0D108BD9-81ED-4DB2-BD59-A6C34878D82A}">
                    <a16:rowId xmlns:a16="http://schemas.microsoft.com/office/drawing/2014/main" val="3078700675"/>
                  </a:ext>
                </a:extLst>
              </a:tr>
            </a:tbl>
          </a:graphicData>
        </a:graphic>
      </p:graphicFrame>
      <p:cxnSp>
        <p:nvCxnSpPr>
          <p:cNvPr id="7" name="Conector recto 6">
            <a:extLst>
              <a:ext uri="{FF2B5EF4-FFF2-40B4-BE49-F238E27FC236}">
                <a16:creationId xmlns:a16="http://schemas.microsoft.com/office/drawing/2014/main" id="{12629822-5CD2-4A44-8AF6-46A1A0BDFAF1}"/>
              </a:ext>
            </a:extLst>
          </p:cNvPr>
          <p:cNvCxnSpPr/>
          <p:nvPr/>
        </p:nvCxnSpPr>
        <p:spPr>
          <a:xfrm flipH="1" flipV="1">
            <a:off x="1466850" y="1570494"/>
            <a:ext cx="314325" cy="314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lipse 8">
            <a:extLst>
              <a:ext uri="{FF2B5EF4-FFF2-40B4-BE49-F238E27FC236}">
                <a16:creationId xmlns:a16="http://schemas.microsoft.com/office/drawing/2014/main" id="{4BBB408C-9DC6-4E71-9819-E813C49F48F9}"/>
              </a:ext>
            </a:extLst>
          </p:cNvPr>
          <p:cNvSpPr/>
          <p:nvPr/>
        </p:nvSpPr>
        <p:spPr>
          <a:xfrm>
            <a:off x="3943351" y="2319566"/>
            <a:ext cx="1896974" cy="826001"/>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1" name="Elipse 10">
            <a:extLst>
              <a:ext uri="{FF2B5EF4-FFF2-40B4-BE49-F238E27FC236}">
                <a16:creationId xmlns:a16="http://schemas.microsoft.com/office/drawing/2014/main" id="{DDAE1053-33A9-41B8-A72C-08D0A0311E7D}"/>
              </a:ext>
            </a:extLst>
          </p:cNvPr>
          <p:cNvSpPr/>
          <p:nvPr/>
        </p:nvSpPr>
        <p:spPr>
          <a:xfrm>
            <a:off x="1765110" y="2720930"/>
            <a:ext cx="744362" cy="392415"/>
          </a:xfrm>
          <a:prstGeom prst="ellipse">
            <a:avLst/>
          </a:prstGeom>
          <a:solidFill>
            <a:srgbClr val="00B05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2" name="Elipse 11">
            <a:extLst>
              <a:ext uri="{FF2B5EF4-FFF2-40B4-BE49-F238E27FC236}">
                <a16:creationId xmlns:a16="http://schemas.microsoft.com/office/drawing/2014/main" id="{6FD1365B-9991-4339-82E9-0DE951ED2676}"/>
              </a:ext>
            </a:extLst>
          </p:cNvPr>
          <p:cNvSpPr/>
          <p:nvPr/>
        </p:nvSpPr>
        <p:spPr>
          <a:xfrm>
            <a:off x="4159387" y="1884819"/>
            <a:ext cx="504601" cy="1583348"/>
          </a:xfrm>
          <a:prstGeom prst="ellipse">
            <a:avLst/>
          </a:pr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nvGrpSpPr>
          <p:cNvPr id="13" name="Grupo 12">
            <a:extLst>
              <a:ext uri="{FF2B5EF4-FFF2-40B4-BE49-F238E27FC236}">
                <a16:creationId xmlns:a16="http://schemas.microsoft.com/office/drawing/2014/main" id="{6584EA7A-C717-48F3-8214-FDFE03F46C2B}"/>
              </a:ext>
            </a:extLst>
          </p:cNvPr>
          <p:cNvGrpSpPr/>
          <p:nvPr/>
        </p:nvGrpSpPr>
        <p:grpSpPr>
          <a:xfrm>
            <a:off x="1147958" y="1469713"/>
            <a:ext cx="4609551" cy="2091352"/>
            <a:chOff x="1606812" y="3459718"/>
            <a:chExt cx="6146067" cy="2788468"/>
          </a:xfrm>
        </p:grpSpPr>
        <p:sp>
          <p:nvSpPr>
            <p:cNvPr id="14" name="CuadroTexto 13">
              <a:extLst>
                <a:ext uri="{FF2B5EF4-FFF2-40B4-BE49-F238E27FC236}">
                  <a16:creationId xmlns:a16="http://schemas.microsoft.com/office/drawing/2014/main" id="{150E0852-1141-47AB-81BF-A53C4E4E7D19}"/>
                </a:ext>
              </a:extLst>
            </p:cNvPr>
            <p:cNvSpPr txBox="1"/>
            <p:nvPr/>
          </p:nvSpPr>
          <p:spPr>
            <a:xfrm>
              <a:off x="1606812" y="3581401"/>
              <a:ext cx="684376" cy="553997"/>
            </a:xfrm>
            <a:prstGeom prst="rect">
              <a:avLst/>
            </a:prstGeom>
            <a:noFill/>
          </p:spPr>
          <p:txBody>
            <a:bodyPr wrap="none" rtlCol="0">
              <a:spAutoFit/>
            </a:bodyPr>
            <a:lstStyle/>
            <a:p>
              <a:r>
                <a:rPr lang="es-ES" sz="2100" dirty="0" err="1"/>
                <a:t>wx</a:t>
              </a:r>
              <a:endParaRPr lang="es-ES" sz="2100" dirty="0"/>
            </a:p>
          </p:txBody>
        </p:sp>
        <p:sp>
          <p:nvSpPr>
            <p:cNvPr id="15" name="CuadroTexto 14">
              <a:extLst>
                <a:ext uri="{FF2B5EF4-FFF2-40B4-BE49-F238E27FC236}">
                  <a16:creationId xmlns:a16="http://schemas.microsoft.com/office/drawing/2014/main" id="{BE549C5A-B84D-4F66-B172-69A94CF47F9A}"/>
                </a:ext>
              </a:extLst>
            </p:cNvPr>
            <p:cNvSpPr txBox="1"/>
            <p:nvPr/>
          </p:nvSpPr>
          <p:spPr>
            <a:xfrm>
              <a:off x="1732299" y="4033738"/>
              <a:ext cx="643765" cy="553997"/>
            </a:xfrm>
            <a:prstGeom prst="rect">
              <a:avLst/>
            </a:prstGeom>
            <a:noFill/>
          </p:spPr>
          <p:txBody>
            <a:bodyPr wrap="none" rtlCol="0">
              <a:spAutoFit/>
            </a:bodyPr>
            <a:lstStyle/>
            <a:p>
              <a:r>
                <a:rPr lang="es-ES" sz="2100" dirty="0"/>
                <a:t>00</a:t>
              </a:r>
            </a:p>
          </p:txBody>
        </p:sp>
        <p:sp>
          <p:nvSpPr>
            <p:cNvPr id="16" name="CuadroTexto 15">
              <a:extLst>
                <a:ext uri="{FF2B5EF4-FFF2-40B4-BE49-F238E27FC236}">
                  <a16:creationId xmlns:a16="http://schemas.microsoft.com/office/drawing/2014/main" id="{B11B1A67-1998-4944-9EF2-026B6B8678ED}"/>
                </a:ext>
              </a:extLst>
            </p:cNvPr>
            <p:cNvSpPr txBox="1"/>
            <p:nvPr/>
          </p:nvSpPr>
          <p:spPr>
            <a:xfrm>
              <a:off x="1716629" y="4561826"/>
              <a:ext cx="643765" cy="553997"/>
            </a:xfrm>
            <a:prstGeom prst="rect">
              <a:avLst/>
            </a:prstGeom>
            <a:noFill/>
          </p:spPr>
          <p:txBody>
            <a:bodyPr wrap="none" rtlCol="0">
              <a:spAutoFit/>
            </a:bodyPr>
            <a:lstStyle/>
            <a:p>
              <a:r>
                <a:rPr lang="es-ES" sz="2100" dirty="0"/>
                <a:t>01</a:t>
              </a:r>
            </a:p>
          </p:txBody>
        </p:sp>
        <p:sp>
          <p:nvSpPr>
            <p:cNvPr id="17" name="CuadroTexto 16">
              <a:extLst>
                <a:ext uri="{FF2B5EF4-FFF2-40B4-BE49-F238E27FC236}">
                  <a16:creationId xmlns:a16="http://schemas.microsoft.com/office/drawing/2014/main" id="{832956E0-C91F-406E-AB43-F0542A1F4EEA}"/>
                </a:ext>
              </a:extLst>
            </p:cNvPr>
            <p:cNvSpPr txBox="1"/>
            <p:nvPr/>
          </p:nvSpPr>
          <p:spPr>
            <a:xfrm>
              <a:off x="1701559" y="5128008"/>
              <a:ext cx="617092" cy="553997"/>
            </a:xfrm>
            <a:prstGeom prst="rect">
              <a:avLst/>
            </a:prstGeom>
            <a:noFill/>
          </p:spPr>
          <p:txBody>
            <a:bodyPr wrap="none" rtlCol="0">
              <a:spAutoFit/>
            </a:bodyPr>
            <a:lstStyle/>
            <a:p>
              <a:r>
                <a:rPr lang="es-ES" sz="2100" dirty="0"/>
                <a:t>11</a:t>
              </a:r>
            </a:p>
          </p:txBody>
        </p:sp>
        <p:sp>
          <p:nvSpPr>
            <p:cNvPr id="18" name="CuadroTexto 17">
              <a:extLst>
                <a:ext uri="{FF2B5EF4-FFF2-40B4-BE49-F238E27FC236}">
                  <a16:creationId xmlns:a16="http://schemas.microsoft.com/office/drawing/2014/main" id="{D43C7C3B-F840-46E2-8825-1F60E0D97050}"/>
                </a:ext>
              </a:extLst>
            </p:cNvPr>
            <p:cNvSpPr txBox="1"/>
            <p:nvPr/>
          </p:nvSpPr>
          <p:spPr>
            <a:xfrm>
              <a:off x="1702416" y="5694189"/>
              <a:ext cx="643765" cy="553997"/>
            </a:xfrm>
            <a:prstGeom prst="rect">
              <a:avLst/>
            </a:prstGeom>
            <a:noFill/>
          </p:spPr>
          <p:txBody>
            <a:bodyPr wrap="none" rtlCol="0">
              <a:spAutoFit/>
            </a:bodyPr>
            <a:lstStyle/>
            <a:p>
              <a:r>
                <a:rPr lang="es-ES" sz="2100" dirty="0"/>
                <a:t>10</a:t>
              </a:r>
            </a:p>
          </p:txBody>
        </p:sp>
        <p:grpSp>
          <p:nvGrpSpPr>
            <p:cNvPr id="19" name="Grupo 18">
              <a:extLst>
                <a:ext uri="{FF2B5EF4-FFF2-40B4-BE49-F238E27FC236}">
                  <a16:creationId xmlns:a16="http://schemas.microsoft.com/office/drawing/2014/main" id="{43116C8E-0626-491F-A27F-F8F621B773F6}"/>
                </a:ext>
              </a:extLst>
            </p:cNvPr>
            <p:cNvGrpSpPr/>
            <p:nvPr/>
          </p:nvGrpSpPr>
          <p:grpSpPr>
            <a:xfrm>
              <a:off x="2243920" y="3459718"/>
              <a:ext cx="5508959" cy="624204"/>
              <a:chOff x="2243920" y="3459718"/>
              <a:chExt cx="5508959" cy="624204"/>
            </a:xfrm>
          </p:grpSpPr>
          <p:sp>
            <p:nvSpPr>
              <p:cNvPr id="20" name="CuadroTexto 19">
                <a:extLst>
                  <a:ext uri="{FF2B5EF4-FFF2-40B4-BE49-F238E27FC236}">
                    <a16:creationId xmlns:a16="http://schemas.microsoft.com/office/drawing/2014/main" id="{01AFC6B2-123C-409C-B514-D774F58CB264}"/>
                  </a:ext>
                </a:extLst>
              </p:cNvPr>
              <p:cNvSpPr txBox="1"/>
              <p:nvPr/>
            </p:nvSpPr>
            <p:spPr>
              <a:xfrm>
                <a:off x="2243920" y="3459718"/>
                <a:ext cx="605293" cy="553997"/>
              </a:xfrm>
              <a:prstGeom prst="rect">
                <a:avLst/>
              </a:prstGeom>
              <a:noFill/>
            </p:spPr>
            <p:txBody>
              <a:bodyPr wrap="none" rtlCol="0">
                <a:spAutoFit/>
              </a:bodyPr>
              <a:lstStyle/>
              <a:p>
                <a:r>
                  <a:rPr lang="es-ES" sz="2100" dirty="0" err="1"/>
                  <a:t>yz</a:t>
                </a:r>
                <a:endParaRPr lang="es-ES" sz="2100" dirty="0"/>
              </a:p>
            </p:txBody>
          </p:sp>
          <p:sp>
            <p:nvSpPr>
              <p:cNvPr id="21" name="CuadroTexto 20">
                <a:extLst>
                  <a:ext uri="{FF2B5EF4-FFF2-40B4-BE49-F238E27FC236}">
                    <a16:creationId xmlns:a16="http://schemas.microsoft.com/office/drawing/2014/main" id="{774F37C1-C39C-45C0-B975-7BEE4ECD9BC5}"/>
                  </a:ext>
                </a:extLst>
              </p:cNvPr>
              <p:cNvSpPr txBox="1"/>
              <p:nvPr/>
            </p:nvSpPr>
            <p:spPr>
              <a:xfrm>
                <a:off x="2956023" y="3529925"/>
                <a:ext cx="643765" cy="553997"/>
              </a:xfrm>
              <a:prstGeom prst="rect">
                <a:avLst/>
              </a:prstGeom>
              <a:noFill/>
            </p:spPr>
            <p:txBody>
              <a:bodyPr wrap="none" rtlCol="0">
                <a:spAutoFit/>
              </a:bodyPr>
              <a:lstStyle/>
              <a:p>
                <a:r>
                  <a:rPr lang="es-ES" sz="2100" dirty="0"/>
                  <a:t>00</a:t>
                </a:r>
              </a:p>
            </p:txBody>
          </p:sp>
          <p:sp>
            <p:nvSpPr>
              <p:cNvPr id="22" name="CuadroTexto 21">
                <a:extLst>
                  <a:ext uri="{FF2B5EF4-FFF2-40B4-BE49-F238E27FC236}">
                    <a16:creationId xmlns:a16="http://schemas.microsoft.com/office/drawing/2014/main" id="{C3AC35FF-AA29-47C1-A4FA-F8877DF2DCE2}"/>
                  </a:ext>
                </a:extLst>
              </p:cNvPr>
              <p:cNvSpPr txBox="1"/>
              <p:nvPr/>
            </p:nvSpPr>
            <p:spPr>
              <a:xfrm>
                <a:off x="4257661" y="3459718"/>
                <a:ext cx="643765" cy="553997"/>
              </a:xfrm>
              <a:prstGeom prst="rect">
                <a:avLst/>
              </a:prstGeom>
              <a:noFill/>
            </p:spPr>
            <p:txBody>
              <a:bodyPr wrap="none" rtlCol="0">
                <a:spAutoFit/>
              </a:bodyPr>
              <a:lstStyle/>
              <a:p>
                <a:r>
                  <a:rPr lang="es-ES" sz="2100" dirty="0"/>
                  <a:t>01</a:t>
                </a:r>
              </a:p>
            </p:txBody>
          </p:sp>
          <p:sp>
            <p:nvSpPr>
              <p:cNvPr id="23" name="CuadroTexto 22">
                <a:extLst>
                  <a:ext uri="{FF2B5EF4-FFF2-40B4-BE49-F238E27FC236}">
                    <a16:creationId xmlns:a16="http://schemas.microsoft.com/office/drawing/2014/main" id="{080E55AB-209D-44E1-A851-6D6347272E7E}"/>
                  </a:ext>
                </a:extLst>
              </p:cNvPr>
              <p:cNvSpPr txBox="1"/>
              <p:nvPr/>
            </p:nvSpPr>
            <p:spPr>
              <a:xfrm>
                <a:off x="5593892" y="3459718"/>
                <a:ext cx="617092" cy="553997"/>
              </a:xfrm>
              <a:prstGeom prst="rect">
                <a:avLst/>
              </a:prstGeom>
              <a:noFill/>
            </p:spPr>
            <p:txBody>
              <a:bodyPr wrap="none" rtlCol="0">
                <a:spAutoFit/>
              </a:bodyPr>
              <a:lstStyle/>
              <a:p>
                <a:r>
                  <a:rPr lang="es-ES" sz="2100" dirty="0"/>
                  <a:t>11</a:t>
                </a:r>
              </a:p>
            </p:txBody>
          </p:sp>
          <p:sp>
            <p:nvSpPr>
              <p:cNvPr id="24" name="CuadroTexto 23">
                <a:extLst>
                  <a:ext uri="{FF2B5EF4-FFF2-40B4-BE49-F238E27FC236}">
                    <a16:creationId xmlns:a16="http://schemas.microsoft.com/office/drawing/2014/main" id="{ADDF5D02-615C-4F65-AD7D-435865305377}"/>
                  </a:ext>
                </a:extLst>
              </p:cNvPr>
              <p:cNvSpPr txBox="1"/>
              <p:nvPr/>
            </p:nvSpPr>
            <p:spPr>
              <a:xfrm>
                <a:off x="7109114" y="3529925"/>
                <a:ext cx="643765" cy="553997"/>
              </a:xfrm>
              <a:prstGeom prst="rect">
                <a:avLst/>
              </a:prstGeom>
              <a:noFill/>
            </p:spPr>
            <p:txBody>
              <a:bodyPr wrap="none" rtlCol="0">
                <a:spAutoFit/>
              </a:bodyPr>
              <a:lstStyle/>
              <a:p>
                <a:r>
                  <a:rPr lang="es-ES" sz="2100" dirty="0"/>
                  <a:t>10</a:t>
                </a:r>
              </a:p>
            </p:txBody>
          </p:sp>
        </p:grpSp>
      </p:grpSp>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05ECB6B4-5713-42E4-ABF5-90B4EACD316E}"/>
                  </a:ext>
                </a:extLst>
              </p:cNvPr>
              <p:cNvSpPr txBox="1"/>
              <p:nvPr/>
            </p:nvSpPr>
            <p:spPr>
              <a:xfrm>
                <a:off x="5341900" y="3741755"/>
                <a:ext cx="849980" cy="2631490"/>
              </a:xfrm>
              <a:prstGeom prst="rect">
                <a:avLst/>
              </a:prstGeom>
              <a:solidFill>
                <a:srgbClr val="CBD8EF"/>
              </a:solidFill>
              <a:ln>
                <a:solidFill>
                  <a:schemeClr val="accent1">
                    <a:shade val="50000"/>
                  </a:schemeClr>
                </a:solidFill>
              </a:ln>
            </p:spPr>
            <p:txBody>
              <a:bodyPr wrap="square" rtlCol="0">
                <a:spAutoFit/>
              </a:bodyPr>
              <a:lstStyle/>
              <a:p>
                <a:pPr algn="ctr"/>
                <a:r>
                  <a:rPr lang="es-ES" sz="1500" dirty="0"/>
                  <a:t>w x  y  z</a:t>
                </a:r>
              </a:p>
              <a:p>
                <a:pPr algn="ctr"/>
                <a:r>
                  <a:rPr lang="es-ES" sz="1500" dirty="0"/>
                  <a:t>0 1  1  1</a:t>
                </a:r>
              </a:p>
              <a:p>
                <a:pPr algn="ctr"/>
                <a:r>
                  <a:rPr lang="es-ES" sz="1500" dirty="0"/>
                  <a:t>0 1  1  0</a:t>
                </a:r>
              </a:p>
              <a:p>
                <a:pPr algn="ctr"/>
                <a:r>
                  <a:rPr lang="es-ES" sz="1500" dirty="0"/>
                  <a:t>1 1  1  1</a:t>
                </a:r>
              </a:p>
              <a:p>
                <a:pPr algn="ctr"/>
                <a:r>
                  <a:rPr lang="es-ES" sz="1500" dirty="0"/>
                  <a:t>1 1  1  0</a:t>
                </a:r>
              </a:p>
              <a:p>
                <a:pPr algn="ctr"/>
                <a14:m>
                  <m:oMathPara xmlns:m="http://schemas.openxmlformats.org/officeDocument/2006/math">
                    <m:oMathParaPr>
                      <m:jc m:val="centerGroup"/>
                    </m:oMathParaPr>
                    <m:oMath xmlns:m="http://schemas.openxmlformats.org/officeDocument/2006/math">
                      <m:r>
                        <a:rPr lang="es-ES" sz="1500" i="1">
                          <a:latin typeface="Cambria Math" panose="02040503050406030204" pitchFamily="18" charset="0"/>
                          <a:ea typeface="Calibri" panose="020F0502020204030204" pitchFamily="34" charset="0"/>
                          <a:cs typeface="TimesNewRomanPSMT"/>
                        </a:rPr>
                        <m:t>𝑥𝑦</m:t>
                      </m:r>
                    </m:oMath>
                  </m:oMathPara>
                </a14:m>
                <a:endParaRPr lang="es-ES" sz="1500" dirty="0"/>
              </a:p>
            </p:txBody>
          </p:sp>
        </mc:Choice>
        <mc:Fallback xmlns="">
          <p:sp>
            <p:nvSpPr>
              <p:cNvPr id="25" name="CuadroTexto 24">
                <a:extLst>
                  <a:ext uri="{FF2B5EF4-FFF2-40B4-BE49-F238E27FC236}">
                    <a16:creationId xmlns:a16="http://schemas.microsoft.com/office/drawing/2014/main" id="{05ECB6B4-5713-42E4-ABF5-90B4EACD316E}"/>
                  </a:ext>
                </a:extLst>
              </p:cNvPr>
              <p:cNvSpPr txBox="1">
                <a:spLocks noRot="1" noChangeAspect="1" noMove="1" noResize="1" noEditPoints="1" noAdjustHandles="1" noChangeArrowheads="1" noChangeShapeType="1" noTextEdit="1"/>
              </p:cNvSpPr>
              <p:nvPr/>
            </p:nvSpPr>
            <p:spPr>
              <a:xfrm>
                <a:off x="5341900" y="3741755"/>
                <a:ext cx="849980" cy="2631490"/>
              </a:xfrm>
              <a:prstGeom prst="rect">
                <a:avLst/>
              </a:prstGeom>
              <a:blipFill>
                <a:blip r:embed="rId4"/>
                <a:stretch>
                  <a:fillRect t="-231" r="-3521"/>
                </a:stretch>
              </a:blipFill>
              <a:ln>
                <a:solidFill>
                  <a:schemeClr val="accent1">
                    <a:shade val="50000"/>
                  </a:schemeClr>
                </a:solid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867FE2B5-6233-4647-A6DD-44EFCDDC3C82}"/>
                  </a:ext>
                </a:extLst>
              </p:cNvPr>
              <p:cNvSpPr txBox="1"/>
              <p:nvPr/>
            </p:nvSpPr>
            <p:spPr>
              <a:xfrm>
                <a:off x="4041857" y="3771932"/>
                <a:ext cx="849980" cy="2631490"/>
              </a:xfrm>
              <a:prstGeom prst="rect">
                <a:avLst/>
              </a:prstGeom>
              <a:solidFill>
                <a:srgbClr val="FFB8B8"/>
              </a:solidFill>
              <a:ln>
                <a:solidFill>
                  <a:schemeClr val="accent1">
                    <a:shade val="50000"/>
                  </a:schemeClr>
                </a:solidFill>
              </a:ln>
            </p:spPr>
            <p:txBody>
              <a:bodyPr wrap="square" rtlCol="0">
                <a:spAutoFit/>
              </a:bodyPr>
              <a:lstStyle/>
              <a:p>
                <a:pPr algn="ctr"/>
                <a:r>
                  <a:rPr lang="es-ES" sz="1500" dirty="0"/>
                  <a:t>w  x  y  z</a:t>
                </a:r>
              </a:p>
              <a:p>
                <a:pPr algn="ctr"/>
                <a:r>
                  <a:rPr lang="es-ES" sz="1500" dirty="0"/>
                  <a:t>0  0  1  1</a:t>
                </a:r>
              </a:p>
              <a:p>
                <a:pPr algn="ctr"/>
                <a:r>
                  <a:rPr lang="es-ES" sz="1500" dirty="0"/>
                  <a:t>0  1  1  1</a:t>
                </a:r>
              </a:p>
              <a:p>
                <a:pPr algn="ctr"/>
                <a:r>
                  <a:rPr lang="es-ES" sz="1500" dirty="0"/>
                  <a:t>1  1  1  1</a:t>
                </a:r>
              </a:p>
              <a:p>
                <a:pPr algn="ctr"/>
                <a:r>
                  <a:rPr lang="es-ES" sz="1500" dirty="0"/>
                  <a:t>1  0  1  1</a:t>
                </a:r>
              </a:p>
              <a:p>
                <a:pPr algn="ctr"/>
                <a14:m>
                  <m:oMathPara xmlns:m="http://schemas.openxmlformats.org/officeDocument/2006/math">
                    <m:oMathParaPr>
                      <m:jc m:val="centerGroup"/>
                    </m:oMathParaPr>
                    <m:oMath xmlns:m="http://schemas.openxmlformats.org/officeDocument/2006/math">
                      <m:r>
                        <a:rPr lang="es-ES" sz="1500" i="1">
                          <a:latin typeface="Cambria Math" panose="02040503050406030204" pitchFamily="18" charset="0"/>
                          <a:ea typeface="Calibri" panose="020F0502020204030204" pitchFamily="34" charset="0"/>
                          <a:cs typeface="TimesNewRomanPSMT"/>
                        </a:rPr>
                        <m:t>𝑦𝑧</m:t>
                      </m:r>
                    </m:oMath>
                  </m:oMathPara>
                </a14:m>
                <a:endParaRPr lang="es-ES" sz="1500" dirty="0"/>
              </a:p>
            </p:txBody>
          </p:sp>
        </mc:Choice>
        <mc:Fallback xmlns="">
          <p:sp>
            <p:nvSpPr>
              <p:cNvPr id="26" name="CuadroTexto 25">
                <a:extLst>
                  <a:ext uri="{FF2B5EF4-FFF2-40B4-BE49-F238E27FC236}">
                    <a16:creationId xmlns:a16="http://schemas.microsoft.com/office/drawing/2014/main" id="{867FE2B5-6233-4647-A6DD-44EFCDDC3C82}"/>
                  </a:ext>
                </a:extLst>
              </p:cNvPr>
              <p:cNvSpPr txBox="1">
                <a:spLocks noRot="1" noChangeAspect="1" noMove="1" noResize="1" noEditPoints="1" noAdjustHandles="1" noChangeArrowheads="1" noChangeShapeType="1" noTextEdit="1"/>
              </p:cNvSpPr>
              <p:nvPr/>
            </p:nvSpPr>
            <p:spPr>
              <a:xfrm>
                <a:off x="4041857" y="3771932"/>
                <a:ext cx="849980" cy="2631490"/>
              </a:xfrm>
              <a:prstGeom prst="rect">
                <a:avLst/>
              </a:prstGeom>
              <a:blipFill>
                <a:blip r:embed="rId5"/>
                <a:stretch>
                  <a:fillRect t="-231" r="-6383"/>
                </a:stretch>
              </a:blipFill>
              <a:ln>
                <a:solidFill>
                  <a:schemeClr val="accent1">
                    <a:shade val="50000"/>
                  </a:schemeClr>
                </a:solid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7" name="CuadroTexto 26">
                <a:extLst>
                  <a:ext uri="{FF2B5EF4-FFF2-40B4-BE49-F238E27FC236}">
                    <a16:creationId xmlns:a16="http://schemas.microsoft.com/office/drawing/2014/main" id="{8317EA1F-464C-437D-A38A-10A5084FB2EE}"/>
                  </a:ext>
                </a:extLst>
              </p:cNvPr>
              <p:cNvSpPr txBox="1"/>
              <p:nvPr/>
            </p:nvSpPr>
            <p:spPr>
              <a:xfrm>
                <a:off x="2137291" y="3827038"/>
                <a:ext cx="849980" cy="1708160"/>
              </a:xfrm>
              <a:prstGeom prst="rect">
                <a:avLst/>
              </a:prstGeom>
              <a:solidFill>
                <a:srgbClr val="B8E9CE"/>
              </a:solidFill>
              <a:ln>
                <a:solidFill>
                  <a:schemeClr val="accent1">
                    <a:shade val="50000"/>
                  </a:schemeClr>
                </a:solidFill>
              </a:ln>
            </p:spPr>
            <p:txBody>
              <a:bodyPr wrap="square" rtlCol="0">
                <a:spAutoFit/>
              </a:bodyPr>
              <a:lstStyle/>
              <a:p>
                <a:pPr algn="ctr"/>
                <a:r>
                  <a:rPr lang="es-ES" sz="1500" dirty="0"/>
                  <a:t>w  x  y  z</a:t>
                </a:r>
              </a:p>
              <a:p>
                <a:pPr algn="ctr"/>
                <a:r>
                  <a:rPr lang="es-ES" sz="1500" dirty="0"/>
                  <a:t>1  1  0  0</a:t>
                </a:r>
              </a:p>
              <a:p>
                <a:pPr algn="ctr"/>
                <a:r>
                  <a:rPr lang="es-ES" sz="1500" dirty="0"/>
                  <a:t>1  1  1  0</a:t>
                </a:r>
              </a:p>
              <a:p>
                <a:pPr algn="ctr"/>
                <a14:m>
                  <m:oMathPara xmlns:m="http://schemas.openxmlformats.org/officeDocument/2006/math">
                    <m:oMathParaPr>
                      <m:jc m:val="centerGroup"/>
                    </m:oMathParaPr>
                    <m:oMath xmlns:m="http://schemas.openxmlformats.org/officeDocument/2006/math">
                      <m:r>
                        <a:rPr lang="es-ES" sz="1500" i="1">
                          <a:latin typeface="Cambria Math" panose="02040503050406030204" pitchFamily="18" charset="0"/>
                          <a:ea typeface="Calibri" panose="020F0502020204030204" pitchFamily="34" charset="0"/>
                          <a:cs typeface="TimesNewRomanPSMT"/>
                        </a:rPr>
                        <m:t>𝑤𝑥</m:t>
                      </m:r>
                      <m:acc>
                        <m:accPr>
                          <m:chr m:val="̅"/>
                          <m:ctrlPr>
                            <a:rPr lang="es-ES" sz="1500" i="1">
                              <a:latin typeface="Cambria Math" panose="02040503050406030204" pitchFamily="18" charset="0"/>
                              <a:ea typeface="Calibri" panose="020F0502020204030204" pitchFamily="34" charset="0"/>
                              <a:cs typeface="TimesNewRomanPSMT"/>
                            </a:rPr>
                          </m:ctrlPr>
                        </m:accPr>
                        <m:e>
                          <m:r>
                            <a:rPr lang="es-ES" sz="1500" i="1">
                              <a:latin typeface="Cambria Math" panose="02040503050406030204" pitchFamily="18" charset="0"/>
                              <a:ea typeface="Calibri" panose="020F0502020204030204" pitchFamily="34" charset="0"/>
                              <a:cs typeface="TimesNewRomanPSMT"/>
                            </a:rPr>
                            <m:t>𝑧</m:t>
                          </m:r>
                        </m:e>
                      </m:acc>
                    </m:oMath>
                  </m:oMathPara>
                </a14:m>
                <a:endParaRPr lang="es-ES" sz="1500" dirty="0"/>
              </a:p>
            </p:txBody>
          </p:sp>
        </mc:Choice>
        <mc:Fallback xmlns="">
          <p:sp>
            <p:nvSpPr>
              <p:cNvPr id="27" name="CuadroTexto 26">
                <a:extLst>
                  <a:ext uri="{FF2B5EF4-FFF2-40B4-BE49-F238E27FC236}">
                    <a16:creationId xmlns:a16="http://schemas.microsoft.com/office/drawing/2014/main" id="{8317EA1F-464C-437D-A38A-10A5084FB2EE}"/>
                  </a:ext>
                </a:extLst>
              </p:cNvPr>
              <p:cNvSpPr txBox="1">
                <a:spLocks noRot="1" noChangeAspect="1" noMove="1" noResize="1" noEditPoints="1" noAdjustHandles="1" noChangeArrowheads="1" noChangeShapeType="1" noTextEdit="1"/>
              </p:cNvSpPr>
              <p:nvPr/>
            </p:nvSpPr>
            <p:spPr>
              <a:xfrm>
                <a:off x="2137291" y="3827038"/>
                <a:ext cx="849980" cy="1708160"/>
              </a:xfrm>
              <a:prstGeom prst="rect">
                <a:avLst/>
              </a:prstGeom>
              <a:blipFill>
                <a:blip r:embed="rId6"/>
                <a:stretch>
                  <a:fillRect t="-355" r="-6383"/>
                </a:stretch>
              </a:blipFill>
              <a:ln>
                <a:solidFill>
                  <a:schemeClr val="accent1">
                    <a:shade val="50000"/>
                  </a:schemeClr>
                </a:solidFill>
              </a:ln>
            </p:spPr>
            <p:txBody>
              <a:bodyPr/>
              <a:lstStyle/>
              <a:p>
                <a:r>
                  <a:rPr lang="es-ES">
                    <a:noFill/>
                  </a:rPr>
                  <a:t> </a:t>
                </a:r>
              </a:p>
            </p:txBody>
          </p:sp>
        </mc:Fallback>
      </mc:AlternateContent>
      <p:sp>
        <p:nvSpPr>
          <p:cNvPr id="28" name="Elipse 27">
            <a:extLst>
              <a:ext uri="{FF2B5EF4-FFF2-40B4-BE49-F238E27FC236}">
                <a16:creationId xmlns:a16="http://schemas.microsoft.com/office/drawing/2014/main" id="{91103B3B-1DE1-487F-AAC7-1B4F5F71B7EE}"/>
              </a:ext>
            </a:extLst>
          </p:cNvPr>
          <p:cNvSpPr/>
          <p:nvPr/>
        </p:nvSpPr>
        <p:spPr>
          <a:xfrm>
            <a:off x="5133677" y="2711966"/>
            <a:ext cx="884680" cy="392415"/>
          </a:xfrm>
          <a:prstGeom prst="ellipse">
            <a:avLst/>
          </a:prstGeom>
          <a:solidFill>
            <a:srgbClr val="00B05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2" name="Marcador de número de diapositiva 1">
            <a:extLst>
              <a:ext uri="{FF2B5EF4-FFF2-40B4-BE49-F238E27FC236}">
                <a16:creationId xmlns:a16="http://schemas.microsoft.com/office/drawing/2014/main" id="{EEF8E8D7-B275-48E3-B942-62ABE03EC97F}"/>
              </a:ext>
            </a:extLst>
          </p:cNvPr>
          <p:cNvSpPr>
            <a:spLocks noGrp="1"/>
          </p:cNvSpPr>
          <p:nvPr>
            <p:ph type="sldNum" sz="quarter" idx="12"/>
          </p:nvPr>
        </p:nvSpPr>
        <p:spPr/>
        <p:txBody>
          <a:bodyPr/>
          <a:lstStyle/>
          <a:p>
            <a:fld id="{78733FC4-8689-4CA5-A153-34ADD6EFE592}" type="slidenum">
              <a:rPr lang="es-ES" smtClean="0"/>
              <a:t>129</a:t>
            </a:fld>
            <a:endParaRPr lang="es-ES"/>
          </a:p>
        </p:txBody>
      </p:sp>
    </p:spTree>
    <p:custDataLst>
      <p:tags r:id="rId1"/>
    </p:custDataLst>
    <p:extLst>
      <p:ext uri="{BB962C8B-B14F-4D97-AF65-F5344CB8AC3E}">
        <p14:creationId xmlns:p14="http://schemas.microsoft.com/office/powerpoint/2010/main" val="12636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25" grpId="0" animBg="1"/>
      <p:bldP spid="26" grpId="0" animBg="1"/>
      <p:bldP spid="2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441A9328-40F8-49D3-B754-385A385786EA}"/>
              </a:ext>
            </a:extLst>
          </p:cNvPr>
          <p:cNvSpPr/>
          <p:nvPr/>
        </p:nvSpPr>
        <p:spPr>
          <a:xfrm>
            <a:off x="382196" y="822236"/>
            <a:ext cx="8609404" cy="338554"/>
          </a:xfrm>
          <a:prstGeom prst="rect">
            <a:avLst/>
          </a:prstGeom>
        </p:spPr>
        <p:txBody>
          <a:bodyPr wrap="square">
            <a:spAutoFit/>
          </a:bodyPr>
          <a:lstStyle/>
          <a:p>
            <a:r>
              <a:rPr lang="es-ES" sz="1600" dirty="0"/>
              <a:t>Calculad la corriente que circula entre a y a’ si se hace un cortocircuito entre ambos puntos</a:t>
            </a:r>
          </a:p>
        </p:txBody>
      </p:sp>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9604EA14-BC82-4ED2-BCE9-88D74603CC33}"/>
                  </a:ext>
                </a:extLst>
              </p:cNvPr>
              <p:cNvSpPr txBox="1"/>
              <p:nvPr/>
            </p:nvSpPr>
            <p:spPr>
              <a:xfrm>
                <a:off x="4180980" y="1410560"/>
                <a:ext cx="206313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𝑉</m:t>
                      </m:r>
                      <m:r>
                        <a:rPr lang="es-ES" b="0" i="1" dirty="0" smtClean="0">
                          <a:latin typeface="Cambria Math" panose="02040503050406030204" pitchFamily="18" charset="0"/>
                        </a:rPr>
                        <m:t>1=</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𝑅</m:t>
                          </m:r>
                          <m:r>
                            <a:rPr lang="es-ES" b="0" i="1" dirty="0" smtClean="0">
                              <a:latin typeface="Cambria Math" panose="02040503050406030204" pitchFamily="18" charset="0"/>
                            </a:rPr>
                            <m:t>1</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i="1" dirty="0">
                              <a:latin typeface="Cambria Math" panose="02040503050406030204" pitchFamily="18" charset="0"/>
                            </a:rPr>
                            <m:t>𝑅</m:t>
                          </m:r>
                          <m:r>
                            <a:rPr lang="es-ES" i="1" dirty="0">
                              <a:latin typeface="Cambria Math" panose="02040503050406030204" pitchFamily="18" charset="0"/>
                            </a:rPr>
                            <m:t>2</m:t>
                          </m:r>
                        </m:sub>
                      </m:sSub>
                    </m:oMath>
                  </m:oMathPara>
                </a14:m>
                <a:endParaRPr lang="es-E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𝑉</m:t>
                      </m:r>
                      <m:r>
                        <a:rPr lang="es-ES" b="0" i="1" dirty="0" smtClean="0">
                          <a:latin typeface="Cambria Math" panose="02040503050406030204" pitchFamily="18" charset="0"/>
                        </a:rPr>
                        <m:t>2=</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𝑅</m:t>
                          </m:r>
                          <m:r>
                            <a:rPr lang="es-ES" b="0" i="1" dirty="0" smtClean="0">
                              <a:latin typeface="Cambria Math" panose="02040503050406030204" pitchFamily="18" charset="0"/>
                            </a:rPr>
                            <m:t>3</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𝑅</m:t>
                          </m:r>
                          <m:r>
                            <a:rPr lang="es-ES" b="0" i="1" dirty="0" smtClean="0">
                              <a:latin typeface="Cambria Math" panose="02040503050406030204" pitchFamily="18" charset="0"/>
                            </a:rPr>
                            <m:t>4</m:t>
                          </m:r>
                        </m:sub>
                      </m:sSub>
                    </m:oMath>
                  </m:oMathPara>
                </a14:m>
                <a:endParaRPr lang="es-ES" i="1" dirty="0">
                  <a:latin typeface="Cambria Math" panose="02040503050406030204" pitchFamily="18" charset="0"/>
                </a:endParaRPr>
              </a:p>
            </p:txBody>
          </p:sp>
        </mc:Choice>
        <mc:Fallback xmlns="">
          <p:sp>
            <p:nvSpPr>
              <p:cNvPr id="25" name="CuadroTexto 24">
                <a:extLst>
                  <a:ext uri="{FF2B5EF4-FFF2-40B4-BE49-F238E27FC236}">
                    <a16:creationId xmlns:a16="http://schemas.microsoft.com/office/drawing/2014/main" id="{9604EA14-BC82-4ED2-BCE9-88D74603CC33}"/>
                  </a:ext>
                </a:extLst>
              </p:cNvPr>
              <p:cNvSpPr txBox="1">
                <a:spLocks noRot="1" noChangeAspect="1" noMove="1" noResize="1" noEditPoints="1" noAdjustHandles="1" noChangeArrowheads="1" noChangeShapeType="1" noTextEdit="1"/>
              </p:cNvSpPr>
              <p:nvPr/>
            </p:nvSpPr>
            <p:spPr>
              <a:xfrm>
                <a:off x="4180980" y="1410560"/>
                <a:ext cx="2063138" cy="646331"/>
              </a:xfrm>
              <a:prstGeom prst="rect">
                <a:avLst/>
              </a:prstGeom>
              <a:blipFill>
                <a:blip r:embed="rId2"/>
                <a:stretch>
                  <a:fillRect/>
                </a:stretch>
              </a:blipFill>
            </p:spPr>
            <p:txBody>
              <a:bodyPr/>
              <a:lstStyle/>
              <a:p>
                <a:r>
                  <a:rPr lang="es-ES">
                    <a:noFill/>
                  </a:rPr>
                  <a:t> </a:t>
                </a:r>
              </a:p>
            </p:txBody>
          </p:sp>
        </mc:Fallback>
      </mc:AlternateContent>
      <p:pic>
        <p:nvPicPr>
          <p:cNvPr id="2" name="Imagen 1">
            <a:extLst>
              <a:ext uri="{FF2B5EF4-FFF2-40B4-BE49-F238E27FC236}">
                <a16:creationId xmlns:a16="http://schemas.microsoft.com/office/drawing/2014/main" id="{6A41BB10-A36B-4C47-AF50-8E731CB753E8}"/>
              </a:ext>
            </a:extLst>
          </p:cNvPr>
          <p:cNvPicPr>
            <a:picLocks noChangeAspect="1"/>
          </p:cNvPicPr>
          <p:nvPr/>
        </p:nvPicPr>
        <p:blipFill>
          <a:blip r:embed="rId3"/>
          <a:stretch>
            <a:fillRect/>
          </a:stretch>
        </p:blipFill>
        <p:spPr>
          <a:xfrm>
            <a:off x="85384" y="1196682"/>
            <a:ext cx="4105848" cy="2524477"/>
          </a:xfrm>
          <a:prstGeom prst="rect">
            <a:avLst/>
          </a:prstGeom>
        </p:spPr>
      </p:pic>
      <p:grpSp>
        <p:nvGrpSpPr>
          <p:cNvPr id="37" name="Grupo 36">
            <a:extLst>
              <a:ext uri="{FF2B5EF4-FFF2-40B4-BE49-F238E27FC236}">
                <a16:creationId xmlns:a16="http://schemas.microsoft.com/office/drawing/2014/main" id="{EC345B2F-72CD-4CC9-97B2-9694185069D7}"/>
              </a:ext>
            </a:extLst>
          </p:cNvPr>
          <p:cNvGrpSpPr/>
          <p:nvPr/>
        </p:nvGrpSpPr>
        <p:grpSpPr>
          <a:xfrm>
            <a:off x="841345" y="1945899"/>
            <a:ext cx="2638653" cy="676894"/>
            <a:chOff x="1896322" y="2529071"/>
            <a:chExt cx="2498711" cy="676894"/>
          </a:xfrm>
        </p:grpSpPr>
        <p:sp>
          <p:nvSpPr>
            <p:cNvPr id="35" name="Flecha: en U 34">
              <a:extLst>
                <a:ext uri="{FF2B5EF4-FFF2-40B4-BE49-F238E27FC236}">
                  <a16:creationId xmlns:a16="http://schemas.microsoft.com/office/drawing/2014/main" id="{F2D20708-B1DC-44C0-9942-7B8E4C900812}"/>
                </a:ext>
              </a:extLst>
            </p:cNvPr>
            <p:cNvSpPr/>
            <p:nvPr/>
          </p:nvSpPr>
          <p:spPr>
            <a:xfrm>
              <a:off x="1896322" y="2529071"/>
              <a:ext cx="770943" cy="591369"/>
            </a:xfrm>
            <a:prstGeom prst="uturnArrow">
              <a:avLst>
                <a:gd name="adj1" fmla="val 9396"/>
                <a:gd name="adj2" fmla="val 25000"/>
                <a:gd name="adj3" fmla="val 25000"/>
                <a:gd name="adj4" fmla="val 43750"/>
                <a:gd name="adj5" fmla="val 100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solidFill>
                  <a:schemeClr val="tx1"/>
                </a:solidFill>
              </a:endParaRPr>
            </a:p>
          </p:txBody>
        </p:sp>
        <p:sp>
          <p:nvSpPr>
            <p:cNvPr id="36" name="Flecha: en U 35">
              <a:extLst>
                <a:ext uri="{FF2B5EF4-FFF2-40B4-BE49-F238E27FC236}">
                  <a16:creationId xmlns:a16="http://schemas.microsoft.com/office/drawing/2014/main" id="{0882BCDB-AB3E-415F-A7A9-246433C68495}"/>
                </a:ext>
              </a:extLst>
            </p:cNvPr>
            <p:cNvSpPr/>
            <p:nvPr/>
          </p:nvSpPr>
          <p:spPr>
            <a:xfrm flipH="1">
              <a:off x="3654994" y="2614596"/>
              <a:ext cx="740039" cy="591369"/>
            </a:xfrm>
            <a:prstGeom prst="uturnArrow">
              <a:avLst>
                <a:gd name="adj1" fmla="val 9396"/>
                <a:gd name="adj2" fmla="val 25000"/>
                <a:gd name="adj3" fmla="val 25000"/>
                <a:gd name="adj4" fmla="val 43750"/>
                <a:gd name="adj5" fmla="val 100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solidFill>
                  <a:schemeClr val="tx1"/>
                </a:solidFill>
              </a:endParaRPr>
            </a:p>
          </p:txBody>
        </p:sp>
      </p:grpSp>
      <p:sp>
        <p:nvSpPr>
          <p:cNvPr id="41" name="CuadroTexto 40">
            <a:extLst>
              <a:ext uri="{FF2B5EF4-FFF2-40B4-BE49-F238E27FC236}">
                <a16:creationId xmlns:a16="http://schemas.microsoft.com/office/drawing/2014/main" id="{B7DF1EA8-76A7-4A63-9CD0-EC9F1160075A}"/>
              </a:ext>
            </a:extLst>
          </p:cNvPr>
          <p:cNvSpPr txBox="1"/>
          <p:nvPr/>
        </p:nvSpPr>
        <p:spPr>
          <a:xfrm>
            <a:off x="1767615" y="1482931"/>
            <a:ext cx="319318" cy="923330"/>
          </a:xfrm>
          <a:prstGeom prst="rect">
            <a:avLst/>
          </a:prstGeom>
          <a:noFill/>
        </p:spPr>
        <p:txBody>
          <a:bodyPr wrap="none" rtlCol="0">
            <a:spAutoFit/>
          </a:bodyPr>
          <a:lstStyle/>
          <a:p>
            <a:r>
              <a:rPr lang="es-ES" dirty="0"/>
              <a:t>+</a:t>
            </a:r>
          </a:p>
          <a:p>
            <a:endParaRPr lang="es-ES" dirty="0"/>
          </a:p>
          <a:p>
            <a:r>
              <a:rPr lang="es-ES" dirty="0"/>
              <a:t>-</a:t>
            </a:r>
          </a:p>
        </p:txBody>
      </p:sp>
      <p:sp>
        <p:nvSpPr>
          <p:cNvPr id="42" name="CuadroTexto 41">
            <a:extLst>
              <a:ext uri="{FF2B5EF4-FFF2-40B4-BE49-F238E27FC236}">
                <a16:creationId xmlns:a16="http://schemas.microsoft.com/office/drawing/2014/main" id="{8931FD0F-BF13-481A-8901-7316A682404F}"/>
              </a:ext>
            </a:extLst>
          </p:cNvPr>
          <p:cNvSpPr txBox="1"/>
          <p:nvPr/>
        </p:nvSpPr>
        <p:spPr>
          <a:xfrm>
            <a:off x="2393199" y="1482931"/>
            <a:ext cx="319318" cy="923330"/>
          </a:xfrm>
          <a:prstGeom prst="rect">
            <a:avLst/>
          </a:prstGeom>
          <a:noFill/>
        </p:spPr>
        <p:txBody>
          <a:bodyPr wrap="none" rtlCol="0">
            <a:spAutoFit/>
          </a:bodyPr>
          <a:lstStyle/>
          <a:p>
            <a:r>
              <a:rPr lang="es-ES" dirty="0"/>
              <a:t>+</a:t>
            </a:r>
          </a:p>
          <a:p>
            <a:endParaRPr lang="es-ES" dirty="0"/>
          </a:p>
          <a:p>
            <a:r>
              <a:rPr lang="es-ES" dirty="0"/>
              <a:t>-</a:t>
            </a:r>
          </a:p>
        </p:txBody>
      </p:sp>
      <p:sp>
        <p:nvSpPr>
          <p:cNvPr id="43" name="CuadroTexto 42">
            <a:extLst>
              <a:ext uri="{FF2B5EF4-FFF2-40B4-BE49-F238E27FC236}">
                <a16:creationId xmlns:a16="http://schemas.microsoft.com/office/drawing/2014/main" id="{71E7940B-F29E-4614-8033-5C60BC887661}"/>
              </a:ext>
            </a:extLst>
          </p:cNvPr>
          <p:cNvSpPr txBox="1"/>
          <p:nvPr/>
        </p:nvSpPr>
        <p:spPr>
          <a:xfrm>
            <a:off x="1495806" y="2327108"/>
            <a:ext cx="319318" cy="923330"/>
          </a:xfrm>
          <a:prstGeom prst="rect">
            <a:avLst/>
          </a:prstGeom>
          <a:noFill/>
        </p:spPr>
        <p:txBody>
          <a:bodyPr wrap="none" rtlCol="0">
            <a:spAutoFit/>
          </a:bodyPr>
          <a:lstStyle/>
          <a:p>
            <a:r>
              <a:rPr lang="es-ES" dirty="0"/>
              <a:t>+</a:t>
            </a:r>
          </a:p>
          <a:p>
            <a:endParaRPr lang="es-ES" dirty="0"/>
          </a:p>
          <a:p>
            <a:r>
              <a:rPr lang="es-ES" dirty="0"/>
              <a:t>-</a:t>
            </a:r>
          </a:p>
        </p:txBody>
      </p:sp>
      <p:sp>
        <p:nvSpPr>
          <p:cNvPr id="44" name="CuadroTexto 43">
            <a:extLst>
              <a:ext uri="{FF2B5EF4-FFF2-40B4-BE49-F238E27FC236}">
                <a16:creationId xmlns:a16="http://schemas.microsoft.com/office/drawing/2014/main" id="{C9F4886D-FA9A-4E73-B8F5-BFB66E77A8E8}"/>
              </a:ext>
            </a:extLst>
          </p:cNvPr>
          <p:cNvSpPr txBox="1"/>
          <p:nvPr/>
        </p:nvSpPr>
        <p:spPr>
          <a:xfrm>
            <a:off x="2339137" y="2317699"/>
            <a:ext cx="319318" cy="923330"/>
          </a:xfrm>
          <a:prstGeom prst="rect">
            <a:avLst/>
          </a:prstGeom>
          <a:noFill/>
        </p:spPr>
        <p:txBody>
          <a:bodyPr wrap="none" rtlCol="0">
            <a:spAutoFit/>
          </a:bodyPr>
          <a:lstStyle/>
          <a:p>
            <a:r>
              <a:rPr lang="es-ES" dirty="0"/>
              <a:t>+</a:t>
            </a:r>
          </a:p>
          <a:p>
            <a:endParaRPr lang="es-ES" dirty="0"/>
          </a:p>
          <a:p>
            <a:r>
              <a:rPr lang="es-ES" dirty="0"/>
              <a:t>-</a:t>
            </a:r>
          </a:p>
        </p:txBody>
      </p:sp>
      <p:grpSp>
        <p:nvGrpSpPr>
          <p:cNvPr id="19" name="Grupo 18">
            <a:extLst>
              <a:ext uri="{FF2B5EF4-FFF2-40B4-BE49-F238E27FC236}">
                <a16:creationId xmlns:a16="http://schemas.microsoft.com/office/drawing/2014/main" id="{A5A59C8D-7297-4EA0-B551-46A808676FC7}"/>
              </a:ext>
            </a:extLst>
          </p:cNvPr>
          <p:cNvGrpSpPr/>
          <p:nvPr/>
        </p:nvGrpSpPr>
        <p:grpSpPr>
          <a:xfrm>
            <a:off x="1665370" y="1588731"/>
            <a:ext cx="1047147" cy="800438"/>
            <a:chOff x="3197158" y="2350851"/>
            <a:chExt cx="2380034" cy="1287294"/>
          </a:xfrm>
        </p:grpSpPr>
        <p:cxnSp>
          <p:nvCxnSpPr>
            <p:cNvPr id="15" name="Conector recto de flecha 14">
              <a:extLst>
                <a:ext uri="{FF2B5EF4-FFF2-40B4-BE49-F238E27FC236}">
                  <a16:creationId xmlns:a16="http://schemas.microsoft.com/office/drawing/2014/main" id="{BDF73171-C1B8-4019-948C-5685208F424A}"/>
                </a:ext>
              </a:extLst>
            </p:cNvPr>
            <p:cNvCxnSpPr>
              <a:cxnSpLocks/>
            </p:cNvCxnSpPr>
            <p:nvPr/>
          </p:nvCxnSpPr>
          <p:spPr>
            <a:xfrm>
              <a:off x="3197158" y="2350851"/>
              <a:ext cx="0" cy="12872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ector recto de flecha 17">
              <a:extLst>
                <a:ext uri="{FF2B5EF4-FFF2-40B4-BE49-F238E27FC236}">
                  <a16:creationId xmlns:a16="http://schemas.microsoft.com/office/drawing/2014/main" id="{C88D6EF7-F113-4CB7-8AAE-7EA170A0093E}"/>
                </a:ext>
              </a:extLst>
            </p:cNvPr>
            <p:cNvCxnSpPr>
              <a:cxnSpLocks/>
            </p:cNvCxnSpPr>
            <p:nvPr/>
          </p:nvCxnSpPr>
          <p:spPr>
            <a:xfrm>
              <a:off x="5577192" y="2350851"/>
              <a:ext cx="0" cy="12872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46" name="CuadroTexto 45">
                <a:extLst>
                  <a:ext uri="{FF2B5EF4-FFF2-40B4-BE49-F238E27FC236}">
                    <a16:creationId xmlns:a16="http://schemas.microsoft.com/office/drawing/2014/main" id="{3C70ED19-4967-4F2B-AA87-2BA4354406FD}"/>
                  </a:ext>
                </a:extLst>
              </p:cNvPr>
              <p:cNvSpPr txBox="1"/>
              <p:nvPr/>
            </p:nvSpPr>
            <p:spPr>
              <a:xfrm>
                <a:off x="6244118" y="1437908"/>
                <a:ext cx="206313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𝑉</m:t>
                      </m:r>
                      <m:r>
                        <a:rPr lang="es-ES" b="0" i="1" dirty="0" smtClean="0">
                          <a:latin typeface="Cambria Math" panose="02040503050406030204" pitchFamily="18" charset="0"/>
                        </a:rPr>
                        <m:t>1=</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sSub>
                        <m:sSubPr>
                          <m:ctrlPr>
                            <a:rPr lang="es-ES" i="1" dirty="0">
                              <a:latin typeface="Cambria Math" panose="02040503050406030204" pitchFamily="18" charset="0"/>
                            </a:rPr>
                          </m:ctrlPr>
                        </m:sSubPr>
                        <m:e>
                          <m:r>
                            <a:rPr lang="es-ES" b="0" i="1" dirty="0" smtClean="0">
                              <a:latin typeface="Cambria Math" panose="02040503050406030204" pitchFamily="18" charset="0"/>
                            </a:rPr>
                            <m:t>𝑅</m:t>
                          </m:r>
                        </m:e>
                        <m:sub>
                          <m:r>
                            <a:rPr lang="es-ES" i="1" dirty="0">
                              <a:latin typeface="Cambria Math" panose="02040503050406030204" pitchFamily="18" charset="0"/>
                            </a:rPr>
                            <m:t>1</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sSub>
                        <m:sSubPr>
                          <m:ctrlPr>
                            <a:rPr lang="es-ES" i="1" dirty="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oMath>
                  </m:oMathPara>
                </a14:m>
                <a:endParaRPr lang="es-E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𝑉</m:t>
                      </m:r>
                      <m:r>
                        <a:rPr lang="es-ES" b="0" i="1" dirty="0" smtClean="0">
                          <a:latin typeface="Cambria Math" panose="02040503050406030204" pitchFamily="18" charset="0"/>
                        </a:rPr>
                        <m:t>2=</m:t>
                      </m:r>
                      <m:sSub>
                        <m:sSubPr>
                          <m:ctrlPr>
                            <a:rPr lang="es-ES" i="1" dirty="0" smtClean="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3</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3</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4</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4</m:t>
                          </m:r>
                        </m:sub>
                      </m:sSub>
                    </m:oMath>
                  </m:oMathPara>
                </a14:m>
                <a:endParaRPr lang="es-ES" i="1" dirty="0">
                  <a:latin typeface="Cambria Math" panose="02040503050406030204" pitchFamily="18" charset="0"/>
                </a:endParaRPr>
              </a:p>
            </p:txBody>
          </p:sp>
        </mc:Choice>
        <mc:Fallback xmlns="">
          <p:sp>
            <p:nvSpPr>
              <p:cNvPr id="46" name="CuadroTexto 45">
                <a:extLst>
                  <a:ext uri="{FF2B5EF4-FFF2-40B4-BE49-F238E27FC236}">
                    <a16:creationId xmlns:a16="http://schemas.microsoft.com/office/drawing/2014/main" id="{3C70ED19-4967-4F2B-AA87-2BA4354406FD}"/>
                  </a:ext>
                </a:extLst>
              </p:cNvPr>
              <p:cNvSpPr txBox="1">
                <a:spLocks noRot="1" noChangeAspect="1" noMove="1" noResize="1" noEditPoints="1" noAdjustHandles="1" noChangeArrowheads="1" noChangeShapeType="1" noTextEdit="1"/>
              </p:cNvSpPr>
              <p:nvPr/>
            </p:nvSpPr>
            <p:spPr>
              <a:xfrm>
                <a:off x="6244118" y="1437908"/>
                <a:ext cx="2063138" cy="646331"/>
              </a:xfrm>
              <a:prstGeom prst="rect">
                <a:avLst/>
              </a:prstGeom>
              <a:blipFill>
                <a:blip r:embed="rId4"/>
                <a:stretch>
                  <a:fillRect/>
                </a:stretch>
              </a:blipFill>
            </p:spPr>
            <p:txBody>
              <a:bodyPr/>
              <a:lstStyle/>
              <a:p>
                <a:r>
                  <a:rPr lang="es-ES">
                    <a:noFill/>
                  </a:rPr>
                  <a:t> </a:t>
                </a:r>
              </a:p>
            </p:txBody>
          </p:sp>
        </mc:Fallback>
      </mc:AlternateContent>
      <p:cxnSp>
        <p:nvCxnSpPr>
          <p:cNvPr id="6" name="Conector recto 5">
            <a:extLst>
              <a:ext uri="{FF2B5EF4-FFF2-40B4-BE49-F238E27FC236}">
                <a16:creationId xmlns:a16="http://schemas.microsoft.com/office/drawing/2014/main" id="{4063B960-DBAA-4698-9302-C71F4DF3B40A}"/>
              </a:ext>
            </a:extLst>
          </p:cNvPr>
          <p:cNvCxnSpPr>
            <a:cxnSpLocks/>
          </p:cNvCxnSpPr>
          <p:nvPr/>
        </p:nvCxnSpPr>
        <p:spPr>
          <a:xfrm flipV="1">
            <a:off x="1769723" y="2326088"/>
            <a:ext cx="828000"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7" name="CuadroTexto 6">
            <a:extLst>
              <a:ext uri="{FF2B5EF4-FFF2-40B4-BE49-F238E27FC236}">
                <a16:creationId xmlns:a16="http://schemas.microsoft.com/office/drawing/2014/main" id="{1D9233C8-5E6C-4BF2-BDF3-653BF8AC4706}"/>
              </a:ext>
            </a:extLst>
          </p:cNvPr>
          <p:cNvSpPr txBox="1"/>
          <p:nvPr/>
        </p:nvSpPr>
        <p:spPr>
          <a:xfrm>
            <a:off x="2021911" y="1970148"/>
            <a:ext cx="389850" cy="369332"/>
          </a:xfrm>
          <a:prstGeom prst="rect">
            <a:avLst/>
          </a:prstGeom>
          <a:noFill/>
        </p:spPr>
        <p:txBody>
          <a:bodyPr wrap="none" rtlCol="0">
            <a:spAutoFit/>
          </a:bodyPr>
          <a:lstStyle/>
          <a:p>
            <a:r>
              <a:rPr lang="es-ES" dirty="0" err="1"/>
              <a:t>i</a:t>
            </a:r>
            <a:r>
              <a:rPr lang="es-ES" baseline="-25000" dirty="0" err="1"/>
              <a:t>sc</a:t>
            </a:r>
            <a:endParaRPr lang="es-ES" baseline="-25000" dirty="0"/>
          </a:p>
        </p:txBody>
      </p:sp>
      <p:cxnSp>
        <p:nvCxnSpPr>
          <p:cNvPr id="26" name="Conector recto de flecha 25">
            <a:extLst>
              <a:ext uri="{FF2B5EF4-FFF2-40B4-BE49-F238E27FC236}">
                <a16:creationId xmlns:a16="http://schemas.microsoft.com/office/drawing/2014/main" id="{01A83310-C2EB-4FCD-909C-271C79463FE9}"/>
              </a:ext>
            </a:extLst>
          </p:cNvPr>
          <p:cNvCxnSpPr>
            <a:cxnSpLocks/>
          </p:cNvCxnSpPr>
          <p:nvPr/>
        </p:nvCxnSpPr>
        <p:spPr>
          <a:xfrm>
            <a:off x="1988229" y="2503411"/>
            <a:ext cx="324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0" name="Grupo 9">
            <a:extLst>
              <a:ext uri="{FF2B5EF4-FFF2-40B4-BE49-F238E27FC236}">
                <a16:creationId xmlns:a16="http://schemas.microsoft.com/office/drawing/2014/main" id="{5103E70F-0BC6-462E-A57D-34C7DA7C1A37}"/>
              </a:ext>
            </a:extLst>
          </p:cNvPr>
          <p:cNvGrpSpPr/>
          <p:nvPr/>
        </p:nvGrpSpPr>
        <p:grpSpPr>
          <a:xfrm>
            <a:off x="4572000" y="2253461"/>
            <a:ext cx="1443344" cy="719978"/>
            <a:chOff x="4572000" y="2253461"/>
            <a:chExt cx="1443344" cy="719978"/>
          </a:xfrm>
        </p:grpSpPr>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B3EA7D54-A2AD-42C3-9046-D6C8A8313AD5}"/>
                    </a:ext>
                  </a:extLst>
                </p:cNvPr>
                <p:cNvSpPr/>
                <p:nvPr/>
              </p:nvSpPr>
              <p:spPr>
                <a:xfrm>
                  <a:off x="4572000" y="2253461"/>
                  <a:ext cx="14380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𝑠𝑐</m:t>
                            </m:r>
                          </m:sub>
                        </m:sSub>
                      </m:oMath>
                    </m:oMathPara>
                  </a14:m>
                  <a:endParaRPr lang="es-ES" dirty="0"/>
                </a:p>
              </p:txBody>
            </p:sp>
          </mc:Choice>
          <mc:Fallback xmlns="">
            <p:sp>
              <p:nvSpPr>
                <p:cNvPr id="8" name="Rectángulo 7">
                  <a:extLst>
                    <a:ext uri="{FF2B5EF4-FFF2-40B4-BE49-F238E27FC236}">
                      <a16:creationId xmlns:a16="http://schemas.microsoft.com/office/drawing/2014/main" id="{B3EA7D54-A2AD-42C3-9046-D6C8A8313AD5}"/>
                    </a:ext>
                  </a:extLst>
                </p:cNvPr>
                <p:cNvSpPr>
                  <a:spLocks noRot="1" noChangeAspect="1" noMove="1" noResize="1" noEditPoints="1" noAdjustHandles="1" noChangeArrowheads="1" noChangeShapeType="1" noTextEdit="1"/>
                </p:cNvSpPr>
                <p:nvPr/>
              </p:nvSpPr>
              <p:spPr>
                <a:xfrm>
                  <a:off x="4572000" y="2253461"/>
                  <a:ext cx="1438022" cy="369332"/>
                </a:xfrm>
                <a:prstGeom prst="rect">
                  <a:avLst/>
                </a:prstGeom>
                <a:blipFill>
                  <a:blip r:embed="rId5"/>
                  <a:stretch>
                    <a:fillRect b="-166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8" name="Rectángulo 27">
                  <a:extLst>
                    <a:ext uri="{FF2B5EF4-FFF2-40B4-BE49-F238E27FC236}">
                      <a16:creationId xmlns:a16="http://schemas.microsoft.com/office/drawing/2014/main" id="{AFED7121-B29E-413E-993E-CE421D21DA39}"/>
                    </a:ext>
                  </a:extLst>
                </p:cNvPr>
                <p:cNvSpPr/>
                <p:nvPr/>
              </p:nvSpPr>
              <p:spPr>
                <a:xfrm>
                  <a:off x="4572000" y="2604107"/>
                  <a:ext cx="14433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3</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𝑠𝑐</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4</m:t>
                            </m:r>
                          </m:sub>
                        </m:sSub>
                      </m:oMath>
                    </m:oMathPara>
                  </a14:m>
                  <a:endParaRPr lang="es-ES" dirty="0"/>
                </a:p>
              </p:txBody>
            </p:sp>
          </mc:Choice>
          <mc:Fallback xmlns="">
            <p:sp>
              <p:nvSpPr>
                <p:cNvPr id="28" name="Rectángulo 27">
                  <a:extLst>
                    <a:ext uri="{FF2B5EF4-FFF2-40B4-BE49-F238E27FC236}">
                      <a16:creationId xmlns:a16="http://schemas.microsoft.com/office/drawing/2014/main" id="{AFED7121-B29E-413E-993E-CE421D21DA39}"/>
                    </a:ext>
                  </a:extLst>
                </p:cNvPr>
                <p:cNvSpPr>
                  <a:spLocks noRot="1" noChangeAspect="1" noMove="1" noResize="1" noEditPoints="1" noAdjustHandles="1" noChangeArrowheads="1" noChangeShapeType="1" noTextEdit="1"/>
                </p:cNvSpPr>
                <p:nvPr/>
              </p:nvSpPr>
              <p:spPr>
                <a:xfrm>
                  <a:off x="4572000" y="2604107"/>
                  <a:ext cx="1443344" cy="369332"/>
                </a:xfrm>
                <a:prstGeom prst="rect">
                  <a:avLst/>
                </a:prstGeom>
                <a:blipFill>
                  <a:blip r:embed="rId6"/>
                  <a:stretch>
                    <a:fillRect/>
                  </a:stretch>
                </a:blipFill>
              </p:spPr>
              <p:txBody>
                <a:bodyPr/>
                <a:lstStyle/>
                <a:p>
                  <a:r>
                    <a:rPr lang="es-ES">
                      <a:noFill/>
                    </a:rPr>
                    <a:t> </a:t>
                  </a:r>
                </a:p>
              </p:txBody>
            </p:sp>
          </mc:Fallback>
        </mc:AlternateContent>
      </p:grpSp>
      <p:sp>
        <p:nvSpPr>
          <p:cNvPr id="29" name="CuadroTexto 28">
            <a:extLst>
              <a:ext uri="{FF2B5EF4-FFF2-40B4-BE49-F238E27FC236}">
                <a16:creationId xmlns:a16="http://schemas.microsoft.com/office/drawing/2014/main" id="{4FED0A01-10D0-43AA-A55D-8600E0C8200A}"/>
              </a:ext>
            </a:extLst>
          </p:cNvPr>
          <p:cNvSpPr txBox="1"/>
          <p:nvPr/>
        </p:nvSpPr>
        <p:spPr>
          <a:xfrm>
            <a:off x="1377765" y="2642681"/>
            <a:ext cx="320922" cy="369332"/>
          </a:xfrm>
          <a:prstGeom prst="rect">
            <a:avLst/>
          </a:prstGeom>
          <a:noFill/>
        </p:spPr>
        <p:txBody>
          <a:bodyPr wrap="none" rtlCol="0">
            <a:spAutoFit/>
          </a:bodyPr>
          <a:lstStyle/>
          <a:p>
            <a:r>
              <a:rPr lang="es-ES" dirty="0"/>
              <a:t>i</a:t>
            </a:r>
            <a:r>
              <a:rPr lang="es-ES" baseline="-25000" dirty="0"/>
              <a:t>2</a:t>
            </a:r>
          </a:p>
        </p:txBody>
      </p:sp>
      <p:sp>
        <p:nvSpPr>
          <p:cNvPr id="30" name="CuadroTexto 29">
            <a:extLst>
              <a:ext uri="{FF2B5EF4-FFF2-40B4-BE49-F238E27FC236}">
                <a16:creationId xmlns:a16="http://schemas.microsoft.com/office/drawing/2014/main" id="{C80A8A51-026F-49D4-A9BC-A793B98928CC}"/>
              </a:ext>
            </a:extLst>
          </p:cNvPr>
          <p:cNvSpPr txBox="1"/>
          <p:nvPr/>
        </p:nvSpPr>
        <p:spPr>
          <a:xfrm>
            <a:off x="2260590" y="2667343"/>
            <a:ext cx="320922" cy="369332"/>
          </a:xfrm>
          <a:prstGeom prst="rect">
            <a:avLst/>
          </a:prstGeom>
          <a:noFill/>
        </p:spPr>
        <p:txBody>
          <a:bodyPr wrap="none" rtlCol="0">
            <a:spAutoFit/>
          </a:bodyPr>
          <a:lstStyle/>
          <a:p>
            <a:r>
              <a:rPr lang="es-ES" dirty="0"/>
              <a:t>i</a:t>
            </a:r>
            <a:r>
              <a:rPr lang="es-ES" baseline="-25000" dirty="0"/>
              <a:t>4</a:t>
            </a:r>
          </a:p>
        </p:txBody>
      </p:sp>
      <p:sp>
        <p:nvSpPr>
          <p:cNvPr id="31" name="CuadroTexto 30">
            <a:extLst>
              <a:ext uri="{FF2B5EF4-FFF2-40B4-BE49-F238E27FC236}">
                <a16:creationId xmlns:a16="http://schemas.microsoft.com/office/drawing/2014/main" id="{A2C8A53B-8107-48DD-8898-78BAC7DF7578}"/>
              </a:ext>
            </a:extLst>
          </p:cNvPr>
          <p:cNvSpPr txBox="1"/>
          <p:nvPr/>
        </p:nvSpPr>
        <p:spPr>
          <a:xfrm>
            <a:off x="1122940" y="1114683"/>
            <a:ext cx="320922" cy="369332"/>
          </a:xfrm>
          <a:prstGeom prst="rect">
            <a:avLst/>
          </a:prstGeom>
          <a:noFill/>
        </p:spPr>
        <p:txBody>
          <a:bodyPr wrap="none" rtlCol="0">
            <a:spAutoFit/>
          </a:bodyPr>
          <a:lstStyle/>
          <a:p>
            <a:r>
              <a:rPr lang="es-ES" dirty="0"/>
              <a:t>i</a:t>
            </a:r>
            <a:r>
              <a:rPr lang="es-ES" baseline="-25000" dirty="0"/>
              <a:t>1</a:t>
            </a:r>
          </a:p>
        </p:txBody>
      </p:sp>
      <p:sp>
        <p:nvSpPr>
          <p:cNvPr id="32" name="CuadroTexto 31">
            <a:extLst>
              <a:ext uri="{FF2B5EF4-FFF2-40B4-BE49-F238E27FC236}">
                <a16:creationId xmlns:a16="http://schemas.microsoft.com/office/drawing/2014/main" id="{192B8D49-D200-4054-A168-E5896E994BD7}"/>
              </a:ext>
            </a:extLst>
          </p:cNvPr>
          <p:cNvSpPr txBox="1"/>
          <p:nvPr/>
        </p:nvSpPr>
        <p:spPr>
          <a:xfrm>
            <a:off x="2912324" y="1150466"/>
            <a:ext cx="320922" cy="369332"/>
          </a:xfrm>
          <a:prstGeom prst="rect">
            <a:avLst/>
          </a:prstGeom>
          <a:noFill/>
        </p:spPr>
        <p:txBody>
          <a:bodyPr wrap="none" rtlCol="0">
            <a:spAutoFit/>
          </a:bodyPr>
          <a:lstStyle/>
          <a:p>
            <a:r>
              <a:rPr lang="es-ES" dirty="0"/>
              <a:t>i</a:t>
            </a:r>
            <a:r>
              <a:rPr lang="es-ES" baseline="-25000" dirty="0"/>
              <a:t>3</a:t>
            </a:r>
          </a:p>
        </p:txBody>
      </p:sp>
      <mc:AlternateContent xmlns:mc="http://schemas.openxmlformats.org/markup-compatibility/2006" xmlns:a14="http://schemas.microsoft.com/office/drawing/2010/main">
        <mc:Choice Requires="a14">
          <p:sp>
            <p:nvSpPr>
              <p:cNvPr id="34" name="CuadroTexto 33">
                <a:extLst>
                  <a:ext uri="{FF2B5EF4-FFF2-40B4-BE49-F238E27FC236}">
                    <a16:creationId xmlns:a16="http://schemas.microsoft.com/office/drawing/2014/main" id="{5E90335C-0605-443C-BCDB-E9FD72994B30}"/>
                  </a:ext>
                </a:extLst>
              </p:cNvPr>
              <p:cNvSpPr txBox="1"/>
              <p:nvPr/>
            </p:nvSpPr>
            <p:spPr>
              <a:xfrm>
                <a:off x="6211654" y="2317699"/>
                <a:ext cx="3030957"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𝑉</m:t>
                      </m:r>
                      <m:r>
                        <a:rPr lang="es-ES" b="0" i="1" dirty="0" smtClean="0">
                          <a:latin typeface="Cambria Math" panose="02040503050406030204" pitchFamily="18" charset="0"/>
                        </a:rPr>
                        <m:t>1=</m:t>
                      </m:r>
                      <m:d>
                        <m:dPr>
                          <m:ctrlPr>
                            <a:rPr lang="es-ES" i="1" dirty="0">
                              <a:latin typeface="Cambria Math" panose="02040503050406030204" pitchFamily="18" charset="0"/>
                            </a:rPr>
                          </m:ctrlPr>
                        </m:dPr>
                        <m:e>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𝑠𝑐</m:t>
                              </m:r>
                            </m:sub>
                          </m:sSub>
                        </m:e>
                      </m:d>
                      <m:sSub>
                        <m:sSubPr>
                          <m:ctrlPr>
                            <a:rPr lang="es-ES" i="1" dirty="0">
                              <a:latin typeface="Cambria Math" panose="02040503050406030204" pitchFamily="18" charset="0"/>
                            </a:rPr>
                          </m:ctrlPr>
                        </m:sSubPr>
                        <m:e>
                          <m:r>
                            <a:rPr lang="es-ES" b="0" i="1" dirty="0" smtClean="0">
                              <a:latin typeface="Cambria Math" panose="02040503050406030204" pitchFamily="18" charset="0"/>
                            </a:rPr>
                            <m:t>𝑅</m:t>
                          </m:r>
                        </m:e>
                        <m:sub>
                          <m:r>
                            <a:rPr lang="es-ES" i="1" dirty="0">
                              <a:latin typeface="Cambria Math" panose="02040503050406030204" pitchFamily="18" charset="0"/>
                            </a:rPr>
                            <m:t>1</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sSub>
                        <m:sSubPr>
                          <m:ctrlPr>
                            <a:rPr lang="es-ES" i="1" dirty="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oMath>
                  </m:oMathPara>
                </a14:m>
                <a:endParaRPr lang="es-E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𝑉</m:t>
                      </m:r>
                      <m:r>
                        <a:rPr lang="es-ES" b="0" i="1" dirty="0" smtClean="0">
                          <a:latin typeface="Cambria Math" panose="02040503050406030204" pitchFamily="18" charset="0"/>
                        </a:rPr>
                        <m:t>2=</m:t>
                      </m:r>
                      <m:d>
                        <m:dPr>
                          <m:ctrlPr>
                            <a:rPr lang="es-ES" i="1" dirty="0">
                              <a:latin typeface="Cambria Math" panose="02040503050406030204" pitchFamily="18" charset="0"/>
                            </a:rPr>
                          </m:ctrlPr>
                        </m:dPr>
                        <m:e>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4</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𝑠𝑐</m:t>
                              </m:r>
                            </m:sub>
                          </m:sSub>
                        </m:e>
                      </m:d>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3</m:t>
                          </m:r>
                        </m:sub>
                      </m:sSub>
                      <m:r>
                        <a:rPr lang="es-ES"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4</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4</m:t>
                          </m:r>
                        </m:sub>
                      </m:sSub>
                    </m:oMath>
                  </m:oMathPara>
                </a14:m>
                <a:endParaRPr lang="es-ES" i="1" dirty="0">
                  <a:latin typeface="Cambria Math" panose="02040503050406030204" pitchFamily="18" charset="0"/>
                </a:endParaRPr>
              </a:p>
            </p:txBody>
          </p:sp>
        </mc:Choice>
        <mc:Fallback xmlns="">
          <p:sp>
            <p:nvSpPr>
              <p:cNvPr id="34" name="CuadroTexto 33">
                <a:extLst>
                  <a:ext uri="{FF2B5EF4-FFF2-40B4-BE49-F238E27FC236}">
                    <a16:creationId xmlns:a16="http://schemas.microsoft.com/office/drawing/2014/main" id="{5E90335C-0605-443C-BCDB-E9FD72994B30}"/>
                  </a:ext>
                </a:extLst>
              </p:cNvPr>
              <p:cNvSpPr txBox="1">
                <a:spLocks noRot="1" noChangeAspect="1" noMove="1" noResize="1" noEditPoints="1" noAdjustHandles="1" noChangeArrowheads="1" noChangeShapeType="1" noTextEdit="1"/>
              </p:cNvSpPr>
              <p:nvPr/>
            </p:nvSpPr>
            <p:spPr>
              <a:xfrm>
                <a:off x="6211654" y="2317699"/>
                <a:ext cx="3030957" cy="646331"/>
              </a:xfrm>
              <a:prstGeom prst="rect">
                <a:avLst/>
              </a:prstGeom>
              <a:blipFill>
                <a:blip r:embed="rId7"/>
                <a:stretch>
                  <a:fillRect/>
                </a:stretch>
              </a:blipFill>
            </p:spPr>
            <p:txBody>
              <a:bodyPr/>
              <a:lstStyle/>
              <a:p>
                <a:r>
                  <a:rPr lang="es-ES">
                    <a:noFill/>
                  </a:rPr>
                  <a:t> </a:t>
                </a:r>
              </a:p>
            </p:txBody>
          </p:sp>
        </mc:Fallback>
      </mc:AlternateContent>
      <p:sp>
        <p:nvSpPr>
          <p:cNvPr id="39" name="Flecha: en U 38">
            <a:extLst>
              <a:ext uri="{FF2B5EF4-FFF2-40B4-BE49-F238E27FC236}">
                <a16:creationId xmlns:a16="http://schemas.microsoft.com/office/drawing/2014/main" id="{7C5F19C6-36D8-4196-BB95-DB9971F5D136}"/>
              </a:ext>
            </a:extLst>
          </p:cNvPr>
          <p:cNvSpPr/>
          <p:nvPr/>
        </p:nvSpPr>
        <p:spPr>
          <a:xfrm>
            <a:off x="1870225" y="2562880"/>
            <a:ext cx="522973" cy="425245"/>
          </a:xfrm>
          <a:prstGeom prst="uturnArrow">
            <a:avLst>
              <a:gd name="adj1" fmla="val 9396"/>
              <a:gd name="adj2" fmla="val 25000"/>
              <a:gd name="adj3" fmla="val 25000"/>
              <a:gd name="adj4" fmla="val 43750"/>
              <a:gd name="adj5" fmla="val 100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solidFill>
                <a:schemeClr val="tx1"/>
              </a:solidFill>
            </a:endParaRPr>
          </a:p>
        </p:txBody>
      </p:sp>
      <mc:AlternateContent xmlns:mc="http://schemas.openxmlformats.org/markup-compatibility/2006" xmlns:a14="http://schemas.microsoft.com/office/drawing/2010/main">
        <mc:Choice Requires="a14">
          <p:sp>
            <p:nvSpPr>
              <p:cNvPr id="40" name="CuadroTexto 39">
                <a:extLst>
                  <a:ext uri="{FF2B5EF4-FFF2-40B4-BE49-F238E27FC236}">
                    <a16:creationId xmlns:a16="http://schemas.microsoft.com/office/drawing/2014/main" id="{6B98A583-2BC3-4E13-922B-23CD28FD7B87}"/>
                  </a:ext>
                </a:extLst>
              </p:cNvPr>
              <p:cNvSpPr txBox="1"/>
              <p:nvPr/>
            </p:nvSpPr>
            <p:spPr>
              <a:xfrm>
                <a:off x="4037057" y="3166133"/>
                <a:ext cx="4640778" cy="6562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𝑅</m:t>
                          </m:r>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𝑅</m:t>
                          </m:r>
                          <m:r>
                            <a:rPr lang="es-ES" b="0" i="1" dirty="0" smtClean="0">
                              <a:latin typeface="Cambria Math" panose="02040503050406030204" pitchFamily="18" charset="0"/>
                            </a:rPr>
                            <m:t>4</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4</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4</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𝑖</m:t>
                          </m:r>
                        </m:e>
                        <m:sub>
                          <m:r>
                            <a:rPr lang="es-ES" b="0" i="1" dirty="0" smtClean="0">
                              <a:latin typeface="Cambria Math" panose="02040503050406030204" pitchFamily="18" charset="0"/>
                            </a:rPr>
                            <m:t>4</m:t>
                          </m:r>
                        </m:sub>
                      </m:sSub>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𝑖</m:t>
                              </m:r>
                            </m:e>
                            <m:sub>
                              <m:r>
                                <a:rPr lang="es-ES" b="0" i="1" dirty="0" smtClean="0">
                                  <a:latin typeface="Cambria Math" panose="02040503050406030204" pitchFamily="18" charset="0"/>
                                </a:rPr>
                                <m:t>2</m:t>
                              </m:r>
                            </m:sub>
                          </m:sSub>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num>
                        <m:den>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4</m:t>
                              </m:r>
                            </m:sub>
                          </m:sSub>
                        </m:den>
                      </m:f>
                    </m:oMath>
                  </m:oMathPara>
                </a14:m>
                <a:endParaRPr lang="es-ES" b="0" i="1" dirty="0">
                  <a:latin typeface="Cambria Math" panose="02040503050406030204" pitchFamily="18" charset="0"/>
                </a:endParaRPr>
              </a:p>
            </p:txBody>
          </p:sp>
        </mc:Choice>
        <mc:Fallback xmlns="">
          <p:sp>
            <p:nvSpPr>
              <p:cNvPr id="40" name="CuadroTexto 39">
                <a:extLst>
                  <a:ext uri="{FF2B5EF4-FFF2-40B4-BE49-F238E27FC236}">
                    <a16:creationId xmlns:a16="http://schemas.microsoft.com/office/drawing/2014/main" id="{6B98A583-2BC3-4E13-922B-23CD28FD7B87}"/>
                  </a:ext>
                </a:extLst>
              </p:cNvPr>
              <p:cNvSpPr txBox="1">
                <a:spLocks noRot="1" noChangeAspect="1" noMove="1" noResize="1" noEditPoints="1" noAdjustHandles="1" noChangeArrowheads="1" noChangeShapeType="1" noTextEdit="1"/>
              </p:cNvSpPr>
              <p:nvPr/>
            </p:nvSpPr>
            <p:spPr>
              <a:xfrm>
                <a:off x="4037057" y="3166133"/>
                <a:ext cx="4640778" cy="656205"/>
              </a:xfrm>
              <a:prstGeom prst="rect">
                <a:avLst/>
              </a:prstGeom>
              <a:blipFill>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5" name="CuadroTexto 44">
                <a:extLst>
                  <a:ext uri="{FF2B5EF4-FFF2-40B4-BE49-F238E27FC236}">
                    <a16:creationId xmlns:a16="http://schemas.microsoft.com/office/drawing/2014/main" id="{8B9A5BA2-8ECE-486E-A1EF-035A61B66ECE}"/>
                  </a:ext>
                </a:extLst>
              </p:cNvPr>
              <p:cNvSpPr txBox="1"/>
              <p:nvPr/>
            </p:nvSpPr>
            <p:spPr>
              <a:xfrm>
                <a:off x="-30987" y="3877778"/>
                <a:ext cx="3891587" cy="9916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𝑉</m:t>
                      </m:r>
                      <m:r>
                        <a:rPr lang="es-ES" b="0" i="1" dirty="0" smtClean="0">
                          <a:latin typeface="Cambria Math" panose="02040503050406030204" pitchFamily="18" charset="0"/>
                        </a:rPr>
                        <m:t>1=</m:t>
                      </m:r>
                      <m:d>
                        <m:dPr>
                          <m:ctrlPr>
                            <a:rPr lang="es-ES" i="1" dirty="0">
                              <a:latin typeface="Cambria Math" panose="02040503050406030204" pitchFamily="18" charset="0"/>
                            </a:rPr>
                          </m:ctrlPr>
                        </m:dPr>
                        <m:e>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𝑠𝑐</m:t>
                              </m:r>
                            </m:sub>
                          </m:sSub>
                        </m:e>
                      </m:d>
                      <m:sSub>
                        <m:sSubPr>
                          <m:ctrlPr>
                            <a:rPr lang="es-ES" i="1" dirty="0">
                              <a:latin typeface="Cambria Math" panose="02040503050406030204" pitchFamily="18" charset="0"/>
                            </a:rPr>
                          </m:ctrlPr>
                        </m:sSubPr>
                        <m:e>
                          <m:r>
                            <a:rPr lang="es-ES" b="0" i="1" dirty="0" smtClean="0">
                              <a:latin typeface="Cambria Math" panose="02040503050406030204" pitchFamily="18" charset="0"/>
                            </a:rPr>
                            <m:t>𝑅</m:t>
                          </m:r>
                        </m:e>
                        <m:sub>
                          <m:r>
                            <a:rPr lang="es-ES" i="1" dirty="0">
                              <a:latin typeface="Cambria Math" panose="02040503050406030204" pitchFamily="18" charset="0"/>
                            </a:rPr>
                            <m:t>1</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sSub>
                        <m:sSubPr>
                          <m:ctrlPr>
                            <a:rPr lang="es-ES" i="1" dirty="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oMath>
                  </m:oMathPara>
                </a14:m>
                <a:endParaRPr lang="es-E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𝑉</m:t>
                      </m:r>
                      <m:r>
                        <a:rPr lang="es-ES" b="0" i="1" dirty="0" smtClean="0">
                          <a:latin typeface="Cambria Math" panose="02040503050406030204" pitchFamily="18" charset="0"/>
                        </a:rPr>
                        <m:t>2=</m:t>
                      </m:r>
                      <m:d>
                        <m:dPr>
                          <m:ctrlPr>
                            <a:rPr lang="es-ES" i="1" dirty="0">
                              <a:latin typeface="Cambria Math" panose="02040503050406030204" pitchFamily="18" charset="0"/>
                            </a:rPr>
                          </m:ctrlPr>
                        </m:dPr>
                        <m:e>
                          <m:f>
                            <m:fPr>
                              <m:ctrlPr>
                                <a:rPr lang="es-ES" i="1" dirty="0">
                                  <a:latin typeface="Cambria Math" panose="02040503050406030204" pitchFamily="18" charset="0"/>
                                </a:rPr>
                              </m:ctrlPr>
                            </m:fPr>
                            <m:num>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4</m:t>
                                  </m:r>
                                </m:sub>
                              </m:sSub>
                            </m:den>
                          </m:f>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𝑠𝑐</m:t>
                              </m:r>
                            </m:sub>
                          </m:sSub>
                        </m:e>
                      </m:d>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3</m:t>
                          </m:r>
                        </m:sub>
                      </m:sSub>
                      <m:r>
                        <a:rPr lang="es-ES" i="1" dirty="0" smtClean="0">
                          <a:latin typeface="Cambria Math" panose="02040503050406030204" pitchFamily="18" charset="0"/>
                        </a:rPr>
                        <m:t>+</m:t>
                      </m:r>
                      <m:f>
                        <m:fPr>
                          <m:ctrlPr>
                            <a:rPr lang="es-ES" i="1" dirty="0">
                              <a:latin typeface="Cambria Math" panose="02040503050406030204" pitchFamily="18" charset="0"/>
                            </a:rPr>
                          </m:ctrlPr>
                        </m:fPr>
                        <m:num>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4</m:t>
                              </m:r>
                            </m:sub>
                          </m:sSub>
                        </m:den>
                      </m:f>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4</m:t>
                          </m:r>
                        </m:sub>
                      </m:sSub>
                    </m:oMath>
                  </m:oMathPara>
                </a14:m>
                <a:endParaRPr lang="es-ES" i="1" dirty="0">
                  <a:latin typeface="Cambria Math" panose="02040503050406030204" pitchFamily="18" charset="0"/>
                </a:endParaRPr>
              </a:p>
            </p:txBody>
          </p:sp>
        </mc:Choice>
        <mc:Fallback xmlns="">
          <p:sp>
            <p:nvSpPr>
              <p:cNvPr id="45" name="CuadroTexto 44">
                <a:extLst>
                  <a:ext uri="{FF2B5EF4-FFF2-40B4-BE49-F238E27FC236}">
                    <a16:creationId xmlns:a16="http://schemas.microsoft.com/office/drawing/2014/main" id="{8B9A5BA2-8ECE-486E-A1EF-035A61B66ECE}"/>
                  </a:ext>
                </a:extLst>
              </p:cNvPr>
              <p:cNvSpPr txBox="1">
                <a:spLocks noRot="1" noChangeAspect="1" noMove="1" noResize="1" noEditPoints="1" noAdjustHandles="1" noChangeArrowheads="1" noChangeShapeType="1" noTextEdit="1"/>
              </p:cNvSpPr>
              <p:nvPr/>
            </p:nvSpPr>
            <p:spPr>
              <a:xfrm>
                <a:off x="-30987" y="3877778"/>
                <a:ext cx="3891587" cy="991682"/>
              </a:xfrm>
              <a:prstGeom prst="rect">
                <a:avLst/>
              </a:prstGeom>
              <a:blipFill>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1" name="CuadroTexto 50">
                <a:extLst>
                  <a:ext uri="{FF2B5EF4-FFF2-40B4-BE49-F238E27FC236}">
                    <a16:creationId xmlns:a16="http://schemas.microsoft.com/office/drawing/2014/main" id="{8CA39EE7-D651-4EDF-9260-953C032226A6}"/>
                  </a:ext>
                </a:extLst>
              </p:cNvPr>
              <p:cNvSpPr txBox="1"/>
              <p:nvPr/>
            </p:nvSpPr>
            <p:spPr>
              <a:xfrm>
                <a:off x="3860600" y="3877778"/>
                <a:ext cx="5131000" cy="9916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12=</m:t>
                      </m:r>
                      <m:d>
                        <m:dPr>
                          <m:ctrlPr>
                            <a:rPr lang="es-ES" i="1" dirty="0">
                              <a:latin typeface="Cambria Math" panose="02040503050406030204" pitchFamily="18" charset="0"/>
                            </a:rPr>
                          </m:ctrlPr>
                        </m:dPr>
                        <m:e>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𝑠𝑐</m:t>
                              </m:r>
                            </m:sub>
                          </m:sSub>
                        </m:e>
                      </m:d>
                      <m:r>
                        <a:rPr lang="es-ES" i="1" dirty="0" smtClean="0">
                          <a:latin typeface="Cambria Math" panose="02040503050406030204" pitchFamily="18" charset="0"/>
                        </a:rPr>
                        <m:t>1</m:t>
                      </m:r>
                      <m:r>
                        <a:rPr lang="es-ES" b="0" i="1" dirty="0" smtClean="0">
                          <a:latin typeface="Cambria Math" panose="02040503050406030204" pitchFamily="18" charset="0"/>
                        </a:rPr>
                        <m:t>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i="1" dirty="0" smtClean="0">
                          <a:latin typeface="Cambria Math" panose="02040503050406030204" pitchFamily="18" charset="0"/>
                        </a:rPr>
                        <m:t>1</m:t>
                      </m:r>
                      <m:r>
                        <a:rPr lang="es-ES" b="0" i="1" dirty="0" smtClean="0">
                          <a:latin typeface="Cambria Math" panose="02040503050406030204" pitchFamily="18" charset="0"/>
                        </a:rPr>
                        <m:t>0=20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b="0" i="1" dirty="0" smtClean="0">
                          <a:latin typeface="Cambria Math" panose="02040503050406030204" pitchFamily="18" charset="0"/>
                        </a:rPr>
                        <m:t>+10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𝑠𝑐</m:t>
                          </m:r>
                        </m:sub>
                      </m:sSub>
                    </m:oMath>
                  </m:oMathPara>
                </a14:m>
                <a:endParaRPr lang="es-E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5=</m:t>
                      </m:r>
                      <m:d>
                        <m:dPr>
                          <m:ctrlPr>
                            <a:rPr lang="es-ES" i="1" dirty="0">
                              <a:latin typeface="Cambria Math" panose="02040503050406030204" pitchFamily="18" charset="0"/>
                            </a:rPr>
                          </m:ctrlPr>
                        </m:dPr>
                        <m:e>
                          <m:f>
                            <m:fPr>
                              <m:ctrlPr>
                                <a:rPr lang="es-ES" i="1" dirty="0">
                                  <a:latin typeface="Cambria Math" panose="02040503050406030204" pitchFamily="18" charset="0"/>
                                </a:rPr>
                              </m:ctrlPr>
                            </m:fPr>
                            <m:num>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b="0" i="1" dirty="0" smtClean="0">
                                  <a:latin typeface="Cambria Math" panose="02040503050406030204" pitchFamily="18" charset="0"/>
                                </a:rPr>
                                <m:t>10</m:t>
                              </m:r>
                            </m:num>
                            <m:den>
                              <m:r>
                                <a:rPr lang="es-ES" b="0" i="1" dirty="0" smtClean="0">
                                  <a:latin typeface="Cambria Math" panose="02040503050406030204" pitchFamily="18" charset="0"/>
                                </a:rPr>
                                <m:t>10</m:t>
                              </m:r>
                            </m:den>
                          </m:f>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𝑠𝑐</m:t>
                              </m:r>
                            </m:sub>
                          </m:sSub>
                        </m:e>
                      </m:d>
                      <m:r>
                        <a:rPr lang="es-ES" i="1" dirty="0" smtClean="0">
                          <a:latin typeface="Cambria Math" panose="02040503050406030204" pitchFamily="18" charset="0"/>
                        </a:rPr>
                        <m:t>1</m:t>
                      </m:r>
                      <m:r>
                        <a:rPr lang="es-ES" b="0" i="1" dirty="0" smtClean="0">
                          <a:latin typeface="Cambria Math" panose="02040503050406030204" pitchFamily="18" charset="0"/>
                        </a:rPr>
                        <m:t>0</m:t>
                      </m:r>
                      <m:r>
                        <a:rPr lang="es-ES" i="1" dirty="0" smtClean="0">
                          <a:latin typeface="Cambria Math" panose="02040503050406030204" pitchFamily="18" charset="0"/>
                        </a:rPr>
                        <m:t>+</m:t>
                      </m:r>
                      <m:f>
                        <m:fPr>
                          <m:ctrlPr>
                            <a:rPr lang="es-ES" i="1" dirty="0">
                              <a:latin typeface="Cambria Math" panose="02040503050406030204" pitchFamily="18" charset="0"/>
                            </a:rPr>
                          </m:ctrlPr>
                        </m:fPr>
                        <m:num>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b="0" i="1" dirty="0" smtClean="0">
                              <a:latin typeface="Cambria Math" panose="02040503050406030204" pitchFamily="18" charset="0"/>
                            </a:rPr>
                            <m:t>10</m:t>
                          </m:r>
                        </m:num>
                        <m:den>
                          <m:r>
                            <a:rPr lang="es-ES" b="0" i="1" dirty="0" smtClean="0">
                              <a:latin typeface="Cambria Math" panose="02040503050406030204" pitchFamily="18" charset="0"/>
                            </a:rPr>
                            <m:t>10</m:t>
                          </m:r>
                        </m:den>
                      </m:f>
                      <m:r>
                        <a:rPr lang="es-ES" i="1" dirty="0" smtClean="0">
                          <a:latin typeface="Cambria Math" panose="02040503050406030204" pitchFamily="18" charset="0"/>
                        </a:rPr>
                        <m:t>1</m:t>
                      </m:r>
                      <m:r>
                        <a:rPr lang="es-ES" b="0" i="1" dirty="0" smtClean="0">
                          <a:latin typeface="Cambria Math" panose="02040503050406030204" pitchFamily="18" charset="0"/>
                        </a:rPr>
                        <m:t>0=20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b="0" i="1" dirty="0" smtClean="0">
                          <a:latin typeface="Cambria Math" panose="02040503050406030204" pitchFamily="18" charset="0"/>
                        </a:rPr>
                        <m:t>−10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𝑠𝑐</m:t>
                          </m:r>
                        </m:sub>
                      </m:sSub>
                    </m:oMath>
                  </m:oMathPara>
                </a14:m>
                <a:endParaRPr lang="es-ES" i="1" dirty="0">
                  <a:latin typeface="Cambria Math" panose="02040503050406030204" pitchFamily="18" charset="0"/>
                </a:endParaRPr>
              </a:p>
            </p:txBody>
          </p:sp>
        </mc:Choice>
        <mc:Fallback xmlns="">
          <p:sp>
            <p:nvSpPr>
              <p:cNvPr id="51" name="CuadroTexto 50">
                <a:extLst>
                  <a:ext uri="{FF2B5EF4-FFF2-40B4-BE49-F238E27FC236}">
                    <a16:creationId xmlns:a16="http://schemas.microsoft.com/office/drawing/2014/main" id="{8CA39EE7-D651-4EDF-9260-953C032226A6}"/>
                  </a:ext>
                </a:extLst>
              </p:cNvPr>
              <p:cNvSpPr txBox="1">
                <a:spLocks noRot="1" noChangeAspect="1" noMove="1" noResize="1" noEditPoints="1" noAdjustHandles="1" noChangeArrowheads="1" noChangeShapeType="1" noTextEdit="1"/>
              </p:cNvSpPr>
              <p:nvPr/>
            </p:nvSpPr>
            <p:spPr>
              <a:xfrm>
                <a:off x="3860600" y="3877778"/>
                <a:ext cx="5131000" cy="991682"/>
              </a:xfrm>
              <a:prstGeom prst="rect">
                <a:avLst/>
              </a:prstGeom>
              <a:blipFill>
                <a:blip r:embed="rId10"/>
                <a:stretch>
                  <a:fillRect/>
                </a:stretch>
              </a:blipFill>
            </p:spPr>
            <p:txBody>
              <a:bodyPr/>
              <a:lstStyle/>
              <a:p>
                <a:r>
                  <a:rPr lang="es-ES">
                    <a:noFill/>
                  </a:rPr>
                  <a:t> </a:t>
                </a:r>
              </a:p>
            </p:txBody>
          </p:sp>
        </mc:Fallback>
      </mc:AlternateContent>
      <p:sp>
        <p:nvSpPr>
          <p:cNvPr id="11" name="Flecha: a la derecha 10">
            <a:extLst>
              <a:ext uri="{FF2B5EF4-FFF2-40B4-BE49-F238E27FC236}">
                <a16:creationId xmlns:a16="http://schemas.microsoft.com/office/drawing/2014/main" id="{602E9D7E-CA08-4CD2-BD16-F97F0A4F6632}"/>
              </a:ext>
            </a:extLst>
          </p:cNvPr>
          <p:cNvSpPr/>
          <p:nvPr/>
        </p:nvSpPr>
        <p:spPr>
          <a:xfrm>
            <a:off x="3620014" y="4192719"/>
            <a:ext cx="481172" cy="1435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52" name="CuadroTexto 51">
                <a:extLst>
                  <a:ext uri="{FF2B5EF4-FFF2-40B4-BE49-F238E27FC236}">
                    <a16:creationId xmlns:a16="http://schemas.microsoft.com/office/drawing/2014/main" id="{23B9B525-482D-4450-9EA4-9EE947265C42}"/>
                  </a:ext>
                </a:extLst>
              </p:cNvPr>
              <p:cNvSpPr txBox="1"/>
              <p:nvPr/>
            </p:nvSpPr>
            <p:spPr>
              <a:xfrm>
                <a:off x="47459" y="5026079"/>
                <a:ext cx="2150962"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12=20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b="0" i="1" dirty="0" smtClean="0">
                          <a:latin typeface="Cambria Math" panose="02040503050406030204" pitchFamily="18" charset="0"/>
                        </a:rPr>
                        <m:t>+10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𝑠𝑐</m:t>
                          </m:r>
                        </m:sub>
                      </m:sSub>
                    </m:oMath>
                  </m:oMathPara>
                </a14:m>
                <a:endParaRPr lang="es-E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5=20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b="0" i="1" dirty="0" smtClean="0">
                          <a:latin typeface="Cambria Math" panose="02040503050406030204" pitchFamily="18" charset="0"/>
                        </a:rPr>
                        <m:t>−10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𝑠𝑐</m:t>
                          </m:r>
                        </m:sub>
                      </m:sSub>
                    </m:oMath>
                  </m:oMathPara>
                </a14:m>
                <a:endParaRPr lang="es-ES" i="1" dirty="0">
                  <a:latin typeface="Cambria Math" panose="02040503050406030204" pitchFamily="18" charset="0"/>
                </a:endParaRPr>
              </a:p>
            </p:txBody>
          </p:sp>
        </mc:Choice>
        <mc:Fallback xmlns="">
          <p:sp>
            <p:nvSpPr>
              <p:cNvPr id="52" name="CuadroTexto 51">
                <a:extLst>
                  <a:ext uri="{FF2B5EF4-FFF2-40B4-BE49-F238E27FC236}">
                    <a16:creationId xmlns:a16="http://schemas.microsoft.com/office/drawing/2014/main" id="{23B9B525-482D-4450-9EA4-9EE947265C42}"/>
                  </a:ext>
                </a:extLst>
              </p:cNvPr>
              <p:cNvSpPr txBox="1">
                <a:spLocks noRot="1" noChangeAspect="1" noMove="1" noResize="1" noEditPoints="1" noAdjustHandles="1" noChangeArrowheads="1" noChangeShapeType="1" noTextEdit="1"/>
              </p:cNvSpPr>
              <p:nvPr/>
            </p:nvSpPr>
            <p:spPr>
              <a:xfrm>
                <a:off x="47459" y="5026079"/>
                <a:ext cx="2150962" cy="646331"/>
              </a:xfrm>
              <a:prstGeom prst="rect">
                <a:avLst/>
              </a:prstGeom>
              <a:blipFill>
                <a:blip r:embed="rId11"/>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3" name="CuadroTexto 52">
                <a:extLst>
                  <a:ext uri="{FF2B5EF4-FFF2-40B4-BE49-F238E27FC236}">
                    <a16:creationId xmlns:a16="http://schemas.microsoft.com/office/drawing/2014/main" id="{4EB0E9A1-3DBE-46C1-9D10-A627C2164B75}"/>
                  </a:ext>
                </a:extLst>
              </p:cNvPr>
              <p:cNvSpPr txBox="1"/>
              <p:nvPr/>
            </p:nvSpPr>
            <p:spPr>
              <a:xfrm>
                <a:off x="2312229" y="5061203"/>
                <a:ext cx="448301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12+5=20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b="0" i="1" dirty="0" smtClean="0">
                          <a:latin typeface="Cambria Math" panose="02040503050406030204" pitchFamily="18" charset="0"/>
                        </a:rPr>
                        <m:t>+</m:t>
                      </m:r>
                      <m:r>
                        <a:rPr lang="es-ES" i="1" dirty="0">
                          <a:latin typeface="Cambria Math" panose="02040503050406030204" pitchFamily="18" charset="0"/>
                        </a:rPr>
                        <m:t>20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b="0" i="1" dirty="0" smtClean="0">
                          <a:latin typeface="Cambria Math" panose="02040503050406030204" pitchFamily="18" charset="0"/>
                        </a:rPr>
                        <m:t>+</m:t>
                      </m:r>
                      <m:r>
                        <a:rPr lang="es-ES" b="0" i="1" strike="sngStrike" dirty="0" smtClean="0">
                          <a:latin typeface="Cambria Math" panose="02040503050406030204" pitchFamily="18" charset="0"/>
                        </a:rPr>
                        <m:t>10</m:t>
                      </m:r>
                      <m:sSub>
                        <m:sSubPr>
                          <m:ctrlPr>
                            <a:rPr lang="es-ES" i="1" strike="sngStrike" dirty="0">
                              <a:latin typeface="Cambria Math" panose="02040503050406030204" pitchFamily="18" charset="0"/>
                            </a:rPr>
                          </m:ctrlPr>
                        </m:sSubPr>
                        <m:e>
                          <m:r>
                            <a:rPr lang="es-ES" i="1" strike="sngStrike" dirty="0">
                              <a:latin typeface="Cambria Math" panose="02040503050406030204" pitchFamily="18" charset="0"/>
                            </a:rPr>
                            <m:t>𝑖</m:t>
                          </m:r>
                        </m:e>
                        <m:sub>
                          <m:r>
                            <a:rPr lang="es-ES" b="0" i="1" strike="sngStrike" dirty="0" smtClean="0">
                              <a:latin typeface="Cambria Math" panose="02040503050406030204" pitchFamily="18" charset="0"/>
                            </a:rPr>
                            <m:t>𝑠𝑐</m:t>
                          </m:r>
                        </m:sub>
                      </m:sSub>
                      <m:r>
                        <a:rPr lang="es-ES" b="0" i="1" dirty="0" smtClean="0">
                          <a:latin typeface="Cambria Math" panose="02040503050406030204" pitchFamily="18" charset="0"/>
                        </a:rPr>
                        <m:t>−</m:t>
                      </m:r>
                      <m:r>
                        <a:rPr lang="es-ES" i="1" strike="sngStrike" dirty="0">
                          <a:latin typeface="Cambria Math" panose="02040503050406030204" pitchFamily="18" charset="0"/>
                        </a:rPr>
                        <m:t>10</m:t>
                      </m:r>
                      <m:sSub>
                        <m:sSubPr>
                          <m:ctrlPr>
                            <a:rPr lang="es-ES" i="1" strike="sngStrike" dirty="0">
                              <a:latin typeface="Cambria Math" panose="02040503050406030204" pitchFamily="18" charset="0"/>
                            </a:rPr>
                          </m:ctrlPr>
                        </m:sSubPr>
                        <m:e>
                          <m:r>
                            <a:rPr lang="es-ES" i="1" strike="sngStrike" dirty="0">
                              <a:latin typeface="Cambria Math" panose="02040503050406030204" pitchFamily="18" charset="0"/>
                            </a:rPr>
                            <m:t>𝑖</m:t>
                          </m:r>
                        </m:e>
                        <m:sub>
                          <m:r>
                            <a:rPr lang="es-ES" i="1" strike="sngStrike" dirty="0">
                              <a:latin typeface="Cambria Math" panose="02040503050406030204" pitchFamily="18" charset="0"/>
                            </a:rPr>
                            <m:t>𝑠𝑐</m:t>
                          </m:r>
                        </m:sub>
                      </m:sSub>
                    </m:oMath>
                  </m:oMathPara>
                </a14:m>
                <a:endParaRPr lang="es-ES" b="0" i="1" strike="sngStrike" dirty="0">
                  <a:latin typeface="Cambria Math" panose="02040503050406030204" pitchFamily="18" charset="0"/>
                </a:endParaRPr>
              </a:p>
            </p:txBody>
          </p:sp>
        </mc:Choice>
        <mc:Fallback xmlns="">
          <p:sp>
            <p:nvSpPr>
              <p:cNvPr id="53" name="CuadroTexto 52">
                <a:extLst>
                  <a:ext uri="{FF2B5EF4-FFF2-40B4-BE49-F238E27FC236}">
                    <a16:creationId xmlns:a16="http://schemas.microsoft.com/office/drawing/2014/main" id="{4EB0E9A1-3DBE-46C1-9D10-A627C2164B75}"/>
                  </a:ext>
                </a:extLst>
              </p:cNvPr>
              <p:cNvSpPr txBox="1">
                <a:spLocks noRot="1" noChangeAspect="1" noMove="1" noResize="1" noEditPoints="1" noAdjustHandles="1" noChangeArrowheads="1" noChangeShapeType="1" noTextEdit="1"/>
              </p:cNvSpPr>
              <p:nvPr/>
            </p:nvSpPr>
            <p:spPr>
              <a:xfrm>
                <a:off x="2312229" y="5061203"/>
                <a:ext cx="4483018" cy="369332"/>
              </a:xfrm>
              <a:prstGeom prst="rect">
                <a:avLst/>
              </a:prstGeom>
              <a:blipFill>
                <a:blip r:embed="rId1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4" name="CuadroTexto 53">
                <a:extLst>
                  <a:ext uri="{FF2B5EF4-FFF2-40B4-BE49-F238E27FC236}">
                    <a16:creationId xmlns:a16="http://schemas.microsoft.com/office/drawing/2014/main" id="{0A488CA7-5136-4DF1-B1B7-94D844B76851}"/>
                  </a:ext>
                </a:extLst>
              </p:cNvPr>
              <p:cNvSpPr txBox="1"/>
              <p:nvPr/>
            </p:nvSpPr>
            <p:spPr>
              <a:xfrm>
                <a:off x="6426100" y="4939503"/>
                <a:ext cx="2474924"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r>
                            <a:rPr lang="es-ES" b="0" i="1" dirty="0" smtClean="0">
                              <a:latin typeface="Cambria Math" panose="02040503050406030204" pitchFamily="18" charset="0"/>
                            </a:rPr>
                            <m:t>17</m:t>
                          </m:r>
                        </m:num>
                        <m:den>
                          <m:r>
                            <a:rPr lang="es-ES" b="0" i="1" dirty="0" smtClean="0">
                              <a:latin typeface="Cambria Math" panose="02040503050406030204" pitchFamily="18" charset="0"/>
                            </a:rPr>
                            <m:t>40</m:t>
                          </m:r>
                        </m:den>
                      </m:f>
                      <m:r>
                        <a:rPr lang="es-ES" b="0" i="1" dirty="0" smtClean="0">
                          <a:latin typeface="Cambria Math" panose="02040503050406030204" pitchFamily="18" charset="0"/>
                        </a:rPr>
                        <m:t>=0.425 </m:t>
                      </m:r>
                      <m:r>
                        <a:rPr lang="es-ES" b="0" i="1" dirty="0" smtClean="0">
                          <a:latin typeface="Cambria Math" panose="02040503050406030204" pitchFamily="18" charset="0"/>
                        </a:rPr>
                        <m:t>𝑚𝐴</m:t>
                      </m:r>
                    </m:oMath>
                  </m:oMathPara>
                </a14:m>
                <a:endParaRPr lang="es-ES" b="0" i="1" strike="sngStrike" dirty="0">
                  <a:latin typeface="Cambria Math" panose="02040503050406030204" pitchFamily="18" charset="0"/>
                </a:endParaRPr>
              </a:p>
            </p:txBody>
          </p:sp>
        </mc:Choice>
        <mc:Fallback xmlns="">
          <p:sp>
            <p:nvSpPr>
              <p:cNvPr id="54" name="CuadroTexto 53">
                <a:extLst>
                  <a:ext uri="{FF2B5EF4-FFF2-40B4-BE49-F238E27FC236}">
                    <a16:creationId xmlns:a16="http://schemas.microsoft.com/office/drawing/2014/main" id="{0A488CA7-5136-4DF1-B1B7-94D844B76851}"/>
                  </a:ext>
                </a:extLst>
              </p:cNvPr>
              <p:cNvSpPr txBox="1">
                <a:spLocks noRot="1" noChangeAspect="1" noMove="1" noResize="1" noEditPoints="1" noAdjustHandles="1" noChangeArrowheads="1" noChangeShapeType="1" noTextEdit="1"/>
              </p:cNvSpPr>
              <p:nvPr/>
            </p:nvSpPr>
            <p:spPr>
              <a:xfrm>
                <a:off x="6426100" y="4939503"/>
                <a:ext cx="2474924" cy="612732"/>
              </a:xfrm>
              <a:prstGeom prst="rect">
                <a:avLst/>
              </a:prstGeom>
              <a:blipFill>
                <a:blip r:embed="rId1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5" name="CuadroTexto 54">
                <a:extLst>
                  <a:ext uri="{FF2B5EF4-FFF2-40B4-BE49-F238E27FC236}">
                    <a16:creationId xmlns:a16="http://schemas.microsoft.com/office/drawing/2014/main" id="{F4D37C7E-2BFA-4697-B29F-BC0B6186A5AA}"/>
                  </a:ext>
                </a:extLst>
              </p:cNvPr>
              <p:cNvSpPr txBox="1"/>
              <p:nvPr/>
            </p:nvSpPr>
            <p:spPr>
              <a:xfrm>
                <a:off x="6633393" y="5471352"/>
                <a:ext cx="24631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4</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=0.425 </m:t>
                      </m:r>
                      <m:r>
                        <a:rPr lang="es-ES" b="0" i="1" dirty="0" smtClean="0">
                          <a:latin typeface="Cambria Math" panose="02040503050406030204" pitchFamily="18" charset="0"/>
                        </a:rPr>
                        <m:t>𝑚𝐴</m:t>
                      </m:r>
                    </m:oMath>
                  </m:oMathPara>
                </a14:m>
                <a:endParaRPr lang="es-ES" b="0" i="1" strike="sngStrike" dirty="0">
                  <a:latin typeface="Cambria Math" panose="02040503050406030204" pitchFamily="18" charset="0"/>
                </a:endParaRPr>
              </a:p>
            </p:txBody>
          </p:sp>
        </mc:Choice>
        <mc:Fallback xmlns="">
          <p:sp>
            <p:nvSpPr>
              <p:cNvPr id="55" name="CuadroTexto 54">
                <a:extLst>
                  <a:ext uri="{FF2B5EF4-FFF2-40B4-BE49-F238E27FC236}">
                    <a16:creationId xmlns:a16="http://schemas.microsoft.com/office/drawing/2014/main" id="{F4D37C7E-2BFA-4697-B29F-BC0B6186A5AA}"/>
                  </a:ext>
                </a:extLst>
              </p:cNvPr>
              <p:cNvSpPr txBox="1">
                <a:spLocks noRot="1" noChangeAspect="1" noMove="1" noResize="1" noEditPoints="1" noAdjustHandles="1" noChangeArrowheads="1" noChangeShapeType="1" noTextEdit="1"/>
              </p:cNvSpPr>
              <p:nvPr/>
            </p:nvSpPr>
            <p:spPr>
              <a:xfrm>
                <a:off x="6633393" y="5471352"/>
                <a:ext cx="2463148" cy="369332"/>
              </a:xfrm>
              <a:prstGeom prst="rect">
                <a:avLst/>
              </a:prstGeom>
              <a:blipFill>
                <a:blip r:embed="rId14"/>
                <a:stretch>
                  <a:fillRect b="-166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6" name="CuadroTexto 55">
                <a:extLst>
                  <a:ext uri="{FF2B5EF4-FFF2-40B4-BE49-F238E27FC236}">
                    <a16:creationId xmlns:a16="http://schemas.microsoft.com/office/drawing/2014/main" id="{3E8A47F0-6F8C-4E54-9887-B8B007820CA7}"/>
                  </a:ext>
                </a:extLst>
              </p:cNvPr>
              <p:cNvSpPr txBox="1"/>
              <p:nvPr/>
            </p:nvSpPr>
            <p:spPr>
              <a:xfrm>
                <a:off x="0" y="5601289"/>
                <a:ext cx="6553240" cy="12252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𝑉</m:t>
                      </m:r>
                      <m:r>
                        <a:rPr lang="es-ES" b="0" i="1" dirty="0" smtClean="0">
                          <a:latin typeface="Cambria Math" panose="02040503050406030204" pitchFamily="18" charset="0"/>
                        </a:rPr>
                        <m:t>1=</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sSub>
                        <m:sSubPr>
                          <m:ctrlPr>
                            <a:rPr lang="es-ES" i="1" dirty="0">
                              <a:latin typeface="Cambria Math" panose="02040503050406030204" pitchFamily="18" charset="0"/>
                            </a:rPr>
                          </m:ctrlPr>
                        </m:sSubPr>
                        <m:e>
                          <m:r>
                            <a:rPr lang="es-ES" b="0" i="1" dirty="0" smtClean="0">
                              <a:latin typeface="Cambria Math" panose="02040503050406030204" pitchFamily="18" charset="0"/>
                            </a:rPr>
                            <m:t>𝑅</m:t>
                          </m:r>
                        </m:e>
                        <m:sub>
                          <m:r>
                            <a:rPr lang="es-ES" i="1" dirty="0">
                              <a:latin typeface="Cambria Math" panose="02040503050406030204" pitchFamily="18" charset="0"/>
                            </a:rPr>
                            <m:t>1</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sSub>
                        <m:sSubPr>
                          <m:ctrlPr>
                            <a:rPr lang="es-ES" i="1" dirty="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r>
                            <a:rPr lang="es-ES" b="0" i="1" dirty="0" smtClean="0">
                              <a:latin typeface="Cambria Math" panose="02040503050406030204" pitchFamily="18" charset="0"/>
                            </a:rPr>
                            <m:t>𝑉</m:t>
                          </m:r>
                          <m:r>
                            <a:rPr lang="es-ES" b="0" i="1" dirty="0" smtClean="0">
                              <a:latin typeface="Cambria Math" panose="02040503050406030204" pitchFamily="18" charset="0"/>
                            </a:rPr>
                            <m:t>1−</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den>
                      </m:f>
                      <m:r>
                        <a:rPr lang="es-ES" b="0" i="1" dirty="0" smtClean="0">
                          <a:latin typeface="Cambria Math" panose="02040503050406030204" pitchFamily="18" charset="0"/>
                        </a:rPr>
                        <m:t>=0.775</m:t>
                      </m:r>
                      <m:r>
                        <a:rPr lang="es-ES" b="0" i="1" dirty="0" smtClean="0">
                          <a:latin typeface="Cambria Math" panose="02040503050406030204" pitchFamily="18" charset="0"/>
                        </a:rPr>
                        <m:t>𝑚𝐴</m:t>
                      </m:r>
                    </m:oMath>
                  </m:oMathPara>
                </a14:m>
                <a:endParaRPr lang="es-E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𝑉</m:t>
                      </m:r>
                      <m:r>
                        <a:rPr lang="es-ES" b="0" i="1" dirty="0" smtClean="0">
                          <a:latin typeface="Cambria Math" panose="02040503050406030204" pitchFamily="18" charset="0"/>
                        </a:rPr>
                        <m:t>2=</m:t>
                      </m:r>
                      <m:sSub>
                        <m:sSubPr>
                          <m:ctrlPr>
                            <a:rPr lang="es-ES" i="1" dirty="0" smtClean="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3</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3</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4</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4</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3</m:t>
                          </m:r>
                        </m:sub>
                      </m:sSub>
                      <m:r>
                        <a:rPr lang="es-ES" i="1" dirty="0">
                          <a:latin typeface="Cambria Math" panose="02040503050406030204" pitchFamily="18" charset="0"/>
                        </a:rPr>
                        <m:t>=</m:t>
                      </m:r>
                      <m:f>
                        <m:fPr>
                          <m:ctrlPr>
                            <a:rPr lang="es-ES" i="1" dirty="0">
                              <a:latin typeface="Cambria Math" panose="02040503050406030204" pitchFamily="18" charset="0"/>
                            </a:rPr>
                          </m:ctrlPr>
                        </m:fPr>
                        <m:num>
                          <m:r>
                            <a:rPr lang="es-ES" i="1" dirty="0">
                              <a:latin typeface="Cambria Math" panose="02040503050406030204" pitchFamily="18" charset="0"/>
                            </a:rPr>
                            <m:t>𝑉</m:t>
                          </m:r>
                          <m:r>
                            <a:rPr lang="es-ES" b="0" i="1" dirty="0" smtClean="0">
                              <a:latin typeface="Cambria Math" panose="02040503050406030204" pitchFamily="18" charset="0"/>
                            </a:rPr>
                            <m:t>2</m:t>
                          </m:r>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4</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4</m:t>
                              </m:r>
                            </m:sub>
                          </m:sSub>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3</m:t>
                              </m:r>
                            </m:sub>
                          </m:sSub>
                        </m:den>
                      </m:f>
                      <m:r>
                        <a:rPr lang="es-ES" b="0" i="1" dirty="0" smtClean="0">
                          <a:latin typeface="Cambria Math" panose="02040503050406030204" pitchFamily="18" charset="0"/>
                        </a:rPr>
                        <m:t>=0.075</m:t>
                      </m:r>
                      <m:r>
                        <a:rPr lang="es-ES" b="0" i="1" dirty="0" smtClean="0">
                          <a:latin typeface="Cambria Math" panose="02040503050406030204" pitchFamily="18" charset="0"/>
                        </a:rPr>
                        <m:t>𝑚𝐴</m:t>
                      </m:r>
                    </m:oMath>
                  </m:oMathPara>
                </a14:m>
                <a:endParaRPr lang="es-ES" i="1" dirty="0">
                  <a:latin typeface="Cambria Math" panose="02040503050406030204" pitchFamily="18" charset="0"/>
                </a:endParaRPr>
              </a:p>
            </p:txBody>
          </p:sp>
        </mc:Choice>
        <mc:Fallback xmlns="">
          <p:sp>
            <p:nvSpPr>
              <p:cNvPr id="56" name="CuadroTexto 55">
                <a:extLst>
                  <a:ext uri="{FF2B5EF4-FFF2-40B4-BE49-F238E27FC236}">
                    <a16:creationId xmlns:a16="http://schemas.microsoft.com/office/drawing/2014/main" id="{3E8A47F0-6F8C-4E54-9887-B8B007820CA7}"/>
                  </a:ext>
                </a:extLst>
              </p:cNvPr>
              <p:cNvSpPr txBox="1">
                <a:spLocks noRot="1" noChangeAspect="1" noMove="1" noResize="1" noEditPoints="1" noAdjustHandles="1" noChangeArrowheads="1" noChangeShapeType="1" noTextEdit="1"/>
              </p:cNvSpPr>
              <p:nvPr/>
            </p:nvSpPr>
            <p:spPr>
              <a:xfrm>
                <a:off x="0" y="5601289"/>
                <a:ext cx="6553240" cy="1225207"/>
              </a:xfrm>
              <a:prstGeom prst="rect">
                <a:avLst/>
              </a:prstGeom>
              <a:blipFill>
                <a:blip r:embed="rId1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7" name="Rectángulo 56">
                <a:extLst>
                  <a:ext uri="{FF2B5EF4-FFF2-40B4-BE49-F238E27FC236}">
                    <a16:creationId xmlns:a16="http://schemas.microsoft.com/office/drawing/2014/main" id="{C0B31B10-270F-442B-8A53-DB0ABB93AEC7}"/>
                  </a:ext>
                </a:extLst>
              </p:cNvPr>
              <p:cNvSpPr/>
              <p:nvPr/>
            </p:nvSpPr>
            <p:spPr>
              <a:xfrm>
                <a:off x="6071428" y="5977698"/>
                <a:ext cx="2577309"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𝑠𝑐</m:t>
                              </m:r>
                            </m:sub>
                          </m:sSub>
                          <m:r>
                            <a:rPr lang="es-ES" b="0" i="1" dirty="0" smtClean="0">
                              <a:latin typeface="Cambria Math" panose="02040503050406030204" pitchFamily="18" charset="0"/>
                            </a:rPr>
                            <m:t>=</m:t>
                          </m:r>
                          <m:r>
                            <a:rPr lang="es-ES" i="1" dirty="0">
                              <a:latin typeface="Cambria Math" panose="02040503050406030204" pitchFamily="18" charset="0"/>
                            </a:rPr>
                            <m:t>𝑖</m:t>
                          </m:r>
                        </m:e>
                        <m:sub>
                          <m:r>
                            <a:rPr lang="es-ES" i="1" dirty="0">
                              <a:latin typeface="Cambria Math" panose="02040503050406030204" pitchFamily="18" charset="0"/>
                            </a:rPr>
                            <m:t>1</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b="0" i="1" dirty="0" smtClean="0">
                          <a:latin typeface="Cambria Math" panose="02040503050406030204" pitchFamily="18" charset="0"/>
                        </a:rPr>
                        <m:t>=0.35</m:t>
                      </m:r>
                      <m:r>
                        <a:rPr lang="es-ES" b="0" i="1" dirty="0" smtClean="0">
                          <a:latin typeface="Cambria Math" panose="02040503050406030204" pitchFamily="18" charset="0"/>
                        </a:rPr>
                        <m:t>𝑚𝐴</m:t>
                      </m:r>
                    </m:oMath>
                  </m:oMathPara>
                </a14:m>
                <a:endParaRPr lang="es-ES" b="0" dirty="0"/>
              </a:p>
              <a:p>
                <a:pPr/>
                <a14:m>
                  <m:oMathPara xmlns:m="http://schemas.openxmlformats.org/officeDocument/2006/math">
                    <m:oMathParaPr>
                      <m:jc m:val="centerGroup"/>
                    </m:oMathParaPr>
                    <m:oMath xmlns:m="http://schemas.openxmlformats.org/officeDocument/2006/math">
                      <m:sSub>
                        <m:sSubPr>
                          <m:ctrlPr>
                            <a:rPr lang="es-ES" i="1" dirty="0">
                              <a:latin typeface="Cambria Math" panose="02040503050406030204" pitchFamily="18" charset="0"/>
                            </a:rPr>
                          </m:ctrlPr>
                        </m:sSubPr>
                        <m:e>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𝑠𝑐</m:t>
                              </m:r>
                            </m:sub>
                          </m:sSub>
                          <m:r>
                            <a:rPr lang="es-ES" i="1" dirty="0">
                              <a:latin typeface="Cambria Math" panose="02040503050406030204" pitchFamily="18" charset="0"/>
                            </a:rPr>
                            <m:t>=</m:t>
                          </m:r>
                          <m:r>
                            <a:rPr lang="es-ES" i="1" dirty="0">
                              <a:latin typeface="Cambria Math" panose="02040503050406030204" pitchFamily="18" charset="0"/>
                            </a:rPr>
                            <m:t>𝑖</m:t>
                          </m:r>
                        </m:e>
                        <m:sub>
                          <m:r>
                            <a:rPr lang="es-ES" b="0" i="1" dirty="0" smtClean="0">
                              <a:latin typeface="Cambria Math" panose="02040503050406030204" pitchFamily="18" charset="0"/>
                            </a:rPr>
                            <m:t>4</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3</m:t>
                          </m:r>
                        </m:sub>
                      </m:sSub>
                      <m:r>
                        <a:rPr lang="es-ES" i="1" dirty="0">
                          <a:latin typeface="Cambria Math" panose="02040503050406030204" pitchFamily="18" charset="0"/>
                        </a:rPr>
                        <m:t>=0.35</m:t>
                      </m:r>
                      <m:r>
                        <a:rPr lang="es-ES" i="1" dirty="0">
                          <a:latin typeface="Cambria Math" panose="02040503050406030204" pitchFamily="18" charset="0"/>
                        </a:rPr>
                        <m:t>𝑚𝐴</m:t>
                      </m:r>
                    </m:oMath>
                  </m:oMathPara>
                </a14:m>
                <a:endParaRPr lang="es-ES" dirty="0"/>
              </a:p>
            </p:txBody>
          </p:sp>
        </mc:Choice>
        <mc:Fallback xmlns="">
          <p:sp>
            <p:nvSpPr>
              <p:cNvPr id="57" name="Rectángulo 56">
                <a:extLst>
                  <a:ext uri="{FF2B5EF4-FFF2-40B4-BE49-F238E27FC236}">
                    <a16:creationId xmlns:a16="http://schemas.microsoft.com/office/drawing/2014/main" id="{C0B31B10-270F-442B-8A53-DB0ABB93AEC7}"/>
                  </a:ext>
                </a:extLst>
              </p:cNvPr>
              <p:cNvSpPr>
                <a:spLocks noRot="1" noChangeAspect="1" noMove="1" noResize="1" noEditPoints="1" noAdjustHandles="1" noChangeArrowheads="1" noChangeShapeType="1" noTextEdit="1"/>
              </p:cNvSpPr>
              <p:nvPr/>
            </p:nvSpPr>
            <p:spPr>
              <a:xfrm>
                <a:off x="6071428" y="5977698"/>
                <a:ext cx="2577309" cy="646331"/>
              </a:xfrm>
              <a:prstGeom prst="rect">
                <a:avLst/>
              </a:prstGeom>
              <a:blipFill>
                <a:blip r:embed="rId16"/>
                <a:stretch>
                  <a:fillRect/>
                </a:stretch>
              </a:blipFill>
            </p:spPr>
            <p:txBody>
              <a:bodyPr/>
              <a:lstStyle/>
              <a:p>
                <a:r>
                  <a:rPr lang="es-ES">
                    <a:noFill/>
                  </a:rPr>
                  <a:t> </a:t>
                </a:r>
              </a:p>
            </p:txBody>
          </p:sp>
        </mc:Fallback>
      </mc:AlternateContent>
      <p:sp>
        <p:nvSpPr>
          <p:cNvPr id="12" name="CuadroTexto 11">
            <a:extLst>
              <a:ext uri="{FF2B5EF4-FFF2-40B4-BE49-F238E27FC236}">
                <a16:creationId xmlns:a16="http://schemas.microsoft.com/office/drawing/2014/main" id="{C51651D3-F829-468B-BB36-4A28D48B7759}"/>
              </a:ext>
            </a:extLst>
          </p:cNvPr>
          <p:cNvSpPr txBox="1"/>
          <p:nvPr/>
        </p:nvSpPr>
        <p:spPr>
          <a:xfrm>
            <a:off x="1315781" y="3331093"/>
            <a:ext cx="2531462" cy="369332"/>
          </a:xfrm>
          <a:prstGeom prst="rect">
            <a:avLst/>
          </a:prstGeom>
          <a:noFill/>
        </p:spPr>
        <p:txBody>
          <a:bodyPr wrap="none" rtlCol="0">
            <a:spAutoFit/>
          </a:bodyPr>
          <a:lstStyle/>
          <a:p>
            <a:r>
              <a:rPr lang="es-ES" dirty="0">
                <a:solidFill>
                  <a:srgbClr val="FF0000"/>
                </a:solidFill>
              </a:rPr>
              <a:t>¿Divisores de tensión?</a:t>
            </a:r>
          </a:p>
        </p:txBody>
      </p:sp>
      <p:sp>
        <p:nvSpPr>
          <p:cNvPr id="47" name="Marcador de número de diapositiva 1">
            <a:extLst>
              <a:ext uri="{FF2B5EF4-FFF2-40B4-BE49-F238E27FC236}">
                <a16:creationId xmlns:a16="http://schemas.microsoft.com/office/drawing/2014/main" id="{3540A7A9-EBC3-42CE-A09B-1D3D91CF808A}"/>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13</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144839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500" fill="hold"/>
                                        <p:tgtEl>
                                          <p:spTgt spid="12"/>
                                        </p:tgtEl>
                                        <p:attrNameLst>
                                          <p:attrName>ppt_w</p:attrName>
                                        </p:attrNameLst>
                                      </p:cBhvr>
                                      <p:tavLst>
                                        <p:tav tm="0">
                                          <p:val>
                                            <p:fltVal val="0"/>
                                          </p:val>
                                        </p:tav>
                                        <p:tav tm="100000">
                                          <p:val>
                                            <p:strVal val="#ppt_w"/>
                                          </p:val>
                                        </p:tav>
                                      </p:tavLst>
                                    </p:anim>
                                    <p:anim calcmode="lin" valueType="num">
                                      <p:cBhvr>
                                        <p:cTn id="72" dur="500" fill="hold"/>
                                        <p:tgtEl>
                                          <p:spTgt spid="12"/>
                                        </p:tgtEl>
                                        <p:attrNameLst>
                                          <p:attrName>ppt_h</p:attrName>
                                        </p:attrNameLst>
                                      </p:cBhvr>
                                      <p:tavLst>
                                        <p:tav tm="0">
                                          <p:val>
                                            <p:fltVal val="0"/>
                                          </p:val>
                                        </p:tav>
                                        <p:tav tm="100000">
                                          <p:val>
                                            <p:strVal val="#ppt_h"/>
                                          </p:val>
                                        </p:tav>
                                      </p:tavLst>
                                    </p:anim>
                                    <p:animEffect transition="in" filter="fade">
                                      <p:cBhvr>
                                        <p:cTn id="7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6" grpId="0"/>
      <p:bldP spid="34" grpId="0"/>
      <p:bldP spid="39" grpId="0" animBg="1"/>
      <p:bldP spid="40" grpId="0"/>
      <p:bldP spid="45" grpId="0"/>
      <p:bldP spid="51" grpId="0"/>
      <p:bldP spid="11" grpId="0" animBg="1"/>
      <p:bldP spid="52" grpId="0"/>
      <p:bldP spid="53" grpId="0"/>
      <p:bldP spid="54" grpId="0"/>
      <p:bldP spid="55" grpId="0"/>
      <p:bldP spid="56" grpId="0"/>
      <p:bldP spid="57" grpId="0"/>
      <p:bldP spid="12"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3C52638-F2E2-4992-9DB9-24C66E19FED8}"/>
              </a:ext>
            </a:extLst>
          </p:cNvPr>
          <p:cNvSpPr/>
          <p:nvPr/>
        </p:nvSpPr>
        <p:spPr>
          <a:xfrm>
            <a:off x="76200" y="722415"/>
            <a:ext cx="8639175" cy="507831"/>
          </a:xfrm>
          <a:prstGeom prst="rect">
            <a:avLst/>
          </a:prstGeom>
        </p:spPr>
        <p:txBody>
          <a:bodyPr wrap="square">
            <a:spAutoFit/>
          </a:bodyPr>
          <a:lstStyle/>
          <a:p>
            <a:r>
              <a:rPr lang="es-ES" sz="1350" b="1" dirty="0"/>
              <a:t>Problema 2.</a:t>
            </a:r>
            <a:r>
              <a:rPr lang="es-ES" sz="1350" dirty="0"/>
              <a:t> Para cada una de las funciones dadas a continuación, dibujar un circuito con puertas AND, OR Y NOT que la sintetice: </a:t>
            </a:r>
          </a:p>
        </p:txBody>
      </p:sp>
      <p:pic>
        <p:nvPicPr>
          <p:cNvPr id="12" name="Imagen 11" descr="Imagen que contiene texto&#10;&#10;Descripción generada automáticamente">
            <a:extLst>
              <a:ext uri="{FF2B5EF4-FFF2-40B4-BE49-F238E27FC236}">
                <a16:creationId xmlns:a16="http://schemas.microsoft.com/office/drawing/2014/main" id="{11B13181-3C88-447E-80E3-3588180D70B0}"/>
              </a:ext>
            </a:extLst>
          </p:cNvPr>
          <p:cNvPicPr>
            <a:picLocks noChangeAspect="1"/>
          </p:cNvPicPr>
          <p:nvPr/>
        </p:nvPicPr>
        <p:blipFill rotWithShape="1">
          <a:blip r:embed="rId2">
            <a:extLst>
              <a:ext uri="{28A0092B-C50C-407E-A947-70E740481C1C}">
                <a14:useLocalDpi xmlns:a14="http://schemas.microsoft.com/office/drawing/2010/main" val="0"/>
              </a:ext>
            </a:extLst>
          </a:blip>
          <a:srcRect l="7871" t="27408" r="33407" b="32963"/>
          <a:stretch/>
        </p:blipFill>
        <p:spPr>
          <a:xfrm>
            <a:off x="877390" y="1628775"/>
            <a:ext cx="7036796" cy="3324225"/>
          </a:xfrm>
          <a:prstGeom prst="rect">
            <a:avLst/>
          </a:prstGeom>
        </p:spPr>
      </p:pic>
      <p:pic>
        <p:nvPicPr>
          <p:cNvPr id="13" name="Imagen 12">
            <a:extLst>
              <a:ext uri="{FF2B5EF4-FFF2-40B4-BE49-F238E27FC236}">
                <a16:creationId xmlns:a16="http://schemas.microsoft.com/office/drawing/2014/main" id="{A5603C44-9B45-4B7B-B6D5-98633A17FE91}"/>
              </a:ext>
            </a:extLst>
          </p:cNvPr>
          <p:cNvPicPr>
            <a:picLocks noChangeAspect="1"/>
          </p:cNvPicPr>
          <p:nvPr/>
        </p:nvPicPr>
        <p:blipFill rotWithShape="1">
          <a:blip r:embed="rId3"/>
          <a:srcRect t="8222" r="10505" b="63078"/>
          <a:stretch/>
        </p:blipFill>
        <p:spPr>
          <a:xfrm>
            <a:off x="2357437" y="1230246"/>
            <a:ext cx="2652713" cy="398530"/>
          </a:xfrm>
          <a:prstGeom prst="rect">
            <a:avLst/>
          </a:prstGeom>
        </p:spPr>
      </p:pic>
      <p:sp>
        <p:nvSpPr>
          <p:cNvPr id="2" name="Marcador de número de diapositiva 1">
            <a:extLst>
              <a:ext uri="{FF2B5EF4-FFF2-40B4-BE49-F238E27FC236}">
                <a16:creationId xmlns:a16="http://schemas.microsoft.com/office/drawing/2014/main" id="{E4BCEF0B-EE48-4507-BD4D-D2A59D1BDAD9}"/>
              </a:ext>
            </a:extLst>
          </p:cNvPr>
          <p:cNvSpPr>
            <a:spLocks noGrp="1"/>
          </p:cNvSpPr>
          <p:nvPr>
            <p:ph type="sldNum" sz="quarter" idx="12"/>
          </p:nvPr>
        </p:nvSpPr>
        <p:spPr/>
        <p:txBody>
          <a:bodyPr/>
          <a:lstStyle/>
          <a:p>
            <a:fld id="{78733FC4-8689-4CA5-A153-34ADD6EFE592}" type="slidenum">
              <a:rPr lang="es-ES" smtClean="0"/>
              <a:t>130</a:t>
            </a:fld>
            <a:endParaRPr lang="es-ES"/>
          </a:p>
        </p:txBody>
      </p:sp>
    </p:spTree>
    <p:extLst>
      <p:ext uri="{BB962C8B-B14F-4D97-AF65-F5344CB8AC3E}">
        <p14:creationId xmlns:p14="http://schemas.microsoft.com/office/powerpoint/2010/main" val="40615396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B4A8A74-8A92-4925-9550-8185C54799FF}"/>
              </a:ext>
            </a:extLst>
          </p:cNvPr>
          <p:cNvPicPr>
            <a:picLocks noChangeAspect="1"/>
          </p:cNvPicPr>
          <p:nvPr/>
        </p:nvPicPr>
        <p:blipFill rotWithShape="1">
          <a:blip r:embed="rId2">
            <a:extLst>
              <a:ext uri="{28A0092B-C50C-407E-A947-70E740481C1C}">
                <a14:useLocalDpi xmlns:a14="http://schemas.microsoft.com/office/drawing/2010/main" val="0"/>
              </a:ext>
            </a:extLst>
          </a:blip>
          <a:srcRect l="6573" t="23393" r="37816" b="41422"/>
          <a:stretch/>
        </p:blipFill>
        <p:spPr>
          <a:xfrm>
            <a:off x="1077202" y="1752600"/>
            <a:ext cx="6989596" cy="3095626"/>
          </a:xfrm>
          <a:prstGeom prst="rect">
            <a:avLst/>
          </a:prstGeom>
        </p:spPr>
      </p:pic>
      <p:pic>
        <p:nvPicPr>
          <p:cNvPr id="7" name="Imagen 6">
            <a:extLst>
              <a:ext uri="{FF2B5EF4-FFF2-40B4-BE49-F238E27FC236}">
                <a16:creationId xmlns:a16="http://schemas.microsoft.com/office/drawing/2014/main" id="{137EE336-F947-44C8-ADA9-7AE25B8A3E04}"/>
              </a:ext>
            </a:extLst>
          </p:cNvPr>
          <p:cNvPicPr>
            <a:picLocks noChangeAspect="1"/>
          </p:cNvPicPr>
          <p:nvPr/>
        </p:nvPicPr>
        <p:blipFill rotWithShape="1">
          <a:blip r:embed="rId3"/>
          <a:srcRect t="39488" r="1976" b="33417"/>
          <a:stretch/>
        </p:blipFill>
        <p:spPr>
          <a:xfrm>
            <a:off x="1729520" y="1099038"/>
            <a:ext cx="3162830" cy="409575"/>
          </a:xfrm>
          <a:prstGeom prst="rect">
            <a:avLst/>
          </a:prstGeom>
        </p:spPr>
      </p:pic>
      <p:sp>
        <p:nvSpPr>
          <p:cNvPr id="2" name="Marcador de número de diapositiva 1">
            <a:extLst>
              <a:ext uri="{FF2B5EF4-FFF2-40B4-BE49-F238E27FC236}">
                <a16:creationId xmlns:a16="http://schemas.microsoft.com/office/drawing/2014/main" id="{91E6C148-7DBF-4364-AD1C-F81C5BF1A2D8}"/>
              </a:ext>
            </a:extLst>
          </p:cNvPr>
          <p:cNvSpPr>
            <a:spLocks noGrp="1"/>
          </p:cNvSpPr>
          <p:nvPr>
            <p:ph type="sldNum" sz="quarter" idx="12"/>
          </p:nvPr>
        </p:nvSpPr>
        <p:spPr/>
        <p:txBody>
          <a:bodyPr/>
          <a:lstStyle/>
          <a:p>
            <a:fld id="{78733FC4-8689-4CA5-A153-34ADD6EFE592}" type="slidenum">
              <a:rPr lang="es-ES" smtClean="0"/>
              <a:t>131</a:t>
            </a:fld>
            <a:endParaRPr lang="es-ES"/>
          </a:p>
        </p:txBody>
      </p:sp>
    </p:spTree>
    <p:extLst>
      <p:ext uri="{BB962C8B-B14F-4D97-AF65-F5344CB8AC3E}">
        <p14:creationId xmlns:p14="http://schemas.microsoft.com/office/powerpoint/2010/main" val="377927921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texto&#10;&#10;Descripción generada automáticamente">
            <a:extLst>
              <a:ext uri="{FF2B5EF4-FFF2-40B4-BE49-F238E27FC236}">
                <a16:creationId xmlns:a16="http://schemas.microsoft.com/office/drawing/2014/main" id="{E7C93440-C2A8-4CF8-90AD-722E2892D34D}"/>
              </a:ext>
            </a:extLst>
          </p:cNvPr>
          <p:cNvPicPr>
            <a:picLocks noChangeAspect="1"/>
          </p:cNvPicPr>
          <p:nvPr/>
        </p:nvPicPr>
        <p:blipFill rotWithShape="1">
          <a:blip r:embed="rId2">
            <a:extLst>
              <a:ext uri="{28A0092B-C50C-407E-A947-70E740481C1C}">
                <a14:useLocalDpi xmlns:a14="http://schemas.microsoft.com/office/drawing/2010/main" val="0"/>
              </a:ext>
            </a:extLst>
          </a:blip>
          <a:srcRect l="8892" t="15909" r="29261" b="47728"/>
          <a:stretch/>
        </p:blipFill>
        <p:spPr>
          <a:xfrm>
            <a:off x="1323975" y="1495425"/>
            <a:ext cx="6433691" cy="2647950"/>
          </a:xfrm>
          <a:prstGeom prst="rect">
            <a:avLst/>
          </a:prstGeom>
        </p:spPr>
      </p:pic>
      <p:pic>
        <p:nvPicPr>
          <p:cNvPr id="7" name="Imagen 6">
            <a:extLst>
              <a:ext uri="{FF2B5EF4-FFF2-40B4-BE49-F238E27FC236}">
                <a16:creationId xmlns:a16="http://schemas.microsoft.com/office/drawing/2014/main" id="{6136E412-FA40-4A41-A1E2-3D3BF726D379}"/>
              </a:ext>
            </a:extLst>
          </p:cNvPr>
          <p:cNvPicPr>
            <a:picLocks noChangeAspect="1"/>
          </p:cNvPicPr>
          <p:nvPr/>
        </p:nvPicPr>
        <p:blipFill rotWithShape="1">
          <a:blip r:embed="rId3"/>
          <a:srcRect t="68013" r="2381"/>
          <a:stretch/>
        </p:blipFill>
        <p:spPr>
          <a:xfrm>
            <a:off x="1784472" y="979259"/>
            <a:ext cx="2942400" cy="451690"/>
          </a:xfrm>
          <a:prstGeom prst="rect">
            <a:avLst/>
          </a:prstGeom>
        </p:spPr>
      </p:pic>
      <p:sp>
        <p:nvSpPr>
          <p:cNvPr id="2" name="Marcador de número de diapositiva 1">
            <a:extLst>
              <a:ext uri="{FF2B5EF4-FFF2-40B4-BE49-F238E27FC236}">
                <a16:creationId xmlns:a16="http://schemas.microsoft.com/office/drawing/2014/main" id="{29B10CEE-9222-4DBC-BCEE-DC2C5FC5EB8E}"/>
              </a:ext>
            </a:extLst>
          </p:cNvPr>
          <p:cNvSpPr>
            <a:spLocks noGrp="1"/>
          </p:cNvSpPr>
          <p:nvPr>
            <p:ph type="sldNum" sz="quarter" idx="12"/>
          </p:nvPr>
        </p:nvSpPr>
        <p:spPr/>
        <p:txBody>
          <a:bodyPr/>
          <a:lstStyle/>
          <a:p>
            <a:fld id="{78733FC4-8689-4CA5-A153-34ADD6EFE592}" type="slidenum">
              <a:rPr lang="es-ES" smtClean="0"/>
              <a:t>132</a:t>
            </a:fld>
            <a:endParaRPr lang="es-ES"/>
          </a:p>
        </p:txBody>
      </p:sp>
    </p:spTree>
    <p:extLst>
      <p:ext uri="{BB962C8B-B14F-4D97-AF65-F5344CB8AC3E}">
        <p14:creationId xmlns:p14="http://schemas.microsoft.com/office/powerpoint/2010/main" val="46557613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C1316DB-5FEE-45B3-87E1-E88C9B72DC33}"/>
              </a:ext>
            </a:extLst>
          </p:cNvPr>
          <p:cNvSpPr/>
          <p:nvPr/>
        </p:nvSpPr>
        <p:spPr>
          <a:xfrm>
            <a:off x="0" y="857250"/>
            <a:ext cx="9144000" cy="1754326"/>
          </a:xfrm>
          <a:prstGeom prst="rect">
            <a:avLst/>
          </a:prstGeom>
        </p:spPr>
        <p:txBody>
          <a:bodyPr wrap="square">
            <a:spAutoFit/>
          </a:bodyPr>
          <a:lstStyle/>
          <a:p>
            <a:r>
              <a:rPr lang="es-ES" b="1" dirty="0"/>
              <a:t>Problema 3</a:t>
            </a:r>
            <a:r>
              <a:rPr lang="es-ES" dirty="0"/>
              <a:t>. En un proceso químico la temperatura de la mezcla se ha de mantener entre los valores -4ºC y 4ºC, ambos incluidos. El sensor de temperatura en su salida ofrece la medida en cuatro bits codificados en complemento a 2. Se va a diseñar un circuito tal que si la temperatura de la mezcla está fuera de margen se activa una alarma luminosa, constituida por un LED, que se enciende cuando se le aplica un valor de tensión alta.</a:t>
            </a:r>
          </a:p>
        </p:txBody>
      </p:sp>
      <p:sp>
        <p:nvSpPr>
          <p:cNvPr id="5" name="Rectángulo 4">
            <a:extLst>
              <a:ext uri="{FF2B5EF4-FFF2-40B4-BE49-F238E27FC236}">
                <a16:creationId xmlns:a16="http://schemas.microsoft.com/office/drawing/2014/main" id="{B42A3F0B-CEE5-4A21-8065-B405AD10D539}"/>
              </a:ext>
            </a:extLst>
          </p:cNvPr>
          <p:cNvSpPr/>
          <p:nvPr/>
        </p:nvSpPr>
        <p:spPr>
          <a:xfrm>
            <a:off x="114300" y="2701878"/>
            <a:ext cx="7953375" cy="1477328"/>
          </a:xfrm>
          <a:prstGeom prst="rect">
            <a:avLst/>
          </a:prstGeom>
        </p:spPr>
        <p:txBody>
          <a:bodyPr wrap="square">
            <a:spAutoFit/>
          </a:bodyPr>
          <a:lstStyle/>
          <a:p>
            <a:r>
              <a:rPr lang="es-ES" dirty="0"/>
              <a:t>Se pide: </a:t>
            </a:r>
          </a:p>
          <a:p>
            <a:pPr marL="257175" indent="-257175">
              <a:buAutoNum type="alphaLcParenR"/>
            </a:pPr>
            <a:r>
              <a:rPr lang="es-ES" dirty="0"/>
              <a:t> Escribir la tabla de verdad del sistema.  </a:t>
            </a:r>
          </a:p>
          <a:p>
            <a:pPr marL="257175" indent="-257175">
              <a:buAutoNum type="alphaLcParenR"/>
            </a:pPr>
            <a:r>
              <a:rPr lang="es-ES" dirty="0"/>
              <a:t>Expresar la variable de salida en forma de suma de productos.  </a:t>
            </a:r>
          </a:p>
          <a:p>
            <a:pPr marL="257175" indent="-257175">
              <a:buAutoNum type="alphaLcParenR"/>
            </a:pPr>
            <a:r>
              <a:rPr lang="es-ES" dirty="0"/>
              <a:t>Simplificar la función por el método que se crea más conveniente.  </a:t>
            </a:r>
          </a:p>
          <a:p>
            <a:pPr marL="257175" indent="-257175">
              <a:buAutoNum type="alphaLcParenR"/>
            </a:pPr>
            <a:r>
              <a:rPr lang="es-ES" dirty="0"/>
              <a:t>Implementar el circuito  en puertas lógicas. </a:t>
            </a:r>
          </a:p>
        </p:txBody>
      </p:sp>
      <p:sp>
        <p:nvSpPr>
          <p:cNvPr id="2" name="CuadroTexto 1">
            <a:extLst>
              <a:ext uri="{FF2B5EF4-FFF2-40B4-BE49-F238E27FC236}">
                <a16:creationId xmlns:a16="http://schemas.microsoft.com/office/drawing/2014/main" id="{4D786507-C568-4656-9B7B-FBE545E95A9A}"/>
              </a:ext>
            </a:extLst>
          </p:cNvPr>
          <p:cNvSpPr txBox="1"/>
          <p:nvPr/>
        </p:nvSpPr>
        <p:spPr>
          <a:xfrm>
            <a:off x="586886" y="4299438"/>
            <a:ext cx="1085554" cy="946413"/>
          </a:xfrm>
          <a:prstGeom prst="rect">
            <a:avLst/>
          </a:prstGeom>
          <a:noFill/>
        </p:spPr>
        <p:txBody>
          <a:bodyPr wrap="none" rtlCol="0">
            <a:spAutoFit/>
          </a:bodyPr>
          <a:lstStyle/>
          <a:p>
            <a:r>
              <a:rPr lang="es-ES" sz="1350" dirty="0"/>
              <a:t>0</a:t>
            </a:r>
            <a:r>
              <a:rPr lang="es-ES" sz="2100" baseline="30000" dirty="0"/>
              <a:t>◦</a:t>
            </a:r>
            <a:r>
              <a:rPr lang="es-ES" sz="1350" dirty="0">
                <a:sym typeface="Wingdings" panose="05000000000000000000" pitchFamily="2" charset="2"/>
              </a:rPr>
              <a:t>0 0 0 0</a:t>
            </a:r>
          </a:p>
          <a:p>
            <a:r>
              <a:rPr lang="es-ES" sz="1350" dirty="0">
                <a:sym typeface="Wingdings" panose="05000000000000000000" pitchFamily="2" charset="2"/>
              </a:rPr>
              <a:t>1</a:t>
            </a:r>
            <a:r>
              <a:rPr lang="es-ES" sz="2100" baseline="30000" dirty="0"/>
              <a:t>◦</a:t>
            </a:r>
            <a:r>
              <a:rPr lang="es-ES" sz="1350" dirty="0">
                <a:sym typeface="Wingdings" panose="05000000000000000000" pitchFamily="2" charset="2"/>
              </a:rPr>
              <a:t>0 0 0 1</a:t>
            </a:r>
          </a:p>
          <a:p>
            <a:r>
              <a:rPr lang="es-ES" sz="1350" dirty="0">
                <a:sym typeface="Wingdings" panose="05000000000000000000" pitchFamily="2" charset="2"/>
              </a:rPr>
              <a:t>…</a:t>
            </a:r>
          </a:p>
          <a:p>
            <a:r>
              <a:rPr lang="es-ES" sz="1350" dirty="0">
                <a:sym typeface="Wingdings" panose="05000000000000000000" pitchFamily="2" charset="2"/>
              </a:rPr>
              <a:t>7</a:t>
            </a:r>
            <a:r>
              <a:rPr lang="es-ES" sz="2100" baseline="30000" dirty="0"/>
              <a:t>◦</a:t>
            </a:r>
            <a:r>
              <a:rPr lang="es-ES" sz="1350" dirty="0">
                <a:sym typeface="Wingdings" panose="05000000000000000000" pitchFamily="2" charset="2"/>
              </a:rPr>
              <a:t>0 1 1 1</a:t>
            </a:r>
            <a:endParaRPr lang="es-ES" sz="1350" dirty="0"/>
          </a:p>
        </p:txBody>
      </p:sp>
      <p:sp>
        <p:nvSpPr>
          <p:cNvPr id="6" name="CuadroTexto 5">
            <a:extLst>
              <a:ext uri="{FF2B5EF4-FFF2-40B4-BE49-F238E27FC236}">
                <a16:creationId xmlns:a16="http://schemas.microsoft.com/office/drawing/2014/main" id="{46023CB9-F62A-4337-AD13-72135E08BB7C}"/>
              </a:ext>
            </a:extLst>
          </p:cNvPr>
          <p:cNvSpPr txBox="1"/>
          <p:nvPr/>
        </p:nvSpPr>
        <p:spPr>
          <a:xfrm>
            <a:off x="1954090" y="4299438"/>
            <a:ext cx="1143262" cy="1146468"/>
          </a:xfrm>
          <a:prstGeom prst="rect">
            <a:avLst/>
          </a:prstGeom>
          <a:noFill/>
        </p:spPr>
        <p:txBody>
          <a:bodyPr wrap="none" rtlCol="0">
            <a:spAutoFit/>
          </a:bodyPr>
          <a:lstStyle/>
          <a:p>
            <a:endParaRPr lang="es-ES" sz="1350" dirty="0"/>
          </a:p>
          <a:p>
            <a:r>
              <a:rPr lang="es-ES" sz="1350" dirty="0"/>
              <a:t>-1</a:t>
            </a:r>
            <a:r>
              <a:rPr lang="es-ES" sz="2100" baseline="30000" dirty="0"/>
              <a:t>◦</a:t>
            </a:r>
            <a:r>
              <a:rPr lang="es-ES" sz="1350" dirty="0">
                <a:sym typeface="Wingdings" panose="05000000000000000000" pitchFamily="2" charset="2"/>
              </a:rPr>
              <a:t>1 1 1 1</a:t>
            </a:r>
          </a:p>
          <a:p>
            <a:r>
              <a:rPr lang="es-ES" sz="1350" dirty="0">
                <a:sym typeface="Wingdings" panose="05000000000000000000" pitchFamily="2" charset="2"/>
              </a:rPr>
              <a:t>…</a:t>
            </a:r>
          </a:p>
          <a:p>
            <a:r>
              <a:rPr lang="es-ES" sz="1350" dirty="0">
                <a:sym typeface="Wingdings" panose="05000000000000000000" pitchFamily="2" charset="2"/>
              </a:rPr>
              <a:t>-7</a:t>
            </a:r>
            <a:r>
              <a:rPr lang="es-ES" sz="2100" baseline="30000" dirty="0"/>
              <a:t>◦</a:t>
            </a:r>
            <a:r>
              <a:rPr lang="es-ES" sz="1350" dirty="0">
                <a:sym typeface="Wingdings" panose="05000000000000000000" pitchFamily="2" charset="2"/>
              </a:rPr>
              <a:t>1 0 0 1</a:t>
            </a:r>
          </a:p>
          <a:p>
            <a:r>
              <a:rPr lang="es-ES" sz="1350" dirty="0">
                <a:sym typeface="Wingdings" panose="05000000000000000000" pitchFamily="2" charset="2"/>
              </a:rPr>
              <a:t>-8</a:t>
            </a:r>
            <a:r>
              <a:rPr lang="es-ES" baseline="30000" dirty="0"/>
              <a:t>◦</a:t>
            </a:r>
            <a:r>
              <a:rPr lang="es-ES" sz="1350" dirty="0">
                <a:sym typeface="Wingdings" panose="05000000000000000000" pitchFamily="2" charset="2"/>
              </a:rPr>
              <a:t>1 0 0 0</a:t>
            </a:r>
            <a:endParaRPr lang="es-ES" sz="1350" dirty="0"/>
          </a:p>
        </p:txBody>
      </p:sp>
      <p:sp>
        <p:nvSpPr>
          <p:cNvPr id="3" name="Marcador de número de diapositiva 2">
            <a:extLst>
              <a:ext uri="{FF2B5EF4-FFF2-40B4-BE49-F238E27FC236}">
                <a16:creationId xmlns:a16="http://schemas.microsoft.com/office/drawing/2014/main" id="{82200CFB-C24F-4F76-A1EB-B1F7B7E2BF36}"/>
              </a:ext>
            </a:extLst>
          </p:cNvPr>
          <p:cNvSpPr>
            <a:spLocks noGrp="1"/>
          </p:cNvSpPr>
          <p:nvPr>
            <p:ph type="sldNum" sz="quarter" idx="12"/>
          </p:nvPr>
        </p:nvSpPr>
        <p:spPr/>
        <p:txBody>
          <a:bodyPr/>
          <a:lstStyle/>
          <a:p>
            <a:fld id="{78733FC4-8689-4CA5-A153-34ADD6EFE592}" type="slidenum">
              <a:rPr lang="es-ES" smtClean="0"/>
              <a:t>133</a:t>
            </a:fld>
            <a:endParaRPr lang="es-ES"/>
          </a:p>
        </p:txBody>
      </p:sp>
    </p:spTree>
    <p:custDataLst>
      <p:tags r:id="rId1"/>
    </p:custDataLst>
    <p:extLst>
      <p:ext uri="{BB962C8B-B14F-4D97-AF65-F5344CB8AC3E}">
        <p14:creationId xmlns:p14="http://schemas.microsoft.com/office/powerpoint/2010/main" val="39218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6">
            <a:extLst>
              <a:ext uri="{FF2B5EF4-FFF2-40B4-BE49-F238E27FC236}">
                <a16:creationId xmlns:a16="http://schemas.microsoft.com/office/drawing/2014/main" id="{914D09DD-4A8E-4198-B830-3201177422C5}"/>
              </a:ext>
            </a:extLst>
          </p:cNvPr>
          <p:cNvGraphicFramePr>
            <a:graphicFrameLocks noGrp="1"/>
          </p:cNvGraphicFramePr>
          <p:nvPr/>
        </p:nvGraphicFramePr>
        <p:xfrm>
          <a:off x="714375" y="998220"/>
          <a:ext cx="6096000" cy="47929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4195853776"/>
                    </a:ext>
                  </a:extLst>
                </a:gridCol>
                <a:gridCol w="1016000">
                  <a:extLst>
                    <a:ext uri="{9D8B030D-6E8A-4147-A177-3AD203B41FA5}">
                      <a16:colId xmlns:a16="http://schemas.microsoft.com/office/drawing/2014/main" val="2604847045"/>
                    </a:ext>
                  </a:extLst>
                </a:gridCol>
                <a:gridCol w="1016000">
                  <a:extLst>
                    <a:ext uri="{9D8B030D-6E8A-4147-A177-3AD203B41FA5}">
                      <a16:colId xmlns:a16="http://schemas.microsoft.com/office/drawing/2014/main" val="539143443"/>
                    </a:ext>
                  </a:extLst>
                </a:gridCol>
                <a:gridCol w="1016000">
                  <a:extLst>
                    <a:ext uri="{9D8B030D-6E8A-4147-A177-3AD203B41FA5}">
                      <a16:colId xmlns:a16="http://schemas.microsoft.com/office/drawing/2014/main" val="2863522768"/>
                    </a:ext>
                  </a:extLst>
                </a:gridCol>
                <a:gridCol w="1016000">
                  <a:extLst>
                    <a:ext uri="{9D8B030D-6E8A-4147-A177-3AD203B41FA5}">
                      <a16:colId xmlns:a16="http://schemas.microsoft.com/office/drawing/2014/main" val="1096671321"/>
                    </a:ext>
                  </a:extLst>
                </a:gridCol>
                <a:gridCol w="1016000">
                  <a:extLst>
                    <a:ext uri="{9D8B030D-6E8A-4147-A177-3AD203B41FA5}">
                      <a16:colId xmlns:a16="http://schemas.microsoft.com/office/drawing/2014/main" val="734108888"/>
                    </a:ext>
                  </a:extLst>
                </a:gridCol>
              </a:tblGrid>
              <a:tr h="278130">
                <a:tc>
                  <a:txBody>
                    <a:bodyPr/>
                    <a:lstStyle/>
                    <a:p>
                      <a:pPr algn="ctr"/>
                      <a:r>
                        <a:rPr lang="es-ES" sz="1400" dirty="0"/>
                        <a:t>A</a:t>
                      </a:r>
                    </a:p>
                  </a:txBody>
                  <a:tcPr marL="68580" marR="68580" marT="34290" marB="34290"/>
                </a:tc>
                <a:tc>
                  <a:txBody>
                    <a:bodyPr/>
                    <a:lstStyle/>
                    <a:p>
                      <a:pPr algn="ctr"/>
                      <a:r>
                        <a:rPr lang="es-ES" sz="1400" dirty="0"/>
                        <a:t>B</a:t>
                      </a:r>
                    </a:p>
                  </a:txBody>
                  <a:tcPr marL="68580" marR="68580" marT="34290" marB="34290"/>
                </a:tc>
                <a:tc>
                  <a:txBody>
                    <a:bodyPr/>
                    <a:lstStyle/>
                    <a:p>
                      <a:pPr algn="ctr"/>
                      <a:r>
                        <a:rPr lang="es-ES" sz="1400" dirty="0"/>
                        <a:t>C</a:t>
                      </a:r>
                    </a:p>
                  </a:txBody>
                  <a:tcPr marL="68580" marR="68580" marT="34290" marB="34290"/>
                </a:tc>
                <a:tc>
                  <a:txBody>
                    <a:bodyPr/>
                    <a:lstStyle/>
                    <a:p>
                      <a:pPr algn="ctr"/>
                      <a:r>
                        <a:rPr lang="es-ES" sz="1400" dirty="0"/>
                        <a:t>D</a:t>
                      </a:r>
                    </a:p>
                  </a:txBody>
                  <a:tcPr marL="68580" marR="68580" marT="34290" marB="34290"/>
                </a:tc>
                <a:tc>
                  <a:txBody>
                    <a:bodyPr/>
                    <a:lstStyle/>
                    <a:p>
                      <a:pPr algn="ctr"/>
                      <a:r>
                        <a:rPr lang="es-ES" sz="1400" dirty="0" err="1"/>
                        <a:t>Tempª</a:t>
                      </a:r>
                      <a:endParaRPr lang="es-ES" sz="1400" dirty="0"/>
                    </a:p>
                  </a:txBody>
                  <a:tcPr marL="68580" marR="68580" marT="34290" marB="34290"/>
                </a:tc>
                <a:tc>
                  <a:txBody>
                    <a:bodyPr/>
                    <a:lstStyle/>
                    <a:p>
                      <a:pPr algn="ctr"/>
                      <a:r>
                        <a:rPr lang="es-ES" sz="1400" dirty="0"/>
                        <a:t>Salida</a:t>
                      </a:r>
                    </a:p>
                  </a:txBody>
                  <a:tcPr marL="68580" marR="68580" marT="34290" marB="34290"/>
                </a:tc>
                <a:extLst>
                  <a:ext uri="{0D108BD9-81ED-4DB2-BD59-A6C34878D82A}">
                    <a16:rowId xmlns:a16="http://schemas.microsoft.com/office/drawing/2014/main" val="2620825353"/>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dirty="0"/>
                    </a:p>
                  </a:txBody>
                  <a:tcPr marL="68580" marR="68580" marT="34290" marB="34290"/>
                </a:tc>
                <a:extLst>
                  <a:ext uri="{0D108BD9-81ED-4DB2-BD59-A6C34878D82A}">
                    <a16:rowId xmlns:a16="http://schemas.microsoft.com/office/drawing/2014/main" val="3949064274"/>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4151661089"/>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4087839958"/>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1881981781"/>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2132309881"/>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2975735689"/>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1707411685"/>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3814556177"/>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2390409689"/>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143568874"/>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1716744224"/>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1094771030"/>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814350124"/>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3213914616"/>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2991518999"/>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dirty="0"/>
                    </a:p>
                  </a:txBody>
                  <a:tcPr marL="68580" marR="68580" marT="34290" marB="34290"/>
                </a:tc>
                <a:extLst>
                  <a:ext uri="{0D108BD9-81ED-4DB2-BD59-A6C34878D82A}">
                    <a16:rowId xmlns:a16="http://schemas.microsoft.com/office/drawing/2014/main" val="4282325400"/>
                  </a:ext>
                </a:extLst>
              </a:tr>
            </a:tbl>
          </a:graphicData>
        </a:graphic>
      </p:graphicFrame>
      <p:graphicFrame>
        <p:nvGraphicFramePr>
          <p:cNvPr id="4" name="Tabla 6">
            <a:extLst>
              <a:ext uri="{FF2B5EF4-FFF2-40B4-BE49-F238E27FC236}">
                <a16:creationId xmlns:a16="http://schemas.microsoft.com/office/drawing/2014/main" id="{191D216D-74B5-4B4D-B52D-FD2160956030}"/>
              </a:ext>
            </a:extLst>
          </p:cNvPr>
          <p:cNvGraphicFramePr>
            <a:graphicFrameLocks noGrp="1"/>
          </p:cNvGraphicFramePr>
          <p:nvPr/>
        </p:nvGraphicFramePr>
        <p:xfrm>
          <a:off x="714375" y="998220"/>
          <a:ext cx="6096000" cy="47929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4195853776"/>
                    </a:ext>
                  </a:extLst>
                </a:gridCol>
                <a:gridCol w="1016000">
                  <a:extLst>
                    <a:ext uri="{9D8B030D-6E8A-4147-A177-3AD203B41FA5}">
                      <a16:colId xmlns:a16="http://schemas.microsoft.com/office/drawing/2014/main" val="2604847045"/>
                    </a:ext>
                  </a:extLst>
                </a:gridCol>
                <a:gridCol w="1016000">
                  <a:extLst>
                    <a:ext uri="{9D8B030D-6E8A-4147-A177-3AD203B41FA5}">
                      <a16:colId xmlns:a16="http://schemas.microsoft.com/office/drawing/2014/main" val="539143443"/>
                    </a:ext>
                  </a:extLst>
                </a:gridCol>
                <a:gridCol w="1016000">
                  <a:extLst>
                    <a:ext uri="{9D8B030D-6E8A-4147-A177-3AD203B41FA5}">
                      <a16:colId xmlns:a16="http://schemas.microsoft.com/office/drawing/2014/main" val="2863522768"/>
                    </a:ext>
                  </a:extLst>
                </a:gridCol>
                <a:gridCol w="1016000">
                  <a:extLst>
                    <a:ext uri="{9D8B030D-6E8A-4147-A177-3AD203B41FA5}">
                      <a16:colId xmlns:a16="http://schemas.microsoft.com/office/drawing/2014/main" val="1096671321"/>
                    </a:ext>
                  </a:extLst>
                </a:gridCol>
                <a:gridCol w="1016000">
                  <a:extLst>
                    <a:ext uri="{9D8B030D-6E8A-4147-A177-3AD203B41FA5}">
                      <a16:colId xmlns:a16="http://schemas.microsoft.com/office/drawing/2014/main" val="734108888"/>
                    </a:ext>
                  </a:extLst>
                </a:gridCol>
              </a:tblGrid>
              <a:tr h="278130">
                <a:tc>
                  <a:txBody>
                    <a:bodyPr/>
                    <a:lstStyle/>
                    <a:p>
                      <a:pPr algn="ctr"/>
                      <a:r>
                        <a:rPr lang="es-ES" sz="1400" dirty="0"/>
                        <a:t>A</a:t>
                      </a:r>
                    </a:p>
                  </a:txBody>
                  <a:tcPr marL="68580" marR="68580" marT="34290" marB="34290"/>
                </a:tc>
                <a:tc>
                  <a:txBody>
                    <a:bodyPr/>
                    <a:lstStyle/>
                    <a:p>
                      <a:pPr algn="ctr"/>
                      <a:r>
                        <a:rPr lang="es-ES" sz="1400" dirty="0"/>
                        <a:t>B</a:t>
                      </a:r>
                    </a:p>
                  </a:txBody>
                  <a:tcPr marL="68580" marR="68580" marT="34290" marB="34290"/>
                </a:tc>
                <a:tc>
                  <a:txBody>
                    <a:bodyPr/>
                    <a:lstStyle/>
                    <a:p>
                      <a:pPr algn="ctr"/>
                      <a:r>
                        <a:rPr lang="es-ES" sz="1400" dirty="0"/>
                        <a:t>C</a:t>
                      </a:r>
                    </a:p>
                  </a:txBody>
                  <a:tcPr marL="68580" marR="68580" marT="34290" marB="34290"/>
                </a:tc>
                <a:tc>
                  <a:txBody>
                    <a:bodyPr/>
                    <a:lstStyle/>
                    <a:p>
                      <a:pPr algn="ctr"/>
                      <a:r>
                        <a:rPr lang="es-ES" sz="1400" dirty="0"/>
                        <a:t>D</a:t>
                      </a:r>
                    </a:p>
                  </a:txBody>
                  <a:tcPr marL="68580" marR="68580" marT="34290" marB="34290"/>
                </a:tc>
                <a:tc>
                  <a:txBody>
                    <a:bodyPr/>
                    <a:lstStyle/>
                    <a:p>
                      <a:pPr algn="ctr"/>
                      <a:r>
                        <a:rPr lang="es-ES" sz="1400" dirty="0" err="1"/>
                        <a:t>Tempª</a:t>
                      </a:r>
                      <a:endParaRPr lang="es-ES" sz="1400" dirty="0"/>
                    </a:p>
                  </a:txBody>
                  <a:tcPr marL="68580" marR="68580" marT="34290" marB="34290"/>
                </a:tc>
                <a:tc>
                  <a:txBody>
                    <a:bodyPr/>
                    <a:lstStyle/>
                    <a:p>
                      <a:pPr algn="ctr"/>
                      <a:r>
                        <a:rPr lang="es-ES" sz="1400" dirty="0"/>
                        <a:t>Salida</a:t>
                      </a:r>
                    </a:p>
                  </a:txBody>
                  <a:tcPr marL="68580" marR="68580" marT="34290" marB="34290"/>
                </a:tc>
                <a:extLst>
                  <a:ext uri="{0D108BD9-81ED-4DB2-BD59-A6C34878D82A}">
                    <a16:rowId xmlns:a16="http://schemas.microsoft.com/office/drawing/2014/main" val="2620825353"/>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extLst>
                  <a:ext uri="{0D108BD9-81ED-4DB2-BD59-A6C34878D82A}">
                    <a16:rowId xmlns:a16="http://schemas.microsoft.com/office/drawing/2014/main" val="3949064274"/>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4151661089"/>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2</a:t>
                      </a:r>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4087839958"/>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3</a:t>
                      </a:r>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1881981781"/>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4</a:t>
                      </a:r>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2132309881"/>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5</a:t>
                      </a:r>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2975735689"/>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6</a:t>
                      </a:r>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1707411685"/>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7</a:t>
                      </a:r>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3814556177"/>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-8</a:t>
                      </a:r>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2390409689"/>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-7</a:t>
                      </a:r>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143568874"/>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-6</a:t>
                      </a:r>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1716744224"/>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-5</a:t>
                      </a:r>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1094771030"/>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-4</a:t>
                      </a:r>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814350124"/>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-3</a:t>
                      </a:r>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3213914616"/>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-2</a:t>
                      </a:r>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2991518999"/>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extLst>
                  <a:ext uri="{0D108BD9-81ED-4DB2-BD59-A6C34878D82A}">
                    <a16:rowId xmlns:a16="http://schemas.microsoft.com/office/drawing/2014/main" val="4282325400"/>
                  </a:ext>
                </a:extLst>
              </a:tr>
            </a:tbl>
          </a:graphicData>
        </a:graphic>
      </p:graphicFrame>
      <p:graphicFrame>
        <p:nvGraphicFramePr>
          <p:cNvPr id="5" name="Tabla 6">
            <a:extLst>
              <a:ext uri="{FF2B5EF4-FFF2-40B4-BE49-F238E27FC236}">
                <a16:creationId xmlns:a16="http://schemas.microsoft.com/office/drawing/2014/main" id="{96F6CAA8-A9B8-4063-86CB-63F1BC97645F}"/>
              </a:ext>
            </a:extLst>
          </p:cNvPr>
          <p:cNvGraphicFramePr>
            <a:graphicFrameLocks noGrp="1"/>
          </p:cNvGraphicFramePr>
          <p:nvPr/>
        </p:nvGraphicFramePr>
        <p:xfrm>
          <a:off x="714375" y="998220"/>
          <a:ext cx="6096000" cy="47929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4195853776"/>
                    </a:ext>
                  </a:extLst>
                </a:gridCol>
                <a:gridCol w="1016000">
                  <a:extLst>
                    <a:ext uri="{9D8B030D-6E8A-4147-A177-3AD203B41FA5}">
                      <a16:colId xmlns:a16="http://schemas.microsoft.com/office/drawing/2014/main" val="2604847045"/>
                    </a:ext>
                  </a:extLst>
                </a:gridCol>
                <a:gridCol w="1016000">
                  <a:extLst>
                    <a:ext uri="{9D8B030D-6E8A-4147-A177-3AD203B41FA5}">
                      <a16:colId xmlns:a16="http://schemas.microsoft.com/office/drawing/2014/main" val="539143443"/>
                    </a:ext>
                  </a:extLst>
                </a:gridCol>
                <a:gridCol w="1016000">
                  <a:extLst>
                    <a:ext uri="{9D8B030D-6E8A-4147-A177-3AD203B41FA5}">
                      <a16:colId xmlns:a16="http://schemas.microsoft.com/office/drawing/2014/main" val="2863522768"/>
                    </a:ext>
                  </a:extLst>
                </a:gridCol>
                <a:gridCol w="1016000">
                  <a:extLst>
                    <a:ext uri="{9D8B030D-6E8A-4147-A177-3AD203B41FA5}">
                      <a16:colId xmlns:a16="http://schemas.microsoft.com/office/drawing/2014/main" val="1096671321"/>
                    </a:ext>
                  </a:extLst>
                </a:gridCol>
                <a:gridCol w="1016000">
                  <a:extLst>
                    <a:ext uri="{9D8B030D-6E8A-4147-A177-3AD203B41FA5}">
                      <a16:colId xmlns:a16="http://schemas.microsoft.com/office/drawing/2014/main" val="734108888"/>
                    </a:ext>
                  </a:extLst>
                </a:gridCol>
              </a:tblGrid>
              <a:tr h="278130">
                <a:tc>
                  <a:txBody>
                    <a:bodyPr/>
                    <a:lstStyle/>
                    <a:p>
                      <a:pPr algn="ctr"/>
                      <a:r>
                        <a:rPr lang="es-ES" sz="1400" dirty="0"/>
                        <a:t>A</a:t>
                      </a:r>
                    </a:p>
                  </a:txBody>
                  <a:tcPr marL="68580" marR="68580" marT="34290" marB="34290"/>
                </a:tc>
                <a:tc>
                  <a:txBody>
                    <a:bodyPr/>
                    <a:lstStyle/>
                    <a:p>
                      <a:pPr algn="ctr"/>
                      <a:r>
                        <a:rPr lang="es-ES" sz="1400" dirty="0"/>
                        <a:t>B</a:t>
                      </a:r>
                    </a:p>
                  </a:txBody>
                  <a:tcPr marL="68580" marR="68580" marT="34290" marB="34290"/>
                </a:tc>
                <a:tc>
                  <a:txBody>
                    <a:bodyPr/>
                    <a:lstStyle/>
                    <a:p>
                      <a:pPr algn="ctr"/>
                      <a:r>
                        <a:rPr lang="es-ES" sz="1400" dirty="0"/>
                        <a:t>C</a:t>
                      </a:r>
                    </a:p>
                  </a:txBody>
                  <a:tcPr marL="68580" marR="68580" marT="34290" marB="34290"/>
                </a:tc>
                <a:tc>
                  <a:txBody>
                    <a:bodyPr/>
                    <a:lstStyle/>
                    <a:p>
                      <a:pPr algn="ctr"/>
                      <a:r>
                        <a:rPr lang="es-ES" sz="1400" dirty="0"/>
                        <a:t>D</a:t>
                      </a:r>
                    </a:p>
                  </a:txBody>
                  <a:tcPr marL="68580" marR="68580" marT="34290" marB="34290"/>
                </a:tc>
                <a:tc>
                  <a:txBody>
                    <a:bodyPr/>
                    <a:lstStyle/>
                    <a:p>
                      <a:pPr algn="ctr"/>
                      <a:r>
                        <a:rPr lang="es-ES" sz="1400" dirty="0" err="1"/>
                        <a:t>Tempª</a:t>
                      </a:r>
                      <a:endParaRPr lang="es-ES" sz="1400" dirty="0"/>
                    </a:p>
                  </a:txBody>
                  <a:tcPr marL="68580" marR="68580" marT="34290" marB="34290"/>
                </a:tc>
                <a:tc>
                  <a:txBody>
                    <a:bodyPr/>
                    <a:lstStyle/>
                    <a:p>
                      <a:pPr algn="ctr"/>
                      <a:r>
                        <a:rPr lang="es-ES" sz="1400" dirty="0"/>
                        <a:t>Salida</a:t>
                      </a:r>
                    </a:p>
                  </a:txBody>
                  <a:tcPr marL="68580" marR="68580" marT="34290" marB="34290"/>
                </a:tc>
                <a:extLst>
                  <a:ext uri="{0D108BD9-81ED-4DB2-BD59-A6C34878D82A}">
                    <a16:rowId xmlns:a16="http://schemas.microsoft.com/office/drawing/2014/main" val="2620825353"/>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3949064274"/>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4151661089"/>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2</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4087839958"/>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3</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1881981781"/>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4</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2132309881"/>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5</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2975735689"/>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6</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1707411685"/>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7</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3814556177"/>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-8</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2390409689"/>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-7</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143568874"/>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-6</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1716744224"/>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-5</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1094771030"/>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-4</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814350124"/>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-3</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3213914616"/>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-2</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2991518999"/>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4282325400"/>
                  </a:ext>
                </a:extLst>
              </a:tr>
            </a:tbl>
          </a:graphicData>
        </a:graphic>
      </p:graphicFrame>
      <p:sp>
        <p:nvSpPr>
          <p:cNvPr id="7" name="CuadroTexto 6">
            <a:extLst>
              <a:ext uri="{FF2B5EF4-FFF2-40B4-BE49-F238E27FC236}">
                <a16:creationId xmlns:a16="http://schemas.microsoft.com/office/drawing/2014/main" id="{D00DB609-DA17-424A-A5CD-C73C4F4CFCC1}"/>
              </a:ext>
            </a:extLst>
          </p:cNvPr>
          <p:cNvSpPr txBox="1"/>
          <p:nvPr/>
        </p:nvSpPr>
        <p:spPr>
          <a:xfrm>
            <a:off x="6810377" y="1220115"/>
            <a:ext cx="360996" cy="4915385"/>
          </a:xfrm>
          <a:prstGeom prst="rect">
            <a:avLst/>
          </a:prstGeom>
          <a:noFill/>
        </p:spPr>
        <p:txBody>
          <a:bodyPr wrap="none" rtlCol="0">
            <a:spAutoFit/>
          </a:bodyPr>
          <a:lstStyle/>
          <a:p>
            <a:pPr>
              <a:lnSpc>
                <a:spcPct val="150000"/>
              </a:lnSpc>
            </a:pPr>
            <a:r>
              <a:rPr lang="es-ES" sz="1238" dirty="0"/>
              <a:t>0</a:t>
            </a:r>
          </a:p>
          <a:p>
            <a:pPr>
              <a:lnSpc>
                <a:spcPct val="150000"/>
              </a:lnSpc>
            </a:pPr>
            <a:r>
              <a:rPr lang="es-ES" sz="1238" dirty="0"/>
              <a:t>1</a:t>
            </a:r>
          </a:p>
          <a:p>
            <a:pPr>
              <a:lnSpc>
                <a:spcPct val="150000"/>
              </a:lnSpc>
            </a:pPr>
            <a:r>
              <a:rPr lang="es-ES" sz="1238" dirty="0"/>
              <a:t>2</a:t>
            </a:r>
          </a:p>
          <a:p>
            <a:pPr>
              <a:lnSpc>
                <a:spcPct val="150000"/>
              </a:lnSpc>
            </a:pPr>
            <a:r>
              <a:rPr lang="es-ES" sz="1238" dirty="0"/>
              <a:t>3</a:t>
            </a:r>
          </a:p>
          <a:p>
            <a:pPr>
              <a:lnSpc>
                <a:spcPct val="150000"/>
              </a:lnSpc>
            </a:pPr>
            <a:r>
              <a:rPr lang="es-ES" sz="1238" dirty="0"/>
              <a:t>4</a:t>
            </a:r>
          </a:p>
          <a:p>
            <a:pPr>
              <a:lnSpc>
                <a:spcPct val="150000"/>
              </a:lnSpc>
            </a:pPr>
            <a:r>
              <a:rPr lang="es-ES" sz="1238" dirty="0"/>
              <a:t>5</a:t>
            </a:r>
          </a:p>
          <a:p>
            <a:pPr>
              <a:lnSpc>
                <a:spcPct val="150000"/>
              </a:lnSpc>
            </a:pPr>
            <a:r>
              <a:rPr lang="es-ES" sz="1238" dirty="0"/>
              <a:t>6</a:t>
            </a:r>
          </a:p>
          <a:p>
            <a:pPr>
              <a:lnSpc>
                <a:spcPct val="150000"/>
              </a:lnSpc>
            </a:pPr>
            <a:r>
              <a:rPr lang="es-ES" sz="1238" dirty="0"/>
              <a:t>7</a:t>
            </a:r>
          </a:p>
          <a:p>
            <a:pPr>
              <a:lnSpc>
                <a:spcPct val="150000"/>
              </a:lnSpc>
            </a:pPr>
            <a:r>
              <a:rPr lang="es-ES" sz="1238" dirty="0"/>
              <a:t>8</a:t>
            </a:r>
          </a:p>
          <a:p>
            <a:pPr>
              <a:lnSpc>
                <a:spcPct val="150000"/>
              </a:lnSpc>
            </a:pPr>
            <a:r>
              <a:rPr lang="es-ES" sz="1238" dirty="0"/>
              <a:t>9</a:t>
            </a:r>
          </a:p>
          <a:p>
            <a:pPr>
              <a:lnSpc>
                <a:spcPct val="150000"/>
              </a:lnSpc>
            </a:pPr>
            <a:r>
              <a:rPr lang="es-ES" sz="1238" dirty="0"/>
              <a:t>10</a:t>
            </a:r>
          </a:p>
          <a:p>
            <a:pPr>
              <a:lnSpc>
                <a:spcPct val="150000"/>
              </a:lnSpc>
            </a:pPr>
            <a:r>
              <a:rPr lang="es-ES" sz="1238" dirty="0"/>
              <a:t>11</a:t>
            </a:r>
          </a:p>
          <a:p>
            <a:pPr>
              <a:lnSpc>
                <a:spcPct val="150000"/>
              </a:lnSpc>
            </a:pPr>
            <a:r>
              <a:rPr lang="es-ES" sz="1238" dirty="0"/>
              <a:t>12</a:t>
            </a:r>
          </a:p>
          <a:p>
            <a:pPr>
              <a:lnSpc>
                <a:spcPct val="150000"/>
              </a:lnSpc>
            </a:pPr>
            <a:r>
              <a:rPr lang="es-ES" sz="1238" dirty="0"/>
              <a:t>13</a:t>
            </a:r>
          </a:p>
          <a:p>
            <a:pPr>
              <a:lnSpc>
                <a:spcPct val="150000"/>
              </a:lnSpc>
            </a:pPr>
            <a:r>
              <a:rPr lang="es-ES" sz="1238" dirty="0"/>
              <a:t>14</a:t>
            </a:r>
          </a:p>
          <a:p>
            <a:pPr>
              <a:lnSpc>
                <a:spcPct val="150000"/>
              </a:lnSpc>
            </a:pPr>
            <a:r>
              <a:rPr lang="es-ES" sz="1238" dirty="0"/>
              <a:t>15</a:t>
            </a:r>
          </a:p>
          <a:p>
            <a:pPr>
              <a:lnSpc>
                <a:spcPct val="150000"/>
              </a:lnSpc>
            </a:pPr>
            <a:endParaRPr lang="es-ES" sz="1238" dirty="0"/>
          </a:p>
        </p:txBody>
      </p:sp>
      <p:sp>
        <p:nvSpPr>
          <p:cNvPr id="8" name="Rectángulo 7">
            <a:extLst>
              <a:ext uri="{FF2B5EF4-FFF2-40B4-BE49-F238E27FC236}">
                <a16:creationId xmlns:a16="http://schemas.microsoft.com/office/drawing/2014/main" id="{3CB7AD46-EC75-4F0F-9E9C-76D4581EB233}"/>
              </a:ext>
            </a:extLst>
          </p:cNvPr>
          <p:cNvSpPr/>
          <p:nvPr/>
        </p:nvSpPr>
        <p:spPr>
          <a:xfrm>
            <a:off x="7109978" y="2514616"/>
            <a:ext cx="2117311" cy="670440"/>
          </a:xfrm>
          <a:prstGeom prst="rect">
            <a:avLst/>
          </a:prstGeom>
        </p:spPr>
        <p:txBody>
          <a:bodyPr wrap="none">
            <a:spAutoFit/>
          </a:bodyPr>
          <a:lstStyle/>
          <a:p>
            <a:pPr>
              <a:lnSpc>
                <a:spcPct val="107000"/>
              </a:lnSpc>
            </a:pPr>
            <a:r>
              <a:rPr lang="es-ES" dirty="0">
                <a:latin typeface="TimesNewRomanPSMT"/>
                <a:ea typeface="Calibri" panose="020F0502020204030204" pitchFamily="34" charset="0"/>
                <a:cs typeface="TimesNewRomanPSMT"/>
              </a:rPr>
              <a:t>f(</a:t>
            </a:r>
            <a:r>
              <a:rPr lang="es-ES" dirty="0" err="1">
                <a:latin typeface="TimesNewRomanPSMT"/>
                <a:ea typeface="Calibri" panose="020F0502020204030204" pitchFamily="34" charset="0"/>
                <a:cs typeface="TimesNewRomanPSMT"/>
              </a:rPr>
              <a:t>a,b,c,d</a:t>
            </a:r>
            <a:r>
              <a:rPr lang="es-ES" dirty="0">
                <a:latin typeface="TimesNewRomanPSMT"/>
                <a:ea typeface="Calibri" panose="020F0502020204030204" pitchFamily="34" charset="0"/>
                <a:cs typeface="TimesNewRomanPSMT"/>
              </a:rPr>
              <a:t>) =</a:t>
            </a:r>
          </a:p>
          <a:p>
            <a:pPr>
              <a:lnSpc>
                <a:spcPct val="107000"/>
              </a:lnSpc>
            </a:pPr>
            <a:r>
              <a:rPr lang="en-US" dirty="0">
                <a:latin typeface="Arial Unicode MS"/>
                <a:ea typeface="Calibri" panose="020F0502020204030204" pitchFamily="34" charset="0"/>
                <a:cs typeface="Times New Roman" panose="02020603050405020304" pitchFamily="18" charset="0"/>
              </a:rPr>
              <a:t>∑</a:t>
            </a:r>
            <a:r>
              <a:rPr lang="es-ES" dirty="0">
                <a:latin typeface="TimesNewRomanPSMT"/>
                <a:ea typeface="Calibri" panose="020F0502020204030204" pitchFamily="34" charset="0"/>
                <a:cs typeface="TimesNewRomanPSMT"/>
              </a:rPr>
              <a:t> m(5,6,7,8,9,10,11)</a:t>
            </a:r>
            <a:endParaRPr lang="es-ES" sz="1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Marcador de número de diapositiva 1">
            <a:extLst>
              <a:ext uri="{FF2B5EF4-FFF2-40B4-BE49-F238E27FC236}">
                <a16:creationId xmlns:a16="http://schemas.microsoft.com/office/drawing/2014/main" id="{5D68FD69-64A7-450F-876C-599ACFBB85BE}"/>
              </a:ext>
            </a:extLst>
          </p:cNvPr>
          <p:cNvSpPr>
            <a:spLocks noGrp="1"/>
          </p:cNvSpPr>
          <p:nvPr>
            <p:ph type="sldNum" sz="quarter" idx="12"/>
          </p:nvPr>
        </p:nvSpPr>
        <p:spPr/>
        <p:txBody>
          <a:bodyPr/>
          <a:lstStyle/>
          <a:p>
            <a:fld id="{78733FC4-8689-4CA5-A153-34ADD6EFE592}" type="slidenum">
              <a:rPr lang="es-ES" smtClean="0"/>
              <a:t>134</a:t>
            </a:fld>
            <a:endParaRPr lang="es-ES"/>
          </a:p>
        </p:txBody>
      </p:sp>
    </p:spTree>
    <p:custDataLst>
      <p:tags r:id="rId1"/>
    </p:custDataLst>
    <p:extLst>
      <p:ext uri="{BB962C8B-B14F-4D97-AF65-F5344CB8AC3E}">
        <p14:creationId xmlns:p14="http://schemas.microsoft.com/office/powerpoint/2010/main" val="317693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6">
            <a:extLst>
              <a:ext uri="{FF2B5EF4-FFF2-40B4-BE49-F238E27FC236}">
                <a16:creationId xmlns:a16="http://schemas.microsoft.com/office/drawing/2014/main" id="{75B4E9D7-E684-4C1E-9C29-B3A138DE8050}"/>
              </a:ext>
            </a:extLst>
          </p:cNvPr>
          <p:cNvGraphicFramePr>
            <a:graphicFrameLocks noGrp="1"/>
          </p:cNvGraphicFramePr>
          <p:nvPr>
            <p:extLst>
              <p:ext uri="{D42A27DB-BD31-4B8C-83A1-F6EECF244321}">
                <p14:modId xmlns:p14="http://schemas.microsoft.com/office/powerpoint/2010/main" val="1873685060"/>
              </p:ext>
            </p:extLst>
          </p:nvPr>
        </p:nvGraphicFramePr>
        <p:xfrm>
          <a:off x="1843453" y="1745622"/>
          <a:ext cx="4230644" cy="1672212"/>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r"/>
                      <a:r>
                        <a:rPr lang="es-ES" sz="1200" b="1" dirty="0">
                          <a:solidFill>
                            <a:srgbClr val="7030A0"/>
                          </a:solidFill>
                        </a:rPr>
                        <a:t>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28328204"/>
                  </a:ext>
                </a:extLst>
              </a:tr>
              <a:tr h="418053">
                <a:tc>
                  <a:txBody>
                    <a:bodyPr/>
                    <a:lstStyle/>
                    <a:p>
                      <a:pPr algn="r"/>
                      <a:r>
                        <a:rPr lang="es-ES" sz="1200" b="1" dirty="0">
                          <a:solidFill>
                            <a:srgbClr val="7030A0"/>
                          </a:solidFill>
                        </a:rPr>
                        <a:t>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7</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6</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10099308"/>
                  </a:ext>
                </a:extLst>
              </a:tr>
              <a:tr h="418053">
                <a:tc>
                  <a:txBody>
                    <a:bodyPr/>
                    <a:lstStyle/>
                    <a:p>
                      <a:pPr algn="r"/>
                      <a:r>
                        <a:rPr lang="es-ES" sz="1200" b="1" dirty="0">
                          <a:solidFill>
                            <a:srgbClr val="7030A0"/>
                          </a:solidFill>
                        </a:rPr>
                        <a:t>12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20124249"/>
                  </a:ext>
                </a:extLst>
              </a:tr>
              <a:tr h="418053">
                <a:tc>
                  <a:txBody>
                    <a:bodyPr/>
                    <a:lstStyle/>
                    <a:p>
                      <a:pPr algn="r"/>
                      <a:r>
                        <a:rPr lang="es-ES" sz="1200" b="1" dirty="0">
                          <a:solidFill>
                            <a:srgbClr val="7030A0"/>
                          </a:solidFill>
                        </a:rPr>
                        <a:t>8</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9</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78700675"/>
                  </a:ext>
                </a:extLst>
              </a:tr>
            </a:tbl>
          </a:graphicData>
        </a:graphic>
      </p:graphicFrame>
      <p:graphicFrame>
        <p:nvGraphicFramePr>
          <p:cNvPr id="6" name="Tabla 6">
            <a:extLst>
              <a:ext uri="{FF2B5EF4-FFF2-40B4-BE49-F238E27FC236}">
                <a16:creationId xmlns:a16="http://schemas.microsoft.com/office/drawing/2014/main" id="{CDBF867F-24F8-451D-820B-779FCBDA3884}"/>
              </a:ext>
            </a:extLst>
          </p:cNvPr>
          <p:cNvGraphicFramePr>
            <a:graphicFrameLocks noGrp="1"/>
          </p:cNvGraphicFramePr>
          <p:nvPr>
            <p:extLst>
              <p:ext uri="{D42A27DB-BD31-4B8C-83A1-F6EECF244321}">
                <p14:modId xmlns:p14="http://schemas.microsoft.com/office/powerpoint/2010/main" val="4160680711"/>
              </p:ext>
            </p:extLst>
          </p:nvPr>
        </p:nvGraphicFramePr>
        <p:xfrm>
          <a:off x="1768023" y="1815436"/>
          <a:ext cx="4230644" cy="1672212"/>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extLst>
                  <a:ext uri="{0D108BD9-81ED-4DB2-BD59-A6C34878D82A}">
                    <a16:rowId xmlns:a16="http://schemas.microsoft.com/office/drawing/2014/main" val="4228328204"/>
                  </a:ext>
                </a:extLst>
              </a:tr>
              <a:tr h="418053">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4110099308"/>
                  </a:ext>
                </a:extLst>
              </a:tr>
              <a:tr h="418053">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extLst>
                  <a:ext uri="{0D108BD9-81ED-4DB2-BD59-A6C34878D82A}">
                    <a16:rowId xmlns:a16="http://schemas.microsoft.com/office/drawing/2014/main" val="2120124249"/>
                  </a:ext>
                </a:extLst>
              </a:tr>
              <a:tr h="418053">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3078700675"/>
                  </a:ext>
                </a:extLst>
              </a:tr>
            </a:tbl>
          </a:graphicData>
        </a:graphic>
      </p:graphicFrame>
      <p:cxnSp>
        <p:nvCxnSpPr>
          <p:cNvPr id="7" name="Conector recto 6">
            <a:extLst>
              <a:ext uri="{FF2B5EF4-FFF2-40B4-BE49-F238E27FC236}">
                <a16:creationId xmlns:a16="http://schemas.microsoft.com/office/drawing/2014/main" id="{12629822-5CD2-4A44-8AF6-46A1A0BDFAF1}"/>
              </a:ext>
            </a:extLst>
          </p:cNvPr>
          <p:cNvCxnSpPr/>
          <p:nvPr/>
        </p:nvCxnSpPr>
        <p:spPr>
          <a:xfrm flipH="1" flipV="1">
            <a:off x="1458461" y="1520161"/>
            <a:ext cx="314325" cy="314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lipse 8">
            <a:extLst>
              <a:ext uri="{FF2B5EF4-FFF2-40B4-BE49-F238E27FC236}">
                <a16:creationId xmlns:a16="http://schemas.microsoft.com/office/drawing/2014/main" id="{4BBB408C-9DC6-4E71-9819-E813C49F48F9}"/>
              </a:ext>
            </a:extLst>
          </p:cNvPr>
          <p:cNvSpPr/>
          <p:nvPr/>
        </p:nvSpPr>
        <p:spPr>
          <a:xfrm>
            <a:off x="1768023" y="3026632"/>
            <a:ext cx="4477780" cy="440946"/>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1" name="Elipse 10">
            <a:extLst>
              <a:ext uri="{FF2B5EF4-FFF2-40B4-BE49-F238E27FC236}">
                <a16:creationId xmlns:a16="http://schemas.microsoft.com/office/drawing/2014/main" id="{DDAE1053-33A9-41B8-A72C-08D0A0311E7D}"/>
              </a:ext>
            </a:extLst>
          </p:cNvPr>
          <p:cNvSpPr/>
          <p:nvPr/>
        </p:nvSpPr>
        <p:spPr>
          <a:xfrm>
            <a:off x="3138982" y="2242310"/>
            <a:ext cx="1744466" cy="428288"/>
          </a:xfrm>
          <a:prstGeom prst="ellipse">
            <a:avLst/>
          </a:prstGeom>
          <a:solidFill>
            <a:srgbClr val="00B05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2" name="Elipse 11">
            <a:extLst>
              <a:ext uri="{FF2B5EF4-FFF2-40B4-BE49-F238E27FC236}">
                <a16:creationId xmlns:a16="http://schemas.microsoft.com/office/drawing/2014/main" id="{6FD1365B-9991-4339-82E9-0DE951ED2676}"/>
              </a:ext>
            </a:extLst>
          </p:cNvPr>
          <p:cNvSpPr/>
          <p:nvPr/>
        </p:nvSpPr>
        <p:spPr>
          <a:xfrm>
            <a:off x="4068865" y="2229651"/>
            <a:ext cx="1744466" cy="440946"/>
          </a:xfrm>
          <a:prstGeom prst="ellipse">
            <a:avLst/>
          </a:pr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nvGrpSpPr>
          <p:cNvPr id="13" name="Grupo 12">
            <a:extLst>
              <a:ext uri="{FF2B5EF4-FFF2-40B4-BE49-F238E27FC236}">
                <a16:creationId xmlns:a16="http://schemas.microsoft.com/office/drawing/2014/main" id="{6584EA7A-C717-48F3-8214-FDFE03F46C2B}"/>
              </a:ext>
            </a:extLst>
          </p:cNvPr>
          <p:cNvGrpSpPr/>
          <p:nvPr/>
        </p:nvGrpSpPr>
        <p:grpSpPr>
          <a:xfrm>
            <a:off x="1139569" y="1419380"/>
            <a:ext cx="4609551" cy="2091352"/>
            <a:chOff x="1606812" y="3459718"/>
            <a:chExt cx="6146067" cy="2788468"/>
          </a:xfrm>
        </p:grpSpPr>
        <p:sp>
          <p:nvSpPr>
            <p:cNvPr id="14" name="CuadroTexto 13">
              <a:extLst>
                <a:ext uri="{FF2B5EF4-FFF2-40B4-BE49-F238E27FC236}">
                  <a16:creationId xmlns:a16="http://schemas.microsoft.com/office/drawing/2014/main" id="{150E0852-1141-47AB-81BF-A53C4E4E7D19}"/>
                </a:ext>
              </a:extLst>
            </p:cNvPr>
            <p:cNvSpPr txBox="1"/>
            <p:nvPr/>
          </p:nvSpPr>
          <p:spPr>
            <a:xfrm>
              <a:off x="1606812" y="3581401"/>
              <a:ext cx="643765" cy="553997"/>
            </a:xfrm>
            <a:prstGeom prst="rect">
              <a:avLst/>
            </a:prstGeom>
            <a:noFill/>
          </p:spPr>
          <p:txBody>
            <a:bodyPr wrap="none" rtlCol="0">
              <a:spAutoFit/>
            </a:bodyPr>
            <a:lstStyle/>
            <a:p>
              <a:r>
                <a:rPr lang="es-ES" sz="2100" dirty="0"/>
                <a:t>ab</a:t>
              </a:r>
            </a:p>
          </p:txBody>
        </p:sp>
        <p:sp>
          <p:nvSpPr>
            <p:cNvPr id="15" name="CuadroTexto 14">
              <a:extLst>
                <a:ext uri="{FF2B5EF4-FFF2-40B4-BE49-F238E27FC236}">
                  <a16:creationId xmlns:a16="http://schemas.microsoft.com/office/drawing/2014/main" id="{BE549C5A-B84D-4F66-B172-69A94CF47F9A}"/>
                </a:ext>
              </a:extLst>
            </p:cNvPr>
            <p:cNvSpPr txBox="1"/>
            <p:nvPr/>
          </p:nvSpPr>
          <p:spPr>
            <a:xfrm>
              <a:off x="1732299" y="4033738"/>
              <a:ext cx="643765" cy="553997"/>
            </a:xfrm>
            <a:prstGeom prst="rect">
              <a:avLst/>
            </a:prstGeom>
            <a:noFill/>
          </p:spPr>
          <p:txBody>
            <a:bodyPr wrap="none" rtlCol="0">
              <a:spAutoFit/>
            </a:bodyPr>
            <a:lstStyle/>
            <a:p>
              <a:r>
                <a:rPr lang="es-ES" sz="2100" dirty="0"/>
                <a:t>00</a:t>
              </a:r>
            </a:p>
          </p:txBody>
        </p:sp>
        <p:sp>
          <p:nvSpPr>
            <p:cNvPr id="16" name="CuadroTexto 15">
              <a:extLst>
                <a:ext uri="{FF2B5EF4-FFF2-40B4-BE49-F238E27FC236}">
                  <a16:creationId xmlns:a16="http://schemas.microsoft.com/office/drawing/2014/main" id="{B11B1A67-1998-4944-9EF2-026B6B8678ED}"/>
                </a:ext>
              </a:extLst>
            </p:cNvPr>
            <p:cNvSpPr txBox="1"/>
            <p:nvPr/>
          </p:nvSpPr>
          <p:spPr>
            <a:xfrm>
              <a:off x="1716629" y="4561826"/>
              <a:ext cx="643765" cy="553997"/>
            </a:xfrm>
            <a:prstGeom prst="rect">
              <a:avLst/>
            </a:prstGeom>
            <a:noFill/>
          </p:spPr>
          <p:txBody>
            <a:bodyPr wrap="none" rtlCol="0">
              <a:spAutoFit/>
            </a:bodyPr>
            <a:lstStyle/>
            <a:p>
              <a:r>
                <a:rPr lang="es-ES" sz="2100" dirty="0"/>
                <a:t>01</a:t>
              </a:r>
            </a:p>
          </p:txBody>
        </p:sp>
        <p:sp>
          <p:nvSpPr>
            <p:cNvPr id="17" name="CuadroTexto 16">
              <a:extLst>
                <a:ext uri="{FF2B5EF4-FFF2-40B4-BE49-F238E27FC236}">
                  <a16:creationId xmlns:a16="http://schemas.microsoft.com/office/drawing/2014/main" id="{832956E0-C91F-406E-AB43-F0542A1F4EEA}"/>
                </a:ext>
              </a:extLst>
            </p:cNvPr>
            <p:cNvSpPr txBox="1"/>
            <p:nvPr/>
          </p:nvSpPr>
          <p:spPr>
            <a:xfrm>
              <a:off x="1701559" y="5128008"/>
              <a:ext cx="617092" cy="553997"/>
            </a:xfrm>
            <a:prstGeom prst="rect">
              <a:avLst/>
            </a:prstGeom>
            <a:noFill/>
          </p:spPr>
          <p:txBody>
            <a:bodyPr wrap="none" rtlCol="0">
              <a:spAutoFit/>
            </a:bodyPr>
            <a:lstStyle/>
            <a:p>
              <a:r>
                <a:rPr lang="es-ES" sz="2100" dirty="0"/>
                <a:t>11</a:t>
              </a:r>
            </a:p>
          </p:txBody>
        </p:sp>
        <p:sp>
          <p:nvSpPr>
            <p:cNvPr id="18" name="CuadroTexto 17">
              <a:extLst>
                <a:ext uri="{FF2B5EF4-FFF2-40B4-BE49-F238E27FC236}">
                  <a16:creationId xmlns:a16="http://schemas.microsoft.com/office/drawing/2014/main" id="{D43C7C3B-F840-46E2-8825-1F60E0D97050}"/>
                </a:ext>
              </a:extLst>
            </p:cNvPr>
            <p:cNvSpPr txBox="1"/>
            <p:nvPr/>
          </p:nvSpPr>
          <p:spPr>
            <a:xfrm>
              <a:off x="1702416" y="5694189"/>
              <a:ext cx="643765" cy="553997"/>
            </a:xfrm>
            <a:prstGeom prst="rect">
              <a:avLst/>
            </a:prstGeom>
            <a:noFill/>
          </p:spPr>
          <p:txBody>
            <a:bodyPr wrap="none" rtlCol="0">
              <a:spAutoFit/>
            </a:bodyPr>
            <a:lstStyle/>
            <a:p>
              <a:r>
                <a:rPr lang="es-ES" sz="2100" dirty="0"/>
                <a:t>10</a:t>
              </a:r>
            </a:p>
          </p:txBody>
        </p:sp>
        <p:grpSp>
          <p:nvGrpSpPr>
            <p:cNvPr id="19" name="Grupo 18">
              <a:extLst>
                <a:ext uri="{FF2B5EF4-FFF2-40B4-BE49-F238E27FC236}">
                  <a16:creationId xmlns:a16="http://schemas.microsoft.com/office/drawing/2014/main" id="{43116C8E-0626-491F-A27F-F8F621B773F6}"/>
                </a:ext>
              </a:extLst>
            </p:cNvPr>
            <p:cNvGrpSpPr/>
            <p:nvPr/>
          </p:nvGrpSpPr>
          <p:grpSpPr>
            <a:xfrm>
              <a:off x="2243920" y="3459718"/>
              <a:ext cx="5508959" cy="624204"/>
              <a:chOff x="2243920" y="3459718"/>
              <a:chExt cx="5508959" cy="624204"/>
            </a:xfrm>
          </p:grpSpPr>
          <p:sp>
            <p:nvSpPr>
              <p:cNvPr id="20" name="CuadroTexto 19">
                <a:extLst>
                  <a:ext uri="{FF2B5EF4-FFF2-40B4-BE49-F238E27FC236}">
                    <a16:creationId xmlns:a16="http://schemas.microsoft.com/office/drawing/2014/main" id="{01AFC6B2-123C-409C-B514-D774F58CB264}"/>
                  </a:ext>
                </a:extLst>
              </p:cNvPr>
              <p:cNvSpPr txBox="1"/>
              <p:nvPr/>
            </p:nvSpPr>
            <p:spPr>
              <a:xfrm>
                <a:off x="2243920" y="3459718"/>
                <a:ext cx="624531" cy="553997"/>
              </a:xfrm>
              <a:prstGeom prst="rect">
                <a:avLst/>
              </a:prstGeom>
              <a:noFill/>
            </p:spPr>
            <p:txBody>
              <a:bodyPr wrap="none" rtlCol="0">
                <a:spAutoFit/>
              </a:bodyPr>
              <a:lstStyle/>
              <a:p>
                <a:r>
                  <a:rPr lang="es-ES" sz="2100" dirty="0"/>
                  <a:t>cd</a:t>
                </a:r>
              </a:p>
            </p:txBody>
          </p:sp>
          <p:sp>
            <p:nvSpPr>
              <p:cNvPr id="21" name="CuadroTexto 20">
                <a:extLst>
                  <a:ext uri="{FF2B5EF4-FFF2-40B4-BE49-F238E27FC236}">
                    <a16:creationId xmlns:a16="http://schemas.microsoft.com/office/drawing/2014/main" id="{774F37C1-C39C-45C0-B975-7BEE4ECD9BC5}"/>
                  </a:ext>
                </a:extLst>
              </p:cNvPr>
              <p:cNvSpPr txBox="1"/>
              <p:nvPr/>
            </p:nvSpPr>
            <p:spPr>
              <a:xfrm>
                <a:off x="2956023" y="3529925"/>
                <a:ext cx="643765" cy="553997"/>
              </a:xfrm>
              <a:prstGeom prst="rect">
                <a:avLst/>
              </a:prstGeom>
              <a:noFill/>
            </p:spPr>
            <p:txBody>
              <a:bodyPr wrap="none" rtlCol="0">
                <a:spAutoFit/>
              </a:bodyPr>
              <a:lstStyle/>
              <a:p>
                <a:r>
                  <a:rPr lang="es-ES" sz="2100" dirty="0"/>
                  <a:t>00</a:t>
                </a:r>
              </a:p>
            </p:txBody>
          </p:sp>
          <p:sp>
            <p:nvSpPr>
              <p:cNvPr id="22" name="CuadroTexto 21">
                <a:extLst>
                  <a:ext uri="{FF2B5EF4-FFF2-40B4-BE49-F238E27FC236}">
                    <a16:creationId xmlns:a16="http://schemas.microsoft.com/office/drawing/2014/main" id="{C3AC35FF-AA29-47C1-A4FA-F8877DF2DCE2}"/>
                  </a:ext>
                </a:extLst>
              </p:cNvPr>
              <p:cNvSpPr txBox="1"/>
              <p:nvPr/>
            </p:nvSpPr>
            <p:spPr>
              <a:xfrm>
                <a:off x="4257661" y="3459718"/>
                <a:ext cx="643765" cy="553997"/>
              </a:xfrm>
              <a:prstGeom prst="rect">
                <a:avLst/>
              </a:prstGeom>
              <a:noFill/>
            </p:spPr>
            <p:txBody>
              <a:bodyPr wrap="none" rtlCol="0">
                <a:spAutoFit/>
              </a:bodyPr>
              <a:lstStyle/>
              <a:p>
                <a:r>
                  <a:rPr lang="es-ES" sz="2100" dirty="0"/>
                  <a:t>01</a:t>
                </a:r>
              </a:p>
            </p:txBody>
          </p:sp>
          <p:sp>
            <p:nvSpPr>
              <p:cNvPr id="23" name="CuadroTexto 22">
                <a:extLst>
                  <a:ext uri="{FF2B5EF4-FFF2-40B4-BE49-F238E27FC236}">
                    <a16:creationId xmlns:a16="http://schemas.microsoft.com/office/drawing/2014/main" id="{080E55AB-209D-44E1-A851-6D6347272E7E}"/>
                  </a:ext>
                </a:extLst>
              </p:cNvPr>
              <p:cNvSpPr txBox="1"/>
              <p:nvPr/>
            </p:nvSpPr>
            <p:spPr>
              <a:xfrm>
                <a:off x="5593892" y="3459718"/>
                <a:ext cx="617092" cy="553997"/>
              </a:xfrm>
              <a:prstGeom prst="rect">
                <a:avLst/>
              </a:prstGeom>
              <a:noFill/>
            </p:spPr>
            <p:txBody>
              <a:bodyPr wrap="none" rtlCol="0">
                <a:spAutoFit/>
              </a:bodyPr>
              <a:lstStyle/>
              <a:p>
                <a:r>
                  <a:rPr lang="es-ES" sz="2100" dirty="0"/>
                  <a:t>11</a:t>
                </a:r>
              </a:p>
            </p:txBody>
          </p:sp>
          <p:sp>
            <p:nvSpPr>
              <p:cNvPr id="24" name="CuadroTexto 23">
                <a:extLst>
                  <a:ext uri="{FF2B5EF4-FFF2-40B4-BE49-F238E27FC236}">
                    <a16:creationId xmlns:a16="http://schemas.microsoft.com/office/drawing/2014/main" id="{ADDF5D02-615C-4F65-AD7D-435865305377}"/>
                  </a:ext>
                </a:extLst>
              </p:cNvPr>
              <p:cNvSpPr txBox="1"/>
              <p:nvPr/>
            </p:nvSpPr>
            <p:spPr>
              <a:xfrm>
                <a:off x="7109114" y="3529925"/>
                <a:ext cx="643765" cy="553997"/>
              </a:xfrm>
              <a:prstGeom prst="rect">
                <a:avLst/>
              </a:prstGeom>
              <a:noFill/>
            </p:spPr>
            <p:txBody>
              <a:bodyPr wrap="none" rtlCol="0">
                <a:spAutoFit/>
              </a:bodyPr>
              <a:lstStyle/>
              <a:p>
                <a:r>
                  <a:rPr lang="es-ES" sz="2100" dirty="0"/>
                  <a:t>10</a:t>
                </a:r>
              </a:p>
            </p:txBody>
          </p:sp>
        </p:grpSp>
      </p:grpSp>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05ECB6B4-5713-42E4-ABF5-90B4EACD316E}"/>
                  </a:ext>
                </a:extLst>
              </p:cNvPr>
              <p:cNvSpPr txBox="1"/>
              <p:nvPr/>
            </p:nvSpPr>
            <p:spPr>
              <a:xfrm>
                <a:off x="5333510" y="3691422"/>
                <a:ext cx="1117623" cy="1482457"/>
              </a:xfrm>
              <a:prstGeom prst="rect">
                <a:avLst/>
              </a:prstGeom>
              <a:solidFill>
                <a:srgbClr val="CBD8EF"/>
              </a:solidFill>
              <a:ln>
                <a:solidFill>
                  <a:schemeClr val="accent1">
                    <a:shade val="50000"/>
                  </a:schemeClr>
                </a:solidFill>
              </a:ln>
            </p:spPr>
            <p:txBody>
              <a:bodyPr wrap="square" rtlCol="0">
                <a:spAutoFit/>
              </a:bodyPr>
              <a:lstStyle/>
              <a:p>
                <a:pPr algn="ctr"/>
                <a:r>
                  <a:rPr lang="es-ES" sz="1500" dirty="0"/>
                  <a:t>a  b  c  d</a:t>
                </a:r>
              </a:p>
              <a:p>
                <a:pPr algn="ctr"/>
                <a:r>
                  <a:rPr lang="es-ES" sz="1500" dirty="0"/>
                  <a:t>1 0  0  0</a:t>
                </a:r>
              </a:p>
              <a:p>
                <a:pPr algn="ctr"/>
                <a:r>
                  <a:rPr lang="es-ES" sz="1500" dirty="0"/>
                  <a:t>1 0  0  1</a:t>
                </a:r>
              </a:p>
              <a:p>
                <a:pPr algn="ctr"/>
                <a:r>
                  <a:rPr lang="es-ES" sz="1500" dirty="0"/>
                  <a:t>1 0  1  1</a:t>
                </a:r>
              </a:p>
              <a:p>
                <a:pPr algn="ctr"/>
                <a:r>
                  <a:rPr lang="es-ES" sz="1500" dirty="0"/>
                  <a:t>1 0  1  0</a:t>
                </a:r>
              </a:p>
              <a:p>
                <a:pPr algn="ctr"/>
                <a14:m>
                  <m:oMathPara xmlns:m="http://schemas.openxmlformats.org/officeDocument/2006/math">
                    <m:oMathParaPr>
                      <m:jc m:val="centerGroup"/>
                    </m:oMathParaPr>
                    <m:oMath xmlns:m="http://schemas.openxmlformats.org/officeDocument/2006/math">
                      <m:r>
                        <a:rPr lang="es-ES" sz="1500" i="1">
                          <a:latin typeface="Cambria Math" panose="02040503050406030204" pitchFamily="18" charset="0"/>
                          <a:ea typeface="Calibri" panose="020F0502020204030204" pitchFamily="34" charset="0"/>
                          <a:cs typeface="TimesNewRomanPSMT"/>
                        </a:rPr>
                        <m:t>𝑎</m:t>
                      </m:r>
                      <m:acc>
                        <m:accPr>
                          <m:chr m:val="̅"/>
                          <m:ctrlPr>
                            <a:rPr lang="es-ES" sz="1500" i="1">
                              <a:latin typeface="Cambria Math" panose="02040503050406030204" pitchFamily="18" charset="0"/>
                              <a:ea typeface="Calibri" panose="020F0502020204030204" pitchFamily="34" charset="0"/>
                              <a:cs typeface="TimesNewRomanPSMT"/>
                            </a:rPr>
                          </m:ctrlPr>
                        </m:accPr>
                        <m:e>
                          <m:r>
                            <a:rPr lang="es-ES" sz="1500" i="1">
                              <a:latin typeface="Cambria Math" panose="02040503050406030204" pitchFamily="18" charset="0"/>
                              <a:ea typeface="Calibri" panose="020F0502020204030204" pitchFamily="34" charset="0"/>
                              <a:cs typeface="TimesNewRomanPSMT"/>
                            </a:rPr>
                            <m:t>𝑏</m:t>
                          </m:r>
                        </m:e>
                      </m:acc>
                    </m:oMath>
                  </m:oMathPara>
                </a14:m>
                <a:endParaRPr lang="es-ES" sz="1500" dirty="0"/>
              </a:p>
            </p:txBody>
          </p:sp>
        </mc:Choice>
        <mc:Fallback xmlns="">
          <p:sp>
            <p:nvSpPr>
              <p:cNvPr id="25" name="CuadroTexto 24">
                <a:extLst>
                  <a:ext uri="{FF2B5EF4-FFF2-40B4-BE49-F238E27FC236}">
                    <a16:creationId xmlns:a16="http://schemas.microsoft.com/office/drawing/2014/main" id="{05ECB6B4-5713-42E4-ABF5-90B4EACD316E}"/>
                  </a:ext>
                </a:extLst>
              </p:cNvPr>
              <p:cNvSpPr txBox="1">
                <a:spLocks noRot="1" noChangeAspect="1" noMove="1" noResize="1" noEditPoints="1" noAdjustHandles="1" noChangeArrowheads="1" noChangeShapeType="1" noTextEdit="1"/>
              </p:cNvSpPr>
              <p:nvPr/>
            </p:nvSpPr>
            <p:spPr>
              <a:xfrm>
                <a:off x="5333510" y="3691422"/>
                <a:ext cx="1117623" cy="1482457"/>
              </a:xfrm>
              <a:prstGeom prst="rect">
                <a:avLst/>
              </a:prstGeom>
              <a:blipFill>
                <a:blip r:embed="rId3"/>
                <a:stretch>
                  <a:fillRect t="-816"/>
                </a:stretch>
              </a:blipFill>
              <a:ln>
                <a:solidFill>
                  <a:schemeClr val="accent1">
                    <a:shade val="50000"/>
                  </a:schemeClr>
                </a:solid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867FE2B5-6233-4647-A6DD-44EFCDDC3C82}"/>
                  </a:ext>
                </a:extLst>
              </p:cNvPr>
              <p:cNvSpPr txBox="1"/>
              <p:nvPr/>
            </p:nvSpPr>
            <p:spPr>
              <a:xfrm>
                <a:off x="3793712" y="3721599"/>
                <a:ext cx="1117623" cy="1015663"/>
              </a:xfrm>
              <a:prstGeom prst="rect">
                <a:avLst/>
              </a:prstGeom>
              <a:solidFill>
                <a:srgbClr val="FFB8B8"/>
              </a:solidFill>
              <a:ln>
                <a:solidFill>
                  <a:schemeClr val="accent1">
                    <a:shade val="50000"/>
                  </a:schemeClr>
                </a:solidFill>
              </a:ln>
            </p:spPr>
            <p:txBody>
              <a:bodyPr wrap="square" rtlCol="0">
                <a:spAutoFit/>
              </a:bodyPr>
              <a:lstStyle/>
              <a:p>
                <a:pPr algn="ctr"/>
                <a:r>
                  <a:rPr lang="es-ES" sz="1500" dirty="0"/>
                  <a:t>a  b  c  d</a:t>
                </a:r>
              </a:p>
              <a:p>
                <a:pPr algn="ctr"/>
                <a:r>
                  <a:rPr lang="es-ES" sz="1500" dirty="0"/>
                  <a:t>0  1  1  1</a:t>
                </a:r>
              </a:p>
              <a:p>
                <a:pPr algn="ctr"/>
                <a:r>
                  <a:rPr lang="es-ES" sz="1500" dirty="0"/>
                  <a:t>0  1  1  0</a:t>
                </a:r>
              </a:p>
              <a:p>
                <a:pPr algn="ctr"/>
                <a14:m>
                  <m:oMathPara xmlns:m="http://schemas.openxmlformats.org/officeDocument/2006/math">
                    <m:oMathParaPr>
                      <m:jc m:val="centerGroup"/>
                    </m:oMathParaPr>
                    <m:oMath xmlns:m="http://schemas.openxmlformats.org/officeDocument/2006/math">
                      <m:acc>
                        <m:accPr>
                          <m:chr m:val="̅"/>
                          <m:ctrlPr>
                            <a:rPr lang="es-ES" sz="1500" i="1">
                              <a:latin typeface="Cambria Math" panose="02040503050406030204" pitchFamily="18" charset="0"/>
                              <a:ea typeface="Calibri" panose="020F0502020204030204" pitchFamily="34" charset="0"/>
                              <a:cs typeface="TimesNewRomanPSMT"/>
                            </a:rPr>
                          </m:ctrlPr>
                        </m:accPr>
                        <m:e>
                          <m:r>
                            <a:rPr lang="es-ES" sz="1500" i="1">
                              <a:latin typeface="Cambria Math" panose="02040503050406030204" pitchFamily="18" charset="0"/>
                              <a:ea typeface="Calibri" panose="020F0502020204030204" pitchFamily="34" charset="0"/>
                              <a:cs typeface="TimesNewRomanPSMT"/>
                            </a:rPr>
                            <m:t>𝑎</m:t>
                          </m:r>
                        </m:e>
                      </m:acc>
                      <m:r>
                        <a:rPr lang="es-ES" sz="1500" i="1">
                          <a:latin typeface="Cambria Math" panose="02040503050406030204" pitchFamily="18" charset="0"/>
                          <a:ea typeface="Calibri" panose="020F0502020204030204" pitchFamily="34" charset="0"/>
                          <a:cs typeface="TimesNewRomanPSMT"/>
                        </a:rPr>
                        <m:t>𝑏𝑐</m:t>
                      </m:r>
                    </m:oMath>
                  </m:oMathPara>
                </a14:m>
                <a:endParaRPr lang="es-ES" sz="1500" dirty="0"/>
              </a:p>
            </p:txBody>
          </p:sp>
        </mc:Choice>
        <mc:Fallback xmlns="">
          <p:sp>
            <p:nvSpPr>
              <p:cNvPr id="26" name="CuadroTexto 25">
                <a:extLst>
                  <a:ext uri="{FF2B5EF4-FFF2-40B4-BE49-F238E27FC236}">
                    <a16:creationId xmlns:a16="http://schemas.microsoft.com/office/drawing/2014/main" id="{867FE2B5-6233-4647-A6DD-44EFCDDC3C82}"/>
                  </a:ext>
                </a:extLst>
              </p:cNvPr>
              <p:cNvSpPr txBox="1">
                <a:spLocks noRot="1" noChangeAspect="1" noMove="1" noResize="1" noEditPoints="1" noAdjustHandles="1" noChangeArrowheads="1" noChangeShapeType="1" noTextEdit="1"/>
              </p:cNvSpPr>
              <p:nvPr/>
            </p:nvSpPr>
            <p:spPr>
              <a:xfrm>
                <a:off x="3793712" y="3721599"/>
                <a:ext cx="1117623" cy="1015663"/>
              </a:xfrm>
              <a:prstGeom prst="rect">
                <a:avLst/>
              </a:prstGeom>
              <a:blipFill>
                <a:blip r:embed="rId4"/>
                <a:stretch>
                  <a:fillRect t="-592"/>
                </a:stretch>
              </a:blipFill>
              <a:ln>
                <a:solidFill>
                  <a:schemeClr val="accent1">
                    <a:shade val="50000"/>
                  </a:schemeClr>
                </a:solid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7" name="CuadroTexto 26">
                <a:extLst>
                  <a:ext uri="{FF2B5EF4-FFF2-40B4-BE49-F238E27FC236}">
                    <a16:creationId xmlns:a16="http://schemas.microsoft.com/office/drawing/2014/main" id="{8317EA1F-464C-437D-A38A-10A5084FB2EE}"/>
                  </a:ext>
                </a:extLst>
              </p:cNvPr>
              <p:cNvSpPr txBox="1"/>
              <p:nvPr/>
            </p:nvSpPr>
            <p:spPr>
              <a:xfrm>
                <a:off x="2128902" y="3776705"/>
                <a:ext cx="1128704" cy="1015663"/>
              </a:xfrm>
              <a:prstGeom prst="rect">
                <a:avLst/>
              </a:prstGeom>
              <a:solidFill>
                <a:srgbClr val="B8E9CE"/>
              </a:solidFill>
              <a:ln>
                <a:solidFill>
                  <a:schemeClr val="accent1">
                    <a:shade val="50000"/>
                  </a:schemeClr>
                </a:solidFill>
              </a:ln>
            </p:spPr>
            <p:txBody>
              <a:bodyPr wrap="square" rtlCol="0">
                <a:spAutoFit/>
              </a:bodyPr>
              <a:lstStyle/>
              <a:p>
                <a:pPr algn="ctr"/>
                <a:r>
                  <a:rPr lang="es-ES" sz="1500" dirty="0"/>
                  <a:t>a  b  c  d</a:t>
                </a:r>
              </a:p>
              <a:p>
                <a:pPr algn="ctr"/>
                <a:r>
                  <a:rPr lang="es-ES" sz="1500" dirty="0"/>
                  <a:t>0  1  0  1</a:t>
                </a:r>
              </a:p>
              <a:p>
                <a:pPr algn="ctr"/>
                <a:r>
                  <a:rPr lang="es-ES" sz="1500" dirty="0"/>
                  <a:t>0  1  1  1</a:t>
                </a:r>
              </a:p>
              <a:p>
                <a:pPr algn="ctr"/>
                <a14:m>
                  <m:oMathPara xmlns:m="http://schemas.openxmlformats.org/officeDocument/2006/math">
                    <m:oMathParaPr>
                      <m:jc m:val="centerGroup"/>
                    </m:oMathParaPr>
                    <m:oMath xmlns:m="http://schemas.openxmlformats.org/officeDocument/2006/math">
                      <m:acc>
                        <m:accPr>
                          <m:chr m:val="̅"/>
                          <m:ctrlPr>
                            <a:rPr lang="es-ES" sz="1500" i="1">
                              <a:latin typeface="Cambria Math" panose="02040503050406030204" pitchFamily="18" charset="0"/>
                              <a:ea typeface="Calibri" panose="020F0502020204030204" pitchFamily="34" charset="0"/>
                              <a:cs typeface="TimesNewRomanPSMT"/>
                            </a:rPr>
                          </m:ctrlPr>
                        </m:accPr>
                        <m:e>
                          <m:r>
                            <a:rPr lang="es-ES" sz="1500" i="1">
                              <a:latin typeface="Cambria Math" panose="02040503050406030204" pitchFamily="18" charset="0"/>
                              <a:ea typeface="Calibri" panose="020F0502020204030204" pitchFamily="34" charset="0"/>
                              <a:cs typeface="TimesNewRomanPSMT"/>
                            </a:rPr>
                            <m:t>𝑎</m:t>
                          </m:r>
                        </m:e>
                      </m:acc>
                      <m:r>
                        <a:rPr lang="es-ES" sz="1500" i="1">
                          <a:latin typeface="Cambria Math" panose="02040503050406030204" pitchFamily="18" charset="0"/>
                          <a:ea typeface="Calibri" panose="020F0502020204030204" pitchFamily="34" charset="0"/>
                          <a:cs typeface="TimesNewRomanPSMT"/>
                        </a:rPr>
                        <m:t>𝑏𝑑</m:t>
                      </m:r>
                    </m:oMath>
                  </m:oMathPara>
                </a14:m>
                <a:endParaRPr lang="es-ES" sz="1500" dirty="0"/>
              </a:p>
            </p:txBody>
          </p:sp>
        </mc:Choice>
        <mc:Fallback xmlns="">
          <p:sp>
            <p:nvSpPr>
              <p:cNvPr id="27" name="CuadroTexto 26">
                <a:extLst>
                  <a:ext uri="{FF2B5EF4-FFF2-40B4-BE49-F238E27FC236}">
                    <a16:creationId xmlns:a16="http://schemas.microsoft.com/office/drawing/2014/main" id="{8317EA1F-464C-437D-A38A-10A5084FB2EE}"/>
                  </a:ext>
                </a:extLst>
              </p:cNvPr>
              <p:cNvSpPr txBox="1">
                <a:spLocks noRot="1" noChangeAspect="1" noMove="1" noResize="1" noEditPoints="1" noAdjustHandles="1" noChangeArrowheads="1" noChangeShapeType="1" noTextEdit="1"/>
              </p:cNvSpPr>
              <p:nvPr/>
            </p:nvSpPr>
            <p:spPr>
              <a:xfrm>
                <a:off x="2128902" y="3776705"/>
                <a:ext cx="1128704" cy="1015663"/>
              </a:xfrm>
              <a:prstGeom prst="rect">
                <a:avLst/>
              </a:prstGeom>
              <a:blipFill>
                <a:blip r:embed="rId5"/>
                <a:stretch>
                  <a:fillRect t="-1190"/>
                </a:stretch>
              </a:blipFill>
              <a:ln>
                <a:solidFill>
                  <a:schemeClr val="accent1">
                    <a:shade val="50000"/>
                  </a:schemeClr>
                </a:solidFill>
              </a:ln>
            </p:spPr>
            <p:txBody>
              <a:bodyPr/>
              <a:lstStyle/>
              <a:p>
                <a:r>
                  <a:rPr lang="es-ES">
                    <a:noFill/>
                  </a:rPr>
                  <a:t> </a:t>
                </a:r>
              </a:p>
            </p:txBody>
          </p:sp>
        </mc:Fallback>
      </mc:AlternateContent>
      <p:sp>
        <p:nvSpPr>
          <p:cNvPr id="29" name="Rectángulo 28">
            <a:extLst>
              <a:ext uri="{FF2B5EF4-FFF2-40B4-BE49-F238E27FC236}">
                <a16:creationId xmlns:a16="http://schemas.microsoft.com/office/drawing/2014/main" id="{4DFD758A-03DE-4D2A-A74B-05E75DDAF94C}"/>
              </a:ext>
            </a:extLst>
          </p:cNvPr>
          <p:cNvSpPr/>
          <p:nvPr/>
        </p:nvSpPr>
        <p:spPr>
          <a:xfrm>
            <a:off x="112771" y="893289"/>
            <a:ext cx="3144835" cy="374077"/>
          </a:xfrm>
          <a:prstGeom prst="rect">
            <a:avLst/>
          </a:prstGeom>
        </p:spPr>
        <p:txBody>
          <a:bodyPr wrap="none">
            <a:spAutoFit/>
          </a:bodyPr>
          <a:lstStyle/>
          <a:p>
            <a:pPr>
              <a:lnSpc>
                <a:spcPct val="107000"/>
              </a:lnSpc>
            </a:pPr>
            <a:r>
              <a:rPr lang="es-ES" dirty="0">
                <a:latin typeface="TimesNewRomanPSMT"/>
                <a:ea typeface="Calibri" panose="020F0502020204030204" pitchFamily="34" charset="0"/>
                <a:cs typeface="TimesNewRomanPSMT"/>
              </a:rPr>
              <a:t>f(</a:t>
            </a:r>
            <a:r>
              <a:rPr lang="es-ES" dirty="0" err="1">
                <a:latin typeface="TimesNewRomanPSMT"/>
                <a:ea typeface="Calibri" panose="020F0502020204030204" pitchFamily="34" charset="0"/>
                <a:cs typeface="TimesNewRomanPSMT"/>
              </a:rPr>
              <a:t>a,b,c,d</a:t>
            </a:r>
            <a:r>
              <a:rPr lang="es-ES" dirty="0">
                <a:latin typeface="TimesNewRomanPSMT"/>
                <a:ea typeface="Calibri" panose="020F0502020204030204" pitchFamily="34" charset="0"/>
                <a:cs typeface="TimesNewRomanPSMT"/>
              </a:rPr>
              <a:t>) =</a:t>
            </a:r>
            <a:r>
              <a:rPr lang="en-US" dirty="0">
                <a:latin typeface="Arial Unicode MS"/>
                <a:ea typeface="Calibri" panose="020F0502020204030204" pitchFamily="34" charset="0"/>
                <a:cs typeface="Times New Roman" panose="02020603050405020304" pitchFamily="18" charset="0"/>
              </a:rPr>
              <a:t>∑</a:t>
            </a:r>
            <a:r>
              <a:rPr lang="es-ES" dirty="0">
                <a:latin typeface="TimesNewRomanPSMT"/>
                <a:ea typeface="Calibri" panose="020F0502020204030204" pitchFamily="34" charset="0"/>
                <a:cs typeface="TimesNewRomanPSMT"/>
              </a:rPr>
              <a:t> m(5,6,7,8,9,10,11)</a:t>
            </a:r>
            <a:endParaRPr lang="es-ES" sz="1500"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Rectángulo 29">
                <a:extLst>
                  <a:ext uri="{FF2B5EF4-FFF2-40B4-BE49-F238E27FC236}">
                    <a16:creationId xmlns:a16="http://schemas.microsoft.com/office/drawing/2014/main" id="{C32307AF-4BE0-4FBF-9CB1-F9DAD8AE61C9}"/>
                  </a:ext>
                </a:extLst>
              </p:cNvPr>
              <p:cNvSpPr/>
              <p:nvPr/>
            </p:nvSpPr>
            <p:spPr>
              <a:xfrm>
                <a:off x="3235102" y="893289"/>
                <a:ext cx="3508598" cy="378437"/>
              </a:xfrm>
              <a:prstGeom prst="rect">
                <a:avLst/>
              </a:prstGeom>
            </p:spPr>
            <p:txBody>
              <a:bodyPr wrap="square">
                <a:spAutoFit/>
              </a:bodyPr>
              <a:lstStyle/>
              <a:p>
                <a:pPr>
                  <a:lnSpc>
                    <a:spcPct val="107000"/>
                  </a:lnSpc>
                </a:pPr>
                <a:r>
                  <a:rPr lang="es-ES" dirty="0">
                    <a:latin typeface="TimesNewRomanPSMT"/>
                    <a:ea typeface="Calibri" panose="020F0502020204030204" pitchFamily="34" charset="0"/>
                    <a:cs typeface="TimesNewRomanPSMT"/>
                    <a:sym typeface="Wingdings" panose="05000000000000000000" pitchFamily="2" charset="2"/>
                  </a:rPr>
                  <a:t></a:t>
                </a:r>
                <a:r>
                  <a:rPr lang="es-ES" dirty="0">
                    <a:latin typeface="TimesNewRomanPSMT"/>
                    <a:ea typeface="Calibri" panose="020F0502020204030204" pitchFamily="34" charset="0"/>
                    <a:cs typeface="TimesNewRomanPSMT"/>
                  </a:rPr>
                  <a:t>f(</a:t>
                </a:r>
                <a:r>
                  <a:rPr lang="es-ES" dirty="0" err="1">
                    <a:latin typeface="TimesNewRomanPSMT"/>
                    <a:ea typeface="Calibri" panose="020F0502020204030204" pitchFamily="34" charset="0"/>
                    <a:cs typeface="TimesNewRomanPSMT"/>
                  </a:rPr>
                  <a:t>a,b,c,d</a:t>
                </a:r>
                <a:r>
                  <a:rPr lang="es-ES" dirty="0">
                    <a:latin typeface="TimesNewRomanPSMT"/>
                    <a:ea typeface="Calibri" panose="020F0502020204030204" pitchFamily="34" charset="0"/>
                    <a:cs typeface="TimesNewRomanPSMT"/>
                  </a:rPr>
                  <a:t>) =</a:t>
                </a:r>
                <a:r>
                  <a:rPr lang="es-ES" dirty="0">
                    <a:ea typeface="Calibri" panose="020F0502020204030204" pitchFamily="34" charset="0"/>
                    <a:cs typeface="TimesNewRomanPSMT"/>
                  </a:rPr>
                  <a:t> </a:t>
                </a:r>
                <a14:m>
                  <m:oMath xmlns:m="http://schemas.openxmlformats.org/officeDocument/2006/math">
                    <m:acc>
                      <m:accPr>
                        <m:chr m:val="̅"/>
                        <m:ctrlPr>
                          <a:rPr lang="es-ES" i="1">
                            <a:latin typeface="Cambria Math" panose="02040503050406030204" pitchFamily="18" charset="0"/>
                            <a:ea typeface="Calibri" panose="020F0502020204030204" pitchFamily="34" charset="0"/>
                            <a:cs typeface="TimesNewRomanPSMT"/>
                          </a:rPr>
                        </m:ctrlPr>
                      </m:accPr>
                      <m:e>
                        <m:r>
                          <a:rPr lang="es-ES" i="1">
                            <a:latin typeface="Cambria Math" panose="02040503050406030204" pitchFamily="18" charset="0"/>
                            <a:ea typeface="Calibri" panose="020F0502020204030204" pitchFamily="34" charset="0"/>
                            <a:cs typeface="TimesNewRomanPSMT"/>
                          </a:rPr>
                          <m:t>𝑎</m:t>
                        </m:r>
                      </m:e>
                    </m:acc>
                    <m:r>
                      <a:rPr lang="es-ES" i="1">
                        <a:latin typeface="Cambria Math" panose="02040503050406030204" pitchFamily="18" charset="0"/>
                        <a:ea typeface="Calibri" panose="020F0502020204030204" pitchFamily="34" charset="0"/>
                        <a:cs typeface="TimesNewRomanPSMT"/>
                      </a:rPr>
                      <m:t>𝑏𝑑</m:t>
                    </m:r>
                  </m:oMath>
                </a14:m>
                <a:r>
                  <a:rPr lang="es-ES" dirty="0">
                    <a:latin typeface="Calibri" panose="020F0502020204030204" pitchFamily="34" charset="0"/>
                    <a:ea typeface="Calibri" panose="020F0502020204030204" pitchFamily="34" charset="0"/>
                    <a:cs typeface="Times New Roman" panose="02020603050405020304" pitchFamily="18" charset="0"/>
                  </a:rPr>
                  <a:t>+</a:t>
                </a:r>
                <a:r>
                  <a:rPr lang="es-ES" dirty="0">
                    <a:ea typeface="Calibri" panose="020F0502020204030204" pitchFamily="34" charset="0"/>
                    <a:cs typeface="TimesNewRomanPSMT"/>
                  </a:rPr>
                  <a:t> </a:t>
                </a:r>
                <a14:m>
                  <m:oMath xmlns:m="http://schemas.openxmlformats.org/officeDocument/2006/math">
                    <m:acc>
                      <m:accPr>
                        <m:chr m:val="̅"/>
                        <m:ctrlPr>
                          <a:rPr lang="es-ES" i="1">
                            <a:latin typeface="Cambria Math" panose="02040503050406030204" pitchFamily="18" charset="0"/>
                            <a:ea typeface="Calibri" panose="020F0502020204030204" pitchFamily="34" charset="0"/>
                            <a:cs typeface="TimesNewRomanPSMT"/>
                          </a:rPr>
                        </m:ctrlPr>
                      </m:accPr>
                      <m:e>
                        <m:r>
                          <a:rPr lang="es-ES" i="1">
                            <a:latin typeface="Cambria Math" panose="02040503050406030204" pitchFamily="18" charset="0"/>
                            <a:ea typeface="Calibri" panose="020F0502020204030204" pitchFamily="34" charset="0"/>
                            <a:cs typeface="TimesNewRomanPSMT"/>
                          </a:rPr>
                          <m:t>𝑎</m:t>
                        </m:r>
                      </m:e>
                    </m:acc>
                    <m:r>
                      <a:rPr lang="es-ES" i="1">
                        <a:latin typeface="Cambria Math" panose="02040503050406030204" pitchFamily="18" charset="0"/>
                        <a:ea typeface="Calibri" panose="020F0502020204030204" pitchFamily="34" charset="0"/>
                        <a:cs typeface="TimesNewRomanPSMT"/>
                      </a:rPr>
                      <m:t>𝑏𝑐</m:t>
                    </m:r>
                  </m:oMath>
                </a14:m>
                <a:r>
                  <a:rPr lang="es-ES" dirty="0">
                    <a:latin typeface="Calibri" panose="020F0502020204030204" pitchFamily="34" charset="0"/>
                    <a:ea typeface="Calibri" panose="020F0502020204030204" pitchFamily="34" charset="0"/>
                    <a:cs typeface="Times New Roman" panose="02020603050405020304" pitchFamily="18" charset="0"/>
                  </a:rPr>
                  <a:t>+</a:t>
                </a:r>
                <a14:m>
                  <m:oMath xmlns:m="http://schemas.openxmlformats.org/officeDocument/2006/math">
                    <m:r>
                      <a:rPr lang="es-ES" i="1">
                        <a:latin typeface="Cambria Math" panose="02040503050406030204" pitchFamily="18" charset="0"/>
                        <a:ea typeface="Calibri" panose="020F0502020204030204" pitchFamily="34" charset="0"/>
                        <a:cs typeface="TimesNewRomanPSMT"/>
                      </a:rPr>
                      <m:t>𝑎</m:t>
                    </m:r>
                    <m:acc>
                      <m:accPr>
                        <m:chr m:val="̅"/>
                        <m:ctrlPr>
                          <a:rPr lang="es-ES" i="1">
                            <a:latin typeface="Cambria Math" panose="02040503050406030204" pitchFamily="18" charset="0"/>
                            <a:ea typeface="Calibri" panose="020F0502020204030204" pitchFamily="34" charset="0"/>
                            <a:cs typeface="TimesNewRomanPSMT"/>
                          </a:rPr>
                        </m:ctrlPr>
                      </m:accPr>
                      <m:e>
                        <m:r>
                          <a:rPr lang="es-ES" i="1">
                            <a:latin typeface="Cambria Math" panose="02040503050406030204" pitchFamily="18" charset="0"/>
                            <a:ea typeface="Calibri" panose="020F0502020204030204" pitchFamily="34" charset="0"/>
                            <a:cs typeface="TimesNewRomanPSMT"/>
                          </a:rPr>
                          <m:t>𝑏</m:t>
                        </m:r>
                      </m:e>
                    </m:acc>
                  </m:oMath>
                </a14:m>
                <a:endParaRPr lang="es-ES" dirty="0"/>
              </a:p>
            </p:txBody>
          </p:sp>
        </mc:Choice>
        <mc:Fallback xmlns="">
          <p:sp>
            <p:nvSpPr>
              <p:cNvPr id="30" name="Rectángulo 29">
                <a:extLst>
                  <a:ext uri="{FF2B5EF4-FFF2-40B4-BE49-F238E27FC236}">
                    <a16:creationId xmlns:a16="http://schemas.microsoft.com/office/drawing/2014/main" id="{C32307AF-4BE0-4FBF-9CB1-F9DAD8AE61C9}"/>
                  </a:ext>
                </a:extLst>
              </p:cNvPr>
              <p:cNvSpPr>
                <a:spLocks noRot="1" noChangeAspect="1" noMove="1" noResize="1" noEditPoints="1" noAdjustHandles="1" noChangeArrowheads="1" noChangeShapeType="1" noTextEdit="1"/>
              </p:cNvSpPr>
              <p:nvPr/>
            </p:nvSpPr>
            <p:spPr>
              <a:xfrm>
                <a:off x="3235102" y="893289"/>
                <a:ext cx="3508598" cy="378437"/>
              </a:xfrm>
              <a:prstGeom prst="rect">
                <a:avLst/>
              </a:prstGeom>
              <a:blipFill>
                <a:blip r:embed="rId6"/>
                <a:stretch>
                  <a:fillRect l="-1565" t="-8065" b="-25806"/>
                </a:stretch>
              </a:blipFill>
            </p:spPr>
            <p:txBody>
              <a:bodyPr/>
              <a:lstStyle/>
              <a:p>
                <a:r>
                  <a:rPr lang="es-ES">
                    <a:noFill/>
                  </a:rPr>
                  <a:t> </a:t>
                </a:r>
              </a:p>
            </p:txBody>
          </p:sp>
        </mc:Fallback>
      </mc:AlternateContent>
      <p:sp>
        <p:nvSpPr>
          <p:cNvPr id="2" name="Marcador de número de diapositiva 1">
            <a:extLst>
              <a:ext uri="{FF2B5EF4-FFF2-40B4-BE49-F238E27FC236}">
                <a16:creationId xmlns:a16="http://schemas.microsoft.com/office/drawing/2014/main" id="{58969EB3-ED39-48BA-9908-E87C00F4D8A4}"/>
              </a:ext>
            </a:extLst>
          </p:cNvPr>
          <p:cNvSpPr>
            <a:spLocks noGrp="1"/>
          </p:cNvSpPr>
          <p:nvPr>
            <p:ph type="sldNum" sz="quarter" idx="12"/>
          </p:nvPr>
        </p:nvSpPr>
        <p:spPr/>
        <p:txBody>
          <a:bodyPr/>
          <a:lstStyle/>
          <a:p>
            <a:fld id="{78733FC4-8689-4CA5-A153-34ADD6EFE592}" type="slidenum">
              <a:rPr lang="es-ES" smtClean="0"/>
              <a:t>135</a:t>
            </a:fld>
            <a:endParaRPr lang="es-ES"/>
          </a:p>
        </p:txBody>
      </p:sp>
    </p:spTree>
    <p:custDataLst>
      <p:tags r:id="rId1"/>
    </p:custDataLst>
    <p:extLst>
      <p:ext uri="{BB962C8B-B14F-4D97-AF65-F5344CB8AC3E}">
        <p14:creationId xmlns:p14="http://schemas.microsoft.com/office/powerpoint/2010/main" val="21212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25" grpId="0" animBg="1"/>
      <p:bldP spid="26" grpId="0" animBg="1"/>
      <p:bldP spid="27" grpId="0" animBg="1"/>
      <p:bldP spid="30"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F98BEA4-BDEB-4713-B401-7D8057229B79}"/>
              </a:ext>
            </a:extLst>
          </p:cNvPr>
          <p:cNvPicPr>
            <a:picLocks noChangeAspect="1"/>
          </p:cNvPicPr>
          <p:nvPr/>
        </p:nvPicPr>
        <p:blipFill rotWithShape="1">
          <a:blip r:embed="rId2">
            <a:extLst>
              <a:ext uri="{28A0092B-C50C-407E-A947-70E740481C1C}">
                <a14:useLocalDpi xmlns:a14="http://schemas.microsoft.com/office/drawing/2010/main" val="0"/>
              </a:ext>
            </a:extLst>
          </a:blip>
          <a:srcRect l="9037" t="13774" r="39760" b="38518"/>
          <a:stretch/>
        </p:blipFill>
        <p:spPr>
          <a:xfrm>
            <a:off x="1724024" y="1318021"/>
            <a:ext cx="5850759" cy="3815954"/>
          </a:xfrm>
          <a:prstGeom prst="rect">
            <a:avLst/>
          </a:prstGeom>
        </p:spPr>
      </p:pic>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id="{F8E935A6-0AC7-4F66-8117-716EF0A7F142}"/>
                  </a:ext>
                </a:extLst>
              </p:cNvPr>
              <p:cNvSpPr/>
              <p:nvPr/>
            </p:nvSpPr>
            <p:spPr>
              <a:xfrm>
                <a:off x="946905" y="857250"/>
                <a:ext cx="3508598" cy="378437"/>
              </a:xfrm>
              <a:prstGeom prst="rect">
                <a:avLst/>
              </a:prstGeom>
            </p:spPr>
            <p:txBody>
              <a:bodyPr wrap="square">
                <a:spAutoFit/>
              </a:bodyPr>
              <a:lstStyle/>
              <a:p>
                <a:pPr>
                  <a:lnSpc>
                    <a:spcPct val="107000"/>
                  </a:lnSpc>
                </a:pPr>
                <a:r>
                  <a:rPr lang="es-ES" dirty="0">
                    <a:latin typeface="TimesNewRomanPSMT"/>
                    <a:ea typeface="Calibri" panose="020F0502020204030204" pitchFamily="34" charset="0"/>
                    <a:cs typeface="TimesNewRomanPSMT"/>
                    <a:sym typeface="Wingdings" panose="05000000000000000000" pitchFamily="2" charset="2"/>
                  </a:rPr>
                  <a:t></a:t>
                </a:r>
                <a:r>
                  <a:rPr lang="es-ES" dirty="0">
                    <a:latin typeface="TimesNewRomanPSMT"/>
                    <a:ea typeface="Calibri" panose="020F0502020204030204" pitchFamily="34" charset="0"/>
                    <a:cs typeface="TimesNewRomanPSMT"/>
                  </a:rPr>
                  <a:t>f(</a:t>
                </a:r>
                <a:r>
                  <a:rPr lang="es-ES" dirty="0" err="1">
                    <a:latin typeface="TimesNewRomanPSMT"/>
                    <a:ea typeface="Calibri" panose="020F0502020204030204" pitchFamily="34" charset="0"/>
                    <a:cs typeface="TimesNewRomanPSMT"/>
                  </a:rPr>
                  <a:t>a,b,c,d</a:t>
                </a:r>
                <a:r>
                  <a:rPr lang="es-ES" dirty="0">
                    <a:latin typeface="TimesNewRomanPSMT"/>
                    <a:ea typeface="Calibri" panose="020F0502020204030204" pitchFamily="34" charset="0"/>
                    <a:cs typeface="TimesNewRomanPSMT"/>
                  </a:rPr>
                  <a:t>) =</a:t>
                </a:r>
                <a:r>
                  <a:rPr lang="es-ES" dirty="0">
                    <a:ea typeface="Calibri" panose="020F0502020204030204" pitchFamily="34" charset="0"/>
                    <a:cs typeface="TimesNewRomanPSMT"/>
                  </a:rPr>
                  <a:t> </a:t>
                </a:r>
                <a14:m>
                  <m:oMath xmlns:m="http://schemas.openxmlformats.org/officeDocument/2006/math">
                    <m:acc>
                      <m:accPr>
                        <m:chr m:val="̅"/>
                        <m:ctrlPr>
                          <a:rPr lang="es-ES" i="1">
                            <a:latin typeface="Cambria Math" panose="02040503050406030204" pitchFamily="18" charset="0"/>
                            <a:ea typeface="Calibri" panose="020F0502020204030204" pitchFamily="34" charset="0"/>
                            <a:cs typeface="TimesNewRomanPSMT"/>
                          </a:rPr>
                        </m:ctrlPr>
                      </m:accPr>
                      <m:e>
                        <m:r>
                          <a:rPr lang="es-ES" i="1">
                            <a:latin typeface="Cambria Math" panose="02040503050406030204" pitchFamily="18" charset="0"/>
                            <a:ea typeface="Calibri" panose="020F0502020204030204" pitchFamily="34" charset="0"/>
                            <a:cs typeface="TimesNewRomanPSMT"/>
                          </a:rPr>
                          <m:t>𝑎</m:t>
                        </m:r>
                      </m:e>
                    </m:acc>
                    <m:r>
                      <a:rPr lang="es-ES" i="1">
                        <a:latin typeface="Cambria Math" panose="02040503050406030204" pitchFamily="18" charset="0"/>
                        <a:ea typeface="Calibri" panose="020F0502020204030204" pitchFamily="34" charset="0"/>
                        <a:cs typeface="TimesNewRomanPSMT"/>
                      </a:rPr>
                      <m:t>𝑏𝑑</m:t>
                    </m:r>
                  </m:oMath>
                </a14:m>
                <a:r>
                  <a:rPr lang="es-ES" dirty="0">
                    <a:latin typeface="Calibri" panose="020F0502020204030204" pitchFamily="34" charset="0"/>
                    <a:ea typeface="Calibri" panose="020F0502020204030204" pitchFamily="34" charset="0"/>
                    <a:cs typeface="Times New Roman" panose="02020603050405020304" pitchFamily="18" charset="0"/>
                  </a:rPr>
                  <a:t>+</a:t>
                </a:r>
                <a:r>
                  <a:rPr lang="es-ES" dirty="0">
                    <a:ea typeface="Calibri" panose="020F0502020204030204" pitchFamily="34" charset="0"/>
                    <a:cs typeface="TimesNewRomanPSMT"/>
                  </a:rPr>
                  <a:t> </a:t>
                </a:r>
                <a14:m>
                  <m:oMath xmlns:m="http://schemas.openxmlformats.org/officeDocument/2006/math">
                    <m:acc>
                      <m:accPr>
                        <m:chr m:val="̅"/>
                        <m:ctrlPr>
                          <a:rPr lang="es-ES" i="1">
                            <a:latin typeface="Cambria Math" panose="02040503050406030204" pitchFamily="18" charset="0"/>
                            <a:ea typeface="Calibri" panose="020F0502020204030204" pitchFamily="34" charset="0"/>
                            <a:cs typeface="TimesNewRomanPSMT"/>
                          </a:rPr>
                        </m:ctrlPr>
                      </m:accPr>
                      <m:e>
                        <m:r>
                          <a:rPr lang="es-ES" i="1">
                            <a:latin typeface="Cambria Math" panose="02040503050406030204" pitchFamily="18" charset="0"/>
                            <a:ea typeface="Calibri" panose="020F0502020204030204" pitchFamily="34" charset="0"/>
                            <a:cs typeface="TimesNewRomanPSMT"/>
                          </a:rPr>
                          <m:t>𝑎</m:t>
                        </m:r>
                      </m:e>
                    </m:acc>
                    <m:r>
                      <a:rPr lang="es-ES" i="1">
                        <a:latin typeface="Cambria Math" panose="02040503050406030204" pitchFamily="18" charset="0"/>
                        <a:ea typeface="Calibri" panose="020F0502020204030204" pitchFamily="34" charset="0"/>
                        <a:cs typeface="TimesNewRomanPSMT"/>
                      </a:rPr>
                      <m:t>𝑏𝑐</m:t>
                    </m:r>
                  </m:oMath>
                </a14:m>
                <a:r>
                  <a:rPr lang="es-ES" dirty="0">
                    <a:latin typeface="Calibri" panose="020F0502020204030204" pitchFamily="34" charset="0"/>
                    <a:ea typeface="Calibri" panose="020F0502020204030204" pitchFamily="34" charset="0"/>
                    <a:cs typeface="Times New Roman" panose="02020603050405020304" pitchFamily="18" charset="0"/>
                  </a:rPr>
                  <a:t>+</a:t>
                </a:r>
                <a14:m>
                  <m:oMath xmlns:m="http://schemas.openxmlformats.org/officeDocument/2006/math">
                    <m:r>
                      <a:rPr lang="es-ES" i="1">
                        <a:latin typeface="Cambria Math" panose="02040503050406030204" pitchFamily="18" charset="0"/>
                        <a:ea typeface="Calibri" panose="020F0502020204030204" pitchFamily="34" charset="0"/>
                        <a:cs typeface="TimesNewRomanPSMT"/>
                      </a:rPr>
                      <m:t>𝑎</m:t>
                    </m:r>
                    <m:acc>
                      <m:accPr>
                        <m:chr m:val="̅"/>
                        <m:ctrlPr>
                          <a:rPr lang="es-ES" i="1">
                            <a:latin typeface="Cambria Math" panose="02040503050406030204" pitchFamily="18" charset="0"/>
                            <a:ea typeface="Calibri" panose="020F0502020204030204" pitchFamily="34" charset="0"/>
                            <a:cs typeface="TimesNewRomanPSMT"/>
                          </a:rPr>
                        </m:ctrlPr>
                      </m:accPr>
                      <m:e>
                        <m:r>
                          <a:rPr lang="es-ES" i="1">
                            <a:latin typeface="Cambria Math" panose="02040503050406030204" pitchFamily="18" charset="0"/>
                            <a:ea typeface="Calibri" panose="020F0502020204030204" pitchFamily="34" charset="0"/>
                            <a:cs typeface="TimesNewRomanPSMT"/>
                          </a:rPr>
                          <m:t>𝑏</m:t>
                        </m:r>
                      </m:e>
                    </m:acc>
                  </m:oMath>
                </a14:m>
                <a:endParaRPr lang="es-ES" dirty="0"/>
              </a:p>
            </p:txBody>
          </p:sp>
        </mc:Choice>
        <mc:Fallback xmlns="">
          <p:sp>
            <p:nvSpPr>
              <p:cNvPr id="3" name="Rectángulo 2">
                <a:extLst>
                  <a:ext uri="{FF2B5EF4-FFF2-40B4-BE49-F238E27FC236}">
                    <a16:creationId xmlns:a16="http://schemas.microsoft.com/office/drawing/2014/main" id="{F8E935A6-0AC7-4F66-8117-716EF0A7F142}"/>
                  </a:ext>
                </a:extLst>
              </p:cNvPr>
              <p:cNvSpPr>
                <a:spLocks noRot="1" noChangeAspect="1" noMove="1" noResize="1" noEditPoints="1" noAdjustHandles="1" noChangeArrowheads="1" noChangeShapeType="1" noTextEdit="1"/>
              </p:cNvSpPr>
              <p:nvPr/>
            </p:nvSpPr>
            <p:spPr>
              <a:xfrm>
                <a:off x="946905" y="857250"/>
                <a:ext cx="3508598" cy="378437"/>
              </a:xfrm>
              <a:prstGeom prst="rect">
                <a:avLst/>
              </a:prstGeom>
              <a:blipFill>
                <a:blip r:embed="rId3"/>
                <a:stretch>
                  <a:fillRect l="-1389" t="-8065" b="-2580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 name="Rectángulo 1">
                <a:extLst>
                  <a:ext uri="{FF2B5EF4-FFF2-40B4-BE49-F238E27FC236}">
                    <a16:creationId xmlns:a16="http://schemas.microsoft.com/office/drawing/2014/main" id="{B583A5CA-2C9C-4609-B786-00A868434BEF}"/>
                  </a:ext>
                </a:extLst>
              </p:cNvPr>
              <p:cNvSpPr/>
              <p:nvPr/>
            </p:nvSpPr>
            <p:spPr>
              <a:xfrm>
                <a:off x="4572000" y="1991437"/>
                <a:ext cx="532646" cy="300082"/>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s-ES" sz="1350" i="1">
                              <a:latin typeface="Cambria Math" panose="02040503050406030204" pitchFamily="18" charset="0"/>
                              <a:ea typeface="Calibri" panose="020F0502020204030204" pitchFamily="34" charset="0"/>
                              <a:cs typeface="TimesNewRomanPSMT"/>
                            </a:rPr>
                          </m:ctrlPr>
                        </m:accPr>
                        <m:e>
                          <m:r>
                            <a:rPr lang="es-ES" sz="1350" i="1">
                              <a:latin typeface="Cambria Math" panose="02040503050406030204" pitchFamily="18" charset="0"/>
                              <a:ea typeface="Calibri" panose="020F0502020204030204" pitchFamily="34" charset="0"/>
                              <a:cs typeface="TimesNewRomanPSMT"/>
                            </a:rPr>
                            <m:t>𝑎</m:t>
                          </m:r>
                        </m:e>
                      </m:acc>
                      <m:r>
                        <a:rPr lang="es-ES" sz="1350" i="1">
                          <a:latin typeface="Cambria Math" panose="02040503050406030204" pitchFamily="18" charset="0"/>
                          <a:ea typeface="Calibri" panose="020F0502020204030204" pitchFamily="34" charset="0"/>
                          <a:cs typeface="TimesNewRomanPSMT"/>
                        </a:rPr>
                        <m:t>𝑏𝑑</m:t>
                      </m:r>
                    </m:oMath>
                  </m:oMathPara>
                </a14:m>
                <a:endParaRPr lang="es-ES" sz="1350" dirty="0"/>
              </a:p>
            </p:txBody>
          </p:sp>
        </mc:Choice>
        <mc:Fallback xmlns="">
          <p:sp>
            <p:nvSpPr>
              <p:cNvPr id="2" name="Rectángulo 1">
                <a:extLst>
                  <a:ext uri="{FF2B5EF4-FFF2-40B4-BE49-F238E27FC236}">
                    <a16:creationId xmlns:a16="http://schemas.microsoft.com/office/drawing/2014/main" id="{B583A5CA-2C9C-4609-B786-00A868434BEF}"/>
                  </a:ext>
                </a:extLst>
              </p:cNvPr>
              <p:cNvSpPr>
                <a:spLocks noRot="1" noChangeAspect="1" noMove="1" noResize="1" noEditPoints="1" noAdjustHandles="1" noChangeArrowheads="1" noChangeShapeType="1" noTextEdit="1"/>
              </p:cNvSpPr>
              <p:nvPr/>
            </p:nvSpPr>
            <p:spPr>
              <a:xfrm>
                <a:off x="4572000" y="1991437"/>
                <a:ext cx="532646" cy="300082"/>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8552EE58-C8B4-40A9-8132-79F1A171B90C}"/>
                  </a:ext>
                </a:extLst>
              </p:cNvPr>
              <p:cNvSpPr/>
              <p:nvPr/>
            </p:nvSpPr>
            <p:spPr>
              <a:xfrm>
                <a:off x="4621477" y="2941851"/>
                <a:ext cx="511807" cy="300082"/>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s-ES" sz="1350" i="1">
                              <a:latin typeface="Cambria Math" panose="02040503050406030204" pitchFamily="18" charset="0"/>
                              <a:ea typeface="Calibri" panose="020F0502020204030204" pitchFamily="34" charset="0"/>
                              <a:cs typeface="TimesNewRomanPSMT"/>
                            </a:rPr>
                          </m:ctrlPr>
                        </m:accPr>
                        <m:e>
                          <m:r>
                            <a:rPr lang="es-ES" sz="1350" i="1">
                              <a:latin typeface="Cambria Math" panose="02040503050406030204" pitchFamily="18" charset="0"/>
                              <a:ea typeface="Calibri" panose="020F0502020204030204" pitchFamily="34" charset="0"/>
                              <a:cs typeface="TimesNewRomanPSMT"/>
                            </a:rPr>
                            <m:t>𝑎</m:t>
                          </m:r>
                        </m:e>
                      </m:acc>
                      <m:r>
                        <a:rPr lang="es-ES" sz="1350" i="1">
                          <a:latin typeface="Cambria Math" panose="02040503050406030204" pitchFamily="18" charset="0"/>
                          <a:ea typeface="Calibri" panose="020F0502020204030204" pitchFamily="34" charset="0"/>
                          <a:cs typeface="TimesNewRomanPSMT"/>
                        </a:rPr>
                        <m:t>𝑏𝑐</m:t>
                      </m:r>
                    </m:oMath>
                  </m:oMathPara>
                </a14:m>
                <a:endParaRPr lang="es-ES" sz="1350" dirty="0"/>
              </a:p>
            </p:txBody>
          </p:sp>
        </mc:Choice>
        <mc:Fallback xmlns="">
          <p:sp>
            <p:nvSpPr>
              <p:cNvPr id="5" name="Rectángulo 4">
                <a:extLst>
                  <a:ext uri="{FF2B5EF4-FFF2-40B4-BE49-F238E27FC236}">
                    <a16:creationId xmlns:a16="http://schemas.microsoft.com/office/drawing/2014/main" id="{8552EE58-C8B4-40A9-8132-79F1A171B90C}"/>
                  </a:ext>
                </a:extLst>
              </p:cNvPr>
              <p:cNvSpPr>
                <a:spLocks noRot="1" noChangeAspect="1" noMove="1" noResize="1" noEditPoints="1" noAdjustHandles="1" noChangeArrowheads="1" noChangeShapeType="1" noTextEdit="1"/>
              </p:cNvSpPr>
              <p:nvPr/>
            </p:nvSpPr>
            <p:spPr>
              <a:xfrm>
                <a:off x="4621477" y="2941851"/>
                <a:ext cx="511807" cy="300082"/>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id="{3D829E7E-9059-4C9F-892D-DCE58749E3BC}"/>
                  </a:ext>
                </a:extLst>
              </p:cNvPr>
              <p:cNvSpPr/>
              <p:nvPr/>
            </p:nvSpPr>
            <p:spPr>
              <a:xfrm>
                <a:off x="4628070" y="3774103"/>
                <a:ext cx="429926" cy="304699"/>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ea typeface="Calibri" panose="020F0502020204030204" pitchFamily="34" charset="0"/>
                          <a:cs typeface="TimesNewRomanPSMT"/>
                        </a:rPr>
                        <m:t>𝑎</m:t>
                      </m:r>
                      <m:acc>
                        <m:accPr>
                          <m:chr m:val="̅"/>
                          <m:ctrlPr>
                            <a:rPr lang="es-ES" sz="1350" i="1">
                              <a:latin typeface="Cambria Math" panose="02040503050406030204" pitchFamily="18" charset="0"/>
                              <a:ea typeface="Calibri" panose="020F0502020204030204" pitchFamily="34" charset="0"/>
                              <a:cs typeface="TimesNewRomanPSMT"/>
                            </a:rPr>
                          </m:ctrlPr>
                        </m:accPr>
                        <m:e>
                          <m:r>
                            <a:rPr lang="es-ES" sz="1350" i="1">
                              <a:latin typeface="Cambria Math" panose="02040503050406030204" pitchFamily="18" charset="0"/>
                              <a:ea typeface="Calibri" panose="020F0502020204030204" pitchFamily="34" charset="0"/>
                              <a:cs typeface="TimesNewRomanPSMT"/>
                            </a:rPr>
                            <m:t>𝑏</m:t>
                          </m:r>
                        </m:e>
                      </m:acc>
                    </m:oMath>
                  </m:oMathPara>
                </a14:m>
                <a:endParaRPr lang="es-ES" sz="1350" dirty="0"/>
              </a:p>
            </p:txBody>
          </p:sp>
        </mc:Choice>
        <mc:Fallback xmlns="">
          <p:sp>
            <p:nvSpPr>
              <p:cNvPr id="6" name="Rectángulo 5">
                <a:extLst>
                  <a:ext uri="{FF2B5EF4-FFF2-40B4-BE49-F238E27FC236}">
                    <a16:creationId xmlns:a16="http://schemas.microsoft.com/office/drawing/2014/main" id="{3D829E7E-9059-4C9F-892D-DCE58749E3BC}"/>
                  </a:ext>
                </a:extLst>
              </p:cNvPr>
              <p:cNvSpPr>
                <a:spLocks noRot="1" noChangeAspect="1" noMove="1" noResize="1" noEditPoints="1" noAdjustHandles="1" noChangeArrowheads="1" noChangeShapeType="1" noTextEdit="1"/>
              </p:cNvSpPr>
              <p:nvPr/>
            </p:nvSpPr>
            <p:spPr>
              <a:xfrm>
                <a:off x="4628070" y="3774103"/>
                <a:ext cx="429926" cy="304699"/>
              </a:xfrm>
              <a:prstGeom prst="rect">
                <a:avLst/>
              </a:prstGeom>
              <a:blipFill>
                <a:blip r:embed="rId6"/>
                <a:stretch>
                  <a:fillRect r="-12676"/>
                </a:stretch>
              </a:blipFill>
            </p:spPr>
            <p:txBody>
              <a:bodyPr/>
              <a:lstStyle/>
              <a:p>
                <a:r>
                  <a:rPr lang="es-ES">
                    <a:noFill/>
                  </a:rPr>
                  <a:t> </a:t>
                </a:r>
              </a:p>
            </p:txBody>
          </p:sp>
        </mc:Fallback>
      </mc:AlternateContent>
      <p:sp>
        <p:nvSpPr>
          <p:cNvPr id="7" name="Marcador de número de diapositiva 6">
            <a:extLst>
              <a:ext uri="{FF2B5EF4-FFF2-40B4-BE49-F238E27FC236}">
                <a16:creationId xmlns:a16="http://schemas.microsoft.com/office/drawing/2014/main" id="{7521EDDC-1CC7-4DC4-AC33-EBA5D60917E5}"/>
              </a:ext>
            </a:extLst>
          </p:cNvPr>
          <p:cNvSpPr>
            <a:spLocks noGrp="1"/>
          </p:cNvSpPr>
          <p:nvPr>
            <p:ph type="sldNum" sz="quarter" idx="12"/>
          </p:nvPr>
        </p:nvSpPr>
        <p:spPr/>
        <p:txBody>
          <a:bodyPr/>
          <a:lstStyle/>
          <a:p>
            <a:fld id="{78733FC4-8689-4CA5-A153-34ADD6EFE592}" type="slidenum">
              <a:rPr lang="es-ES" smtClean="0"/>
              <a:t>136</a:t>
            </a:fld>
            <a:endParaRPr lang="es-ES"/>
          </a:p>
        </p:txBody>
      </p:sp>
    </p:spTree>
    <p:extLst>
      <p:ext uri="{BB962C8B-B14F-4D97-AF65-F5344CB8AC3E}">
        <p14:creationId xmlns:p14="http://schemas.microsoft.com/office/powerpoint/2010/main" val="119325631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7D723C2-956C-4B45-AC05-B65745446829}"/>
              </a:ext>
            </a:extLst>
          </p:cNvPr>
          <p:cNvSpPr/>
          <p:nvPr/>
        </p:nvSpPr>
        <p:spPr>
          <a:xfrm>
            <a:off x="0" y="781749"/>
            <a:ext cx="9039225" cy="1338828"/>
          </a:xfrm>
          <a:prstGeom prst="rect">
            <a:avLst/>
          </a:prstGeom>
        </p:spPr>
        <p:txBody>
          <a:bodyPr wrap="square">
            <a:spAutoFit/>
          </a:bodyPr>
          <a:lstStyle/>
          <a:p>
            <a:pPr algn="just"/>
            <a:r>
              <a:rPr lang="es-ES" sz="1350" b="1" dirty="0"/>
              <a:t>Problema 4</a:t>
            </a:r>
            <a:r>
              <a:rPr lang="es-ES" sz="1350" dirty="0"/>
              <a:t>. Un motor es controlado por tres pulsadores A, B y C. Diseñe su circuito de control mediante puertas lógicas que cumpla las siguientes condiciones de funcionamiento: </a:t>
            </a:r>
          </a:p>
          <a:p>
            <a:pPr marL="214313" indent="-214313" algn="just">
              <a:buFont typeface="Arial" panose="020B0604020202020204" pitchFamily="34" charset="0"/>
              <a:buChar char="•"/>
            </a:pPr>
            <a:r>
              <a:rPr lang="es-ES" sz="1350" dirty="0"/>
              <a:t>Si se pulsan los tres pulsadores el motor se activa</a:t>
            </a:r>
          </a:p>
          <a:p>
            <a:pPr marL="214313" indent="-214313" algn="just">
              <a:buFont typeface="Arial" panose="020B0604020202020204" pitchFamily="34" charset="0"/>
              <a:buChar char="•"/>
            </a:pPr>
            <a:r>
              <a:rPr lang="es-ES" sz="1350" dirty="0"/>
              <a:t>Si se pulsan dos pulsadores cualesquiera el motor se activa pero se enciende un LED como señal de emergencia</a:t>
            </a:r>
          </a:p>
          <a:p>
            <a:pPr marL="214313" indent="-214313" algn="just">
              <a:buFont typeface="Arial" panose="020B0604020202020204" pitchFamily="34" charset="0"/>
              <a:buChar char="•"/>
            </a:pPr>
            <a:r>
              <a:rPr lang="es-ES" sz="1350" dirty="0"/>
              <a:t>Si sólo se pulsa un pulsador el motor no se activa pero se enciende el LED indicador de emergencia </a:t>
            </a:r>
          </a:p>
          <a:p>
            <a:pPr marL="214313" indent="-214313" algn="just">
              <a:buFont typeface="Arial" panose="020B0604020202020204" pitchFamily="34" charset="0"/>
              <a:buChar char="•"/>
            </a:pPr>
            <a:r>
              <a:rPr lang="es-ES" sz="1350" dirty="0"/>
              <a:t>Si no se pulsa ningún pulsador, ni el motor ni el LED se activan. </a:t>
            </a:r>
          </a:p>
        </p:txBody>
      </p:sp>
      <p:sp>
        <p:nvSpPr>
          <p:cNvPr id="6" name="Rectángulo 5">
            <a:extLst>
              <a:ext uri="{FF2B5EF4-FFF2-40B4-BE49-F238E27FC236}">
                <a16:creationId xmlns:a16="http://schemas.microsoft.com/office/drawing/2014/main" id="{787004D4-CD12-4396-AC1D-A7C7F7EF7E5B}"/>
              </a:ext>
            </a:extLst>
          </p:cNvPr>
          <p:cNvSpPr/>
          <p:nvPr/>
        </p:nvSpPr>
        <p:spPr>
          <a:xfrm>
            <a:off x="100012" y="2325054"/>
            <a:ext cx="8943975" cy="1338828"/>
          </a:xfrm>
          <a:prstGeom prst="rect">
            <a:avLst/>
          </a:prstGeom>
        </p:spPr>
        <p:txBody>
          <a:bodyPr wrap="square">
            <a:spAutoFit/>
          </a:bodyPr>
          <a:lstStyle/>
          <a:p>
            <a:r>
              <a:rPr lang="es-ES" sz="1350" dirty="0"/>
              <a:t>Se pide: </a:t>
            </a:r>
          </a:p>
          <a:p>
            <a:pPr marL="257175" indent="-257175">
              <a:buAutoNum type="alphaLcParenR"/>
            </a:pPr>
            <a:r>
              <a:rPr lang="es-ES" sz="1350" dirty="0"/>
              <a:t>Escribir la tabla de verdad de la señal que controla el motor (M) y de la señal que controla el LED de emergencia (L). </a:t>
            </a:r>
          </a:p>
          <a:p>
            <a:pPr marL="257175" indent="-257175">
              <a:buAutoNum type="alphaLcParenR"/>
            </a:pPr>
            <a:r>
              <a:rPr lang="es-ES" sz="1350" dirty="0"/>
              <a:t>Expresar las funciones de salida del motor y del LED como suma de productos (Primera Forma Canónica).</a:t>
            </a:r>
          </a:p>
          <a:p>
            <a:pPr marL="257175" indent="-257175">
              <a:buAutoNum type="alphaLcParenR"/>
            </a:pPr>
            <a:r>
              <a:rPr lang="es-ES" sz="1350" dirty="0"/>
              <a:t>Obtener las expresiones reducidas de las funciones por el método de Karnaugh. </a:t>
            </a:r>
          </a:p>
          <a:p>
            <a:pPr marL="257175" indent="-257175">
              <a:buAutoNum type="alphaLcParenR"/>
            </a:pPr>
            <a:r>
              <a:rPr lang="es-ES" sz="1350" dirty="0"/>
              <a:t>Implementar los circuitos del motor y del LED utilizando puertas lógicas. </a:t>
            </a:r>
          </a:p>
        </p:txBody>
      </p:sp>
      <p:sp>
        <p:nvSpPr>
          <p:cNvPr id="2" name="Marcador de número de diapositiva 1">
            <a:extLst>
              <a:ext uri="{FF2B5EF4-FFF2-40B4-BE49-F238E27FC236}">
                <a16:creationId xmlns:a16="http://schemas.microsoft.com/office/drawing/2014/main" id="{2B594D3F-A61F-4D28-AB85-EB211E4EBFFD}"/>
              </a:ext>
            </a:extLst>
          </p:cNvPr>
          <p:cNvSpPr>
            <a:spLocks noGrp="1"/>
          </p:cNvSpPr>
          <p:nvPr>
            <p:ph type="sldNum" sz="quarter" idx="12"/>
          </p:nvPr>
        </p:nvSpPr>
        <p:spPr/>
        <p:txBody>
          <a:bodyPr/>
          <a:lstStyle/>
          <a:p>
            <a:fld id="{78733FC4-8689-4CA5-A153-34ADD6EFE592}" type="slidenum">
              <a:rPr lang="es-ES" smtClean="0"/>
              <a:t>137</a:t>
            </a:fld>
            <a:endParaRPr lang="es-ES"/>
          </a:p>
        </p:txBody>
      </p:sp>
    </p:spTree>
    <p:extLst>
      <p:ext uri="{BB962C8B-B14F-4D97-AF65-F5344CB8AC3E}">
        <p14:creationId xmlns:p14="http://schemas.microsoft.com/office/powerpoint/2010/main" val="398254500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6">
            <a:extLst>
              <a:ext uri="{FF2B5EF4-FFF2-40B4-BE49-F238E27FC236}">
                <a16:creationId xmlns:a16="http://schemas.microsoft.com/office/drawing/2014/main" id="{F817603E-09CE-40DE-94C6-F159EC4B0D69}"/>
              </a:ext>
            </a:extLst>
          </p:cNvPr>
          <p:cNvGraphicFramePr>
            <a:graphicFrameLocks noGrp="1"/>
          </p:cNvGraphicFramePr>
          <p:nvPr/>
        </p:nvGraphicFramePr>
        <p:xfrm>
          <a:off x="762001" y="1064895"/>
          <a:ext cx="5080000" cy="253746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604847045"/>
                    </a:ext>
                  </a:extLst>
                </a:gridCol>
                <a:gridCol w="1016000">
                  <a:extLst>
                    <a:ext uri="{9D8B030D-6E8A-4147-A177-3AD203B41FA5}">
                      <a16:colId xmlns:a16="http://schemas.microsoft.com/office/drawing/2014/main" val="539143443"/>
                    </a:ext>
                  </a:extLst>
                </a:gridCol>
                <a:gridCol w="1016000">
                  <a:extLst>
                    <a:ext uri="{9D8B030D-6E8A-4147-A177-3AD203B41FA5}">
                      <a16:colId xmlns:a16="http://schemas.microsoft.com/office/drawing/2014/main" val="2863522768"/>
                    </a:ext>
                  </a:extLst>
                </a:gridCol>
                <a:gridCol w="1016000">
                  <a:extLst>
                    <a:ext uri="{9D8B030D-6E8A-4147-A177-3AD203B41FA5}">
                      <a16:colId xmlns:a16="http://schemas.microsoft.com/office/drawing/2014/main" val="1096671321"/>
                    </a:ext>
                  </a:extLst>
                </a:gridCol>
                <a:gridCol w="1016000">
                  <a:extLst>
                    <a:ext uri="{9D8B030D-6E8A-4147-A177-3AD203B41FA5}">
                      <a16:colId xmlns:a16="http://schemas.microsoft.com/office/drawing/2014/main" val="734108888"/>
                    </a:ext>
                  </a:extLst>
                </a:gridCol>
              </a:tblGrid>
              <a:tr h="278130">
                <a:tc>
                  <a:txBody>
                    <a:bodyPr/>
                    <a:lstStyle/>
                    <a:p>
                      <a:pPr algn="ctr"/>
                      <a:r>
                        <a:rPr lang="es-ES" sz="1400" dirty="0"/>
                        <a:t>A</a:t>
                      </a:r>
                    </a:p>
                  </a:txBody>
                  <a:tcPr marL="68580" marR="68580" marT="34290" marB="34290"/>
                </a:tc>
                <a:tc>
                  <a:txBody>
                    <a:bodyPr/>
                    <a:lstStyle/>
                    <a:p>
                      <a:pPr algn="ctr"/>
                      <a:r>
                        <a:rPr lang="es-ES" sz="1400" dirty="0"/>
                        <a:t>B</a:t>
                      </a:r>
                    </a:p>
                  </a:txBody>
                  <a:tcPr marL="68580" marR="68580" marT="34290" marB="34290"/>
                </a:tc>
                <a:tc>
                  <a:txBody>
                    <a:bodyPr/>
                    <a:lstStyle/>
                    <a:p>
                      <a:pPr algn="ctr"/>
                      <a:r>
                        <a:rPr lang="es-ES" sz="1400" dirty="0"/>
                        <a:t>C</a:t>
                      </a:r>
                    </a:p>
                  </a:txBody>
                  <a:tcPr marL="68580" marR="68580" marT="34290" marB="34290"/>
                </a:tc>
                <a:tc>
                  <a:txBody>
                    <a:bodyPr/>
                    <a:lstStyle/>
                    <a:p>
                      <a:pPr algn="ctr"/>
                      <a:r>
                        <a:rPr lang="es-ES" sz="1400" dirty="0"/>
                        <a:t>Motor (M)</a:t>
                      </a:r>
                    </a:p>
                  </a:txBody>
                  <a:tcPr marL="68580" marR="68580" marT="34290" marB="34290"/>
                </a:tc>
                <a:tc>
                  <a:txBody>
                    <a:bodyPr/>
                    <a:lstStyle/>
                    <a:p>
                      <a:pPr algn="ctr"/>
                      <a:r>
                        <a:rPr lang="es-ES" sz="1400" dirty="0"/>
                        <a:t>LED (L)</a:t>
                      </a:r>
                    </a:p>
                  </a:txBody>
                  <a:tcPr marL="68580" marR="68580" marT="34290" marB="34290"/>
                </a:tc>
                <a:extLst>
                  <a:ext uri="{0D108BD9-81ED-4DB2-BD59-A6C34878D82A}">
                    <a16:rowId xmlns:a16="http://schemas.microsoft.com/office/drawing/2014/main" val="2620825353"/>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dirty="0"/>
                    </a:p>
                  </a:txBody>
                  <a:tcPr marL="68580" marR="68580" marT="34290" marB="34290"/>
                </a:tc>
                <a:extLst>
                  <a:ext uri="{0D108BD9-81ED-4DB2-BD59-A6C34878D82A}">
                    <a16:rowId xmlns:a16="http://schemas.microsoft.com/office/drawing/2014/main" val="3949064274"/>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4151661089"/>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4087839958"/>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1881981781"/>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2132309881"/>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2975735689"/>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1707411685"/>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dirty="0"/>
                    </a:p>
                  </a:txBody>
                  <a:tcPr marL="68580" marR="68580" marT="34290" marB="34290"/>
                </a:tc>
                <a:extLst>
                  <a:ext uri="{0D108BD9-81ED-4DB2-BD59-A6C34878D82A}">
                    <a16:rowId xmlns:a16="http://schemas.microsoft.com/office/drawing/2014/main" val="3814556177"/>
                  </a:ext>
                </a:extLst>
              </a:tr>
            </a:tbl>
          </a:graphicData>
        </a:graphic>
      </p:graphicFrame>
      <p:sp>
        <p:nvSpPr>
          <p:cNvPr id="7" name="CuadroTexto 6">
            <a:extLst>
              <a:ext uri="{FF2B5EF4-FFF2-40B4-BE49-F238E27FC236}">
                <a16:creationId xmlns:a16="http://schemas.microsoft.com/office/drawing/2014/main" id="{A2AC2493-076F-454E-9767-147B5CE9A82E}"/>
              </a:ext>
            </a:extLst>
          </p:cNvPr>
          <p:cNvSpPr txBox="1"/>
          <p:nvPr/>
        </p:nvSpPr>
        <p:spPr>
          <a:xfrm>
            <a:off x="6104653" y="1220114"/>
            <a:ext cx="172322" cy="2343334"/>
          </a:xfrm>
          <a:prstGeom prst="rect">
            <a:avLst/>
          </a:prstGeom>
          <a:noFill/>
        </p:spPr>
        <p:txBody>
          <a:bodyPr wrap="square" rtlCol="0">
            <a:spAutoFit/>
          </a:bodyPr>
          <a:lstStyle/>
          <a:p>
            <a:pPr>
              <a:lnSpc>
                <a:spcPct val="150000"/>
              </a:lnSpc>
            </a:pPr>
            <a:r>
              <a:rPr lang="es-ES" sz="1238" dirty="0"/>
              <a:t>0</a:t>
            </a:r>
          </a:p>
          <a:p>
            <a:pPr>
              <a:lnSpc>
                <a:spcPct val="150000"/>
              </a:lnSpc>
            </a:pPr>
            <a:r>
              <a:rPr lang="es-ES" sz="1238" dirty="0"/>
              <a:t>1</a:t>
            </a:r>
          </a:p>
          <a:p>
            <a:pPr>
              <a:lnSpc>
                <a:spcPct val="150000"/>
              </a:lnSpc>
            </a:pPr>
            <a:r>
              <a:rPr lang="es-ES" sz="1238" dirty="0"/>
              <a:t>2</a:t>
            </a:r>
          </a:p>
          <a:p>
            <a:pPr>
              <a:lnSpc>
                <a:spcPct val="150000"/>
              </a:lnSpc>
            </a:pPr>
            <a:r>
              <a:rPr lang="es-ES" sz="1238" dirty="0"/>
              <a:t>3</a:t>
            </a:r>
          </a:p>
          <a:p>
            <a:pPr>
              <a:lnSpc>
                <a:spcPct val="150000"/>
              </a:lnSpc>
            </a:pPr>
            <a:r>
              <a:rPr lang="es-ES" sz="1238" dirty="0"/>
              <a:t>4</a:t>
            </a:r>
          </a:p>
          <a:p>
            <a:pPr>
              <a:lnSpc>
                <a:spcPct val="150000"/>
              </a:lnSpc>
            </a:pPr>
            <a:r>
              <a:rPr lang="es-ES" sz="1238" dirty="0"/>
              <a:t>5</a:t>
            </a:r>
          </a:p>
          <a:p>
            <a:pPr>
              <a:lnSpc>
                <a:spcPct val="150000"/>
              </a:lnSpc>
            </a:pPr>
            <a:r>
              <a:rPr lang="es-ES" sz="1238" dirty="0"/>
              <a:t>6</a:t>
            </a:r>
          </a:p>
          <a:p>
            <a:pPr>
              <a:lnSpc>
                <a:spcPct val="150000"/>
              </a:lnSpc>
            </a:pPr>
            <a:r>
              <a:rPr lang="es-ES" sz="1238" dirty="0"/>
              <a:t>7</a:t>
            </a:r>
          </a:p>
        </p:txBody>
      </p:sp>
      <p:graphicFrame>
        <p:nvGraphicFramePr>
          <p:cNvPr id="8" name="Tabla 6">
            <a:extLst>
              <a:ext uri="{FF2B5EF4-FFF2-40B4-BE49-F238E27FC236}">
                <a16:creationId xmlns:a16="http://schemas.microsoft.com/office/drawing/2014/main" id="{A1BF0C20-D0B0-4B78-8502-B30B01EE3A38}"/>
              </a:ext>
            </a:extLst>
          </p:cNvPr>
          <p:cNvGraphicFramePr>
            <a:graphicFrameLocks noGrp="1"/>
          </p:cNvGraphicFramePr>
          <p:nvPr/>
        </p:nvGraphicFramePr>
        <p:xfrm>
          <a:off x="762000" y="1064895"/>
          <a:ext cx="5080000" cy="253746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604847045"/>
                    </a:ext>
                  </a:extLst>
                </a:gridCol>
                <a:gridCol w="1016000">
                  <a:extLst>
                    <a:ext uri="{9D8B030D-6E8A-4147-A177-3AD203B41FA5}">
                      <a16:colId xmlns:a16="http://schemas.microsoft.com/office/drawing/2014/main" val="539143443"/>
                    </a:ext>
                  </a:extLst>
                </a:gridCol>
                <a:gridCol w="1016000">
                  <a:extLst>
                    <a:ext uri="{9D8B030D-6E8A-4147-A177-3AD203B41FA5}">
                      <a16:colId xmlns:a16="http://schemas.microsoft.com/office/drawing/2014/main" val="2863522768"/>
                    </a:ext>
                  </a:extLst>
                </a:gridCol>
                <a:gridCol w="1016000">
                  <a:extLst>
                    <a:ext uri="{9D8B030D-6E8A-4147-A177-3AD203B41FA5}">
                      <a16:colId xmlns:a16="http://schemas.microsoft.com/office/drawing/2014/main" val="1096671321"/>
                    </a:ext>
                  </a:extLst>
                </a:gridCol>
                <a:gridCol w="1016000">
                  <a:extLst>
                    <a:ext uri="{9D8B030D-6E8A-4147-A177-3AD203B41FA5}">
                      <a16:colId xmlns:a16="http://schemas.microsoft.com/office/drawing/2014/main" val="734108888"/>
                    </a:ext>
                  </a:extLst>
                </a:gridCol>
              </a:tblGrid>
              <a:tr h="278130">
                <a:tc>
                  <a:txBody>
                    <a:bodyPr/>
                    <a:lstStyle/>
                    <a:p>
                      <a:pPr algn="ctr"/>
                      <a:r>
                        <a:rPr lang="es-ES" sz="1400" dirty="0"/>
                        <a:t>A</a:t>
                      </a:r>
                    </a:p>
                  </a:txBody>
                  <a:tcPr marL="68580" marR="68580" marT="34290" marB="34290"/>
                </a:tc>
                <a:tc>
                  <a:txBody>
                    <a:bodyPr/>
                    <a:lstStyle/>
                    <a:p>
                      <a:pPr algn="ctr"/>
                      <a:r>
                        <a:rPr lang="es-ES" sz="1400" dirty="0"/>
                        <a:t>B</a:t>
                      </a:r>
                    </a:p>
                  </a:txBody>
                  <a:tcPr marL="68580" marR="68580" marT="34290" marB="34290"/>
                </a:tc>
                <a:tc>
                  <a:txBody>
                    <a:bodyPr/>
                    <a:lstStyle/>
                    <a:p>
                      <a:pPr algn="ctr"/>
                      <a:r>
                        <a:rPr lang="es-ES" sz="1400" dirty="0"/>
                        <a:t>C</a:t>
                      </a:r>
                    </a:p>
                  </a:txBody>
                  <a:tcPr marL="68580" marR="68580" marT="34290" marB="34290"/>
                </a:tc>
                <a:tc>
                  <a:txBody>
                    <a:bodyPr/>
                    <a:lstStyle/>
                    <a:p>
                      <a:pPr algn="ctr"/>
                      <a:r>
                        <a:rPr lang="es-ES" sz="1400" dirty="0"/>
                        <a:t>Motor (M)</a:t>
                      </a:r>
                    </a:p>
                  </a:txBody>
                  <a:tcPr marL="68580" marR="68580" marT="34290" marB="34290"/>
                </a:tc>
                <a:tc>
                  <a:txBody>
                    <a:bodyPr/>
                    <a:lstStyle/>
                    <a:p>
                      <a:pPr algn="ctr"/>
                      <a:r>
                        <a:rPr lang="es-ES" sz="1400" dirty="0"/>
                        <a:t>LED (L)</a:t>
                      </a:r>
                    </a:p>
                  </a:txBody>
                  <a:tcPr marL="68580" marR="68580" marT="34290" marB="34290"/>
                </a:tc>
                <a:extLst>
                  <a:ext uri="{0D108BD9-81ED-4DB2-BD59-A6C34878D82A}">
                    <a16:rowId xmlns:a16="http://schemas.microsoft.com/office/drawing/2014/main" val="2620825353"/>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dirty="0"/>
                    </a:p>
                  </a:txBody>
                  <a:tcPr marL="68580" marR="68580" marT="34290" marB="34290"/>
                </a:tc>
                <a:extLst>
                  <a:ext uri="{0D108BD9-81ED-4DB2-BD59-A6C34878D82A}">
                    <a16:rowId xmlns:a16="http://schemas.microsoft.com/office/drawing/2014/main" val="3949064274"/>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4151661089"/>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4087839958"/>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1881981781"/>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2132309881"/>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2975735689"/>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1707411685"/>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extLst>
                  <a:ext uri="{0D108BD9-81ED-4DB2-BD59-A6C34878D82A}">
                    <a16:rowId xmlns:a16="http://schemas.microsoft.com/office/drawing/2014/main" val="3814556177"/>
                  </a:ext>
                </a:extLst>
              </a:tr>
            </a:tbl>
          </a:graphicData>
        </a:graphic>
      </p:graphicFrame>
      <p:graphicFrame>
        <p:nvGraphicFramePr>
          <p:cNvPr id="9" name="Tabla 6">
            <a:extLst>
              <a:ext uri="{FF2B5EF4-FFF2-40B4-BE49-F238E27FC236}">
                <a16:creationId xmlns:a16="http://schemas.microsoft.com/office/drawing/2014/main" id="{BFE7619A-C9DC-4A04-81CC-E3FEA29CCAD5}"/>
              </a:ext>
            </a:extLst>
          </p:cNvPr>
          <p:cNvGraphicFramePr>
            <a:graphicFrameLocks noGrp="1"/>
          </p:cNvGraphicFramePr>
          <p:nvPr/>
        </p:nvGraphicFramePr>
        <p:xfrm>
          <a:off x="761999" y="1064895"/>
          <a:ext cx="5080000" cy="253746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604847045"/>
                    </a:ext>
                  </a:extLst>
                </a:gridCol>
                <a:gridCol w="1016000">
                  <a:extLst>
                    <a:ext uri="{9D8B030D-6E8A-4147-A177-3AD203B41FA5}">
                      <a16:colId xmlns:a16="http://schemas.microsoft.com/office/drawing/2014/main" val="539143443"/>
                    </a:ext>
                  </a:extLst>
                </a:gridCol>
                <a:gridCol w="1016000">
                  <a:extLst>
                    <a:ext uri="{9D8B030D-6E8A-4147-A177-3AD203B41FA5}">
                      <a16:colId xmlns:a16="http://schemas.microsoft.com/office/drawing/2014/main" val="2863522768"/>
                    </a:ext>
                  </a:extLst>
                </a:gridCol>
                <a:gridCol w="1016000">
                  <a:extLst>
                    <a:ext uri="{9D8B030D-6E8A-4147-A177-3AD203B41FA5}">
                      <a16:colId xmlns:a16="http://schemas.microsoft.com/office/drawing/2014/main" val="1096671321"/>
                    </a:ext>
                  </a:extLst>
                </a:gridCol>
                <a:gridCol w="1016000">
                  <a:extLst>
                    <a:ext uri="{9D8B030D-6E8A-4147-A177-3AD203B41FA5}">
                      <a16:colId xmlns:a16="http://schemas.microsoft.com/office/drawing/2014/main" val="734108888"/>
                    </a:ext>
                  </a:extLst>
                </a:gridCol>
              </a:tblGrid>
              <a:tr h="278130">
                <a:tc>
                  <a:txBody>
                    <a:bodyPr/>
                    <a:lstStyle/>
                    <a:p>
                      <a:pPr algn="ctr"/>
                      <a:r>
                        <a:rPr lang="es-ES" sz="1400" dirty="0"/>
                        <a:t>A</a:t>
                      </a:r>
                    </a:p>
                  </a:txBody>
                  <a:tcPr marL="68580" marR="68580" marT="34290" marB="34290"/>
                </a:tc>
                <a:tc>
                  <a:txBody>
                    <a:bodyPr/>
                    <a:lstStyle/>
                    <a:p>
                      <a:pPr algn="ctr"/>
                      <a:r>
                        <a:rPr lang="es-ES" sz="1400" dirty="0"/>
                        <a:t>B</a:t>
                      </a:r>
                    </a:p>
                  </a:txBody>
                  <a:tcPr marL="68580" marR="68580" marT="34290" marB="34290"/>
                </a:tc>
                <a:tc>
                  <a:txBody>
                    <a:bodyPr/>
                    <a:lstStyle/>
                    <a:p>
                      <a:pPr algn="ctr"/>
                      <a:r>
                        <a:rPr lang="es-ES" sz="1400" dirty="0"/>
                        <a:t>C</a:t>
                      </a:r>
                    </a:p>
                  </a:txBody>
                  <a:tcPr marL="68580" marR="68580" marT="34290" marB="34290"/>
                </a:tc>
                <a:tc>
                  <a:txBody>
                    <a:bodyPr/>
                    <a:lstStyle/>
                    <a:p>
                      <a:pPr algn="ctr"/>
                      <a:r>
                        <a:rPr lang="es-ES" sz="1400" dirty="0"/>
                        <a:t>Motor (M)</a:t>
                      </a:r>
                    </a:p>
                  </a:txBody>
                  <a:tcPr marL="68580" marR="68580" marT="34290" marB="34290"/>
                </a:tc>
                <a:tc>
                  <a:txBody>
                    <a:bodyPr/>
                    <a:lstStyle/>
                    <a:p>
                      <a:pPr algn="ctr"/>
                      <a:r>
                        <a:rPr lang="es-ES" sz="1400" dirty="0"/>
                        <a:t>LED (L)</a:t>
                      </a:r>
                    </a:p>
                  </a:txBody>
                  <a:tcPr marL="68580" marR="68580" marT="34290" marB="34290"/>
                </a:tc>
                <a:extLst>
                  <a:ext uri="{0D108BD9-81ED-4DB2-BD59-A6C34878D82A}">
                    <a16:rowId xmlns:a16="http://schemas.microsoft.com/office/drawing/2014/main" val="2620825353"/>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dirty="0"/>
                    </a:p>
                  </a:txBody>
                  <a:tcPr marL="68580" marR="68580" marT="34290" marB="34290"/>
                </a:tc>
                <a:extLst>
                  <a:ext uri="{0D108BD9-81ED-4DB2-BD59-A6C34878D82A}">
                    <a16:rowId xmlns:a16="http://schemas.microsoft.com/office/drawing/2014/main" val="3949064274"/>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4151661089"/>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4087839958"/>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1881981781"/>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2132309881"/>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2975735689"/>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1707411685"/>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extLst>
                  <a:ext uri="{0D108BD9-81ED-4DB2-BD59-A6C34878D82A}">
                    <a16:rowId xmlns:a16="http://schemas.microsoft.com/office/drawing/2014/main" val="3814556177"/>
                  </a:ext>
                </a:extLst>
              </a:tr>
            </a:tbl>
          </a:graphicData>
        </a:graphic>
      </p:graphicFrame>
      <p:graphicFrame>
        <p:nvGraphicFramePr>
          <p:cNvPr id="10" name="Tabla 6">
            <a:extLst>
              <a:ext uri="{FF2B5EF4-FFF2-40B4-BE49-F238E27FC236}">
                <a16:creationId xmlns:a16="http://schemas.microsoft.com/office/drawing/2014/main" id="{E16D55F2-E678-4D87-9F85-4314AB7FFC5A}"/>
              </a:ext>
            </a:extLst>
          </p:cNvPr>
          <p:cNvGraphicFramePr>
            <a:graphicFrameLocks noGrp="1"/>
          </p:cNvGraphicFramePr>
          <p:nvPr/>
        </p:nvGraphicFramePr>
        <p:xfrm>
          <a:off x="761998" y="1064895"/>
          <a:ext cx="5080000" cy="253746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604847045"/>
                    </a:ext>
                  </a:extLst>
                </a:gridCol>
                <a:gridCol w="1016000">
                  <a:extLst>
                    <a:ext uri="{9D8B030D-6E8A-4147-A177-3AD203B41FA5}">
                      <a16:colId xmlns:a16="http://schemas.microsoft.com/office/drawing/2014/main" val="539143443"/>
                    </a:ext>
                  </a:extLst>
                </a:gridCol>
                <a:gridCol w="1016000">
                  <a:extLst>
                    <a:ext uri="{9D8B030D-6E8A-4147-A177-3AD203B41FA5}">
                      <a16:colId xmlns:a16="http://schemas.microsoft.com/office/drawing/2014/main" val="2863522768"/>
                    </a:ext>
                  </a:extLst>
                </a:gridCol>
                <a:gridCol w="1016000">
                  <a:extLst>
                    <a:ext uri="{9D8B030D-6E8A-4147-A177-3AD203B41FA5}">
                      <a16:colId xmlns:a16="http://schemas.microsoft.com/office/drawing/2014/main" val="1096671321"/>
                    </a:ext>
                  </a:extLst>
                </a:gridCol>
                <a:gridCol w="1016000">
                  <a:extLst>
                    <a:ext uri="{9D8B030D-6E8A-4147-A177-3AD203B41FA5}">
                      <a16:colId xmlns:a16="http://schemas.microsoft.com/office/drawing/2014/main" val="734108888"/>
                    </a:ext>
                  </a:extLst>
                </a:gridCol>
              </a:tblGrid>
              <a:tr h="278130">
                <a:tc>
                  <a:txBody>
                    <a:bodyPr/>
                    <a:lstStyle/>
                    <a:p>
                      <a:pPr algn="ctr"/>
                      <a:r>
                        <a:rPr lang="es-ES" sz="1400" dirty="0"/>
                        <a:t>A</a:t>
                      </a:r>
                    </a:p>
                  </a:txBody>
                  <a:tcPr marL="68580" marR="68580" marT="34290" marB="34290"/>
                </a:tc>
                <a:tc>
                  <a:txBody>
                    <a:bodyPr/>
                    <a:lstStyle/>
                    <a:p>
                      <a:pPr algn="ctr"/>
                      <a:r>
                        <a:rPr lang="es-ES" sz="1400" dirty="0"/>
                        <a:t>B</a:t>
                      </a:r>
                    </a:p>
                  </a:txBody>
                  <a:tcPr marL="68580" marR="68580" marT="34290" marB="34290"/>
                </a:tc>
                <a:tc>
                  <a:txBody>
                    <a:bodyPr/>
                    <a:lstStyle/>
                    <a:p>
                      <a:pPr algn="ctr"/>
                      <a:r>
                        <a:rPr lang="es-ES" sz="1400" dirty="0"/>
                        <a:t>C</a:t>
                      </a:r>
                    </a:p>
                  </a:txBody>
                  <a:tcPr marL="68580" marR="68580" marT="34290" marB="34290"/>
                </a:tc>
                <a:tc>
                  <a:txBody>
                    <a:bodyPr/>
                    <a:lstStyle/>
                    <a:p>
                      <a:pPr algn="ctr"/>
                      <a:r>
                        <a:rPr lang="es-ES" sz="1400" dirty="0"/>
                        <a:t>Motor (M)</a:t>
                      </a:r>
                    </a:p>
                  </a:txBody>
                  <a:tcPr marL="68580" marR="68580" marT="34290" marB="34290"/>
                </a:tc>
                <a:tc>
                  <a:txBody>
                    <a:bodyPr/>
                    <a:lstStyle/>
                    <a:p>
                      <a:pPr algn="ctr"/>
                      <a:r>
                        <a:rPr lang="es-ES" sz="1400" dirty="0"/>
                        <a:t>LED (L)</a:t>
                      </a:r>
                    </a:p>
                  </a:txBody>
                  <a:tcPr marL="68580" marR="68580" marT="34290" marB="34290"/>
                </a:tc>
                <a:extLst>
                  <a:ext uri="{0D108BD9-81ED-4DB2-BD59-A6C34878D82A}">
                    <a16:rowId xmlns:a16="http://schemas.microsoft.com/office/drawing/2014/main" val="2620825353"/>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dirty="0"/>
                    </a:p>
                  </a:txBody>
                  <a:tcPr marL="68580" marR="68580" marT="34290" marB="34290"/>
                </a:tc>
                <a:extLst>
                  <a:ext uri="{0D108BD9-81ED-4DB2-BD59-A6C34878D82A}">
                    <a16:rowId xmlns:a16="http://schemas.microsoft.com/office/drawing/2014/main" val="3949064274"/>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4151661089"/>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4087839958"/>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1881981781"/>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2132309881"/>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2975735689"/>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1707411685"/>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extLst>
                  <a:ext uri="{0D108BD9-81ED-4DB2-BD59-A6C34878D82A}">
                    <a16:rowId xmlns:a16="http://schemas.microsoft.com/office/drawing/2014/main" val="3814556177"/>
                  </a:ext>
                </a:extLst>
              </a:tr>
            </a:tbl>
          </a:graphicData>
        </a:graphic>
      </p:graphicFrame>
      <p:graphicFrame>
        <p:nvGraphicFramePr>
          <p:cNvPr id="11" name="Tabla 6">
            <a:extLst>
              <a:ext uri="{FF2B5EF4-FFF2-40B4-BE49-F238E27FC236}">
                <a16:creationId xmlns:a16="http://schemas.microsoft.com/office/drawing/2014/main" id="{79910484-C738-48FF-927E-2D2EAF742ACA}"/>
              </a:ext>
            </a:extLst>
          </p:cNvPr>
          <p:cNvGraphicFramePr>
            <a:graphicFrameLocks noGrp="1"/>
          </p:cNvGraphicFramePr>
          <p:nvPr/>
        </p:nvGraphicFramePr>
        <p:xfrm>
          <a:off x="761998" y="1064895"/>
          <a:ext cx="5080000" cy="253746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604847045"/>
                    </a:ext>
                  </a:extLst>
                </a:gridCol>
                <a:gridCol w="1016000">
                  <a:extLst>
                    <a:ext uri="{9D8B030D-6E8A-4147-A177-3AD203B41FA5}">
                      <a16:colId xmlns:a16="http://schemas.microsoft.com/office/drawing/2014/main" val="539143443"/>
                    </a:ext>
                  </a:extLst>
                </a:gridCol>
                <a:gridCol w="1016000">
                  <a:extLst>
                    <a:ext uri="{9D8B030D-6E8A-4147-A177-3AD203B41FA5}">
                      <a16:colId xmlns:a16="http://schemas.microsoft.com/office/drawing/2014/main" val="2863522768"/>
                    </a:ext>
                  </a:extLst>
                </a:gridCol>
                <a:gridCol w="1016000">
                  <a:extLst>
                    <a:ext uri="{9D8B030D-6E8A-4147-A177-3AD203B41FA5}">
                      <a16:colId xmlns:a16="http://schemas.microsoft.com/office/drawing/2014/main" val="1096671321"/>
                    </a:ext>
                  </a:extLst>
                </a:gridCol>
                <a:gridCol w="1016000">
                  <a:extLst>
                    <a:ext uri="{9D8B030D-6E8A-4147-A177-3AD203B41FA5}">
                      <a16:colId xmlns:a16="http://schemas.microsoft.com/office/drawing/2014/main" val="734108888"/>
                    </a:ext>
                  </a:extLst>
                </a:gridCol>
              </a:tblGrid>
              <a:tr h="278130">
                <a:tc>
                  <a:txBody>
                    <a:bodyPr/>
                    <a:lstStyle/>
                    <a:p>
                      <a:pPr algn="ctr"/>
                      <a:r>
                        <a:rPr lang="es-ES" sz="1400" dirty="0"/>
                        <a:t>A</a:t>
                      </a:r>
                    </a:p>
                  </a:txBody>
                  <a:tcPr marL="68580" marR="68580" marT="34290" marB="34290"/>
                </a:tc>
                <a:tc>
                  <a:txBody>
                    <a:bodyPr/>
                    <a:lstStyle/>
                    <a:p>
                      <a:pPr algn="ctr"/>
                      <a:r>
                        <a:rPr lang="es-ES" sz="1400" dirty="0"/>
                        <a:t>B</a:t>
                      </a:r>
                    </a:p>
                  </a:txBody>
                  <a:tcPr marL="68580" marR="68580" marT="34290" marB="34290"/>
                </a:tc>
                <a:tc>
                  <a:txBody>
                    <a:bodyPr/>
                    <a:lstStyle/>
                    <a:p>
                      <a:pPr algn="ctr"/>
                      <a:r>
                        <a:rPr lang="es-ES" sz="1400" dirty="0"/>
                        <a:t>C</a:t>
                      </a:r>
                    </a:p>
                  </a:txBody>
                  <a:tcPr marL="68580" marR="68580" marT="34290" marB="34290"/>
                </a:tc>
                <a:tc>
                  <a:txBody>
                    <a:bodyPr/>
                    <a:lstStyle/>
                    <a:p>
                      <a:pPr algn="ctr"/>
                      <a:r>
                        <a:rPr lang="es-ES" sz="1400" dirty="0"/>
                        <a:t>Motor (M)</a:t>
                      </a:r>
                    </a:p>
                  </a:txBody>
                  <a:tcPr marL="68580" marR="68580" marT="34290" marB="34290"/>
                </a:tc>
                <a:tc>
                  <a:txBody>
                    <a:bodyPr/>
                    <a:lstStyle/>
                    <a:p>
                      <a:pPr algn="ctr"/>
                      <a:r>
                        <a:rPr lang="es-ES" sz="1400" dirty="0"/>
                        <a:t>LED (L)</a:t>
                      </a:r>
                    </a:p>
                  </a:txBody>
                  <a:tcPr marL="68580" marR="68580" marT="34290" marB="34290"/>
                </a:tc>
                <a:extLst>
                  <a:ext uri="{0D108BD9-81ED-4DB2-BD59-A6C34878D82A}">
                    <a16:rowId xmlns:a16="http://schemas.microsoft.com/office/drawing/2014/main" val="2620825353"/>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3949064274"/>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4151661089"/>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4087839958"/>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1881981781"/>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2132309881"/>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2975735689"/>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1707411685"/>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3814556177"/>
                  </a:ext>
                </a:extLst>
              </a:tr>
            </a:tbl>
          </a:graphicData>
        </a:graphic>
      </p:graphicFrame>
      <p:sp>
        <p:nvSpPr>
          <p:cNvPr id="12" name="Rectángulo 11">
            <a:extLst>
              <a:ext uri="{FF2B5EF4-FFF2-40B4-BE49-F238E27FC236}">
                <a16:creationId xmlns:a16="http://schemas.microsoft.com/office/drawing/2014/main" id="{86D909FB-E887-4CFF-B93E-F4DAB588AD57}"/>
              </a:ext>
            </a:extLst>
          </p:cNvPr>
          <p:cNvSpPr/>
          <p:nvPr/>
        </p:nvSpPr>
        <p:spPr>
          <a:xfrm>
            <a:off x="5344189" y="4108955"/>
            <a:ext cx="2416046" cy="374077"/>
          </a:xfrm>
          <a:prstGeom prst="rect">
            <a:avLst/>
          </a:prstGeom>
        </p:spPr>
        <p:txBody>
          <a:bodyPr wrap="none">
            <a:spAutoFit/>
          </a:bodyPr>
          <a:lstStyle/>
          <a:p>
            <a:pPr>
              <a:lnSpc>
                <a:spcPct val="107000"/>
              </a:lnSpc>
            </a:pPr>
            <a:r>
              <a:rPr lang="es-ES" dirty="0">
                <a:latin typeface="TimesNewRomanPSMT"/>
                <a:ea typeface="Calibri" panose="020F0502020204030204" pitchFamily="34" charset="0"/>
                <a:cs typeface="TimesNewRomanPSMT"/>
              </a:rPr>
              <a:t>M(</a:t>
            </a:r>
            <a:r>
              <a:rPr lang="es-ES" dirty="0" err="1">
                <a:latin typeface="TimesNewRomanPSMT"/>
                <a:ea typeface="Calibri" panose="020F0502020204030204" pitchFamily="34" charset="0"/>
                <a:cs typeface="TimesNewRomanPSMT"/>
              </a:rPr>
              <a:t>a,b,c</a:t>
            </a:r>
            <a:r>
              <a:rPr lang="es-ES" dirty="0">
                <a:latin typeface="TimesNewRomanPSMT"/>
                <a:ea typeface="Calibri" panose="020F0502020204030204" pitchFamily="34" charset="0"/>
                <a:cs typeface="TimesNewRomanPSMT"/>
              </a:rPr>
              <a:t>,) =</a:t>
            </a:r>
            <a:r>
              <a:rPr lang="en-US" dirty="0">
                <a:latin typeface="Arial Unicode MS"/>
                <a:ea typeface="Calibri" panose="020F0502020204030204" pitchFamily="34" charset="0"/>
                <a:cs typeface="Times New Roman" panose="02020603050405020304" pitchFamily="18" charset="0"/>
              </a:rPr>
              <a:t>∑</a:t>
            </a:r>
            <a:r>
              <a:rPr lang="es-ES" dirty="0">
                <a:latin typeface="TimesNewRomanPSMT"/>
                <a:ea typeface="Calibri" panose="020F0502020204030204" pitchFamily="34" charset="0"/>
                <a:cs typeface="TimesNewRomanPSMT"/>
              </a:rPr>
              <a:t> m(3,5,6,7)</a:t>
            </a:r>
            <a:endParaRPr lang="es-ES" sz="1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ángulo 12">
            <a:extLst>
              <a:ext uri="{FF2B5EF4-FFF2-40B4-BE49-F238E27FC236}">
                <a16:creationId xmlns:a16="http://schemas.microsoft.com/office/drawing/2014/main" id="{62FE396E-01B9-44B1-BE9B-AF75BF3D6A55}"/>
              </a:ext>
            </a:extLst>
          </p:cNvPr>
          <p:cNvSpPr/>
          <p:nvPr/>
        </p:nvSpPr>
        <p:spPr>
          <a:xfrm>
            <a:off x="5344190" y="4550931"/>
            <a:ext cx="2698175" cy="374077"/>
          </a:xfrm>
          <a:prstGeom prst="rect">
            <a:avLst/>
          </a:prstGeom>
        </p:spPr>
        <p:txBody>
          <a:bodyPr wrap="none">
            <a:spAutoFit/>
          </a:bodyPr>
          <a:lstStyle/>
          <a:p>
            <a:pPr>
              <a:lnSpc>
                <a:spcPct val="107000"/>
              </a:lnSpc>
            </a:pPr>
            <a:r>
              <a:rPr lang="es-ES" dirty="0">
                <a:latin typeface="TimesNewRomanPSMT"/>
                <a:ea typeface="Calibri" panose="020F0502020204030204" pitchFamily="34" charset="0"/>
                <a:cs typeface="TimesNewRomanPSMT"/>
              </a:rPr>
              <a:t>L(</a:t>
            </a:r>
            <a:r>
              <a:rPr lang="es-ES" dirty="0" err="1">
                <a:latin typeface="TimesNewRomanPSMT"/>
                <a:ea typeface="Calibri" panose="020F0502020204030204" pitchFamily="34" charset="0"/>
                <a:cs typeface="TimesNewRomanPSMT"/>
              </a:rPr>
              <a:t>a,b,c</a:t>
            </a:r>
            <a:r>
              <a:rPr lang="es-ES" dirty="0">
                <a:latin typeface="TimesNewRomanPSMT"/>
                <a:ea typeface="Calibri" panose="020F0502020204030204" pitchFamily="34" charset="0"/>
                <a:cs typeface="TimesNewRomanPSMT"/>
              </a:rPr>
              <a:t>,) =</a:t>
            </a:r>
            <a:r>
              <a:rPr lang="en-US" dirty="0">
                <a:latin typeface="Arial Unicode MS"/>
                <a:ea typeface="Calibri" panose="020F0502020204030204" pitchFamily="34" charset="0"/>
                <a:cs typeface="Times New Roman" panose="02020603050405020304" pitchFamily="18" charset="0"/>
              </a:rPr>
              <a:t>∑</a:t>
            </a:r>
            <a:r>
              <a:rPr lang="es-ES" dirty="0">
                <a:latin typeface="TimesNewRomanPSMT"/>
                <a:ea typeface="Calibri" panose="020F0502020204030204" pitchFamily="34" charset="0"/>
                <a:cs typeface="TimesNewRomanPSMT"/>
              </a:rPr>
              <a:t> m(1,2,3,4,5,6)</a:t>
            </a:r>
            <a:endParaRPr lang="es-ES" sz="1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ángulo 1">
            <a:extLst>
              <a:ext uri="{FF2B5EF4-FFF2-40B4-BE49-F238E27FC236}">
                <a16:creationId xmlns:a16="http://schemas.microsoft.com/office/drawing/2014/main" id="{190A7851-113F-488E-AEAE-A96580635BF7}"/>
              </a:ext>
            </a:extLst>
          </p:cNvPr>
          <p:cNvSpPr/>
          <p:nvPr/>
        </p:nvSpPr>
        <p:spPr>
          <a:xfrm>
            <a:off x="320919" y="3931573"/>
            <a:ext cx="4572000" cy="1131079"/>
          </a:xfrm>
          <a:prstGeom prst="rect">
            <a:avLst/>
          </a:prstGeom>
        </p:spPr>
        <p:txBody>
          <a:bodyPr>
            <a:spAutoFit/>
          </a:bodyPr>
          <a:lstStyle/>
          <a:p>
            <a:pPr marL="214313" indent="-214313" algn="just">
              <a:buFont typeface="Arial" panose="020B0604020202020204" pitchFamily="34" charset="0"/>
              <a:buChar char="•"/>
            </a:pPr>
            <a:r>
              <a:rPr lang="es-ES" sz="1350" dirty="0"/>
              <a:t>3 pulsadores </a:t>
            </a:r>
            <a:r>
              <a:rPr lang="es-ES" sz="1350" dirty="0">
                <a:sym typeface="Wingdings" panose="05000000000000000000" pitchFamily="2" charset="2"/>
              </a:rPr>
              <a:t></a:t>
            </a:r>
            <a:r>
              <a:rPr lang="es-ES" sz="1350" dirty="0"/>
              <a:t> motor se activa</a:t>
            </a:r>
          </a:p>
          <a:p>
            <a:pPr marL="214313" indent="-214313" algn="just">
              <a:buFont typeface="Arial" panose="020B0604020202020204" pitchFamily="34" charset="0"/>
              <a:buChar char="•"/>
            </a:pPr>
            <a:r>
              <a:rPr lang="es-ES" sz="1350" dirty="0"/>
              <a:t>2 pulsadores </a:t>
            </a:r>
            <a:r>
              <a:rPr lang="es-ES" sz="1350" dirty="0">
                <a:sym typeface="Wingdings" panose="05000000000000000000" pitchFamily="2" charset="2"/>
              </a:rPr>
              <a:t> </a:t>
            </a:r>
            <a:r>
              <a:rPr lang="es-ES" sz="1350" dirty="0"/>
              <a:t>el motor se activa, LED activa</a:t>
            </a:r>
          </a:p>
          <a:p>
            <a:pPr marL="214313" indent="-214313" algn="just">
              <a:buFont typeface="Arial" panose="020B0604020202020204" pitchFamily="34" charset="0"/>
              <a:buChar char="•"/>
            </a:pPr>
            <a:r>
              <a:rPr lang="es-ES" sz="1350" dirty="0"/>
              <a:t>1 pulsador </a:t>
            </a:r>
            <a:r>
              <a:rPr lang="es-ES" sz="1350" dirty="0">
                <a:sym typeface="Wingdings" panose="05000000000000000000" pitchFamily="2" charset="2"/>
              </a:rPr>
              <a:t> </a:t>
            </a:r>
            <a:r>
              <a:rPr lang="es-ES" sz="1350" dirty="0"/>
              <a:t>el motor no se activa, pero se enciende el LED</a:t>
            </a:r>
          </a:p>
          <a:p>
            <a:pPr marL="214313" indent="-214313" algn="just">
              <a:buFont typeface="Arial" panose="020B0604020202020204" pitchFamily="34" charset="0"/>
              <a:buChar char="•"/>
            </a:pPr>
            <a:r>
              <a:rPr lang="es-ES" sz="1350" dirty="0"/>
              <a:t>Ningún pulsador </a:t>
            </a:r>
            <a:r>
              <a:rPr lang="es-ES" sz="1350" dirty="0">
                <a:sym typeface="Wingdings" panose="05000000000000000000" pitchFamily="2" charset="2"/>
              </a:rPr>
              <a:t></a:t>
            </a:r>
            <a:r>
              <a:rPr lang="es-ES" sz="1350" dirty="0"/>
              <a:t> ni el motor ni el LED se activan. </a:t>
            </a:r>
          </a:p>
        </p:txBody>
      </p:sp>
      <p:sp>
        <p:nvSpPr>
          <p:cNvPr id="3" name="Marcador de número de diapositiva 2">
            <a:extLst>
              <a:ext uri="{FF2B5EF4-FFF2-40B4-BE49-F238E27FC236}">
                <a16:creationId xmlns:a16="http://schemas.microsoft.com/office/drawing/2014/main" id="{0C920521-F5B1-4F8E-89EF-735BFDFFA064}"/>
              </a:ext>
            </a:extLst>
          </p:cNvPr>
          <p:cNvSpPr>
            <a:spLocks noGrp="1"/>
          </p:cNvSpPr>
          <p:nvPr>
            <p:ph type="sldNum" sz="quarter" idx="12"/>
          </p:nvPr>
        </p:nvSpPr>
        <p:spPr/>
        <p:txBody>
          <a:bodyPr/>
          <a:lstStyle/>
          <a:p>
            <a:fld id="{78733FC4-8689-4CA5-A153-34ADD6EFE592}" type="slidenum">
              <a:rPr lang="es-ES" smtClean="0"/>
              <a:t>138</a:t>
            </a:fld>
            <a:endParaRPr lang="es-ES"/>
          </a:p>
        </p:txBody>
      </p:sp>
    </p:spTree>
    <p:custDataLst>
      <p:tags r:id="rId1"/>
    </p:custDataLst>
    <p:extLst>
      <p:ext uri="{BB962C8B-B14F-4D97-AF65-F5344CB8AC3E}">
        <p14:creationId xmlns:p14="http://schemas.microsoft.com/office/powerpoint/2010/main" val="50948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6">
            <a:extLst>
              <a:ext uri="{FF2B5EF4-FFF2-40B4-BE49-F238E27FC236}">
                <a16:creationId xmlns:a16="http://schemas.microsoft.com/office/drawing/2014/main" id="{E18246F0-3E53-42FF-9B2F-A5D05FC2EA92}"/>
              </a:ext>
            </a:extLst>
          </p:cNvPr>
          <p:cNvGraphicFramePr>
            <a:graphicFrameLocks noGrp="1"/>
          </p:cNvGraphicFramePr>
          <p:nvPr/>
        </p:nvGraphicFramePr>
        <p:xfrm>
          <a:off x="1099367" y="1847084"/>
          <a:ext cx="4230644" cy="836106"/>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r"/>
                      <a:r>
                        <a:rPr lang="es-ES" sz="1200" b="1" dirty="0">
                          <a:solidFill>
                            <a:srgbClr val="7030A0"/>
                          </a:solidFill>
                        </a:rPr>
                        <a:t>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28328204"/>
                  </a:ext>
                </a:extLst>
              </a:tr>
              <a:tr h="418053">
                <a:tc>
                  <a:txBody>
                    <a:bodyPr/>
                    <a:lstStyle/>
                    <a:p>
                      <a:pPr algn="r"/>
                      <a:r>
                        <a:rPr lang="es-ES" sz="1200" b="1" dirty="0">
                          <a:solidFill>
                            <a:srgbClr val="7030A0"/>
                          </a:solidFill>
                        </a:rPr>
                        <a:t>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7</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6</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10099308"/>
                  </a:ext>
                </a:extLst>
              </a:tr>
            </a:tbl>
          </a:graphicData>
        </a:graphic>
      </p:graphicFrame>
      <p:graphicFrame>
        <p:nvGraphicFramePr>
          <p:cNvPr id="6" name="Tabla 6">
            <a:extLst>
              <a:ext uri="{FF2B5EF4-FFF2-40B4-BE49-F238E27FC236}">
                <a16:creationId xmlns:a16="http://schemas.microsoft.com/office/drawing/2014/main" id="{F4C099E2-9024-4756-AD7D-5978EFB657FF}"/>
              </a:ext>
            </a:extLst>
          </p:cNvPr>
          <p:cNvGraphicFramePr>
            <a:graphicFrameLocks noGrp="1"/>
          </p:cNvGraphicFramePr>
          <p:nvPr/>
        </p:nvGraphicFramePr>
        <p:xfrm>
          <a:off x="1023937" y="1916899"/>
          <a:ext cx="4230644" cy="836106"/>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0</a:t>
                      </a:r>
                    </a:p>
                  </a:txBody>
                  <a:tcPr marL="103082" marR="103082" marT="51541" marB="51541"/>
                </a:tc>
                <a:extLst>
                  <a:ext uri="{0D108BD9-81ED-4DB2-BD59-A6C34878D82A}">
                    <a16:rowId xmlns:a16="http://schemas.microsoft.com/office/drawing/2014/main" val="4228328204"/>
                  </a:ext>
                </a:extLst>
              </a:tr>
              <a:tr h="418053">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4110099308"/>
                  </a:ext>
                </a:extLst>
              </a:tr>
            </a:tbl>
          </a:graphicData>
        </a:graphic>
      </p:graphicFrame>
      <p:cxnSp>
        <p:nvCxnSpPr>
          <p:cNvPr id="7" name="Conector recto 6">
            <a:extLst>
              <a:ext uri="{FF2B5EF4-FFF2-40B4-BE49-F238E27FC236}">
                <a16:creationId xmlns:a16="http://schemas.microsoft.com/office/drawing/2014/main" id="{2ACCB125-D2AC-473A-BB48-6CF63142C994}"/>
              </a:ext>
            </a:extLst>
          </p:cNvPr>
          <p:cNvCxnSpPr/>
          <p:nvPr/>
        </p:nvCxnSpPr>
        <p:spPr>
          <a:xfrm flipH="1" flipV="1">
            <a:off x="714375" y="1621624"/>
            <a:ext cx="314325" cy="314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lipse 8">
            <a:extLst>
              <a:ext uri="{FF2B5EF4-FFF2-40B4-BE49-F238E27FC236}">
                <a16:creationId xmlns:a16="http://schemas.microsoft.com/office/drawing/2014/main" id="{040619B1-1597-4904-A271-CA3AE97D4175}"/>
              </a:ext>
            </a:extLst>
          </p:cNvPr>
          <p:cNvSpPr/>
          <p:nvPr/>
        </p:nvSpPr>
        <p:spPr>
          <a:xfrm>
            <a:off x="2413445" y="2329937"/>
            <a:ext cx="1384961" cy="450137"/>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2" name="Elipse 11">
            <a:extLst>
              <a:ext uri="{FF2B5EF4-FFF2-40B4-BE49-F238E27FC236}">
                <a16:creationId xmlns:a16="http://schemas.microsoft.com/office/drawing/2014/main" id="{A18B77AB-3981-4E11-AABB-582418335052}"/>
              </a:ext>
            </a:extLst>
          </p:cNvPr>
          <p:cNvSpPr/>
          <p:nvPr/>
        </p:nvSpPr>
        <p:spPr>
          <a:xfrm>
            <a:off x="3203119" y="1899986"/>
            <a:ext cx="875042" cy="839852"/>
          </a:xfrm>
          <a:prstGeom prst="ellipse">
            <a:avLst/>
          </a:pr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nvGrpSpPr>
          <p:cNvPr id="13" name="Grupo 12">
            <a:extLst>
              <a:ext uri="{FF2B5EF4-FFF2-40B4-BE49-F238E27FC236}">
                <a16:creationId xmlns:a16="http://schemas.microsoft.com/office/drawing/2014/main" id="{F75D2BA5-9BDB-4522-B170-85AF765E2A56}"/>
              </a:ext>
            </a:extLst>
          </p:cNvPr>
          <p:cNvGrpSpPr/>
          <p:nvPr/>
        </p:nvGrpSpPr>
        <p:grpSpPr>
          <a:xfrm>
            <a:off x="395483" y="1472874"/>
            <a:ext cx="4609551" cy="1290046"/>
            <a:chOff x="1606812" y="3395762"/>
            <a:chExt cx="6146067" cy="1720061"/>
          </a:xfrm>
        </p:grpSpPr>
        <p:sp>
          <p:nvSpPr>
            <p:cNvPr id="14" name="CuadroTexto 13">
              <a:extLst>
                <a:ext uri="{FF2B5EF4-FFF2-40B4-BE49-F238E27FC236}">
                  <a16:creationId xmlns:a16="http://schemas.microsoft.com/office/drawing/2014/main" id="{3D195F6C-2998-4A8F-9FFE-C923924E19F3}"/>
                </a:ext>
              </a:extLst>
            </p:cNvPr>
            <p:cNvSpPr txBox="1"/>
            <p:nvPr/>
          </p:nvSpPr>
          <p:spPr>
            <a:xfrm>
              <a:off x="1606812" y="3581401"/>
              <a:ext cx="444995" cy="553997"/>
            </a:xfrm>
            <a:prstGeom prst="rect">
              <a:avLst/>
            </a:prstGeom>
            <a:noFill/>
          </p:spPr>
          <p:txBody>
            <a:bodyPr wrap="none" rtlCol="0">
              <a:spAutoFit/>
            </a:bodyPr>
            <a:lstStyle/>
            <a:p>
              <a:r>
                <a:rPr lang="es-ES" sz="2100" dirty="0"/>
                <a:t>a</a:t>
              </a:r>
            </a:p>
          </p:txBody>
        </p:sp>
        <p:sp>
          <p:nvSpPr>
            <p:cNvPr id="15" name="CuadroTexto 14">
              <a:extLst>
                <a:ext uri="{FF2B5EF4-FFF2-40B4-BE49-F238E27FC236}">
                  <a16:creationId xmlns:a16="http://schemas.microsoft.com/office/drawing/2014/main" id="{D11EC600-6B00-4F69-B316-82CF2BBF597C}"/>
                </a:ext>
              </a:extLst>
            </p:cNvPr>
            <p:cNvSpPr txBox="1"/>
            <p:nvPr/>
          </p:nvSpPr>
          <p:spPr>
            <a:xfrm>
              <a:off x="1732299" y="4033738"/>
              <a:ext cx="444995" cy="553997"/>
            </a:xfrm>
            <a:prstGeom prst="rect">
              <a:avLst/>
            </a:prstGeom>
            <a:noFill/>
          </p:spPr>
          <p:txBody>
            <a:bodyPr wrap="none" rtlCol="0">
              <a:spAutoFit/>
            </a:bodyPr>
            <a:lstStyle/>
            <a:p>
              <a:r>
                <a:rPr lang="es-ES" sz="2100" dirty="0"/>
                <a:t>0</a:t>
              </a:r>
            </a:p>
          </p:txBody>
        </p:sp>
        <p:sp>
          <p:nvSpPr>
            <p:cNvPr id="16" name="CuadroTexto 15">
              <a:extLst>
                <a:ext uri="{FF2B5EF4-FFF2-40B4-BE49-F238E27FC236}">
                  <a16:creationId xmlns:a16="http://schemas.microsoft.com/office/drawing/2014/main" id="{D227B096-3931-42E9-A128-D6BC49FC71A8}"/>
                </a:ext>
              </a:extLst>
            </p:cNvPr>
            <p:cNvSpPr txBox="1"/>
            <p:nvPr/>
          </p:nvSpPr>
          <p:spPr>
            <a:xfrm>
              <a:off x="1716629" y="4561826"/>
              <a:ext cx="444995" cy="553997"/>
            </a:xfrm>
            <a:prstGeom prst="rect">
              <a:avLst/>
            </a:prstGeom>
            <a:noFill/>
          </p:spPr>
          <p:txBody>
            <a:bodyPr wrap="none" rtlCol="0">
              <a:spAutoFit/>
            </a:bodyPr>
            <a:lstStyle/>
            <a:p>
              <a:r>
                <a:rPr lang="es-ES" sz="2100" dirty="0"/>
                <a:t>1</a:t>
              </a:r>
            </a:p>
          </p:txBody>
        </p:sp>
        <p:grpSp>
          <p:nvGrpSpPr>
            <p:cNvPr id="19" name="Grupo 18">
              <a:extLst>
                <a:ext uri="{FF2B5EF4-FFF2-40B4-BE49-F238E27FC236}">
                  <a16:creationId xmlns:a16="http://schemas.microsoft.com/office/drawing/2014/main" id="{DB9A6EEB-B399-4B37-B290-243E949214EC}"/>
                </a:ext>
              </a:extLst>
            </p:cNvPr>
            <p:cNvGrpSpPr/>
            <p:nvPr/>
          </p:nvGrpSpPr>
          <p:grpSpPr>
            <a:xfrm>
              <a:off x="2196073" y="3395762"/>
              <a:ext cx="5556806" cy="688160"/>
              <a:chOff x="2196073" y="3395762"/>
              <a:chExt cx="5556806" cy="688160"/>
            </a:xfrm>
          </p:grpSpPr>
          <p:sp>
            <p:nvSpPr>
              <p:cNvPr id="20" name="CuadroTexto 19">
                <a:extLst>
                  <a:ext uri="{FF2B5EF4-FFF2-40B4-BE49-F238E27FC236}">
                    <a16:creationId xmlns:a16="http://schemas.microsoft.com/office/drawing/2014/main" id="{4DC9A2A7-5940-4BA8-B4B3-60C15DE07331}"/>
                  </a:ext>
                </a:extLst>
              </p:cNvPr>
              <p:cNvSpPr txBox="1"/>
              <p:nvPr/>
            </p:nvSpPr>
            <p:spPr>
              <a:xfrm>
                <a:off x="2196073" y="3395762"/>
                <a:ext cx="624531" cy="553997"/>
              </a:xfrm>
              <a:prstGeom prst="rect">
                <a:avLst/>
              </a:prstGeom>
              <a:noFill/>
            </p:spPr>
            <p:txBody>
              <a:bodyPr wrap="none" rtlCol="0">
                <a:spAutoFit/>
              </a:bodyPr>
              <a:lstStyle/>
              <a:p>
                <a:r>
                  <a:rPr lang="es-ES" sz="2100" dirty="0" err="1"/>
                  <a:t>bc</a:t>
                </a:r>
                <a:endParaRPr lang="es-ES" sz="2100" dirty="0"/>
              </a:p>
            </p:txBody>
          </p:sp>
          <p:sp>
            <p:nvSpPr>
              <p:cNvPr id="21" name="CuadroTexto 20">
                <a:extLst>
                  <a:ext uri="{FF2B5EF4-FFF2-40B4-BE49-F238E27FC236}">
                    <a16:creationId xmlns:a16="http://schemas.microsoft.com/office/drawing/2014/main" id="{CF41B67C-8F68-45D4-A21E-1B23837F54D6}"/>
                  </a:ext>
                </a:extLst>
              </p:cNvPr>
              <p:cNvSpPr txBox="1"/>
              <p:nvPr/>
            </p:nvSpPr>
            <p:spPr>
              <a:xfrm>
                <a:off x="2956022" y="3529925"/>
                <a:ext cx="643765" cy="553997"/>
              </a:xfrm>
              <a:prstGeom prst="rect">
                <a:avLst/>
              </a:prstGeom>
              <a:noFill/>
            </p:spPr>
            <p:txBody>
              <a:bodyPr wrap="none" rtlCol="0">
                <a:spAutoFit/>
              </a:bodyPr>
              <a:lstStyle/>
              <a:p>
                <a:r>
                  <a:rPr lang="es-ES" sz="2100" dirty="0"/>
                  <a:t>00</a:t>
                </a:r>
              </a:p>
            </p:txBody>
          </p:sp>
          <p:sp>
            <p:nvSpPr>
              <p:cNvPr id="22" name="CuadroTexto 21">
                <a:extLst>
                  <a:ext uri="{FF2B5EF4-FFF2-40B4-BE49-F238E27FC236}">
                    <a16:creationId xmlns:a16="http://schemas.microsoft.com/office/drawing/2014/main" id="{04326011-A78B-4A12-849D-51D7EEC11969}"/>
                  </a:ext>
                </a:extLst>
              </p:cNvPr>
              <p:cNvSpPr txBox="1"/>
              <p:nvPr/>
            </p:nvSpPr>
            <p:spPr>
              <a:xfrm>
                <a:off x="4257661" y="3459718"/>
                <a:ext cx="643765" cy="553997"/>
              </a:xfrm>
              <a:prstGeom prst="rect">
                <a:avLst/>
              </a:prstGeom>
              <a:noFill/>
            </p:spPr>
            <p:txBody>
              <a:bodyPr wrap="none" rtlCol="0">
                <a:spAutoFit/>
              </a:bodyPr>
              <a:lstStyle/>
              <a:p>
                <a:r>
                  <a:rPr lang="es-ES" sz="2100" dirty="0"/>
                  <a:t>01</a:t>
                </a:r>
              </a:p>
            </p:txBody>
          </p:sp>
          <p:sp>
            <p:nvSpPr>
              <p:cNvPr id="23" name="CuadroTexto 22">
                <a:extLst>
                  <a:ext uri="{FF2B5EF4-FFF2-40B4-BE49-F238E27FC236}">
                    <a16:creationId xmlns:a16="http://schemas.microsoft.com/office/drawing/2014/main" id="{8CADABF2-01CD-432E-94E5-B41F616E1D7E}"/>
                  </a:ext>
                </a:extLst>
              </p:cNvPr>
              <p:cNvSpPr txBox="1"/>
              <p:nvPr/>
            </p:nvSpPr>
            <p:spPr>
              <a:xfrm>
                <a:off x="5593891" y="3459718"/>
                <a:ext cx="617092" cy="553997"/>
              </a:xfrm>
              <a:prstGeom prst="rect">
                <a:avLst/>
              </a:prstGeom>
              <a:noFill/>
            </p:spPr>
            <p:txBody>
              <a:bodyPr wrap="none" rtlCol="0">
                <a:spAutoFit/>
              </a:bodyPr>
              <a:lstStyle/>
              <a:p>
                <a:r>
                  <a:rPr lang="es-ES" sz="2100" dirty="0"/>
                  <a:t>11</a:t>
                </a:r>
              </a:p>
            </p:txBody>
          </p:sp>
          <p:sp>
            <p:nvSpPr>
              <p:cNvPr id="24" name="CuadroTexto 23">
                <a:extLst>
                  <a:ext uri="{FF2B5EF4-FFF2-40B4-BE49-F238E27FC236}">
                    <a16:creationId xmlns:a16="http://schemas.microsoft.com/office/drawing/2014/main" id="{94C832CD-12C6-4782-B8D8-C3661B01893F}"/>
                  </a:ext>
                </a:extLst>
              </p:cNvPr>
              <p:cNvSpPr txBox="1"/>
              <p:nvPr/>
            </p:nvSpPr>
            <p:spPr>
              <a:xfrm>
                <a:off x="7109114" y="3529925"/>
                <a:ext cx="643765" cy="553997"/>
              </a:xfrm>
              <a:prstGeom prst="rect">
                <a:avLst/>
              </a:prstGeom>
              <a:noFill/>
            </p:spPr>
            <p:txBody>
              <a:bodyPr wrap="none" rtlCol="0">
                <a:spAutoFit/>
              </a:bodyPr>
              <a:lstStyle/>
              <a:p>
                <a:r>
                  <a:rPr lang="es-ES" sz="2100" dirty="0"/>
                  <a:t>10</a:t>
                </a:r>
              </a:p>
            </p:txBody>
          </p:sp>
        </p:grpSp>
      </p:grpSp>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7EE6D25E-EAEE-43B3-BB20-C5AA6CC3D828}"/>
                  </a:ext>
                </a:extLst>
              </p:cNvPr>
              <p:cNvSpPr txBox="1"/>
              <p:nvPr/>
            </p:nvSpPr>
            <p:spPr>
              <a:xfrm>
                <a:off x="5755702" y="1717050"/>
                <a:ext cx="849980" cy="323165"/>
              </a:xfrm>
              <a:prstGeom prst="rect">
                <a:avLst/>
              </a:prstGeom>
              <a:solidFill>
                <a:srgbClr val="CBD8EF"/>
              </a:solidFill>
              <a:ln>
                <a:solidFill>
                  <a:schemeClr val="accent1">
                    <a:shade val="50000"/>
                  </a:schemeClr>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s-ES" sz="1500" i="1">
                          <a:latin typeface="Cambria Math" panose="02040503050406030204" pitchFamily="18" charset="0"/>
                          <a:ea typeface="Arial Unicode MS"/>
                          <a:cs typeface="Arial Unicode MS"/>
                        </a:rPr>
                        <m:t>𝑎𝑐</m:t>
                      </m:r>
                    </m:oMath>
                  </m:oMathPara>
                </a14:m>
                <a:endParaRPr lang="es-ES" sz="1500" dirty="0"/>
              </a:p>
            </p:txBody>
          </p:sp>
        </mc:Choice>
        <mc:Fallback xmlns="">
          <p:sp>
            <p:nvSpPr>
              <p:cNvPr id="25" name="CuadroTexto 24">
                <a:extLst>
                  <a:ext uri="{FF2B5EF4-FFF2-40B4-BE49-F238E27FC236}">
                    <a16:creationId xmlns:a16="http://schemas.microsoft.com/office/drawing/2014/main" id="{7EE6D25E-EAEE-43B3-BB20-C5AA6CC3D828}"/>
                  </a:ext>
                </a:extLst>
              </p:cNvPr>
              <p:cNvSpPr txBox="1">
                <a:spLocks noRot="1" noChangeAspect="1" noMove="1" noResize="1" noEditPoints="1" noAdjustHandles="1" noChangeArrowheads="1" noChangeShapeType="1" noTextEdit="1"/>
              </p:cNvSpPr>
              <p:nvPr/>
            </p:nvSpPr>
            <p:spPr>
              <a:xfrm>
                <a:off x="5755702" y="1717050"/>
                <a:ext cx="849980" cy="323165"/>
              </a:xfrm>
              <a:prstGeom prst="rect">
                <a:avLst/>
              </a:prstGeom>
              <a:blipFill>
                <a:blip r:embed="rId3"/>
                <a:stretch>
                  <a:fillRect/>
                </a:stretch>
              </a:blipFill>
              <a:ln>
                <a:solidFill>
                  <a:schemeClr val="accent1">
                    <a:shade val="50000"/>
                  </a:schemeClr>
                </a:solid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5B81FB9D-DB69-43C4-AF19-B5B8784033D7}"/>
                  </a:ext>
                </a:extLst>
              </p:cNvPr>
              <p:cNvSpPr txBox="1"/>
              <p:nvPr/>
            </p:nvSpPr>
            <p:spPr>
              <a:xfrm>
                <a:off x="6955053" y="1690611"/>
                <a:ext cx="849980" cy="323165"/>
              </a:xfrm>
              <a:prstGeom prst="rect">
                <a:avLst/>
              </a:prstGeom>
              <a:solidFill>
                <a:srgbClr val="FFB8B8"/>
              </a:solidFill>
              <a:ln>
                <a:solidFill>
                  <a:schemeClr val="accent1">
                    <a:shade val="50000"/>
                  </a:schemeClr>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s-ES" sz="1500" i="1">
                          <a:latin typeface="Cambria Math" panose="02040503050406030204" pitchFamily="18" charset="0"/>
                          <a:ea typeface="Calibri" panose="020F0502020204030204" pitchFamily="34" charset="0"/>
                          <a:cs typeface="TimesNewRomanPSMT"/>
                        </a:rPr>
                        <m:t>𝑏𝑐</m:t>
                      </m:r>
                    </m:oMath>
                  </m:oMathPara>
                </a14:m>
                <a:endParaRPr lang="es-ES" sz="1500" dirty="0"/>
              </a:p>
            </p:txBody>
          </p:sp>
        </mc:Choice>
        <mc:Fallback xmlns="">
          <p:sp>
            <p:nvSpPr>
              <p:cNvPr id="26" name="CuadroTexto 25">
                <a:extLst>
                  <a:ext uri="{FF2B5EF4-FFF2-40B4-BE49-F238E27FC236}">
                    <a16:creationId xmlns:a16="http://schemas.microsoft.com/office/drawing/2014/main" id="{5B81FB9D-DB69-43C4-AF19-B5B8784033D7}"/>
                  </a:ext>
                </a:extLst>
              </p:cNvPr>
              <p:cNvSpPr txBox="1">
                <a:spLocks noRot="1" noChangeAspect="1" noMove="1" noResize="1" noEditPoints="1" noAdjustHandles="1" noChangeArrowheads="1" noChangeShapeType="1" noTextEdit="1"/>
              </p:cNvSpPr>
              <p:nvPr/>
            </p:nvSpPr>
            <p:spPr>
              <a:xfrm>
                <a:off x="6955053" y="1690611"/>
                <a:ext cx="849980" cy="323165"/>
              </a:xfrm>
              <a:prstGeom prst="rect">
                <a:avLst/>
              </a:prstGeom>
              <a:blipFill>
                <a:blip r:embed="rId4"/>
                <a:stretch>
                  <a:fillRect/>
                </a:stretch>
              </a:blipFill>
              <a:ln>
                <a:solidFill>
                  <a:schemeClr val="accent1">
                    <a:shade val="50000"/>
                  </a:schemeClr>
                </a:solidFill>
              </a:ln>
            </p:spPr>
            <p:txBody>
              <a:bodyPr/>
              <a:lstStyle/>
              <a:p>
                <a:r>
                  <a:rPr lang="es-ES">
                    <a:noFill/>
                  </a:rPr>
                  <a:t> </a:t>
                </a:r>
              </a:p>
            </p:txBody>
          </p:sp>
        </mc:Fallback>
      </mc:AlternateContent>
      <p:sp>
        <p:nvSpPr>
          <p:cNvPr id="27" name="Rectángulo 26">
            <a:extLst>
              <a:ext uri="{FF2B5EF4-FFF2-40B4-BE49-F238E27FC236}">
                <a16:creationId xmlns:a16="http://schemas.microsoft.com/office/drawing/2014/main" id="{65881ECC-CF1E-4574-9026-BA8DBDEF6BE1}"/>
              </a:ext>
            </a:extLst>
          </p:cNvPr>
          <p:cNvSpPr/>
          <p:nvPr/>
        </p:nvSpPr>
        <p:spPr>
          <a:xfrm>
            <a:off x="218737" y="1010386"/>
            <a:ext cx="2416046" cy="374077"/>
          </a:xfrm>
          <a:prstGeom prst="rect">
            <a:avLst/>
          </a:prstGeom>
        </p:spPr>
        <p:txBody>
          <a:bodyPr wrap="none">
            <a:spAutoFit/>
          </a:bodyPr>
          <a:lstStyle/>
          <a:p>
            <a:pPr>
              <a:lnSpc>
                <a:spcPct val="107000"/>
              </a:lnSpc>
            </a:pPr>
            <a:r>
              <a:rPr lang="es-ES" dirty="0">
                <a:latin typeface="TimesNewRomanPSMT"/>
                <a:ea typeface="Calibri" panose="020F0502020204030204" pitchFamily="34" charset="0"/>
                <a:cs typeface="TimesNewRomanPSMT"/>
              </a:rPr>
              <a:t>M(</a:t>
            </a:r>
            <a:r>
              <a:rPr lang="es-ES" dirty="0" err="1">
                <a:latin typeface="TimesNewRomanPSMT"/>
                <a:ea typeface="Calibri" panose="020F0502020204030204" pitchFamily="34" charset="0"/>
                <a:cs typeface="TimesNewRomanPSMT"/>
              </a:rPr>
              <a:t>a,b,c</a:t>
            </a:r>
            <a:r>
              <a:rPr lang="es-ES" dirty="0">
                <a:latin typeface="TimesNewRomanPSMT"/>
                <a:ea typeface="Calibri" panose="020F0502020204030204" pitchFamily="34" charset="0"/>
                <a:cs typeface="TimesNewRomanPSMT"/>
              </a:rPr>
              <a:t>,) =</a:t>
            </a:r>
            <a:r>
              <a:rPr lang="en-US" dirty="0">
                <a:latin typeface="Arial Unicode MS"/>
                <a:ea typeface="Calibri" panose="020F0502020204030204" pitchFamily="34" charset="0"/>
                <a:cs typeface="Times New Roman" panose="02020603050405020304" pitchFamily="18" charset="0"/>
              </a:rPr>
              <a:t>∑</a:t>
            </a:r>
            <a:r>
              <a:rPr lang="es-ES" dirty="0">
                <a:latin typeface="TimesNewRomanPSMT"/>
                <a:ea typeface="Calibri" panose="020F0502020204030204" pitchFamily="34" charset="0"/>
                <a:cs typeface="TimesNewRomanPSMT"/>
              </a:rPr>
              <a:t> m(3,5,6,7)</a:t>
            </a:r>
            <a:endParaRPr lang="es-ES" sz="1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8" name="Rectángulo 27">
            <a:extLst>
              <a:ext uri="{FF2B5EF4-FFF2-40B4-BE49-F238E27FC236}">
                <a16:creationId xmlns:a16="http://schemas.microsoft.com/office/drawing/2014/main" id="{404AFFC6-F69D-4C32-9935-2351CFA8BD85}"/>
              </a:ext>
            </a:extLst>
          </p:cNvPr>
          <p:cNvSpPr/>
          <p:nvPr/>
        </p:nvSpPr>
        <p:spPr>
          <a:xfrm>
            <a:off x="78074" y="3502215"/>
            <a:ext cx="2698175" cy="374077"/>
          </a:xfrm>
          <a:prstGeom prst="rect">
            <a:avLst/>
          </a:prstGeom>
        </p:spPr>
        <p:txBody>
          <a:bodyPr wrap="none">
            <a:spAutoFit/>
          </a:bodyPr>
          <a:lstStyle/>
          <a:p>
            <a:pPr>
              <a:lnSpc>
                <a:spcPct val="107000"/>
              </a:lnSpc>
            </a:pPr>
            <a:r>
              <a:rPr lang="es-ES" dirty="0">
                <a:latin typeface="TimesNewRomanPSMT"/>
                <a:ea typeface="Calibri" panose="020F0502020204030204" pitchFamily="34" charset="0"/>
                <a:cs typeface="TimesNewRomanPSMT"/>
              </a:rPr>
              <a:t>L(</a:t>
            </a:r>
            <a:r>
              <a:rPr lang="es-ES" dirty="0" err="1">
                <a:latin typeface="TimesNewRomanPSMT"/>
                <a:ea typeface="Calibri" panose="020F0502020204030204" pitchFamily="34" charset="0"/>
                <a:cs typeface="TimesNewRomanPSMT"/>
              </a:rPr>
              <a:t>a,b,c</a:t>
            </a:r>
            <a:r>
              <a:rPr lang="es-ES" dirty="0">
                <a:latin typeface="TimesNewRomanPSMT"/>
                <a:ea typeface="Calibri" panose="020F0502020204030204" pitchFamily="34" charset="0"/>
                <a:cs typeface="TimesNewRomanPSMT"/>
              </a:rPr>
              <a:t>,) =</a:t>
            </a:r>
            <a:r>
              <a:rPr lang="en-US" dirty="0">
                <a:latin typeface="Arial Unicode MS"/>
                <a:ea typeface="Calibri" panose="020F0502020204030204" pitchFamily="34" charset="0"/>
                <a:cs typeface="Times New Roman" panose="02020603050405020304" pitchFamily="18" charset="0"/>
              </a:rPr>
              <a:t>∑</a:t>
            </a:r>
            <a:r>
              <a:rPr lang="es-ES" dirty="0">
                <a:latin typeface="TimesNewRomanPSMT"/>
                <a:ea typeface="Calibri" panose="020F0502020204030204" pitchFamily="34" charset="0"/>
                <a:cs typeface="TimesNewRomanPSMT"/>
              </a:rPr>
              <a:t> m(1,2,3,4,5,6)</a:t>
            </a:r>
            <a:endParaRPr lang="es-ES" sz="15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9" name="Tabla 6">
            <a:extLst>
              <a:ext uri="{FF2B5EF4-FFF2-40B4-BE49-F238E27FC236}">
                <a16:creationId xmlns:a16="http://schemas.microsoft.com/office/drawing/2014/main" id="{99772A0F-1EAF-407B-8E53-A92F162E9806}"/>
              </a:ext>
            </a:extLst>
          </p:cNvPr>
          <p:cNvGraphicFramePr>
            <a:graphicFrameLocks noGrp="1"/>
          </p:cNvGraphicFramePr>
          <p:nvPr/>
        </p:nvGraphicFramePr>
        <p:xfrm>
          <a:off x="1213667" y="4432447"/>
          <a:ext cx="4230644" cy="836106"/>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r"/>
                      <a:r>
                        <a:rPr lang="es-ES" sz="1200" b="1" dirty="0">
                          <a:solidFill>
                            <a:srgbClr val="7030A0"/>
                          </a:solidFill>
                        </a:rPr>
                        <a:t>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28328204"/>
                  </a:ext>
                </a:extLst>
              </a:tr>
              <a:tr h="418053">
                <a:tc>
                  <a:txBody>
                    <a:bodyPr/>
                    <a:lstStyle/>
                    <a:p>
                      <a:pPr algn="r"/>
                      <a:r>
                        <a:rPr lang="es-ES" sz="1200" b="1" dirty="0">
                          <a:solidFill>
                            <a:srgbClr val="7030A0"/>
                          </a:solidFill>
                        </a:rPr>
                        <a:t>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7</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6</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10099308"/>
                  </a:ext>
                </a:extLst>
              </a:tr>
            </a:tbl>
          </a:graphicData>
        </a:graphic>
      </p:graphicFrame>
      <p:graphicFrame>
        <p:nvGraphicFramePr>
          <p:cNvPr id="30" name="Tabla 6">
            <a:extLst>
              <a:ext uri="{FF2B5EF4-FFF2-40B4-BE49-F238E27FC236}">
                <a16:creationId xmlns:a16="http://schemas.microsoft.com/office/drawing/2014/main" id="{ACD07D05-688E-4570-8F47-5D640B32364F}"/>
              </a:ext>
            </a:extLst>
          </p:cNvPr>
          <p:cNvGraphicFramePr>
            <a:graphicFrameLocks noGrp="1"/>
          </p:cNvGraphicFramePr>
          <p:nvPr/>
        </p:nvGraphicFramePr>
        <p:xfrm>
          <a:off x="1138237" y="4502261"/>
          <a:ext cx="4230644" cy="836106"/>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4228328204"/>
                  </a:ext>
                </a:extLst>
              </a:tr>
              <a:tr h="418053">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4110099308"/>
                  </a:ext>
                </a:extLst>
              </a:tr>
            </a:tbl>
          </a:graphicData>
        </a:graphic>
      </p:graphicFrame>
      <p:cxnSp>
        <p:nvCxnSpPr>
          <p:cNvPr id="31" name="Conector recto 30">
            <a:extLst>
              <a:ext uri="{FF2B5EF4-FFF2-40B4-BE49-F238E27FC236}">
                <a16:creationId xmlns:a16="http://schemas.microsoft.com/office/drawing/2014/main" id="{3BBBFC28-F932-4A2E-A777-9555AD86B424}"/>
              </a:ext>
            </a:extLst>
          </p:cNvPr>
          <p:cNvCxnSpPr/>
          <p:nvPr/>
        </p:nvCxnSpPr>
        <p:spPr>
          <a:xfrm flipH="1" flipV="1">
            <a:off x="828675" y="4206986"/>
            <a:ext cx="314325" cy="314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Elipse 31">
            <a:extLst>
              <a:ext uri="{FF2B5EF4-FFF2-40B4-BE49-F238E27FC236}">
                <a16:creationId xmlns:a16="http://schemas.microsoft.com/office/drawing/2014/main" id="{9BD02AD4-32BB-4E07-83A6-68B035E28E0C}"/>
              </a:ext>
            </a:extLst>
          </p:cNvPr>
          <p:cNvSpPr/>
          <p:nvPr/>
        </p:nvSpPr>
        <p:spPr>
          <a:xfrm>
            <a:off x="2329748" y="4498619"/>
            <a:ext cx="746826" cy="871832"/>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33" name="Elipse 32">
            <a:extLst>
              <a:ext uri="{FF2B5EF4-FFF2-40B4-BE49-F238E27FC236}">
                <a16:creationId xmlns:a16="http://schemas.microsoft.com/office/drawing/2014/main" id="{990F3618-5919-4B77-AD65-898F43852948}"/>
              </a:ext>
            </a:extLst>
          </p:cNvPr>
          <p:cNvSpPr/>
          <p:nvPr/>
        </p:nvSpPr>
        <p:spPr>
          <a:xfrm>
            <a:off x="4370314" y="4911025"/>
            <a:ext cx="1144662" cy="450137"/>
          </a:xfrm>
          <a:prstGeom prst="ellipse">
            <a:avLst/>
          </a:pr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nvGrpSpPr>
          <p:cNvPr id="34" name="Grupo 33">
            <a:extLst>
              <a:ext uri="{FF2B5EF4-FFF2-40B4-BE49-F238E27FC236}">
                <a16:creationId xmlns:a16="http://schemas.microsoft.com/office/drawing/2014/main" id="{514380FB-9508-4F11-8248-99D9B2692444}"/>
              </a:ext>
            </a:extLst>
          </p:cNvPr>
          <p:cNvGrpSpPr/>
          <p:nvPr/>
        </p:nvGrpSpPr>
        <p:grpSpPr>
          <a:xfrm>
            <a:off x="509783" y="4058236"/>
            <a:ext cx="4609551" cy="1290046"/>
            <a:chOff x="1606812" y="3395762"/>
            <a:chExt cx="6146067" cy="1720061"/>
          </a:xfrm>
        </p:grpSpPr>
        <p:sp>
          <p:nvSpPr>
            <p:cNvPr id="35" name="CuadroTexto 34">
              <a:extLst>
                <a:ext uri="{FF2B5EF4-FFF2-40B4-BE49-F238E27FC236}">
                  <a16:creationId xmlns:a16="http://schemas.microsoft.com/office/drawing/2014/main" id="{29A354F2-BD72-452E-A252-EB729D2FF52A}"/>
                </a:ext>
              </a:extLst>
            </p:cNvPr>
            <p:cNvSpPr txBox="1"/>
            <p:nvPr/>
          </p:nvSpPr>
          <p:spPr>
            <a:xfrm>
              <a:off x="1606812" y="3581401"/>
              <a:ext cx="444995" cy="553997"/>
            </a:xfrm>
            <a:prstGeom prst="rect">
              <a:avLst/>
            </a:prstGeom>
            <a:noFill/>
          </p:spPr>
          <p:txBody>
            <a:bodyPr wrap="none" rtlCol="0">
              <a:spAutoFit/>
            </a:bodyPr>
            <a:lstStyle/>
            <a:p>
              <a:r>
                <a:rPr lang="es-ES" sz="2100" dirty="0"/>
                <a:t>a</a:t>
              </a:r>
            </a:p>
          </p:txBody>
        </p:sp>
        <p:sp>
          <p:nvSpPr>
            <p:cNvPr id="36" name="CuadroTexto 35">
              <a:extLst>
                <a:ext uri="{FF2B5EF4-FFF2-40B4-BE49-F238E27FC236}">
                  <a16:creationId xmlns:a16="http://schemas.microsoft.com/office/drawing/2014/main" id="{67E68761-56F7-4C76-9383-36389F3C1991}"/>
                </a:ext>
              </a:extLst>
            </p:cNvPr>
            <p:cNvSpPr txBox="1"/>
            <p:nvPr/>
          </p:nvSpPr>
          <p:spPr>
            <a:xfrm>
              <a:off x="1732299" y="4033738"/>
              <a:ext cx="444995" cy="553997"/>
            </a:xfrm>
            <a:prstGeom prst="rect">
              <a:avLst/>
            </a:prstGeom>
            <a:noFill/>
          </p:spPr>
          <p:txBody>
            <a:bodyPr wrap="none" rtlCol="0">
              <a:spAutoFit/>
            </a:bodyPr>
            <a:lstStyle/>
            <a:p>
              <a:r>
                <a:rPr lang="es-ES" sz="2100" dirty="0"/>
                <a:t>0</a:t>
              </a:r>
            </a:p>
          </p:txBody>
        </p:sp>
        <p:sp>
          <p:nvSpPr>
            <p:cNvPr id="37" name="CuadroTexto 36">
              <a:extLst>
                <a:ext uri="{FF2B5EF4-FFF2-40B4-BE49-F238E27FC236}">
                  <a16:creationId xmlns:a16="http://schemas.microsoft.com/office/drawing/2014/main" id="{4A6F60B4-C1F5-4CCB-A50D-3FC8F0EEDB9D}"/>
                </a:ext>
              </a:extLst>
            </p:cNvPr>
            <p:cNvSpPr txBox="1"/>
            <p:nvPr/>
          </p:nvSpPr>
          <p:spPr>
            <a:xfrm>
              <a:off x="1716629" y="4561826"/>
              <a:ext cx="444995" cy="553997"/>
            </a:xfrm>
            <a:prstGeom prst="rect">
              <a:avLst/>
            </a:prstGeom>
            <a:noFill/>
          </p:spPr>
          <p:txBody>
            <a:bodyPr wrap="none" rtlCol="0">
              <a:spAutoFit/>
            </a:bodyPr>
            <a:lstStyle/>
            <a:p>
              <a:r>
                <a:rPr lang="es-ES" sz="2100" dirty="0"/>
                <a:t>1</a:t>
              </a:r>
            </a:p>
          </p:txBody>
        </p:sp>
        <p:grpSp>
          <p:nvGrpSpPr>
            <p:cNvPr id="38" name="Grupo 37">
              <a:extLst>
                <a:ext uri="{FF2B5EF4-FFF2-40B4-BE49-F238E27FC236}">
                  <a16:creationId xmlns:a16="http://schemas.microsoft.com/office/drawing/2014/main" id="{2B09F98E-0910-4127-B8B6-2C2AF58A4EBF}"/>
                </a:ext>
              </a:extLst>
            </p:cNvPr>
            <p:cNvGrpSpPr/>
            <p:nvPr/>
          </p:nvGrpSpPr>
          <p:grpSpPr>
            <a:xfrm>
              <a:off x="2196073" y="3395762"/>
              <a:ext cx="5556806" cy="688160"/>
              <a:chOff x="2196073" y="3395762"/>
              <a:chExt cx="5556806" cy="688160"/>
            </a:xfrm>
          </p:grpSpPr>
          <p:sp>
            <p:nvSpPr>
              <p:cNvPr id="39" name="CuadroTexto 38">
                <a:extLst>
                  <a:ext uri="{FF2B5EF4-FFF2-40B4-BE49-F238E27FC236}">
                    <a16:creationId xmlns:a16="http://schemas.microsoft.com/office/drawing/2014/main" id="{AFDA0117-27CE-48D8-BFD5-7721FB2DCA6E}"/>
                  </a:ext>
                </a:extLst>
              </p:cNvPr>
              <p:cNvSpPr txBox="1"/>
              <p:nvPr/>
            </p:nvSpPr>
            <p:spPr>
              <a:xfrm>
                <a:off x="2196073" y="3395762"/>
                <a:ext cx="624531" cy="553997"/>
              </a:xfrm>
              <a:prstGeom prst="rect">
                <a:avLst/>
              </a:prstGeom>
              <a:noFill/>
            </p:spPr>
            <p:txBody>
              <a:bodyPr wrap="none" rtlCol="0">
                <a:spAutoFit/>
              </a:bodyPr>
              <a:lstStyle/>
              <a:p>
                <a:r>
                  <a:rPr lang="es-ES" sz="2100" dirty="0" err="1"/>
                  <a:t>bc</a:t>
                </a:r>
                <a:endParaRPr lang="es-ES" sz="2100" dirty="0"/>
              </a:p>
            </p:txBody>
          </p:sp>
          <p:sp>
            <p:nvSpPr>
              <p:cNvPr id="40" name="CuadroTexto 39">
                <a:extLst>
                  <a:ext uri="{FF2B5EF4-FFF2-40B4-BE49-F238E27FC236}">
                    <a16:creationId xmlns:a16="http://schemas.microsoft.com/office/drawing/2014/main" id="{7E567EE1-547C-419D-8C6A-02717143E253}"/>
                  </a:ext>
                </a:extLst>
              </p:cNvPr>
              <p:cNvSpPr txBox="1"/>
              <p:nvPr/>
            </p:nvSpPr>
            <p:spPr>
              <a:xfrm>
                <a:off x="2956022" y="3529925"/>
                <a:ext cx="643765" cy="553997"/>
              </a:xfrm>
              <a:prstGeom prst="rect">
                <a:avLst/>
              </a:prstGeom>
              <a:noFill/>
            </p:spPr>
            <p:txBody>
              <a:bodyPr wrap="none" rtlCol="0">
                <a:spAutoFit/>
              </a:bodyPr>
              <a:lstStyle/>
              <a:p>
                <a:r>
                  <a:rPr lang="es-ES" sz="2100" dirty="0"/>
                  <a:t>00</a:t>
                </a:r>
              </a:p>
            </p:txBody>
          </p:sp>
          <p:sp>
            <p:nvSpPr>
              <p:cNvPr id="41" name="CuadroTexto 40">
                <a:extLst>
                  <a:ext uri="{FF2B5EF4-FFF2-40B4-BE49-F238E27FC236}">
                    <a16:creationId xmlns:a16="http://schemas.microsoft.com/office/drawing/2014/main" id="{DCC5BF03-A703-462A-A31E-715845A944B7}"/>
                  </a:ext>
                </a:extLst>
              </p:cNvPr>
              <p:cNvSpPr txBox="1"/>
              <p:nvPr/>
            </p:nvSpPr>
            <p:spPr>
              <a:xfrm>
                <a:off x="4257661" y="3459718"/>
                <a:ext cx="643765" cy="553997"/>
              </a:xfrm>
              <a:prstGeom prst="rect">
                <a:avLst/>
              </a:prstGeom>
              <a:noFill/>
            </p:spPr>
            <p:txBody>
              <a:bodyPr wrap="none" rtlCol="0">
                <a:spAutoFit/>
              </a:bodyPr>
              <a:lstStyle/>
              <a:p>
                <a:r>
                  <a:rPr lang="es-ES" sz="2100" dirty="0"/>
                  <a:t>01</a:t>
                </a:r>
              </a:p>
            </p:txBody>
          </p:sp>
          <p:sp>
            <p:nvSpPr>
              <p:cNvPr id="42" name="CuadroTexto 41">
                <a:extLst>
                  <a:ext uri="{FF2B5EF4-FFF2-40B4-BE49-F238E27FC236}">
                    <a16:creationId xmlns:a16="http://schemas.microsoft.com/office/drawing/2014/main" id="{84E3E14E-B2D4-4839-ADFE-EFB70526BC7F}"/>
                  </a:ext>
                </a:extLst>
              </p:cNvPr>
              <p:cNvSpPr txBox="1"/>
              <p:nvPr/>
            </p:nvSpPr>
            <p:spPr>
              <a:xfrm>
                <a:off x="5593891" y="3459718"/>
                <a:ext cx="617092" cy="553997"/>
              </a:xfrm>
              <a:prstGeom prst="rect">
                <a:avLst/>
              </a:prstGeom>
              <a:noFill/>
            </p:spPr>
            <p:txBody>
              <a:bodyPr wrap="none" rtlCol="0">
                <a:spAutoFit/>
              </a:bodyPr>
              <a:lstStyle/>
              <a:p>
                <a:r>
                  <a:rPr lang="es-ES" sz="2100" dirty="0"/>
                  <a:t>11</a:t>
                </a:r>
              </a:p>
            </p:txBody>
          </p:sp>
          <p:sp>
            <p:nvSpPr>
              <p:cNvPr id="43" name="CuadroTexto 42">
                <a:extLst>
                  <a:ext uri="{FF2B5EF4-FFF2-40B4-BE49-F238E27FC236}">
                    <a16:creationId xmlns:a16="http://schemas.microsoft.com/office/drawing/2014/main" id="{494E4EEC-3F0F-4FD5-A044-FFB73692A548}"/>
                  </a:ext>
                </a:extLst>
              </p:cNvPr>
              <p:cNvSpPr txBox="1"/>
              <p:nvPr/>
            </p:nvSpPr>
            <p:spPr>
              <a:xfrm>
                <a:off x="7109114" y="3529925"/>
                <a:ext cx="643765" cy="553997"/>
              </a:xfrm>
              <a:prstGeom prst="rect">
                <a:avLst/>
              </a:prstGeom>
              <a:noFill/>
            </p:spPr>
            <p:txBody>
              <a:bodyPr wrap="none" rtlCol="0">
                <a:spAutoFit/>
              </a:bodyPr>
              <a:lstStyle/>
              <a:p>
                <a:r>
                  <a:rPr lang="es-ES" sz="2100" dirty="0"/>
                  <a:t>10</a:t>
                </a:r>
              </a:p>
            </p:txBody>
          </p:sp>
        </p:grpSp>
      </p:grpSp>
      <mc:AlternateContent xmlns:mc="http://schemas.openxmlformats.org/markup-compatibility/2006" xmlns:a14="http://schemas.microsoft.com/office/drawing/2010/main">
        <mc:Choice Requires="a14">
          <p:sp>
            <p:nvSpPr>
              <p:cNvPr id="44" name="CuadroTexto 43">
                <a:extLst>
                  <a:ext uri="{FF2B5EF4-FFF2-40B4-BE49-F238E27FC236}">
                    <a16:creationId xmlns:a16="http://schemas.microsoft.com/office/drawing/2014/main" id="{33B43997-2662-4E71-8AD1-B2E27534DF6B}"/>
                  </a:ext>
                </a:extLst>
              </p:cNvPr>
              <p:cNvSpPr txBox="1"/>
              <p:nvPr/>
            </p:nvSpPr>
            <p:spPr>
              <a:xfrm>
                <a:off x="5870002" y="4302412"/>
                <a:ext cx="849980" cy="328295"/>
              </a:xfrm>
              <a:prstGeom prst="rect">
                <a:avLst/>
              </a:prstGeom>
              <a:solidFill>
                <a:srgbClr val="CBD8EF"/>
              </a:solidFill>
              <a:ln>
                <a:solidFill>
                  <a:schemeClr val="accent1">
                    <a:shade val="50000"/>
                  </a:schemeClr>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s-ES" sz="1500" i="1">
                              <a:latin typeface="Cambria Math" panose="02040503050406030204" pitchFamily="18" charset="0"/>
                            </a:rPr>
                          </m:ctrlPr>
                        </m:accPr>
                        <m:e>
                          <m:r>
                            <a:rPr lang="es-ES" sz="1500" i="1">
                              <a:latin typeface="Cambria Math" panose="02040503050406030204" pitchFamily="18" charset="0"/>
                            </a:rPr>
                            <m:t>𝑏</m:t>
                          </m:r>
                        </m:e>
                      </m:acc>
                      <m:r>
                        <a:rPr lang="es-ES" sz="1500" i="1">
                          <a:latin typeface="Cambria Math" panose="02040503050406030204" pitchFamily="18" charset="0"/>
                        </a:rPr>
                        <m:t>𝑐</m:t>
                      </m:r>
                    </m:oMath>
                  </m:oMathPara>
                </a14:m>
                <a:endParaRPr lang="es-ES" sz="1500" dirty="0"/>
              </a:p>
            </p:txBody>
          </p:sp>
        </mc:Choice>
        <mc:Fallback xmlns="">
          <p:sp>
            <p:nvSpPr>
              <p:cNvPr id="44" name="CuadroTexto 43">
                <a:extLst>
                  <a:ext uri="{FF2B5EF4-FFF2-40B4-BE49-F238E27FC236}">
                    <a16:creationId xmlns:a16="http://schemas.microsoft.com/office/drawing/2014/main" id="{33B43997-2662-4E71-8AD1-B2E27534DF6B}"/>
                  </a:ext>
                </a:extLst>
              </p:cNvPr>
              <p:cNvSpPr txBox="1">
                <a:spLocks noRot="1" noChangeAspect="1" noMove="1" noResize="1" noEditPoints="1" noAdjustHandles="1" noChangeArrowheads="1" noChangeShapeType="1" noTextEdit="1"/>
              </p:cNvSpPr>
              <p:nvPr/>
            </p:nvSpPr>
            <p:spPr>
              <a:xfrm>
                <a:off x="5870002" y="4302412"/>
                <a:ext cx="849980" cy="328295"/>
              </a:xfrm>
              <a:prstGeom prst="rect">
                <a:avLst/>
              </a:prstGeom>
              <a:blipFill>
                <a:blip r:embed="rId5"/>
                <a:stretch>
                  <a:fillRect/>
                </a:stretch>
              </a:blipFill>
              <a:ln>
                <a:solidFill>
                  <a:schemeClr val="accent1">
                    <a:shade val="50000"/>
                  </a:schemeClr>
                </a:solid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5" name="CuadroTexto 44">
                <a:extLst>
                  <a:ext uri="{FF2B5EF4-FFF2-40B4-BE49-F238E27FC236}">
                    <a16:creationId xmlns:a16="http://schemas.microsoft.com/office/drawing/2014/main" id="{A77A6DE7-C4C6-4B55-9C3C-391A4E4BD297}"/>
                  </a:ext>
                </a:extLst>
              </p:cNvPr>
              <p:cNvSpPr txBox="1"/>
              <p:nvPr/>
            </p:nvSpPr>
            <p:spPr>
              <a:xfrm>
                <a:off x="7069353" y="4275974"/>
                <a:ext cx="849980" cy="323165"/>
              </a:xfrm>
              <a:prstGeom prst="rect">
                <a:avLst/>
              </a:prstGeom>
              <a:solidFill>
                <a:srgbClr val="FFB8B8"/>
              </a:solidFill>
              <a:ln>
                <a:solidFill>
                  <a:schemeClr val="accent1">
                    <a:shade val="50000"/>
                  </a:schemeClr>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s-ES" sz="1500" i="1">
                          <a:latin typeface="Cambria Math" panose="02040503050406030204" pitchFamily="18" charset="0"/>
                          <a:ea typeface="Calibri" panose="020F0502020204030204" pitchFamily="34" charset="0"/>
                          <a:cs typeface="TimesNewRomanPSMT"/>
                        </a:rPr>
                        <m:t>𝑎</m:t>
                      </m:r>
                      <m:acc>
                        <m:accPr>
                          <m:chr m:val="̅"/>
                          <m:ctrlPr>
                            <a:rPr lang="es-ES" sz="1500" i="1">
                              <a:latin typeface="Cambria Math" panose="02040503050406030204" pitchFamily="18" charset="0"/>
                              <a:ea typeface="Calibri" panose="020F0502020204030204" pitchFamily="34" charset="0"/>
                              <a:cs typeface="TimesNewRomanPSMT"/>
                            </a:rPr>
                          </m:ctrlPr>
                        </m:accPr>
                        <m:e>
                          <m:r>
                            <a:rPr lang="es-ES" sz="1500" i="1">
                              <a:latin typeface="Cambria Math" panose="02040503050406030204" pitchFamily="18" charset="0"/>
                              <a:ea typeface="Calibri" panose="020F0502020204030204" pitchFamily="34" charset="0"/>
                              <a:cs typeface="TimesNewRomanPSMT"/>
                            </a:rPr>
                            <m:t>𝑐</m:t>
                          </m:r>
                        </m:e>
                      </m:acc>
                    </m:oMath>
                  </m:oMathPara>
                </a14:m>
                <a:endParaRPr lang="es-ES" sz="1500" dirty="0"/>
              </a:p>
            </p:txBody>
          </p:sp>
        </mc:Choice>
        <mc:Fallback xmlns="">
          <p:sp>
            <p:nvSpPr>
              <p:cNvPr id="45" name="CuadroTexto 44">
                <a:extLst>
                  <a:ext uri="{FF2B5EF4-FFF2-40B4-BE49-F238E27FC236}">
                    <a16:creationId xmlns:a16="http://schemas.microsoft.com/office/drawing/2014/main" id="{A77A6DE7-C4C6-4B55-9C3C-391A4E4BD297}"/>
                  </a:ext>
                </a:extLst>
              </p:cNvPr>
              <p:cNvSpPr txBox="1">
                <a:spLocks noRot="1" noChangeAspect="1" noMove="1" noResize="1" noEditPoints="1" noAdjustHandles="1" noChangeArrowheads="1" noChangeShapeType="1" noTextEdit="1"/>
              </p:cNvSpPr>
              <p:nvPr/>
            </p:nvSpPr>
            <p:spPr>
              <a:xfrm>
                <a:off x="7069353" y="4275974"/>
                <a:ext cx="849980" cy="323165"/>
              </a:xfrm>
              <a:prstGeom prst="rect">
                <a:avLst/>
              </a:prstGeom>
              <a:blipFill>
                <a:blip r:embed="rId6"/>
                <a:stretch>
                  <a:fillRect/>
                </a:stretch>
              </a:blipFill>
              <a:ln>
                <a:solidFill>
                  <a:schemeClr val="accent1">
                    <a:shade val="50000"/>
                  </a:schemeClr>
                </a:solidFill>
              </a:ln>
            </p:spPr>
            <p:txBody>
              <a:bodyPr/>
              <a:lstStyle/>
              <a:p>
                <a:r>
                  <a:rPr lang="es-ES">
                    <a:noFill/>
                  </a:rPr>
                  <a:t> </a:t>
                </a:r>
              </a:p>
            </p:txBody>
          </p:sp>
        </mc:Fallback>
      </mc:AlternateContent>
      <p:sp>
        <p:nvSpPr>
          <p:cNvPr id="46" name="Elipse 45">
            <a:extLst>
              <a:ext uri="{FF2B5EF4-FFF2-40B4-BE49-F238E27FC236}">
                <a16:creationId xmlns:a16="http://schemas.microsoft.com/office/drawing/2014/main" id="{5D459FC1-E3AF-423E-8DCE-7FBAC4E1AF26}"/>
              </a:ext>
            </a:extLst>
          </p:cNvPr>
          <p:cNvSpPr/>
          <p:nvPr/>
        </p:nvSpPr>
        <p:spPr>
          <a:xfrm>
            <a:off x="3217691" y="2328359"/>
            <a:ext cx="1744466" cy="428288"/>
          </a:xfrm>
          <a:prstGeom prst="ellipse">
            <a:avLst/>
          </a:prstGeom>
          <a:solidFill>
            <a:srgbClr val="00B05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mc:AlternateContent xmlns:mc="http://schemas.openxmlformats.org/markup-compatibility/2006" xmlns:a14="http://schemas.microsoft.com/office/drawing/2010/main">
        <mc:Choice Requires="a14">
          <p:sp>
            <p:nvSpPr>
              <p:cNvPr id="47" name="CuadroTexto 46">
                <a:extLst>
                  <a:ext uri="{FF2B5EF4-FFF2-40B4-BE49-F238E27FC236}">
                    <a16:creationId xmlns:a16="http://schemas.microsoft.com/office/drawing/2014/main" id="{AC3DD719-26FE-4988-9A94-921CAD4EC155}"/>
                  </a:ext>
                </a:extLst>
              </p:cNvPr>
              <p:cNvSpPr txBox="1"/>
              <p:nvPr/>
            </p:nvSpPr>
            <p:spPr>
              <a:xfrm>
                <a:off x="8004635" y="1678953"/>
                <a:ext cx="849980" cy="323165"/>
              </a:xfrm>
              <a:prstGeom prst="rect">
                <a:avLst/>
              </a:prstGeom>
              <a:solidFill>
                <a:srgbClr val="B8E9CE"/>
              </a:solidFill>
              <a:ln>
                <a:solidFill>
                  <a:schemeClr val="accent1">
                    <a:shade val="50000"/>
                  </a:schemeClr>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s-ES" sz="1500" i="1">
                          <a:latin typeface="Cambria Math" panose="02040503050406030204" pitchFamily="18" charset="0"/>
                          <a:ea typeface="Calibri" panose="020F0502020204030204" pitchFamily="34" charset="0"/>
                          <a:cs typeface="TimesNewRomanPSMT"/>
                        </a:rPr>
                        <m:t>𝑎𝑏</m:t>
                      </m:r>
                    </m:oMath>
                  </m:oMathPara>
                </a14:m>
                <a:endParaRPr lang="es-ES" sz="1500" dirty="0"/>
              </a:p>
            </p:txBody>
          </p:sp>
        </mc:Choice>
        <mc:Fallback xmlns="">
          <p:sp>
            <p:nvSpPr>
              <p:cNvPr id="47" name="CuadroTexto 46">
                <a:extLst>
                  <a:ext uri="{FF2B5EF4-FFF2-40B4-BE49-F238E27FC236}">
                    <a16:creationId xmlns:a16="http://schemas.microsoft.com/office/drawing/2014/main" id="{AC3DD719-26FE-4988-9A94-921CAD4EC155}"/>
                  </a:ext>
                </a:extLst>
              </p:cNvPr>
              <p:cNvSpPr txBox="1">
                <a:spLocks noRot="1" noChangeAspect="1" noMove="1" noResize="1" noEditPoints="1" noAdjustHandles="1" noChangeArrowheads="1" noChangeShapeType="1" noTextEdit="1"/>
              </p:cNvSpPr>
              <p:nvPr/>
            </p:nvSpPr>
            <p:spPr>
              <a:xfrm>
                <a:off x="8004635" y="1678953"/>
                <a:ext cx="849980" cy="323165"/>
              </a:xfrm>
              <a:prstGeom prst="rect">
                <a:avLst/>
              </a:prstGeom>
              <a:blipFill>
                <a:blip r:embed="rId7"/>
                <a:stretch>
                  <a:fillRect/>
                </a:stretch>
              </a:blipFill>
              <a:ln>
                <a:solidFill>
                  <a:schemeClr val="accent1">
                    <a:shade val="50000"/>
                  </a:schemeClr>
                </a:solidFill>
              </a:ln>
            </p:spPr>
            <p:txBody>
              <a:bodyPr/>
              <a:lstStyle/>
              <a:p>
                <a:r>
                  <a:rPr lang="es-ES">
                    <a:noFill/>
                  </a:rPr>
                  <a:t> </a:t>
                </a:r>
              </a:p>
            </p:txBody>
          </p:sp>
        </mc:Fallback>
      </mc:AlternateContent>
      <p:sp>
        <p:nvSpPr>
          <p:cNvPr id="48" name="Elipse 47">
            <a:extLst>
              <a:ext uri="{FF2B5EF4-FFF2-40B4-BE49-F238E27FC236}">
                <a16:creationId xmlns:a16="http://schemas.microsoft.com/office/drawing/2014/main" id="{555B3AEA-B21E-49FC-B3A0-F927AD6B5BC6}"/>
              </a:ext>
            </a:extLst>
          </p:cNvPr>
          <p:cNvSpPr/>
          <p:nvPr/>
        </p:nvSpPr>
        <p:spPr>
          <a:xfrm>
            <a:off x="3384599" y="4506053"/>
            <a:ext cx="1744466" cy="428288"/>
          </a:xfrm>
          <a:prstGeom prst="ellipse">
            <a:avLst/>
          </a:prstGeom>
          <a:solidFill>
            <a:srgbClr val="00B05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mc:AlternateContent xmlns:mc="http://schemas.openxmlformats.org/markup-compatibility/2006" xmlns:a14="http://schemas.microsoft.com/office/drawing/2010/main">
        <mc:Choice Requires="a14">
          <p:sp>
            <p:nvSpPr>
              <p:cNvPr id="49" name="CuadroTexto 48">
                <a:extLst>
                  <a:ext uri="{FF2B5EF4-FFF2-40B4-BE49-F238E27FC236}">
                    <a16:creationId xmlns:a16="http://schemas.microsoft.com/office/drawing/2014/main" id="{3D6E0999-97CD-4E21-80A4-BA08B410B4D5}"/>
                  </a:ext>
                </a:extLst>
              </p:cNvPr>
              <p:cNvSpPr txBox="1"/>
              <p:nvPr/>
            </p:nvSpPr>
            <p:spPr>
              <a:xfrm>
                <a:off x="8071085" y="4289799"/>
                <a:ext cx="849980" cy="323165"/>
              </a:xfrm>
              <a:prstGeom prst="rect">
                <a:avLst/>
              </a:prstGeom>
              <a:solidFill>
                <a:srgbClr val="B8E9CE"/>
              </a:solidFill>
              <a:ln>
                <a:solidFill>
                  <a:schemeClr val="accent1">
                    <a:shade val="50000"/>
                  </a:schemeClr>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s-ES" sz="1500" i="1">
                              <a:latin typeface="Cambria Math" panose="02040503050406030204" pitchFamily="18" charset="0"/>
                            </a:rPr>
                          </m:ctrlPr>
                        </m:accPr>
                        <m:e>
                          <m:r>
                            <a:rPr lang="es-ES" sz="1500" i="1">
                              <a:latin typeface="Cambria Math" panose="02040503050406030204" pitchFamily="18" charset="0"/>
                            </a:rPr>
                            <m:t>𝑎</m:t>
                          </m:r>
                        </m:e>
                      </m:acc>
                      <m:r>
                        <a:rPr lang="es-ES" sz="1500" i="1">
                          <a:latin typeface="Cambria Math" panose="02040503050406030204" pitchFamily="18" charset="0"/>
                          <a:ea typeface="Calibri" panose="020F0502020204030204" pitchFamily="34" charset="0"/>
                          <a:cs typeface="TimesNewRomanPSMT"/>
                        </a:rPr>
                        <m:t>𝑏</m:t>
                      </m:r>
                    </m:oMath>
                  </m:oMathPara>
                </a14:m>
                <a:endParaRPr lang="es-ES" sz="1500" dirty="0"/>
              </a:p>
            </p:txBody>
          </p:sp>
        </mc:Choice>
        <mc:Fallback xmlns="">
          <p:sp>
            <p:nvSpPr>
              <p:cNvPr id="49" name="CuadroTexto 48">
                <a:extLst>
                  <a:ext uri="{FF2B5EF4-FFF2-40B4-BE49-F238E27FC236}">
                    <a16:creationId xmlns:a16="http://schemas.microsoft.com/office/drawing/2014/main" id="{3D6E0999-97CD-4E21-80A4-BA08B410B4D5}"/>
                  </a:ext>
                </a:extLst>
              </p:cNvPr>
              <p:cNvSpPr txBox="1">
                <a:spLocks noRot="1" noChangeAspect="1" noMove="1" noResize="1" noEditPoints="1" noAdjustHandles="1" noChangeArrowheads="1" noChangeShapeType="1" noTextEdit="1"/>
              </p:cNvSpPr>
              <p:nvPr/>
            </p:nvSpPr>
            <p:spPr>
              <a:xfrm>
                <a:off x="8071085" y="4289799"/>
                <a:ext cx="849980" cy="323165"/>
              </a:xfrm>
              <a:prstGeom prst="rect">
                <a:avLst/>
              </a:prstGeom>
              <a:blipFill>
                <a:blip r:embed="rId8"/>
                <a:stretch>
                  <a:fillRect/>
                </a:stretch>
              </a:blipFill>
              <a:ln>
                <a:solidFill>
                  <a:schemeClr val="accent1">
                    <a:shade val="50000"/>
                  </a:schemeClr>
                </a:solidFill>
              </a:ln>
            </p:spPr>
            <p:txBody>
              <a:bodyPr/>
              <a:lstStyle/>
              <a:p>
                <a:r>
                  <a:rPr lang="es-ES">
                    <a:noFill/>
                  </a:rPr>
                  <a:t> </a:t>
                </a:r>
              </a:p>
            </p:txBody>
          </p:sp>
        </mc:Fallback>
      </mc:AlternateContent>
      <p:sp>
        <p:nvSpPr>
          <p:cNvPr id="52" name="Rectángulo 51">
            <a:extLst>
              <a:ext uri="{FF2B5EF4-FFF2-40B4-BE49-F238E27FC236}">
                <a16:creationId xmlns:a16="http://schemas.microsoft.com/office/drawing/2014/main" id="{29ED9B5C-12E1-4F2E-B5BF-94513F3FBF67}"/>
              </a:ext>
            </a:extLst>
          </p:cNvPr>
          <p:cNvSpPr/>
          <p:nvPr/>
        </p:nvSpPr>
        <p:spPr>
          <a:xfrm>
            <a:off x="5870002" y="2222713"/>
            <a:ext cx="1895071" cy="332783"/>
          </a:xfrm>
          <a:prstGeom prst="rect">
            <a:avLst/>
          </a:prstGeom>
        </p:spPr>
        <p:txBody>
          <a:bodyPr wrap="none">
            <a:spAutoFit/>
          </a:bodyPr>
          <a:lstStyle/>
          <a:p>
            <a:pPr>
              <a:lnSpc>
                <a:spcPct val="107000"/>
              </a:lnSpc>
            </a:pPr>
            <a:r>
              <a:rPr lang="es-ES" sz="1575" dirty="0">
                <a:latin typeface="Cambria" panose="02040503050406030204" pitchFamily="18" charset="0"/>
                <a:ea typeface="Cambria" panose="02040503050406030204" pitchFamily="18" charset="0"/>
                <a:cs typeface="TimesNewRomanPSMT"/>
              </a:rPr>
              <a:t>M(</a:t>
            </a:r>
            <a:r>
              <a:rPr lang="es-ES" sz="1575" dirty="0" err="1">
                <a:latin typeface="Cambria" panose="02040503050406030204" pitchFamily="18" charset="0"/>
                <a:ea typeface="Cambria" panose="02040503050406030204" pitchFamily="18" charset="0"/>
                <a:cs typeface="TimesNewRomanPSMT"/>
              </a:rPr>
              <a:t>a,b,c</a:t>
            </a:r>
            <a:r>
              <a:rPr lang="es-ES" sz="1575" dirty="0">
                <a:latin typeface="Cambria" panose="02040503050406030204" pitchFamily="18" charset="0"/>
                <a:ea typeface="Cambria" panose="02040503050406030204" pitchFamily="18" charset="0"/>
                <a:cs typeface="TimesNewRomanPSMT"/>
              </a:rPr>
              <a:t>,) </a:t>
            </a:r>
            <a:r>
              <a:rPr lang="es-ES" sz="1575" i="1" dirty="0">
                <a:latin typeface="Cambria" panose="02040503050406030204" pitchFamily="18" charset="0"/>
                <a:ea typeface="Cambria" panose="02040503050406030204" pitchFamily="18" charset="0"/>
                <a:cs typeface="TimesNewRomanPSMT"/>
              </a:rPr>
              <a:t>=</a:t>
            </a:r>
            <a:r>
              <a:rPr lang="es-ES" sz="1575" i="1" dirty="0" err="1">
                <a:latin typeface="Cambria" panose="02040503050406030204" pitchFamily="18" charset="0"/>
                <a:ea typeface="Cambria" panose="02040503050406030204" pitchFamily="18" charset="0"/>
                <a:cs typeface="Times New Roman" panose="02020603050405020304" pitchFamily="18" charset="0"/>
              </a:rPr>
              <a:t>ac+bc+ab</a:t>
            </a:r>
            <a:endParaRPr lang="es-ES" sz="1575" i="1" dirty="0">
              <a:latin typeface="Cambria" panose="02040503050406030204" pitchFamily="18" charset="0"/>
              <a:ea typeface="Cambria" panose="020405030504060302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3" name="Rectángulo 52">
                <a:extLst>
                  <a:ext uri="{FF2B5EF4-FFF2-40B4-BE49-F238E27FC236}">
                    <a16:creationId xmlns:a16="http://schemas.microsoft.com/office/drawing/2014/main" id="{4AE0A7EB-9C2D-4544-B872-E284776EB4C3}"/>
                  </a:ext>
                </a:extLst>
              </p:cNvPr>
              <p:cNvSpPr/>
              <p:nvPr/>
            </p:nvSpPr>
            <p:spPr>
              <a:xfrm>
                <a:off x="5839753" y="4903109"/>
                <a:ext cx="2921951" cy="336823"/>
              </a:xfrm>
              <a:prstGeom prst="rect">
                <a:avLst/>
              </a:prstGeom>
            </p:spPr>
            <p:txBody>
              <a:bodyPr wrap="square">
                <a:spAutoFit/>
              </a:bodyPr>
              <a:lstStyle/>
              <a:p>
                <a:pPr>
                  <a:lnSpc>
                    <a:spcPct val="107000"/>
                  </a:lnSpc>
                </a:pPr>
                <a:r>
                  <a:rPr lang="es-ES" sz="1575" dirty="0">
                    <a:latin typeface="Cambria" panose="02040503050406030204" pitchFamily="18" charset="0"/>
                    <a:ea typeface="Cambria" panose="02040503050406030204" pitchFamily="18" charset="0"/>
                    <a:cs typeface="TimesNewRomanPSMT"/>
                  </a:rPr>
                  <a:t>L(</a:t>
                </a:r>
                <a:r>
                  <a:rPr lang="es-ES" sz="1575" dirty="0" err="1">
                    <a:latin typeface="Cambria" panose="02040503050406030204" pitchFamily="18" charset="0"/>
                    <a:ea typeface="Cambria" panose="02040503050406030204" pitchFamily="18" charset="0"/>
                    <a:cs typeface="TimesNewRomanPSMT"/>
                  </a:rPr>
                  <a:t>a,b,c</a:t>
                </a:r>
                <a:r>
                  <a:rPr lang="es-ES" sz="1575" dirty="0">
                    <a:latin typeface="Cambria" panose="02040503050406030204" pitchFamily="18" charset="0"/>
                    <a:ea typeface="Cambria" panose="02040503050406030204" pitchFamily="18" charset="0"/>
                    <a:cs typeface="TimesNewRomanPSMT"/>
                  </a:rPr>
                  <a:t>,) </a:t>
                </a:r>
                <a:r>
                  <a:rPr lang="es-ES" sz="1575" i="1" dirty="0">
                    <a:latin typeface="Cambria" panose="02040503050406030204" pitchFamily="18" charset="0"/>
                    <a:ea typeface="Cambria" panose="02040503050406030204" pitchFamily="18" charset="0"/>
                    <a:cs typeface="TimesNewRomanPSMT"/>
                  </a:rPr>
                  <a:t>=</a:t>
                </a:r>
                <a14:m>
                  <m:oMath xmlns:m="http://schemas.openxmlformats.org/officeDocument/2006/math">
                    <m:acc>
                      <m:accPr>
                        <m:chr m:val="̅"/>
                        <m:ctrlPr>
                          <a:rPr lang="es-ES" sz="1575" i="1">
                            <a:latin typeface="Cambria Math" panose="02040503050406030204" pitchFamily="18" charset="0"/>
                          </a:rPr>
                        </m:ctrlPr>
                      </m:accPr>
                      <m:e>
                        <m:r>
                          <a:rPr lang="es-ES" sz="1575" i="1">
                            <a:latin typeface="Cambria Math" panose="02040503050406030204" pitchFamily="18" charset="0"/>
                          </a:rPr>
                          <m:t>𝑏</m:t>
                        </m:r>
                      </m:e>
                    </m:acc>
                    <m:r>
                      <a:rPr lang="es-ES" sz="1575" i="1">
                        <a:latin typeface="Cambria Math" panose="02040503050406030204" pitchFamily="18" charset="0"/>
                      </a:rPr>
                      <m:t>𝑐</m:t>
                    </m:r>
                    <m:r>
                      <a:rPr lang="es-ES" sz="1575" i="1">
                        <a:latin typeface="Cambria Math" panose="02040503050406030204" pitchFamily="18" charset="0"/>
                      </a:rPr>
                      <m:t>+</m:t>
                    </m:r>
                    <m:r>
                      <a:rPr lang="es-ES" sz="1575" i="1">
                        <a:latin typeface="Cambria Math" panose="02040503050406030204" pitchFamily="18" charset="0"/>
                        <a:ea typeface="Calibri" panose="020F0502020204030204" pitchFamily="34" charset="0"/>
                        <a:cs typeface="TimesNewRomanPSMT"/>
                      </a:rPr>
                      <m:t>𝑎</m:t>
                    </m:r>
                    <m:acc>
                      <m:accPr>
                        <m:chr m:val="̅"/>
                        <m:ctrlPr>
                          <a:rPr lang="es-ES" sz="1575" i="1">
                            <a:latin typeface="Cambria Math" panose="02040503050406030204" pitchFamily="18" charset="0"/>
                            <a:ea typeface="Calibri" panose="020F0502020204030204" pitchFamily="34" charset="0"/>
                            <a:cs typeface="TimesNewRomanPSMT"/>
                          </a:rPr>
                        </m:ctrlPr>
                      </m:accPr>
                      <m:e>
                        <m:r>
                          <a:rPr lang="es-ES" sz="1575" i="1">
                            <a:latin typeface="Cambria Math" panose="02040503050406030204" pitchFamily="18" charset="0"/>
                            <a:ea typeface="Calibri" panose="020F0502020204030204" pitchFamily="34" charset="0"/>
                            <a:cs typeface="TimesNewRomanPSMT"/>
                          </a:rPr>
                          <m:t>𝑐</m:t>
                        </m:r>
                      </m:e>
                    </m:acc>
                    <m:r>
                      <a:rPr lang="es-ES" sz="1575" i="1">
                        <a:latin typeface="Cambria Math" panose="02040503050406030204" pitchFamily="18" charset="0"/>
                        <a:ea typeface="Calibri" panose="020F0502020204030204" pitchFamily="34" charset="0"/>
                        <a:cs typeface="TimesNewRomanPSMT"/>
                      </a:rPr>
                      <m:t>+</m:t>
                    </m:r>
                    <m:acc>
                      <m:accPr>
                        <m:chr m:val="̅"/>
                        <m:ctrlPr>
                          <a:rPr lang="es-ES" sz="1575" i="1">
                            <a:latin typeface="Cambria Math" panose="02040503050406030204" pitchFamily="18" charset="0"/>
                          </a:rPr>
                        </m:ctrlPr>
                      </m:accPr>
                      <m:e>
                        <m:r>
                          <a:rPr lang="es-ES" sz="1575" i="1">
                            <a:latin typeface="Cambria Math" panose="02040503050406030204" pitchFamily="18" charset="0"/>
                          </a:rPr>
                          <m:t>𝑎</m:t>
                        </m:r>
                      </m:e>
                    </m:acc>
                    <m:r>
                      <a:rPr lang="es-ES" sz="1575" i="1">
                        <a:latin typeface="Cambria Math" panose="02040503050406030204" pitchFamily="18" charset="0"/>
                        <a:ea typeface="Calibri" panose="020F0502020204030204" pitchFamily="34" charset="0"/>
                        <a:cs typeface="TimesNewRomanPSMT"/>
                      </a:rPr>
                      <m:t>𝑏</m:t>
                    </m:r>
                  </m:oMath>
                </a14:m>
                <a:endParaRPr lang="es-ES" sz="1575" i="1" dirty="0">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53" name="Rectángulo 52">
                <a:extLst>
                  <a:ext uri="{FF2B5EF4-FFF2-40B4-BE49-F238E27FC236}">
                    <a16:creationId xmlns:a16="http://schemas.microsoft.com/office/drawing/2014/main" id="{4AE0A7EB-9C2D-4544-B872-E284776EB4C3}"/>
                  </a:ext>
                </a:extLst>
              </p:cNvPr>
              <p:cNvSpPr>
                <a:spLocks noRot="1" noChangeAspect="1" noMove="1" noResize="1" noEditPoints="1" noAdjustHandles="1" noChangeArrowheads="1" noChangeShapeType="1" noTextEdit="1"/>
              </p:cNvSpPr>
              <p:nvPr/>
            </p:nvSpPr>
            <p:spPr>
              <a:xfrm>
                <a:off x="5839753" y="4903109"/>
                <a:ext cx="2921951" cy="336823"/>
              </a:xfrm>
              <a:prstGeom prst="rect">
                <a:avLst/>
              </a:prstGeom>
              <a:blipFill>
                <a:blip r:embed="rId9"/>
                <a:stretch>
                  <a:fillRect l="-1253" t="-7143" b="-19643"/>
                </a:stretch>
              </a:blipFill>
            </p:spPr>
            <p:txBody>
              <a:bodyPr/>
              <a:lstStyle/>
              <a:p>
                <a:r>
                  <a:rPr lang="es-ES">
                    <a:noFill/>
                  </a:rPr>
                  <a:t> </a:t>
                </a:r>
              </a:p>
            </p:txBody>
          </p:sp>
        </mc:Fallback>
      </mc:AlternateContent>
      <p:sp>
        <p:nvSpPr>
          <p:cNvPr id="54" name="Elipse 53">
            <a:extLst>
              <a:ext uri="{FF2B5EF4-FFF2-40B4-BE49-F238E27FC236}">
                <a16:creationId xmlns:a16="http://schemas.microsoft.com/office/drawing/2014/main" id="{23A51DB3-36DD-4FB5-81E6-FFE1B558188B}"/>
              </a:ext>
            </a:extLst>
          </p:cNvPr>
          <p:cNvSpPr/>
          <p:nvPr/>
        </p:nvSpPr>
        <p:spPr>
          <a:xfrm>
            <a:off x="1049819" y="4915254"/>
            <a:ext cx="1144662" cy="450137"/>
          </a:xfrm>
          <a:prstGeom prst="ellipse">
            <a:avLst/>
          </a:pr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2" name="Marcador de número de diapositiva 1">
            <a:extLst>
              <a:ext uri="{FF2B5EF4-FFF2-40B4-BE49-F238E27FC236}">
                <a16:creationId xmlns:a16="http://schemas.microsoft.com/office/drawing/2014/main" id="{3AB2E21A-6228-436B-B9BB-634F0A039EC5}"/>
              </a:ext>
            </a:extLst>
          </p:cNvPr>
          <p:cNvSpPr>
            <a:spLocks noGrp="1"/>
          </p:cNvSpPr>
          <p:nvPr>
            <p:ph type="sldNum" sz="quarter" idx="12"/>
          </p:nvPr>
        </p:nvSpPr>
        <p:spPr/>
        <p:txBody>
          <a:bodyPr/>
          <a:lstStyle/>
          <a:p>
            <a:fld id="{78733FC4-8689-4CA5-A153-34ADD6EFE592}" type="slidenum">
              <a:rPr lang="es-ES" smtClean="0"/>
              <a:t>139</a:t>
            </a:fld>
            <a:endParaRPr lang="es-ES"/>
          </a:p>
        </p:txBody>
      </p:sp>
    </p:spTree>
    <p:custDataLst>
      <p:tags r:id="rId1"/>
    </p:custDataLst>
    <p:extLst>
      <p:ext uri="{BB962C8B-B14F-4D97-AF65-F5344CB8AC3E}">
        <p14:creationId xmlns:p14="http://schemas.microsoft.com/office/powerpoint/2010/main" val="418127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25" grpId="0" animBg="1"/>
      <p:bldP spid="26" grpId="0" animBg="1"/>
      <p:bldP spid="28" grpId="0"/>
      <p:bldP spid="32" grpId="0" animBg="1"/>
      <p:bldP spid="33" grpId="0" animBg="1"/>
      <p:bldP spid="44" grpId="0" animBg="1"/>
      <p:bldP spid="45" grpId="0" animBg="1"/>
      <p:bldP spid="46" grpId="0" animBg="1"/>
      <p:bldP spid="47" grpId="0" animBg="1"/>
      <p:bldP spid="48" grpId="0" animBg="1"/>
      <p:bldP spid="49" grpId="0" animBg="1"/>
      <p:bldP spid="52" grpId="0"/>
      <p:bldP spid="53" grpId="0"/>
      <p:bldP spid="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5F7BC9-D98A-4B69-8B28-0271D0B298CA}"/>
              </a:ext>
            </a:extLst>
          </p:cNvPr>
          <p:cNvSpPr/>
          <p:nvPr/>
        </p:nvSpPr>
        <p:spPr>
          <a:xfrm>
            <a:off x="45720" y="762869"/>
            <a:ext cx="9052560" cy="338554"/>
          </a:xfrm>
          <a:prstGeom prst="rect">
            <a:avLst/>
          </a:prstGeom>
        </p:spPr>
        <p:txBody>
          <a:bodyPr wrap="square">
            <a:spAutoFit/>
          </a:bodyPr>
          <a:lstStyle/>
          <a:p>
            <a:r>
              <a:rPr lang="es-ES" sz="1600" b="1" dirty="0"/>
              <a:t>Problema 3. </a:t>
            </a:r>
            <a:r>
              <a:rPr lang="es-ES" sz="1600" dirty="0"/>
              <a:t>Hallar aplicando el </a:t>
            </a:r>
            <a:r>
              <a:rPr lang="es-ES" sz="1600" dirty="0" err="1"/>
              <a:t>ppio</a:t>
            </a:r>
            <a:r>
              <a:rPr lang="es-ES" sz="1600" dirty="0"/>
              <a:t>. de superposición el voltaje que cae entre a y a’</a:t>
            </a:r>
          </a:p>
        </p:txBody>
      </p:sp>
      <p:pic>
        <p:nvPicPr>
          <p:cNvPr id="5" name="Imagen 4">
            <a:extLst>
              <a:ext uri="{FF2B5EF4-FFF2-40B4-BE49-F238E27FC236}">
                <a16:creationId xmlns:a16="http://schemas.microsoft.com/office/drawing/2014/main" id="{8E7AB88A-CCB3-443D-BB1F-C114C13246B4}"/>
              </a:ext>
            </a:extLst>
          </p:cNvPr>
          <p:cNvPicPr>
            <a:picLocks noChangeAspect="1"/>
          </p:cNvPicPr>
          <p:nvPr/>
        </p:nvPicPr>
        <p:blipFill>
          <a:blip r:embed="rId2"/>
          <a:stretch>
            <a:fillRect/>
          </a:stretch>
        </p:blipFill>
        <p:spPr>
          <a:xfrm>
            <a:off x="2155132" y="1213847"/>
            <a:ext cx="4373453" cy="1662053"/>
          </a:xfrm>
          <a:prstGeom prst="rect">
            <a:avLst/>
          </a:prstGeom>
        </p:spPr>
      </p:pic>
      <p:pic>
        <p:nvPicPr>
          <p:cNvPr id="6" name="Imagen 5">
            <a:extLst>
              <a:ext uri="{FF2B5EF4-FFF2-40B4-BE49-F238E27FC236}">
                <a16:creationId xmlns:a16="http://schemas.microsoft.com/office/drawing/2014/main" id="{97928998-CA8E-4F05-B0D9-A2029964EB95}"/>
              </a:ext>
            </a:extLst>
          </p:cNvPr>
          <p:cNvPicPr>
            <a:picLocks noChangeAspect="1"/>
          </p:cNvPicPr>
          <p:nvPr/>
        </p:nvPicPr>
        <p:blipFill>
          <a:blip r:embed="rId3"/>
          <a:stretch>
            <a:fillRect/>
          </a:stretch>
        </p:blipFill>
        <p:spPr>
          <a:xfrm>
            <a:off x="0" y="3259374"/>
            <a:ext cx="3849037" cy="1445454"/>
          </a:xfrm>
          <a:prstGeom prst="rect">
            <a:avLst/>
          </a:prstGeom>
        </p:spPr>
      </p:pic>
      <p:pic>
        <p:nvPicPr>
          <p:cNvPr id="7" name="Imagen 6">
            <a:extLst>
              <a:ext uri="{FF2B5EF4-FFF2-40B4-BE49-F238E27FC236}">
                <a16:creationId xmlns:a16="http://schemas.microsoft.com/office/drawing/2014/main" id="{6BC12B17-34E0-4516-9893-49778428F287}"/>
              </a:ext>
            </a:extLst>
          </p:cNvPr>
          <p:cNvPicPr>
            <a:picLocks noChangeAspect="1"/>
          </p:cNvPicPr>
          <p:nvPr/>
        </p:nvPicPr>
        <p:blipFill>
          <a:blip r:embed="rId4"/>
          <a:stretch>
            <a:fillRect/>
          </a:stretch>
        </p:blipFill>
        <p:spPr>
          <a:xfrm>
            <a:off x="4914439" y="3231628"/>
            <a:ext cx="3934437" cy="1425746"/>
          </a:xfrm>
          <a:prstGeom prst="rect">
            <a:avLst/>
          </a:prstGeom>
        </p:spPr>
      </p:pic>
      <p:sp>
        <p:nvSpPr>
          <p:cNvPr id="8" name="CuadroTexto 7">
            <a:extLst>
              <a:ext uri="{FF2B5EF4-FFF2-40B4-BE49-F238E27FC236}">
                <a16:creationId xmlns:a16="http://schemas.microsoft.com/office/drawing/2014/main" id="{74FB67F4-D156-46B1-A62F-EDEBC8919CC8}"/>
              </a:ext>
            </a:extLst>
          </p:cNvPr>
          <p:cNvSpPr txBox="1"/>
          <p:nvPr/>
        </p:nvSpPr>
        <p:spPr>
          <a:xfrm>
            <a:off x="4169180" y="3652113"/>
            <a:ext cx="425116" cy="584775"/>
          </a:xfrm>
          <a:prstGeom prst="rect">
            <a:avLst/>
          </a:prstGeom>
          <a:noFill/>
        </p:spPr>
        <p:txBody>
          <a:bodyPr wrap="none" rtlCol="0">
            <a:spAutoFit/>
          </a:bodyPr>
          <a:lstStyle/>
          <a:p>
            <a:r>
              <a:rPr lang="es-ES" sz="3200" dirty="0"/>
              <a:t>+</a:t>
            </a:r>
          </a:p>
        </p:txBody>
      </p:sp>
      <p:sp>
        <p:nvSpPr>
          <p:cNvPr id="9" name="Marcador de número de diapositiva 1">
            <a:extLst>
              <a:ext uri="{FF2B5EF4-FFF2-40B4-BE49-F238E27FC236}">
                <a16:creationId xmlns:a16="http://schemas.microsoft.com/office/drawing/2014/main" id="{61FBF6B8-2273-46B6-A538-A749093D4695}"/>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14</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179199226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texto, blanco, tabla&#10;&#10;Descripción generada automáticamente">
            <a:extLst>
              <a:ext uri="{FF2B5EF4-FFF2-40B4-BE49-F238E27FC236}">
                <a16:creationId xmlns:a16="http://schemas.microsoft.com/office/drawing/2014/main" id="{7E9F0061-A5E9-4D61-8AB9-DFA66258CA85}"/>
              </a:ext>
            </a:extLst>
          </p:cNvPr>
          <p:cNvPicPr>
            <a:picLocks noChangeAspect="1"/>
          </p:cNvPicPr>
          <p:nvPr/>
        </p:nvPicPr>
        <p:blipFill rotWithShape="1">
          <a:blip r:embed="rId3">
            <a:extLst>
              <a:ext uri="{28A0092B-C50C-407E-A947-70E740481C1C}">
                <a14:useLocalDpi xmlns:a14="http://schemas.microsoft.com/office/drawing/2010/main" val="0"/>
              </a:ext>
            </a:extLst>
          </a:blip>
          <a:srcRect l="622" t="12839" r="54995" b="19753"/>
          <a:stretch/>
        </p:blipFill>
        <p:spPr>
          <a:xfrm>
            <a:off x="943762" y="1517649"/>
            <a:ext cx="3261236" cy="3467101"/>
          </a:xfrm>
          <a:prstGeom prst="rect">
            <a:avLst/>
          </a:prstGeom>
        </p:spPr>
      </p:pic>
      <p:pic>
        <p:nvPicPr>
          <p:cNvPr id="5" name="Imagen 4" descr="Imagen que contiene texto, blanco, tabla, grupo&#10;&#10;Descripción generada automáticamente">
            <a:extLst>
              <a:ext uri="{FF2B5EF4-FFF2-40B4-BE49-F238E27FC236}">
                <a16:creationId xmlns:a16="http://schemas.microsoft.com/office/drawing/2014/main" id="{39513AA3-9EAB-437A-A79F-8C6A24CCF3FB}"/>
              </a:ext>
            </a:extLst>
          </p:cNvPr>
          <p:cNvPicPr>
            <a:picLocks noChangeAspect="1"/>
          </p:cNvPicPr>
          <p:nvPr/>
        </p:nvPicPr>
        <p:blipFill rotWithShape="1">
          <a:blip r:embed="rId4">
            <a:extLst>
              <a:ext uri="{28A0092B-C50C-407E-A947-70E740481C1C}">
                <a14:useLocalDpi xmlns:a14="http://schemas.microsoft.com/office/drawing/2010/main" val="0"/>
              </a:ext>
            </a:extLst>
          </a:blip>
          <a:srcRect l="222" t="11000" r="54772" b="22978"/>
          <a:stretch/>
        </p:blipFill>
        <p:spPr>
          <a:xfrm>
            <a:off x="918296" y="1421496"/>
            <a:ext cx="3306926" cy="3395826"/>
          </a:xfrm>
          <a:prstGeom prst="rect">
            <a:avLst/>
          </a:prstGeom>
        </p:spPr>
      </p:pic>
      <p:sp>
        <p:nvSpPr>
          <p:cNvPr id="6" name="CuadroTexto 5">
            <a:extLst>
              <a:ext uri="{FF2B5EF4-FFF2-40B4-BE49-F238E27FC236}">
                <a16:creationId xmlns:a16="http://schemas.microsoft.com/office/drawing/2014/main" id="{374F57B2-E86F-48DF-B033-D7FBE4F89A2D}"/>
              </a:ext>
            </a:extLst>
          </p:cNvPr>
          <p:cNvSpPr txBox="1"/>
          <p:nvPr/>
        </p:nvSpPr>
        <p:spPr>
          <a:xfrm>
            <a:off x="2377015" y="1390692"/>
            <a:ext cx="346570" cy="276999"/>
          </a:xfrm>
          <a:prstGeom prst="rect">
            <a:avLst/>
          </a:prstGeom>
          <a:solidFill>
            <a:schemeClr val="bg1"/>
          </a:solidFill>
        </p:spPr>
        <p:txBody>
          <a:bodyPr wrap="none" rtlCol="0">
            <a:spAutoFit/>
          </a:bodyPr>
          <a:lstStyle/>
          <a:p>
            <a:r>
              <a:rPr lang="es-ES" sz="1200" dirty="0"/>
              <a:t>ac</a:t>
            </a:r>
            <a:endParaRPr lang="es-ES" sz="1350" dirty="0"/>
          </a:p>
        </p:txBody>
      </p:sp>
      <p:sp>
        <p:nvSpPr>
          <p:cNvPr id="7" name="CuadroTexto 6">
            <a:extLst>
              <a:ext uri="{FF2B5EF4-FFF2-40B4-BE49-F238E27FC236}">
                <a16:creationId xmlns:a16="http://schemas.microsoft.com/office/drawing/2014/main" id="{026D9C0E-9F75-4F83-9AC6-74609BAECB95}"/>
              </a:ext>
            </a:extLst>
          </p:cNvPr>
          <p:cNvSpPr txBox="1"/>
          <p:nvPr/>
        </p:nvSpPr>
        <p:spPr>
          <a:xfrm>
            <a:off x="2360330" y="2053262"/>
            <a:ext cx="354584" cy="276999"/>
          </a:xfrm>
          <a:prstGeom prst="rect">
            <a:avLst/>
          </a:prstGeom>
          <a:solidFill>
            <a:schemeClr val="bg1"/>
          </a:solidFill>
        </p:spPr>
        <p:txBody>
          <a:bodyPr wrap="none" rtlCol="0">
            <a:spAutoFit/>
          </a:bodyPr>
          <a:lstStyle/>
          <a:p>
            <a:r>
              <a:rPr lang="es-ES" sz="1200" dirty="0"/>
              <a:t>ab</a:t>
            </a:r>
            <a:endParaRPr lang="es-ES" sz="1350" dirty="0"/>
          </a:p>
        </p:txBody>
      </p:sp>
      <p:sp>
        <p:nvSpPr>
          <p:cNvPr id="8" name="CuadroTexto 7">
            <a:extLst>
              <a:ext uri="{FF2B5EF4-FFF2-40B4-BE49-F238E27FC236}">
                <a16:creationId xmlns:a16="http://schemas.microsoft.com/office/drawing/2014/main" id="{25B39FB2-00FC-483D-871B-D2BAF9C3265E}"/>
              </a:ext>
            </a:extLst>
          </p:cNvPr>
          <p:cNvSpPr txBox="1"/>
          <p:nvPr/>
        </p:nvSpPr>
        <p:spPr>
          <a:xfrm>
            <a:off x="3048890" y="2807572"/>
            <a:ext cx="346570" cy="276999"/>
          </a:xfrm>
          <a:prstGeom prst="rect">
            <a:avLst/>
          </a:prstGeom>
          <a:solidFill>
            <a:schemeClr val="bg1"/>
          </a:solidFill>
        </p:spPr>
        <p:txBody>
          <a:bodyPr wrap="none" rtlCol="0">
            <a:spAutoFit/>
          </a:bodyPr>
          <a:lstStyle/>
          <a:p>
            <a:r>
              <a:rPr lang="es-ES" sz="1200" dirty="0" err="1"/>
              <a:t>bc</a:t>
            </a:r>
            <a:endParaRPr lang="es-ES" sz="1350" dirty="0"/>
          </a:p>
        </p:txBody>
      </p:sp>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BB3E5BE9-B298-4C87-A930-004DAB48A8F0}"/>
                  </a:ext>
                </a:extLst>
              </p:cNvPr>
              <p:cNvSpPr/>
              <p:nvPr/>
            </p:nvSpPr>
            <p:spPr>
              <a:xfrm>
                <a:off x="4204997" y="3871264"/>
                <a:ext cx="2921951" cy="336823"/>
              </a:xfrm>
              <a:prstGeom prst="rect">
                <a:avLst/>
              </a:prstGeom>
            </p:spPr>
            <p:txBody>
              <a:bodyPr wrap="square">
                <a:spAutoFit/>
              </a:bodyPr>
              <a:lstStyle/>
              <a:p>
                <a:pPr>
                  <a:lnSpc>
                    <a:spcPct val="107000"/>
                  </a:lnSpc>
                </a:pPr>
                <a:r>
                  <a:rPr lang="es-ES" sz="1575" dirty="0">
                    <a:latin typeface="Cambria" panose="02040503050406030204" pitchFamily="18" charset="0"/>
                    <a:ea typeface="Cambria" panose="02040503050406030204" pitchFamily="18" charset="0"/>
                    <a:cs typeface="TimesNewRomanPSMT"/>
                  </a:rPr>
                  <a:t>L(</a:t>
                </a:r>
                <a:r>
                  <a:rPr lang="es-ES" sz="1575" dirty="0" err="1">
                    <a:latin typeface="Cambria" panose="02040503050406030204" pitchFamily="18" charset="0"/>
                    <a:ea typeface="Cambria" panose="02040503050406030204" pitchFamily="18" charset="0"/>
                    <a:cs typeface="TimesNewRomanPSMT"/>
                  </a:rPr>
                  <a:t>a,b,c</a:t>
                </a:r>
                <a:r>
                  <a:rPr lang="es-ES" sz="1575" dirty="0">
                    <a:latin typeface="Cambria" panose="02040503050406030204" pitchFamily="18" charset="0"/>
                    <a:ea typeface="Cambria" panose="02040503050406030204" pitchFamily="18" charset="0"/>
                    <a:cs typeface="TimesNewRomanPSMT"/>
                  </a:rPr>
                  <a:t>,) </a:t>
                </a:r>
                <a:r>
                  <a:rPr lang="es-ES" sz="1575" i="1" dirty="0">
                    <a:latin typeface="Cambria" panose="02040503050406030204" pitchFamily="18" charset="0"/>
                    <a:ea typeface="Cambria" panose="02040503050406030204" pitchFamily="18" charset="0"/>
                    <a:cs typeface="TimesNewRomanPSMT"/>
                  </a:rPr>
                  <a:t>=</a:t>
                </a:r>
                <a14:m>
                  <m:oMath xmlns:m="http://schemas.openxmlformats.org/officeDocument/2006/math">
                    <m:acc>
                      <m:accPr>
                        <m:chr m:val="̅"/>
                        <m:ctrlPr>
                          <a:rPr lang="es-ES" sz="1575" i="1">
                            <a:latin typeface="Cambria Math" panose="02040503050406030204" pitchFamily="18" charset="0"/>
                          </a:rPr>
                        </m:ctrlPr>
                      </m:accPr>
                      <m:e>
                        <m:r>
                          <a:rPr lang="es-ES" sz="1575" i="1">
                            <a:latin typeface="Cambria Math" panose="02040503050406030204" pitchFamily="18" charset="0"/>
                          </a:rPr>
                          <m:t>𝑏</m:t>
                        </m:r>
                      </m:e>
                    </m:acc>
                    <m:r>
                      <a:rPr lang="es-ES" sz="1575" i="1">
                        <a:latin typeface="Cambria Math" panose="02040503050406030204" pitchFamily="18" charset="0"/>
                      </a:rPr>
                      <m:t>𝑐</m:t>
                    </m:r>
                    <m:r>
                      <a:rPr lang="es-ES" sz="1575" i="1">
                        <a:latin typeface="Cambria Math" panose="02040503050406030204" pitchFamily="18" charset="0"/>
                      </a:rPr>
                      <m:t>+</m:t>
                    </m:r>
                    <m:r>
                      <a:rPr lang="es-ES" sz="1575" i="1">
                        <a:latin typeface="Cambria Math" panose="02040503050406030204" pitchFamily="18" charset="0"/>
                        <a:ea typeface="Calibri" panose="020F0502020204030204" pitchFamily="34" charset="0"/>
                        <a:cs typeface="TimesNewRomanPSMT"/>
                      </a:rPr>
                      <m:t>𝑎</m:t>
                    </m:r>
                    <m:acc>
                      <m:accPr>
                        <m:chr m:val="̅"/>
                        <m:ctrlPr>
                          <a:rPr lang="es-ES" sz="1575" i="1">
                            <a:latin typeface="Cambria Math" panose="02040503050406030204" pitchFamily="18" charset="0"/>
                            <a:ea typeface="Calibri" panose="020F0502020204030204" pitchFamily="34" charset="0"/>
                            <a:cs typeface="TimesNewRomanPSMT"/>
                          </a:rPr>
                        </m:ctrlPr>
                      </m:accPr>
                      <m:e>
                        <m:r>
                          <a:rPr lang="es-ES" sz="1575" i="1">
                            <a:latin typeface="Cambria Math" panose="02040503050406030204" pitchFamily="18" charset="0"/>
                            <a:ea typeface="Calibri" panose="020F0502020204030204" pitchFamily="34" charset="0"/>
                            <a:cs typeface="TimesNewRomanPSMT"/>
                          </a:rPr>
                          <m:t>𝑐</m:t>
                        </m:r>
                      </m:e>
                    </m:acc>
                    <m:r>
                      <a:rPr lang="es-ES" sz="1575" i="1">
                        <a:latin typeface="Cambria Math" panose="02040503050406030204" pitchFamily="18" charset="0"/>
                        <a:ea typeface="Calibri" panose="020F0502020204030204" pitchFamily="34" charset="0"/>
                        <a:cs typeface="TimesNewRomanPSMT"/>
                      </a:rPr>
                      <m:t>+</m:t>
                    </m:r>
                    <m:acc>
                      <m:accPr>
                        <m:chr m:val="̅"/>
                        <m:ctrlPr>
                          <a:rPr lang="es-ES" sz="1575" i="1">
                            <a:latin typeface="Cambria Math" panose="02040503050406030204" pitchFamily="18" charset="0"/>
                          </a:rPr>
                        </m:ctrlPr>
                      </m:accPr>
                      <m:e>
                        <m:r>
                          <a:rPr lang="es-ES" sz="1575" i="1">
                            <a:latin typeface="Cambria Math" panose="02040503050406030204" pitchFamily="18" charset="0"/>
                          </a:rPr>
                          <m:t>𝑎</m:t>
                        </m:r>
                      </m:e>
                    </m:acc>
                    <m:r>
                      <a:rPr lang="es-ES" sz="1575" i="1">
                        <a:latin typeface="Cambria Math" panose="02040503050406030204" pitchFamily="18" charset="0"/>
                        <a:ea typeface="Calibri" panose="020F0502020204030204" pitchFamily="34" charset="0"/>
                        <a:cs typeface="TimesNewRomanPSMT"/>
                      </a:rPr>
                      <m:t>𝑏</m:t>
                    </m:r>
                  </m:oMath>
                </a14:m>
                <a:endParaRPr lang="es-ES" sz="1575" i="1" dirty="0">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10" name="Rectángulo 9">
                <a:extLst>
                  <a:ext uri="{FF2B5EF4-FFF2-40B4-BE49-F238E27FC236}">
                    <a16:creationId xmlns:a16="http://schemas.microsoft.com/office/drawing/2014/main" id="{BB3E5BE9-B298-4C87-A930-004DAB48A8F0}"/>
                  </a:ext>
                </a:extLst>
              </p:cNvPr>
              <p:cNvSpPr>
                <a:spLocks noRot="1" noChangeAspect="1" noMove="1" noResize="1" noEditPoints="1" noAdjustHandles="1" noChangeArrowheads="1" noChangeShapeType="1" noTextEdit="1"/>
              </p:cNvSpPr>
              <p:nvPr/>
            </p:nvSpPr>
            <p:spPr>
              <a:xfrm>
                <a:off x="4204997" y="3871264"/>
                <a:ext cx="2921951" cy="336823"/>
              </a:xfrm>
              <a:prstGeom prst="rect">
                <a:avLst/>
              </a:prstGeom>
              <a:blipFill>
                <a:blip r:embed="rId5"/>
                <a:stretch>
                  <a:fillRect l="-1253" t="-7273" b="-21818"/>
                </a:stretch>
              </a:blipFill>
            </p:spPr>
            <p:txBody>
              <a:bodyPr/>
              <a:lstStyle/>
              <a:p>
                <a:r>
                  <a:rPr lang="es-ES">
                    <a:noFill/>
                  </a:rPr>
                  <a:t> </a:t>
                </a:r>
              </a:p>
            </p:txBody>
          </p:sp>
        </mc:Fallback>
      </mc:AlternateContent>
      <p:sp>
        <p:nvSpPr>
          <p:cNvPr id="11" name="Rectángulo 10">
            <a:extLst>
              <a:ext uri="{FF2B5EF4-FFF2-40B4-BE49-F238E27FC236}">
                <a16:creationId xmlns:a16="http://schemas.microsoft.com/office/drawing/2014/main" id="{A14C2699-D721-4298-B905-ECB5B056F9A7}"/>
              </a:ext>
            </a:extLst>
          </p:cNvPr>
          <p:cNvSpPr/>
          <p:nvPr/>
        </p:nvSpPr>
        <p:spPr>
          <a:xfrm>
            <a:off x="4441776" y="2307178"/>
            <a:ext cx="1895071" cy="332783"/>
          </a:xfrm>
          <a:prstGeom prst="rect">
            <a:avLst/>
          </a:prstGeom>
        </p:spPr>
        <p:txBody>
          <a:bodyPr wrap="none">
            <a:spAutoFit/>
          </a:bodyPr>
          <a:lstStyle/>
          <a:p>
            <a:pPr>
              <a:lnSpc>
                <a:spcPct val="107000"/>
              </a:lnSpc>
            </a:pPr>
            <a:r>
              <a:rPr lang="es-ES" sz="1575" dirty="0">
                <a:latin typeface="Cambria" panose="02040503050406030204" pitchFamily="18" charset="0"/>
                <a:ea typeface="Cambria" panose="02040503050406030204" pitchFamily="18" charset="0"/>
                <a:cs typeface="TimesNewRomanPSMT"/>
              </a:rPr>
              <a:t>M(</a:t>
            </a:r>
            <a:r>
              <a:rPr lang="es-ES" sz="1575" dirty="0" err="1">
                <a:latin typeface="Cambria" panose="02040503050406030204" pitchFamily="18" charset="0"/>
                <a:ea typeface="Cambria" panose="02040503050406030204" pitchFamily="18" charset="0"/>
                <a:cs typeface="TimesNewRomanPSMT"/>
              </a:rPr>
              <a:t>a,b,c</a:t>
            </a:r>
            <a:r>
              <a:rPr lang="es-ES" sz="1575" dirty="0">
                <a:latin typeface="Cambria" panose="02040503050406030204" pitchFamily="18" charset="0"/>
                <a:ea typeface="Cambria" panose="02040503050406030204" pitchFamily="18" charset="0"/>
                <a:cs typeface="TimesNewRomanPSMT"/>
              </a:rPr>
              <a:t>,) </a:t>
            </a:r>
            <a:r>
              <a:rPr lang="es-ES" sz="1575" i="1" dirty="0">
                <a:latin typeface="Cambria" panose="02040503050406030204" pitchFamily="18" charset="0"/>
                <a:ea typeface="Cambria" panose="02040503050406030204" pitchFamily="18" charset="0"/>
                <a:cs typeface="TimesNewRomanPSMT"/>
              </a:rPr>
              <a:t>=</a:t>
            </a:r>
            <a:r>
              <a:rPr lang="es-ES" sz="1575" i="1" dirty="0" err="1">
                <a:latin typeface="Cambria" panose="02040503050406030204" pitchFamily="18" charset="0"/>
                <a:ea typeface="Cambria" panose="02040503050406030204" pitchFamily="18" charset="0"/>
                <a:cs typeface="Times New Roman" panose="02020603050405020304" pitchFamily="18" charset="0"/>
              </a:rPr>
              <a:t>ac+bc+ab</a:t>
            </a:r>
            <a:endParaRPr lang="es-ES" sz="1575" i="1" dirty="0">
              <a:latin typeface="Cambria" panose="02040503050406030204" pitchFamily="18" charset="0"/>
              <a:ea typeface="Cambria" panose="02040503050406030204" pitchFamily="18" charset="0"/>
              <a:cs typeface="Times New Roman" panose="02020603050405020304" pitchFamily="18" charset="0"/>
            </a:endParaRPr>
          </a:p>
        </p:txBody>
      </p:sp>
      <p:grpSp>
        <p:nvGrpSpPr>
          <p:cNvPr id="14" name="Grupo 13">
            <a:extLst>
              <a:ext uri="{FF2B5EF4-FFF2-40B4-BE49-F238E27FC236}">
                <a16:creationId xmlns:a16="http://schemas.microsoft.com/office/drawing/2014/main" id="{5ADD2CD8-2C74-4AE6-A404-E042A90A4916}"/>
              </a:ext>
            </a:extLst>
          </p:cNvPr>
          <p:cNvGrpSpPr/>
          <p:nvPr/>
        </p:nvGrpSpPr>
        <p:grpSpPr>
          <a:xfrm>
            <a:off x="2688309" y="3302320"/>
            <a:ext cx="783171" cy="1681200"/>
            <a:chOff x="3584414" y="3260094"/>
            <a:chExt cx="1044229" cy="2241601"/>
          </a:xfrm>
        </p:grpSpPr>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E2A5331F-1816-4F14-A092-14A91C478805}"/>
                    </a:ext>
                  </a:extLst>
                </p:cNvPr>
                <p:cNvSpPr txBox="1"/>
                <p:nvPr/>
              </p:nvSpPr>
              <p:spPr>
                <a:xfrm>
                  <a:off x="4090717" y="3260094"/>
                  <a:ext cx="537926"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200" i="1">
                                <a:latin typeface="Cambria Math" panose="02040503050406030204" pitchFamily="18" charset="0"/>
                              </a:rPr>
                            </m:ctrlPr>
                          </m:accPr>
                          <m:e>
                            <m:r>
                              <a:rPr lang="es-ES" sz="1200" i="1">
                                <a:latin typeface="Cambria Math" panose="02040503050406030204" pitchFamily="18" charset="0"/>
                              </a:rPr>
                              <m:t>𝑎</m:t>
                            </m:r>
                          </m:e>
                        </m:acc>
                        <m:r>
                          <a:rPr lang="es-ES" sz="1200" i="1">
                            <a:latin typeface="Cambria Math" panose="02040503050406030204" pitchFamily="18" charset="0"/>
                            <a:ea typeface="Calibri" panose="020F0502020204030204" pitchFamily="34" charset="0"/>
                            <a:cs typeface="TimesNewRomanPSMT"/>
                          </a:rPr>
                          <m:t>𝑏</m:t>
                        </m:r>
                      </m:oMath>
                    </m:oMathPara>
                  </a14:m>
                  <a:endParaRPr lang="es-ES" sz="1350" dirty="0"/>
                </a:p>
              </p:txBody>
            </p:sp>
          </mc:Choice>
          <mc:Fallback xmlns="">
            <p:sp>
              <p:nvSpPr>
                <p:cNvPr id="9" name="CuadroTexto 8">
                  <a:extLst>
                    <a:ext uri="{FF2B5EF4-FFF2-40B4-BE49-F238E27FC236}">
                      <a16:creationId xmlns:a16="http://schemas.microsoft.com/office/drawing/2014/main" id="{E2A5331F-1816-4F14-A092-14A91C478805}"/>
                    </a:ext>
                  </a:extLst>
                </p:cNvPr>
                <p:cNvSpPr txBox="1">
                  <a:spLocks noRot="1" noChangeAspect="1" noMove="1" noResize="1" noEditPoints="1" noAdjustHandles="1" noChangeArrowheads="1" noChangeShapeType="1" noTextEdit="1"/>
                </p:cNvSpPr>
                <p:nvPr/>
              </p:nvSpPr>
              <p:spPr>
                <a:xfrm>
                  <a:off x="4090717" y="3260094"/>
                  <a:ext cx="537926" cy="369332"/>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06421E46-FCA5-4F8A-9412-522E0F683629}"/>
                    </a:ext>
                  </a:extLst>
                </p:cNvPr>
                <p:cNvSpPr txBox="1"/>
                <p:nvPr/>
              </p:nvSpPr>
              <p:spPr>
                <a:xfrm>
                  <a:off x="3592651" y="4422430"/>
                  <a:ext cx="558445" cy="400109"/>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ea typeface="Calibri" panose="020F0502020204030204" pitchFamily="34" charset="0"/>
                            <a:cs typeface="TimesNewRomanPSMT"/>
                          </a:rPr>
                          <m:t>𝑎</m:t>
                        </m:r>
                        <m:acc>
                          <m:accPr>
                            <m:chr m:val="̅"/>
                            <m:ctrlPr>
                              <a:rPr lang="es-ES" sz="1350" i="1">
                                <a:latin typeface="Cambria Math" panose="02040503050406030204" pitchFamily="18" charset="0"/>
                                <a:ea typeface="Calibri" panose="020F0502020204030204" pitchFamily="34" charset="0"/>
                                <a:cs typeface="TimesNewRomanPSMT"/>
                              </a:rPr>
                            </m:ctrlPr>
                          </m:accPr>
                          <m:e>
                            <m:r>
                              <a:rPr lang="es-ES" sz="1350" i="1">
                                <a:latin typeface="Cambria Math" panose="02040503050406030204" pitchFamily="18" charset="0"/>
                                <a:ea typeface="Calibri" panose="020F0502020204030204" pitchFamily="34" charset="0"/>
                                <a:cs typeface="TimesNewRomanPSMT"/>
                              </a:rPr>
                              <m:t>𝑐</m:t>
                            </m:r>
                          </m:e>
                        </m:acc>
                      </m:oMath>
                    </m:oMathPara>
                  </a14:m>
                  <a:endParaRPr lang="es-ES" sz="1350" dirty="0"/>
                </a:p>
              </p:txBody>
            </p:sp>
          </mc:Choice>
          <mc:Fallback xmlns="">
            <p:sp>
              <p:nvSpPr>
                <p:cNvPr id="12" name="CuadroTexto 11">
                  <a:extLst>
                    <a:ext uri="{FF2B5EF4-FFF2-40B4-BE49-F238E27FC236}">
                      <a16:creationId xmlns:a16="http://schemas.microsoft.com/office/drawing/2014/main" id="{06421E46-FCA5-4F8A-9412-522E0F683629}"/>
                    </a:ext>
                  </a:extLst>
                </p:cNvPr>
                <p:cNvSpPr txBox="1">
                  <a:spLocks noRot="1" noChangeAspect="1" noMove="1" noResize="1" noEditPoints="1" noAdjustHandles="1" noChangeArrowheads="1" noChangeShapeType="1" noTextEdit="1"/>
                </p:cNvSpPr>
                <p:nvPr/>
              </p:nvSpPr>
              <p:spPr>
                <a:xfrm>
                  <a:off x="3592651" y="4422430"/>
                  <a:ext cx="558445" cy="400109"/>
                </a:xfrm>
                <a:prstGeom prst="rect">
                  <a:avLst/>
                </a:prstGeom>
                <a:blipFill>
                  <a:blip r:embed="rId7"/>
                  <a:stretch>
                    <a:fillRect r="-3188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9D5E0FE9-4F7F-4772-AC66-33C00EE3682B}"/>
                    </a:ext>
                  </a:extLst>
                </p:cNvPr>
                <p:cNvSpPr txBox="1"/>
                <p:nvPr/>
              </p:nvSpPr>
              <p:spPr>
                <a:xfrm>
                  <a:off x="3584414" y="5095430"/>
                  <a:ext cx="553571" cy="406265"/>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350" i="1">
                                <a:latin typeface="Cambria Math" panose="02040503050406030204" pitchFamily="18" charset="0"/>
                              </a:rPr>
                            </m:ctrlPr>
                          </m:accPr>
                          <m:e>
                            <m:r>
                              <a:rPr lang="es-ES" sz="1350" i="1">
                                <a:latin typeface="Cambria Math" panose="02040503050406030204" pitchFamily="18" charset="0"/>
                              </a:rPr>
                              <m:t>𝑏</m:t>
                            </m:r>
                          </m:e>
                        </m:acc>
                        <m:r>
                          <a:rPr lang="es-ES" sz="1350" i="1">
                            <a:latin typeface="Cambria Math" panose="02040503050406030204" pitchFamily="18" charset="0"/>
                          </a:rPr>
                          <m:t>𝑐</m:t>
                        </m:r>
                      </m:oMath>
                    </m:oMathPara>
                  </a14:m>
                  <a:endParaRPr lang="es-ES" sz="1350" dirty="0"/>
                </a:p>
              </p:txBody>
            </p:sp>
          </mc:Choice>
          <mc:Fallback xmlns="">
            <p:sp>
              <p:nvSpPr>
                <p:cNvPr id="13" name="CuadroTexto 12">
                  <a:extLst>
                    <a:ext uri="{FF2B5EF4-FFF2-40B4-BE49-F238E27FC236}">
                      <a16:creationId xmlns:a16="http://schemas.microsoft.com/office/drawing/2014/main" id="{9D5E0FE9-4F7F-4772-AC66-33C00EE3682B}"/>
                    </a:ext>
                  </a:extLst>
                </p:cNvPr>
                <p:cNvSpPr txBox="1">
                  <a:spLocks noRot="1" noChangeAspect="1" noMove="1" noResize="1" noEditPoints="1" noAdjustHandles="1" noChangeArrowheads="1" noChangeShapeType="1" noTextEdit="1"/>
                </p:cNvSpPr>
                <p:nvPr/>
              </p:nvSpPr>
              <p:spPr>
                <a:xfrm>
                  <a:off x="3584414" y="5095430"/>
                  <a:ext cx="553571" cy="406265"/>
                </a:xfrm>
                <a:prstGeom prst="rect">
                  <a:avLst/>
                </a:prstGeom>
                <a:blipFill>
                  <a:blip r:embed="rId8"/>
                  <a:stretch>
                    <a:fillRect/>
                  </a:stretch>
                </a:blipFill>
              </p:spPr>
              <p:txBody>
                <a:bodyPr/>
                <a:lstStyle/>
                <a:p>
                  <a:r>
                    <a:rPr lang="es-ES">
                      <a:noFill/>
                    </a:rPr>
                    <a:t> </a:t>
                  </a:r>
                </a:p>
              </p:txBody>
            </p:sp>
          </mc:Fallback>
        </mc:AlternateContent>
      </p:grpSp>
      <p:sp>
        <p:nvSpPr>
          <p:cNvPr id="2" name="Marcador de número de diapositiva 1">
            <a:extLst>
              <a:ext uri="{FF2B5EF4-FFF2-40B4-BE49-F238E27FC236}">
                <a16:creationId xmlns:a16="http://schemas.microsoft.com/office/drawing/2014/main" id="{DB6517AC-12F0-49CF-BD73-F15367C0E323}"/>
              </a:ext>
            </a:extLst>
          </p:cNvPr>
          <p:cNvSpPr>
            <a:spLocks noGrp="1"/>
          </p:cNvSpPr>
          <p:nvPr>
            <p:ph type="sldNum" sz="quarter" idx="12"/>
          </p:nvPr>
        </p:nvSpPr>
        <p:spPr/>
        <p:txBody>
          <a:bodyPr/>
          <a:lstStyle/>
          <a:p>
            <a:fld id="{78733FC4-8689-4CA5-A153-34ADD6EFE592}" type="slidenum">
              <a:rPr lang="es-ES" smtClean="0"/>
              <a:t>140</a:t>
            </a:fld>
            <a:endParaRPr lang="es-ES"/>
          </a:p>
        </p:txBody>
      </p:sp>
    </p:spTree>
    <p:custDataLst>
      <p:tags r:id="rId1"/>
    </p:custDataLst>
    <p:extLst>
      <p:ext uri="{BB962C8B-B14F-4D97-AF65-F5344CB8AC3E}">
        <p14:creationId xmlns:p14="http://schemas.microsoft.com/office/powerpoint/2010/main" val="319629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1DAA5E1-6E63-4251-B366-DD950021D2E3}"/>
              </a:ext>
            </a:extLst>
          </p:cNvPr>
          <p:cNvSpPr/>
          <p:nvPr/>
        </p:nvSpPr>
        <p:spPr>
          <a:xfrm>
            <a:off x="0" y="755840"/>
            <a:ext cx="8730761" cy="507831"/>
          </a:xfrm>
          <a:prstGeom prst="rect">
            <a:avLst/>
          </a:prstGeom>
        </p:spPr>
        <p:txBody>
          <a:bodyPr wrap="square">
            <a:spAutoFit/>
          </a:bodyPr>
          <a:lstStyle/>
          <a:p>
            <a:r>
              <a:rPr lang="es-ES" sz="1350" b="1" dirty="0"/>
              <a:t>Problema 5. </a:t>
            </a:r>
            <a:r>
              <a:rPr lang="es-ES" sz="1350" dirty="0"/>
              <a:t>El circuito de la figura es un comparador binario de dos números (A y B) de dos bits. Las salidas (S0, S1 y S2) toman el valor lógico “1” cuando A&gt;B, A=B y A.</a:t>
            </a:r>
          </a:p>
        </p:txBody>
      </p:sp>
      <p:pic>
        <p:nvPicPr>
          <p:cNvPr id="5" name="Imagen 4">
            <a:extLst>
              <a:ext uri="{FF2B5EF4-FFF2-40B4-BE49-F238E27FC236}">
                <a16:creationId xmlns:a16="http://schemas.microsoft.com/office/drawing/2014/main" id="{C4A0A24E-1184-4BCF-8A71-2DCE8F7D2BAC}"/>
              </a:ext>
            </a:extLst>
          </p:cNvPr>
          <p:cNvPicPr>
            <a:picLocks noChangeAspect="1"/>
          </p:cNvPicPr>
          <p:nvPr/>
        </p:nvPicPr>
        <p:blipFill>
          <a:blip r:embed="rId3"/>
          <a:stretch>
            <a:fillRect/>
          </a:stretch>
        </p:blipFill>
        <p:spPr>
          <a:xfrm>
            <a:off x="3564446" y="1544622"/>
            <a:ext cx="3465080" cy="1217461"/>
          </a:xfrm>
          <a:prstGeom prst="rect">
            <a:avLst/>
          </a:prstGeom>
        </p:spPr>
      </p:pic>
      <p:graphicFrame>
        <p:nvGraphicFramePr>
          <p:cNvPr id="10" name="Tabla 6">
            <a:extLst>
              <a:ext uri="{FF2B5EF4-FFF2-40B4-BE49-F238E27FC236}">
                <a16:creationId xmlns:a16="http://schemas.microsoft.com/office/drawing/2014/main" id="{359AEC3F-54AE-42D7-8DB4-C9442595B809}"/>
              </a:ext>
            </a:extLst>
          </p:cNvPr>
          <p:cNvGraphicFramePr>
            <a:graphicFrameLocks noGrp="1"/>
          </p:cNvGraphicFramePr>
          <p:nvPr>
            <p:extLst>
              <p:ext uri="{D42A27DB-BD31-4B8C-83A1-F6EECF244321}">
                <p14:modId xmlns:p14="http://schemas.microsoft.com/office/powerpoint/2010/main" val="3066674367"/>
              </p:ext>
            </p:extLst>
          </p:nvPr>
        </p:nvGraphicFramePr>
        <p:xfrm>
          <a:off x="673699" y="2816155"/>
          <a:ext cx="2118948" cy="1000380"/>
        </p:xfrm>
        <a:graphic>
          <a:graphicData uri="http://schemas.openxmlformats.org/drawingml/2006/table">
            <a:tbl>
              <a:tblPr firstRow="1" bandRow="1">
                <a:tableStyleId>{5C22544A-7EE6-4342-B048-85BDC9FD1C3A}</a:tableStyleId>
              </a:tblPr>
              <a:tblGrid>
                <a:gridCol w="706316">
                  <a:extLst>
                    <a:ext uri="{9D8B030D-6E8A-4147-A177-3AD203B41FA5}">
                      <a16:colId xmlns:a16="http://schemas.microsoft.com/office/drawing/2014/main" val="4195853776"/>
                    </a:ext>
                  </a:extLst>
                </a:gridCol>
                <a:gridCol w="706316">
                  <a:extLst>
                    <a:ext uri="{9D8B030D-6E8A-4147-A177-3AD203B41FA5}">
                      <a16:colId xmlns:a16="http://schemas.microsoft.com/office/drawing/2014/main" val="2604847045"/>
                    </a:ext>
                  </a:extLst>
                </a:gridCol>
                <a:gridCol w="706316">
                  <a:extLst>
                    <a:ext uri="{9D8B030D-6E8A-4147-A177-3AD203B41FA5}">
                      <a16:colId xmlns:a16="http://schemas.microsoft.com/office/drawing/2014/main" val="539143443"/>
                    </a:ext>
                  </a:extLst>
                </a:gridCol>
              </a:tblGrid>
              <a:tr h="196266">
                <a:tc>
                  <a:txBody>
                    <a:bodyPr/>
                    <a:lstStyle/>
                    <a:p>
                      <a:pPr algn="ctr"/>
                      <a:r>
                        <a:rPr lang="es-ES" sz="1000" dirty="0"/>
                        <a:t>A0</a:t>
                      </a:r>
                    </a:p>
                  </a:txBody>
                  <a:tcPr marL="47676" marR="47676" marT="23838" marB="23838"/>
                </a:tc>
                <a:tc>
                  <a:txBody>
                    <a:bodyPr/>
                    <a:lstStyle/>
                    <a:p>
                      <a:pPr algn="ctr"/>
                      <a:r>
                        <a:rPr lang="es-ES" sz="1000" dirty="0"/>
                        <a:t>A1</a:t>
                      </a:r>
                    </a:p>
                  </a:txBody>
                  <a:tcPr marL="47676" marR="47676" marT="23838" marB="23838"/>
                </a:tc>
                <a:tc>
                  <a:txBody>
                    <a:bodyPr/>
                    <a:lstStyle/>
                    <a:p>
                      <a:pPr algn="ctr"/>
                      <a:r>
                        <a:rPr lang="es-ES" sz="1000" dirty="0"/>
                        <a:t>Número A</a:t>
                      </a:r>
                    </a:p>
                  </a:txBody>
                  <a:tcPr marL="47676" marR="47676" marT="23838" marB="23838"/>
                </a:tc>
                <a:extLst>
                  <a:ext uri="{0D108BD9-81ED-4DB2-BD59-A6C34878D82A}">
                    <a16:rowId xmlns:a16="http://schemas.microsoft.com/office/drawing/2014/main" val="2620825353"/>
                  </a:ext>
                </a:extLst>
              </a:tr>
              <a:tr h="196266">
                <a:tc>
                  <a:txBody>
                    <a:bodyPr/>
                    <a:lstStyle/>
                    <a:p>
                      <a:pPr algn="ctr"/>
                      <a:r>
                        <a:rPr lang="es-ES" sz="1000" dirty="0"/>
                        <a:t>0</a:t>
                      </a:r>
                    </a:p>
                  </a:txBody>
                  <a:tcPr marL="47676" marR="47676" marT="23838" marB="23838"/>
                </a:tc>
                <a:tc>
                  <a:txBody>
                    <a:bodyPr/>
                    <a:lstStyle/>
                    <a:p>
                      <a:pPr algn="ctr"/>
                      <a:r>
                        <a:rPr lang="es-ES" sz="1000" dirty="0"/>
                        <a:t>0</a:t>
                      </a:r>
                    </a:p>
                  </a:txBody>
                  <a:tcPr marL="47676" marR="47676" marT="23838" marB="23838"/>
                </a:tc>
                <a:tc>
                  <a:txBody>
                    <a:bodyPr/>
                    <a:lstStyle/>
                    <a:p>
                      <a:pPr algn="ctr"/>
                      <a:r>
                        <a:rPr lang="es-ES" sz="1000" dirty="0"/>
                        <a:t>0</a:t>
                      </a:r>
                    </a:p>
                  </a:txBody>
                  <a:tcPr marL="47676" marR="47676" marT="23838" marB="23838"/>
                </a:tc>
                <a:extLst>
                  <a:ext uri="{0D108BD9-81ED-4DB2-BD59-A6C34878D82A}">
                    <a16:rowId xmlns:a16="http://schemas.microsoft.com/office/drawing/2014/main" val="3949064274"/>
                  </a:ext>
                </a:extLst>
              </a:tr>
              <a:tr h="196266">
                <a:tc>
                  <a:txBody>
                    <a:bodyPr/>
                    <a:lstStyle/>
                    <a:p>
                      <a:pPr algn="ctr"/>
                      <a:r>
                        <a:rPr lang="es-ES" sz="1000" dirty="0"/>
                        <a:t>0</a:t>
                      </a:r>
                    </a:p>
                  </a:txBody>
                  <a:tcPr marL="47676" marR="47676" marT="23838" marB="23838"/>
                </a:tc>
                <a:tc>
                  <a:txBody>
                    <a:bodyPr/>
                    <a:lstStyle/>
                    <a:p>
                      <a:pPr algn="ctr"/>
                      <a:r>
                        <a:rPr lang="es-ES" sz="1000" dirty="0"/>
                        <a:t>1</a:t>
                      </a:r>
                    </a:p>
                  </a:txBody>
                  <a:tcPr marL="47676" marR="47676" marT="23838" marB="23838"/>
                </a:tc>
                <a:tc>
                  <a:txBody>
                    <a:bodyPr/>
                    <a:lstStyle/>
                    <a:p>
                      <a:pPr algn="ctr"/>
                      <a:r>
                        <a:rPr lang="es-ES" sz="1000" dirty="0"/>
                        <a:t>1</a:t>
                      </a:r>
                    </a:p>
                  </a:txBody>
                  <a:tcPr marL="47676" marR="47676" marT="23838" marB="23838"/>
                </a:tc>
                <a:extLst>
                  <a:ext uri="{0D108BD9-81ED-4DB2-BD59-A6C34878D82A}">
                    <a16:rowId xmlns:a16="http://schemas.microsoft.com/office/drawing/2014/main" val="4151661089"/>
                  </a:ext>
                </a:extLst>
              </a:tr>
              <a:tr h="196266">
                <a:tc>
                  <a:txBody>
                    <a:bodyPr/>
                    <a:lstStyle/>
                    <a:p>
                      <a:pPr algn="ctr"/>
                      <a:r>
                        <a:rPr lang="es-ES" sz="1000" dirty="0"/>
                        <a:t>1</a:t>
                      </a:r>
                    </a:p>
                  </a:txBody>
                  <a:tcPr marL="47676" marR="47676" marT="23838" marB="23838"/>
                </a:tc>
                <a:tc>
                  <a:txBody>
                    <a:bodyPr/>
                    <a:lstStyle/>
                    <a:p>
                      <a:pPr algn="ctr"/>
                      <a:r>
                        <a:rPr lang="es-ES" sz="1000" dirty="0"/>
                        <a:t>0</a:t>
                      </a:r>
                    </a:p>
                  </a:txBody>
                  <a:tcPr marL="47676" marR="47676" marT="23838" marB="23838"/>
                </a:tc>
                <a:tc>
                  <a:txBody>
                    <a:bodyPr/>
                    <a:lstStyle/>
                    <a:p>
                      <a:pPr algn="ctr"/>
                      <a:r>
                        <a:rPr lang="es-ES" sz="1000" dirty="0"/>
                        <a:t>2</a:t>
                      </a:r>
                    </a:p>
                  </a:txBody>
                  <a:tcPr marL="47676" marR="47676" marT="23838" marB="23838"/>
                </a:tc>
                <a:extLst>
                  <a:ext uri="{0D108BD9-81ED-4DB2-BD59-A6C34878D82A}">
                    <a16:rowId xmlns:a16="http://schemas.microsoft.com/office/drawing/2014/main" val="4087839958"/>
                  </a:ext>
                </a:extLst>
              </a:tr>
              <a:tr h="196266">
                <a:tc>
                  <a:txBody>
                    <a:bodyPr/>
                    <a:lstStyle/>
                    <a:p>
                      <a:pPr algn="ctr"/>
                      <a:r>
                        <a:rPr lang="es-ES" sz="1000" dirty="0"/>
                        <a:t>1</a:t>
                      </a:r>
                    </a:p>
                  </a:txBody>
                  <a:tcPr marL="47676" marR="47676" marT="23838" marB="23838"/>
                </a:tc>
                <a:tc>
                  <a:txBody>
                    <a:bodyPr/>
                    <a:lstStyle/>
                    <a:p>
                      <a:pPr algn="ctr"/>
                      <a:r>
                        <a:rPr lang="es-ES" sz="1000" dirty="0"/>
                        <a:t>1</a:t>
                      </a:r>
                    </a:p>
                  </a:txBody>
                  <a:tcPr marL="47676" marR="47676" marT="23838" marB="23838"/>
                </a:tc>
                <a:tc>
                  <a:txBody>
                    <a:bodyPr/>
                    <a:lstStyle/>
                    <a:p>
                      <a:pPr algn="ctr"/>
                      <a:r>
                        <a:rPr lang="es-ES" sz="1000" dirty="0"/>
                        <a:t>3</a:t>
                      </a:r>
                    </a:p>
                  </a:txBody>
                  <a:tcPr marL="47676" marR="47676" marT="23838" marB="23838"/>
                </a:tc>
                <a:extLst>
                  <a:ext uri="{0D108BD9-81ED-4DB2-BD59-A6C34878D82A}">
                    <a16:rowId xmlns:a16="http://schemas.microsoft.com/office/drawing/2014/main" val="1881981781"/>
                  </a:ext>
                </a:extLst>
              </a:tr>
            </a:tbl>
          </a:graphicData>
        </a:graphic>
      </p:graphicFrame>
      <p:graphicFrame>
        <p:nvGraphicFramePr>
          <p:cNvPr id="11" name="Tabla 6">
            <a:extLst>
              <a:ext uri="{FF2B5EF4-FFF2-40B4-BE49-F238E27FC236}">
                <a16:creationId xmlns:a16="http://schemas.microsoft.com/office/drawing/2014/main" id="{17251A5E-7F7C-46AB-85D9-B7FBBC19FC0B}"/>
              </a:ext>
            </a:extLst>
          </p:cNvPr>
          <p:cNvGraphicFramePr>
            <a:graphicFrameLocks noGrp="1"/>
          </p:cNvGraphicFramePr>
          <p:nvPr>
            <p:extLst>
              <p:ext uri="{D42A27DB-BD31-4B8C-83A1-F6EECF244321}">
                <p14:modId xmlns:p14="http://schemas.microsoft.com/office/powerpoint/2010/main" val="3823273162"/>
              </p:ext>
            </p:extLst>
          </p:nvPr>
        </p:nvGraphicFramePr>
        <p:xfrm>
          <a:off x="3293807" y="2816155"/>
          <a:ext cx="2118948" cy="1000380"/>
        </p:xfrm>
        <a:graphic>
          <a:graphicData uri="http://schemas.openxmlformats.org/drawingml/2006/table">
            <a:tbl>
              <a:tblPr firstRow="1" bandRow="1">
                <a:tableStyleId>{5C22544A-7EE6-4342-B048-85BDC9FD1C3A}</a:tableStyleId>
              </a:tblPr>
              <a:tblGrid>
                <a:gridCol w="706316">
                  <a:extLst>
                    <a:ext uri="{9D8B030D-6E8A-4147-A177-3AD203B41FA5}">
                      <a16:colId xmlns:a16="http://schemas.microsoft.com/office/drawing/2014/main" val="4195853776"/>
                    </a:ext>
                  </a:extLst>
                </a:gridCol>
                <a:gridCol w="706316">
                  <a:extLst>
                    <a:ext uri="{9D8B030D-6E8A-4147-A177-3AD203B41FA5}">
                      <a16:colId xmlns:a16="http://schemas.microsoft.com/office/drawing/2014/main" val="2604847045"/>
                    </a:ext>
                  </a:extLst>
                </a:gridCol>
                <a:gridCol w="706316">
                  <a:extLst>
                    <a:ext uri="{9D8B030D-6E8A-4147-A177-3AD203B41FA5}">
                      <a16:colId xmlns:a16="http://schemas.microsoft.com/office/drawing/2014/main" val="539143443"/>
                    </a:ext>
                  </a:extLst>
                </a:gridCol>
              </a:tblGrid>
              <a:tr h="196266">
                <a:tc>
                  <a:txBody>
                    <a:bodyPr/>
                    <a:lstStyle/>
                    <a:p>
                      <a:pPr algn="ctr"/>
                      <a:r>
                        <a:rPr lang="es-ES" sz="1000" dirty="0"/>
                        <a:t>B0</a:t>
                      </a:r>
                    </a:p>
                  </a:txBody>
                  <a:tcPr marL="47676" marR="47676" marT="23838" marB="23838"/>
                </a:tc>
                <a:tc>
                  <a:txBody>
                    <a:bodyPr/>
                    <a:lstStyle/>
                    <a:p>
                      <a:pPr algn="ctr"/>
                      <a:r>
                        <a:rPr lang="es-ES" sz="1000" dirty="0"/>
                        <a:t>B1</a:t>
                      </a:r>
                    </a:p>
                  </a:txBody>
                  <a:tcPr marL="47676" marR="47676" marT="23838" marB="23838"/>
                </a:tc>
                <a:tc>
                  <a:txBody>
                    <a:bodyPr/>
                    <a:lstStyle/>
                    <a:p>
                      <a:pPr algn="ctr"/>
                      <a:r>
                        <a:rPr lang="es-ES" sz="1000" dirty="0"/>
                        <a:t>Número B</a:t>
                      </a:r>
                    </a:p>
                  </a:txBody>
                  <a:tcPr marL="47676" marR="47676" marT="23838" marB="23838"/>
                </a:tc>
                <a:extLst>
                  <a:ext uri="{0D108BD9-81ED-4DB2-BD59-A6C34878D82A}">
                    <a16:rowId xmlns:a16="http://schemas.microsoft.com/office/drawing/2014/main" val="2620825353"/>
                  </a:ext>
                </a:extLst>
              </a:tr>
              <a:tr h="196266">
                <a:tc>
                  <a:txBody>
                    <a:bodyPr/>
                    <a:lstStyle/>
                    <a:p>
                      <a:pPr algn="ctr"/>
                      <a:r>
                        <a:rPr lang="es-ES" sz="1000" dirty="0"/>
                        <a:t>0</a:t>
                      </a:r>
                    </a:p>
                  </a:txBody>
                  <a:tcPr marL="47676" marR="47676" marT="23838" marB="23838"/>
                </a:tc>
                <a:tc>
                  <a:txBody>
                    <a:bodyPr/>
                    <a:lstStyle/>
                    <a:p>
                      <a:pPr algn="ctr"/>
                      <a:r>
                        <a:rPr lang="es-ES" sz="1000" dirty="0"/>
                        <a:t>0</a:t>
                      </a:r>
                    </a:p>
                  </a:txBody>
                  <a:tcPr marL="47676" marR="47676" marT="23838" marB="23838"/>
                </a:tc>
                <a:tc>
                  <a:txBody>
                    <a:bodyPr/>
                    <a:lstStyle/>
                    <a:p>
                      <a:pPr algn="ctr"/>
                      <a:r>
                        <a:rPr lang="es-ES" sz="1000" dirty="0"/>
                        <a:t>0</a:t>
                      </a:r>
                    </a:p>
                  </a:txBody>
                  <a:tcPr marL="47676" marR="47676" marT="23838" marB="23838"/>
                </a:tc>
                <a:extLst>
                  <a:ext uri="{0D108BD9-81ED-4DB2-BD59-A6C34878D82A}">
                    <a16:rowId xmlns:a16="http://schemas.microsoft.com/office/drawing/2014/main" val="3949064274"/>
                  </a:ext>
                </a:extLst>
              </a:tr>
              <a:tr h="196266">
                <a:tc>
                  <a:txBody>
                    <a:bodyPr/>
                    <a:lstStyle/>
                    <a:p>
                      <a:pPr algn="ctr"/>
                      <a:r>
                        <a:rPr lang="es-ES" sz="1000" dirty="0"/>
                        <a:t>0</a:t>
                      </a:r>
                    </a:p>
                  </a:txBody>
                  <a:tcPr marL="47676" marR="47676" marT="23838" marB="23838"/>
                </a:tc>
                <a:tc>
                  <a:txBody>
                    <a:bodyPr/>
                    <a:lstStyle/>
                    <a:p>
                      <a:pPr algn="ctr"/>
                      <a:r>
                        <a:rPr lang="es-ES" sz="1000" dirty="0"/>
                        <a:t>1</a:t>
                      </a:r>
                    </a:p>
                  </a:txBody>
                  <a:tcPr marL="47676" marR="47676" marT="23838" marB="23838"/>
                </a:tc>
                <a:tc>
                  <a:txBody>
                    <a:bodyPr/>
                    <a:lstStyle/>
                    <a:p>
                      <a:pPr algn="ctr"/>
                      <a:r>
                        <a:rPr lang="es-ES" sz="1000" dirty="0"/>
                        <a:t>1</a:t>
                      </a:r>
                    </a:p>
                  </a:txBody>
                  <a:tcPr marL="47676" marR="47676" marT="23838" marB="23838"/>
                </a:tc>
                <a:extLst>
                  <a:ext uri="{0D108BD9-81ED-4DB2-BD59-A6C34878D82A}">
                    <a16:rowId xmlns:a16="http://schemas.microsoft.com/office/drawing/2014/main" val="4151661089"/>
                  </a:ext>
                </a:extLst>
              </a:tr>
              <a:tr h="196266">
                <a:tc>
                  <a:txBody>
                    <a:bodyPr/>
                    <a:lstStyle/>
                    <a:p>
                      <a:pPr algn="ctr"/>
                      <a:r>
                        <a:rPr lang="es-ES" sz="1000" dirty="0"/>
                        <a:t>1</a:t>
                      </a:r>
                    </a:p>
                  </a:txBody>
                  <a:tcPr marL="47676" marR="47676" marT="23838" marB="23838"/>
                </a:tc>
                <a:tc>
                  <a:txBody>
                    <a:bodyPr/>
                    <a:lstStyle/>
                    <a:p>
                      <a:pPr algn="ctr"/>
                      <a:r>
                        <a:rPr lang="es-ES" sz="1000" dirty="0"/>
                        <a:t>0</a:t>
                      </a:r>
                    </a:p>
                  </a:txBody>
                  <a:tcPr marL="47676" marR="47676" marT="23838" marB="23838"/>
                </a:tc>
                <a:tc>
                  <a:txBody>
                    <a:bodyPr/>
                    <a:lstStyle/>
                    <a:p>
                      <a:pPr algn="ctr"/>
                      <a:r>
                        <a:rPr lang="es-ES" sz="1000" dirty="0"/>
                        <a:t>2</a:t>
                      </a:r>
                    </a:p>
                  </a:txBody>
                  <a:tcPr marL="47676" marR="47676" marT="23838" marB="23838"/>
                </a:tc>
                <a:extLst>
                  <a:ext uri="{0D108BD9-81ED-4DB2-BD59-A6C34878D82A}">
                    <a16:rowId xmlns:a16="http://schemas.microsoft.com/office/drawing/2014/main" val="4087839958"/>
                  </a:ext>
                </a:extLst>
              </a:tr>
              <a:tr h="196266">
                <a:tc>
                  <a:txBody>
                    <a:bodyPr/>
                    <a:lstStyle/>
                    <a:p>
                      <a:pPr algn="ctr"/>
                      <a:r>
                        <a:rPr lang="es-ES" sz="1000" dirty="0"/>
                        <a:t>1</a:t>
                      </a:r>
                    </a:p>
                  </a:txBody>
                  <a:tcPr marL="47676" marR="47676" marT="23838" marB="23838"/>
                </a:tc>
                <a:tc>
                  <a:txBody>
                    <a:bodyPr/>
                    <a:lstStyle/>
                    <a:p>
                      <a:pPr algn="ctr"/>
                      <a:r>
                        <a:rPr lang="es-ES" sz="1000" dirty="0"/>
                        <a:t>1</a:t>
                      </a:r>
                    </a:p>
                  </a:txBody>
                  <a:tcPr marL="47676" marR="47676" marT="23838" marB="23838"/>
                </a:tc>
                <a:tc>
                  <a:txBody>
                    <a:bodyPr/>
                    <a:lstStyle/>
                    <a:p>
                      <a:pPr algn="ctr"/>
                      <a:r>
                        <a:rPr lang="es-ES" sz="1000" dirty="0"/>
                        <a:t>3</a:t>
                      </a:r>
                    </a:p>
                  </a:txBody>
                  <a:tcPr marL="47676" marR="47676" marT="23838" marB="23838"/>
                </a:tc>
                <a:extLst>
                  <a:ext uri="{0D108BD9-81ED-4DB2-BD59-A6C34878D82A}">
                    <a16:rowId xmlns:a16="http://schemas.microsoft.com/office/drawing/2014/main" val="1881981781"/>
                  </a:ext>
                </a:extLst>
              </a:tr>
            </a:tbl>
          </a:graphicData>
        </a:graphic>
      </p:graphicFrame>
      <p:sp>
        <p:nvSpPr>
          <p:cNvPr id="2" name="Marcador de número de diapositiva 1">
            <a:extLst>
              <a:ext uri="{FF2B5EF4-FFF2-40B4-BE49-F238E27FC236}">
                <a16:creationId xmlns:a16="http://schemas.microsoft.com/office/drawing/2014/main" id="{7EB680E2-859D-4EF7-A542-EF95CE7DB4F2}"/>
              </a:ext>
            </a:extLst>
          </p:cNvPr>
          <p:cNvSpPr>
            <a:spLocks noGrp="1"/>
          </p:cNvSpPr>
          <p:nvPr>
            <p:ph type="sldNum" sz="quarter" idx="12"/>
          </p:nvPr>
        </p:nvSpPr>
        <p:spPr/>
        <p:txBody>
          <a:bodyPr/>
          <a:lstStyle/>
          <a:p>
            <a:fld id="{78733FC4-8689-4CA5-A153-34ADD6EFE592}" type="slidenum">
              <a:rPr lang="es-ES" smtClean="0"/>
              <a:t>141</a:t>
            </a:fld>
            <a:endParaRPr lang="es-ES"/>
          </a:p>
        </p:txBody>
      </p:sp>
    </p:spTree>
    <p:custDataLst>
      <p:tags r:id="rId1"/>
    </p:custDataLst>
    <p:extLst>
      <p:ext uri="{BB962C8B-B14F-4D97-AF65-F5344CB8AC3E}">
        <p14:creationId xmlns:p14="http://schemas.microsoft.com/office/powerpoint/2010/main" val="341830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D00DB609-DA17-424A-A5CD-C73C4F4CFCC1}"/>
              </a:ext>
            </a:extLst>
          </p:cNvPr>
          <p:cNvSpPr txBox="1"/>
          <p:nvPr/>
        </p:nvSpPr>
        <p:spPr>
          <a:xfrm>
            <a:off x="6105246" y="1131570"/>
            <a:ext cx="360996" cy="4915385"/>
          </a:xfrm>
          <a:prstGeom prst="rect">
            <a:avLst/>
          </a:prstGeom>
          <a:noFill/>
        </p:spPr>
        <p:txBody>
          <a:bodyPr wrap="none" rtlCol="0">
            <a:spAutoFit/>
          </a:bodyPr>
          <a:lstStyle/>
          <a:p>
            <a:pPr>
              <a:lnSpc>
                <a:spcPct val="150000"/>
              </a:lnSpc>
            </a:pPr>
            <a:r>
              <a:rPr lang="es-ES" sz="1238" dirty="0"/>
              <a:t>0</a:t>
            </a:r>
          </a:p>
          <a:p>
            <a:pPr>
              <a:lnSpc>
                <a:spcPct val="150000"/>
              </a:lnSpc>
            </a:pPr>
            <a:r>
              <a:rPr lang="es-ES" sz="1238" dirty="0"/>
              <a:t>1</a:t>
            </a:r>
          </a:p>
          <a:p>
            <a:pPr>
              <a:lnSpc>
                <a:spcPct val="150000"/>
              </a:lnSpc>
            </a:pPr>
            <a:r>
              <a:rPr lang="es-ES" sz="1238" dirty="0"/>
              <a:t>2</a:t>
            </a:r>
          </a:p>
          <a:p>
            <a:pPr>
              <a:lnSpc>
                <a:spcPct val="150000"/>
              </a:lnSpc>
            </a:pPr>
            <a:r>
              <a:rPr lang="es-ES" sz="1238" dirty="0"/>
              <a:t>3</a:t>
            </a:r>
          </a:p>
          <a:p>
            <a:pPr>
              <a:lnSpc>
                <a:spcPct val="150000"/>
              </a:lnSpc>
            </a:pPr>
            <a:r>
              <a:rPr lang="es-ES" sz="1238" dirty="0"/>
              <a:t>4</a:t>
            </a:r>
          </a:p>
          <a:p>
            <a:pPr>
              <a:lnSpc>
                <a:spcPct val="150000"/>
              </a:lnSpc>
            </a:pPr>
            <a:r>
              <a:rPr lang="es-ES" sz="1238" dirty="0"/>
              <a:t>5</a:t>
            </a:r>
          </a:p>
          <a:p>
            <a:pPr>
              <a:lnSpc>
                <a:spcPct val="150000"/>
              </a:lnSpc>
            </a:pPr>
            <a:r>
              <a:rPr lang="es-ES" sz="1238" dirty="0"/>
              <a:t>6</a:t>
            </a:r>
          </a:p>
          <a:p>
            <a:pPr>
              <a:lnSpc>
                <a:spcPct val="150000"/>
              </a:lnSpc>
            </a:pPr>
            <a:r>
              <a:rPr lang="es-ES" sz="1238" dirty="0"/>
              <a:t>7</a:t>
            </a:r>
          </a:p>
          <a:p>
            <a:pPr>
              <a:lnSpc>
                <a:spcPct val="150000"/>
              </a:lnSpc>
            </a:pPr>
            <a:r>
              <a:rPr lang="es-ES" sz="1238" dirty="0"/>
              <a:t>8</a:t>
            </a:r>
          </a:p>
          <a:p>
            <a:pPr>
              <a:lnSpc>
                <a:spcPct val="150000"/>
              </a:lnSpc>
            </a:pPr>
            <a:r>
              <a:rPr lang="es-ES" sz="1238" dirty="0"/>
              <a:t>9</a:t>
            </a:r>
          </a:p>
          <a:p>
            <a:pPr>
              <a:lnSpc>
                <a:spcPct val="150000"/>
              </a:lnSpc>
            </a:pPr>
            <a:r>
              <a:rPr lang="es-ES" sz="1238" dirty="0"/>
              <a:t>10</a:t>
            </a:r>
          </a:p>
          <a:p>
            <a:pPr>
              <a:lnSpc>
                <a:spcPct val="150000"/>
              </a:lnSpc>
            </a:pPr>
            <a:r>
              <a:rPr lang="es-ES" sz="1238" dirty="0"/>
              <a:t>11</a:t>
            </a:r>
          </a:p>
          <a:p>
            <a:pPr>
              <a:lnSpc>
                <a:spcPct val="150000"/>
              </a:lnSpc>
            </a:pPr>
            <a:r>
              <a:rPr lang="es-ES" sz="1238" dirty="0"/>
              <a:t>12</a:t>
            </a:r>
          </a:p>
          <a:p>
            <a:pPr>
              <a:lnSpc>
                <a:spcPct val="150000"/>
              </a:lnSpc>
            </a:pPr>
            <a:r>
              <a:rPr lang="es-ES" sz="1238" dirty="0"/>
              <a:t>13</a:t>
            </a:r>
          </a:p>
          <a:p>
            <a:pPr>
              <a:lnSpc>
                <a:spcPct val="150000"/>
              </a:lnSpc>
            </a:pPr>
            <a:r>
              <a:rPr lang="es-ES" sz="1238" dirty="0"/>
              <a:t>14</a:t>
            </a:r>
          </a:p>
          <a:p>
            <a:pPr>
              <a:lnSpc>
                <a:spcPct val="150000"/>
              </a:lnSpc>
            </a:pPr>
            <a:r>
              <a:rPr lang="es-ES" sz="1238" dirty="0"/>
              <a:t>15</a:t>
            </a:r>
          </a:p>
          <a:p>
            <a:pPr>
              <a:lnSpc>
                <a:spcPct val="150000"/>
              </a:lnSpc>
            </a:pPr>
            <a:endParaRPr lang="es-ES" sz="1238" dirty="0"/>
          </a:p>
        </p:txBody>
      </p:sp>
      <p:sp>
        <p:nvSpPr>
          <p:cNvPr id="8" name="Rectángulo 7">
            <a:extLst>
              <a:ext uri="{FF2B5EF4-FFF2-40B4-BE49-F238E27FC236}">
                <a16:creationId xmlns:a16="http://schemas.microsoft.com/office/drawing/2014/main" id="{3CB7AD46-EC75-4F0F-9E9C-76D4581EB233}"/>
              </a:ext>
            </a:extLst>
          </p:cNvPr>
          <p:cNvSpPr/>
          <p:nvPr/>
        </p:nvSpPr>
        <p:spPr>
          <a:xfrm>
            <a:off x="6736756" y="1401261"/>
            <a:ext cx="2068195" cy="670440"/>
          </a:xfrm>
          <a:prstGeom prst="rect">
            <a:avLst/>
          </a:prstGeom>
        </p:spPr>
        <p:txBody>
          <a:bodyPr wrap="none">
            <a:spAutoFit/>
          </a:bodyPr>
          <a:lstStyle/>
          <a:p>
            <a:pPr>
              <a:lnSpc>
                <a:spcPct val="107000"/>
              </a:lnSpc>
            </a:pPr>
            <a:r>
              <a:rPr lang="es-ES" dirty="0">
                <a:latin typeface="TimesNewRomanPSMT"/>
                <a:ea typeface="Calibri" panose="020F0502020204030204" pitchFamily="34" charset="0"/>
                <a:cs typeface="TimesNewRomanPSMT"/>
              </a:rPr>
              <a:t>S0(</a:t>
            </a:r>
            <a:r>
              <a:rPr lang="es-ES" dirty="0" err="1">
                <a:latin typeface="TimesNewRomanPSMT"/>
                <a:ea typeface="Calibri" panose="020F0502020204030204" pitchFamily="34" charset="0"/>
                <a:cs typeface="TimesNewRomanPSMT"/>
              </a:rPr>
              <a:t>a,b,c,d</a:t>
            </a:r>
            <a:r>
              <a:rPr lang="es-ES" dirty="0">
                <a:latin typeface="TimesNewRomanPSMT"/>
                <a:ea typeface="Calibri" panose="020F0502020204030204" pitchFamily="34" charset="0"/>
                <a:cs typeface="TimesNewRomanPSMT"/>
              </a:rPr>
              <a:t>) =</a:t>
            </a:r>
          </a:p>
          <a:p>
            <a:pPr>
              <a:lnSpc>
                <a:spcPct val="107000"/>
              </a:lnSpc>
            </a:pPr>
            <a:r>
              <a:rPr lang="en-US" dirty="0">
                <a:latin typeface="Arial Unicode MS"/>
                <a:ea typeface="Calibri" panose="020F0502020204030204" pitchFamily="34" charset="0"/>
                <a:cs typeface="Times New Roman" panose="02020603050405020304" pitchFamily="18" charset="0"/>
              </a:rPr>
              <a:t>∑</a:t>
            </a:r>
            <a:r>
              <a:rPr lang="es-ES" dirty="0">
                <a:latin typeface="TimesNewRomanPSMT"/>
                <a:ea typeface="Calibri" panose="020F0502020204030204" pitchFamily="34" charset="0"/>
                <a:cs typeface="TimesNewRomanPSMT"/>
              </a:rPr>
              <a:t> m(4,8,9,12,13,14)</a:t>
            </a:r>
            <a:endParaRPr lang="es-ES" sz="15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Tabla 6">
            <a:extLst>
              <a:ext uri="{FF2B5EF4-FFF2-40B4-BE49-F238E27FC236}">
                <a16:creationId xmlns:a16="http://schemas.microsoft.com/office/drawing/2014/main" id="{43B5C23F-7846-436D-B731-173885C2ACF4}"/>
              </a:ext>
            </a:extLst>
          </p:cNvPr>
          <p:cNvGraphicFramePr>
            <a:graphicFrameLocks noGrp="1"/>
          </p:cNvGraphicFramePr>
          <p:nvPr>
            <p:extLst>
              <p:ext uri="{D42A27DB-BD31-4B8C-83A1-F6EECF244321}">
                <p14:modId xmlns:p14="http://schemas.microsoft.com/office/powerpoint/2010/main" val="1334333351"/>
              </p:ext>
            </p:extLst>
          </p:nvPr>
        </p:nvGraphicFramePr>
        <p:xfrm>
          <a:off x="714374" y="1003935"/>
          <a:ext cx="5390873" cy="4840955"/>
        </p:xfrm>
        <a:graphic>
          <a:graphicData uri="http://schemas.openxmlformats.org/drawingml/2006/table">
            <a:tbl>
              <a:tblPr firstRow="1" bandRow="1">
                <a:tableStyleId>{5C22544A-7EE6-4342-B048-85BDC9FD1C3A}</a:tableStyleId>
              </a:tblPr>
              <a:tblGrid>
                <a:gridCol w="762498">
                  <a:extLst>
                    <a:ext uri="{9D8B030D-6E8A-4147-A177-3AD203B41FA5}">
                      <a16:colId xmlns:a16="http://schemas.microsoft.com/office/drawing/2014/main" val="4195853776"/>
                    </a:ext>
                  </a:extLst>
                </a:gridCol>
                <a:gridCol w="762498">
                  <a:extLst>
                    <a:ext uri="{9D8B030D-6E8A-4147-A177-3AD203B41FA5}">
                      <a16:colId xmlns:a16="http://schemas.microsoft.com/office/drawing/2014/main" val="2604847045"/>
                    </a:ext>
                  </a:extLst>
                </a:gridCol>
                <a:gridCol w="762498">
                  <a:extLst>
                    <a:ext uri="{9D8B030D-6E8A-4147-A177-3AD203B41FA5}">
                      <a16:colId xmlns:a16="http://schemas.microsoft.com/office/drawing/2014/main" val="539143443"/>
                    </a:ext>
                  </a:extLst>
                </a:gridCol>
                <a:gridCol w="762498">
                  <a:extLst>
                    <a:ext uri="{9D8B030D-6E8A-4147-A177-3AD203B41FA5}">
                      <a16:colId xmlns:a16="http://schemas.microsoft.com/office/drawing/2014/main" val="2863522768"/>
                    </a:ext>
                  </a:extLst>
                </a:gridCol>
                <a:gridCol w="815885">
                  <a:extLst>
                    <a:ext uri="{9D8B030D-6E8A-4147-A177-3AD203B41FA5}">
                      <a16:colId xmlns:a16="http://schemas.microsoft.com/office/drawing/2014/main" val="1096671321"/>
                    </a:ext>
                  </a:extLst>
                </a:gridCol>
                <a:gridCol w="762498">
                  <a:extLst>
                    <a:ext uri="{9D8B030D-6E8A-4147-A177-3AD203B41FA5}">
                      <a16:colId xmlns:a16="http://schemas.microsoft.com/office/drawing/2014/main" val="2853961436"/>
                    </a:ext>
                  </a:extLst>
                </a:gridCol>
                <a:gridCol w="762498">
                  <a:extLst>
                    <a:ext uri="{9D8B030D-6E8A-4147-A177-3AD203B41FA5}">
                      <a16:colId xmlns:a16="http://schemas.microsoft.com/office/drawing/2014/main" val="709194649"/>
                    </a:ext>
                  </a:extLst>
                </a:gridCol>
              </a:tblGrid>
              <a:tr h="329915">
                <a:tc>
                  <a:txBody>
                    <a:bodyPr/>
                    <a:lstStyle/>
                    <a:p>
                      <a:pPr algn="ctr"/>
                      <a:r>
                        <a:rPr lang="es-ES" sz="1200" dirty="0"/>
                        <a:t>A0</a:t>
                      </a:r>
                    </a:p>
                  </a:txBody>
                  <a:tcPr marL="68580" marR="68580" marT="34290" marB="34290"/>
                </a:tc>
                <a:tc>
                  <a:txBody>
                    <a:bodyPr/>
                    <a:lstStyle/>
                    <a:p>
                      <a:pPr algn="ctr"/>
                      <a:r>
                        <a:rPr lang="es-ES" sz="1200" dirty="0"/>
                        <a:t>A1</a:t>
                      </a:r>
                    </a:p>
                  </a:txBody>
                  <a:tcPr marL="68580" marR="68580" marT="34290" marB="34290"/>
                </a:tc>
                <a:tc>
                  <a:txBody>
                    <a:bodyPr/>
                    <a:lstStyle/>
                    <a:p>
                      <a:pPr algn="ctr"/>
                      <a:r>
                        <a:rPr lang="es-ES" sz="1200" dirty="0"/>
                        <a:t>B0</a:t>
                      </a:r>
                    </a:p>
                  </a:txBody>
                  <a:tcPr marL="68580" marR="68580" marT="34290" marB="34290"/>
                </a:tc>
                <a:tc>
                  <a:txBody>
                    <a:bodyPr/>
                    <a:lstStyle/>
                    <a:p>
                      <a:pPr algn="ctr"/>
                      <a:r>
                        <a:rPr lang="es-ES" sz="1200" dirty="0"/>
                        <a:t>B1</a:t>
                      </a:r>
                    </a:p>
                  </a:txBody>
                  <a:tcPr marL="68580" marR="68580" marT="34290" marB="34290"/>
                </a:tc>
                <a:tc>
                  <a:txBody>
                    <a:bodyPr/>
                    <a:lstStyle/>
                    <a:p>
                      <a:pPr algn="ctr"/>
                      <a:r>
                        <a:rPr lang="es-ES" sz="1200" dirty="0"/>
                        <a:t>S0 (A&gt;B)</a:t>
                      </a:r>
                    </a:p>
                  </a:txBody>
                  <a:tcPr marL="68580" marR="68580" marT="34290" marB="34290"/>
                </a:tc>
                <a:tc>
                  <a:txBody>
                    <a:bodyPr/>
                    <a:lstStyle/>
                    <a:p>
                      <a:pPr algn="ctr"/>
                      <a:r>
                        <a:rPr lang="es-ES" sz="1200" dirty="0"/>
                        <a:t>S1(A=B)</a:t>
                      </a:r>
                    </a:p>
                  </a:txBody>
                  <a:tcPr marL="68580" marR="68580" marT="34290" marB="34290"/>
                </a:tc>
                <a:tc>
                  <a:txBody>
                    <a:bodyPr/>
                    <a:lstStyle/>
                    <a:p>
                      <a:pPr algn="ctr"/>
                      <a:r>
                        <a:rPr lang="es-ES" sz="1200" dirty="0"/>
                        <a:t>S2(A&lt;B)</a:t>
                      </a:r>
                    </a:p>
                  </a:txBody>
                  <a:tcPr marL="68580" marR="68580" marT="34290" marB="34290"/>
                </a:tc>
                <a:extLst>
                  <a:ext uri="{0D108BD9-81ED-4DB2-BD59-A6C34878D82A}">
                    <a16:rowId xmlns:a16="http://schemas.microsoft.com/office/drawing/2014/main" val="2620825353"/>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3949064274"/>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4151661089"/>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4087839958"/>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1881981781"/>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2132309881"/>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2975735689"/>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1707411685"/>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3814556177"/>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2390409689"/>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143568874"/>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1716744224"/>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1094771030"/>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814350124"/>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3213914616"/>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2991518999"/>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4282325400"/>
                  </a:ext>
                </a:extLst>
              </a:tr>
            </a:tbl>
          </a:graphicData>
        </a:graphic>
      </p:graphicFrame>
      <p:sp>
        <p:nvSpPr>
          <p:cNvPr id="13" name="Rectángulo 12">
            <a:extLst>
              <a:ext uri="{FF2B5EF4-FFF2-40B4-BE49-F238E27FC236}">
                <a16:creationId xmlns:a16="http://schemas.microsoft.com/office/drawing/2014/main" id="{E99FFAF2-5F9F-4CF1-9D1A-4D0DF885D7F9}"/>
              </a:ext>
            </a:extLst>
          </p:cNvPr>
          <p:cNvSpPr/>
          <p:nvPr/>
        </p:nvSpPr>
        <p:spPr>
          <a:xfrm>
            <a:off x="6736755" y="2247520"/>
            <a:ext cx="1606530" cy="670440"/>
          </a:xfrm>
          <a:prstGeom prst="rect">
            <a:avLst/>
          </a:prstGeom>
        </p:spPr>
        <p:txBody>
          <a:bodyPr wrap="none">
            <a:spAutoFit/>
          </a:bodyPr>
          <a:lstStyle/>
          <a:p>
            <a:pPr>
              <a:lnSpc>
                <a:spcPct val="107000"/>
              </a:lnSpc>
            </a:pPr>
            <a:r>
              <a:rPr lang="es-ES" dirty="0">
                <a:latin typeface="TimesNewRomanPSMT"/>
                <a:ea typeface="Calibri" panose="020F0502020204030204" pitchFamily="34" charset="0"/>
                <a:cs typeface="TimesNewRomanPSMT"/>
              </a:rPr>
              <a:t>S1(</a:t>
            </a:r>
            <a:r>
              <a:rPr lang="es-ES" dirty="0" err="1">
                <a:latin typeface="TimesNewRomanPSMT"/>
                <a:ea typeface="Calibri" panose="020F0502020204030204" pitchFamily="34" charset="0"/>
                <a:cs typeface="TimesNewRomanPSMT"/>
              </a:rPr>
              <a:t>a,b,c,d</a:t>
            </a:r>
            <a:r>
              <a:rPr lang="es-ES" dirty="0">
                <a:latin typeface="TimesNewRomanPSMT"/>
                <a:ea typeface="Calibri" panose="020F0502020204030204" pitchFamily="34" charset="0"/>
                <a:cs typeface="TimesNewRomanPSMT"/>
              </a:rPr>
              <a:t>) =</a:t>
            </a:r>
          </a:p>
          <a:p>
            <a:pPr>
              <a:lnSpc>
                <a:spcPct val="107000"/>
              </a:lnSpc>
            </a:pPr>
            <a:r>
              <a:rPr lang="en-US" dirty="0">
                <a:latin typeface="Arial Unicode MS"/>
                <a:ea typeface="Calibri" panose="020F0502020204030204" pitchFamily="34" charset="0"/>
                <a:cs typeface="Times New Roman" panose="02020603050405020304" pitchFamily="18" charset="0"/>
              </a:rPr>
              <a:t>∑</a:t>
            </a:r>
            <a:r>
              <a:rPr lang="es-ES" dirty="0">
                <a:latin typeface="TimesNewRomanPSMT"/>
                <a:ea typeface="Calibri" panose="020F0502020204030204" pitchFamily="34" charset="0"/>
                <a:cs typeface="TimesNewRomanPSMT"/>
              </a:rPr>
              <a:t> m(0,5,10,15)</a:t>
            </a:r>
            <a:endParaRPr lang="es-ES" sz="1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ángulo 13">
            <a:extLst>
              <a:ext uri="{FF2B5EF4-FFF2-40B4-BE49-F238E27FC236}">
                <a16:creationId xmlns:a16="http://schemas.microsoft.com/office/drawing/2014/main" id="{1B086BDA-6A5F-4C71-93E6-93C10DAF55DC}"/>
              </a:ext>
            </a:extLst>
          </p:cNvPr>
          <p:cNvSpPr/>
          <p:nvPr/>
        </p:nvSpPr>
        <p:spPr>
          <a:xfrm>
            <a:off x="6736754" y="3093780"/>
            <a:ext cx="1828770" cy="670440"/>
          </a:xfrm>
          <a:prstGeom prst="rect">
            <a:avLst/>
          </a:prstGeom>
        </p:spPr>
        <p:txBody>
          <a:bodyPr wrap="none">
            <a:spAutoFit/>
          </a:bodyPr>
          <a:lstStyle/>
          <a:p>
            <a:pPr>
              <a:lnSpc>
                <a:spcPct val="107000"/>
              </a:lnSpc>
            </a:pPr>
            <a:r>
              <a:rPr lang="es-ES" dirty="0">
                <a:latin typeface="TimesNewRomanPSMT"/>
                <a:ea typeface="Calibri" panose="020F0502020204030204" pitchFamily="34" charset="0"/>
                <a:cs typeface="TimesNewRomanPSMT"/>
              </a:rPr>
              <a:t>S2(</a:t>
            </a:r>
            <a:r>
              <a:rPr lang="es-ES" dirty="0" err="1">
                <a:latin typeface="TimesNewRomanPSMT"/>
                <a:ea typeface="Calibri" panose="020F0502020204030204" pitchFamily="34" charset="0"/>
                <a:cs typeface="TimesNewRomanPSMT"/>
              </a:rPr>
              <a:t>a,b,c,d</a:t>
            </a:r>
            <a:r>
              <a:rPr lang="es-ES" dirty="0">
                <a:latin typeface="TimesNewRomanPSMT"/>
                <a:ea typeface="Calibri" panose="020F0502020204030204" pitchFamily="34" charset="0"/>
                <a:cs typeface="TimesNewRomanPSMT"/>
              </a:rPr>
              <a:t>) =</a:t>
            </a:r>
          </a:p>
          <a:p>
            <a:pPr>
              <a:lnSpc>
                <a:spcPct val="107000"/>
              </a:lnSpc>
            </a:pPr>
            <a:r>
              <a:rPr lang="en-US" dirty="0">
                <a:latin typeface="Arial Unicode MS"/>
                <a:ea typeface="Calibri" panose="020F0502020204030204" pitchFamily="34" charset="0"/>
                <a:cs typeface="Times New Roman" panose="02020603050405020304" pitchFamily="18" charset="0"/>
              </a:rPr>
              <a:t>∑</a:t>
            </a:r>
            <a:r>
              <a:rPr lang="es-ES" dirty="0">
                <a:latin typeface="TimesNewRomanPSMT"/>
                <a:ea typeface="Calibri" panose="020F0502020204030204" pitchFamily="34" charset="0"/>
                <a:cs typeface="TimesNewRomanPSMT"/>
              </a:rPr>
              <a:t> m(1,2,3,6,7,11)</a:t>
            </a:r>
            <a:endParaRPr lang="es-ES" sz="1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Marcador de número de diapositiva 1">
            <a:extLst>
              <a:ext uri="{FF2B5EF4-FFF2-40B4-BE49-F238E27FC236}">
                <a16:creationId xmlns:a16="http://schemas.microsoft.com/office/drawing/2014/main" id="{9EAC402E-32EF-4F6F-B139-248E31E27368}"/>
              </a:ext>
            </a:extLst>
          </p:cNvPr>
          <p:cNvSpPr>
            <a:spLocks noGrp="1"/>
          </p:cNvSpPr>
          <p:nvPr>
            <p:ph type="sldNum" sz="quarter" idx="12"/>
          </p:nvPr>
        </p:nvSpPr>
        <p:spPr/>
        <p:txBody>
          <a:bodyPr/>
          <a:lstStyle/>
          <a:p>
            <a:fld id="{78733FC4-8689-4CA5-A153-34ADD6EFE592}" type="slidenum">
              <a:rPr lang="es-ES" smtClean="0"/>
              <a:t>142</a:t>
            </a:fld>
            <a:endParaRPr lang="es-ES"/>
          </a:p>
        </p:txBody>
      </p:sp>
    </p:spTree>
    <p:custDataLst>
      <p:tags r:id="rId1"/>
    </p:custDataLst>
    <p:extLst>
      <p:ext uri="{BB962C8B-B14F-4D97-AF65-F5344CB8AC3E}">
        <p14:creationId xmlns:p14="http://schemas.microsoft.com/office/powerpoint/2010/main" val="137333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P spid="14"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7C41BD47-B90A-4687-9BCB-B88E9F98847A}"/>
                  </a:ext>
                </a:extLst>
              </p:cNvPr>
              <p:cNvSpPr/>
              <p:nvPr/>
            </p:nvSpPr>
            <p:spPr>
              <a:xfrm>
                <a:off x="307926" y="1058328"/>
                <a:ext cx="2617383" cy="336823"/>
              </a:xfrm>
              <a:prstGeom prst="rect">
                <a:avLst/>
              </a:prstGeom>
            </p:spPr>
            <p:txBody>
              <a:bodyPr wrap="none">
                <a:spAutoFit/>
              </a:bodyPr>
              <a:lstStyle/>
              <a:p>
                <a:pPr>
                  <a:lnSpc>
                    <a:spcPct val="107000"/>
                  </a:lnSpc>
                </a:pPr>
                <a:r>
                  <a:rPr lang="es-ES" sz="1575" dirty="0">
                    <a:latin typeface="Cambria" panose="02040503050406030204" pitchFamily="18" charset="0"/>
                    <a:ea typeface="Cambria" panose="02040503050406030204" pitchFamily="18" charset="0"/>
                    <a:cs typeface="TimesNewRomanPSMT"/>
                  </a:rPr>
                  <a:t>S0(</a:t>
                </a:r>
                <a:r>
                  <a:rPr lang="es-ES" sz="1575" dirty="0" err="1">
                    <a:latin typeface="Cambria" panose="02040503050406030204" pitchFamily="18" charset="0"/>
                    <a:ea typeface="Cambria" panose="02040503050406030204" pitchFamily="18" charset="0"/>
                    <a:cs typeface="TimesNewRomanPSMT"/>
                  </a:rPr>
                  <a:t>a,b,c,d</a:t>
                </a:r>
                <a:r>
                  <a:rPr lang="es-ES" sz="1575" dirty="0">
                    <a:latin typeface="Cambria" panose="02040503050406030204" pitchFamily="18" charset="0"/>
                    <a:ea typeface="Cambria" panose="02040503050406030204" pitchFamily="18" charset="0"/>
                    <a:cs typeface="TimesNewRomanPSMT"/>
                  </a:rPr>
                  <a:t>) </a:t>
                </a:r>
                <a:r>
                  <a:rPr lang="es-ES" sz="1575" i="1" dirty="0">
                    <a:latin typeface="Cambria" panose="02040503050406030204" pitchFamily="18" charset="0"/>
                    <a:ea typeface="Cambria" panose="02040503050406030204" pitchFamily="18" charset="0"/>
                    <a:cs typeface="TimesNewRomanPSMT"/>
                  </a:rPr>
                  <a:t>=</a:t>
                </a:r>
                <a14:m>
                  <m:oMath xmlns:m="http://schemas.openxmlformats.org/officeDocument/2006/math">
                    <m:r>
                      <a:rPr lang="es-ES" sz="1575" i="1">
                        <a:latin typeface="Cambria Math" panose="02040503050406030204" pitchFamily="18" charset="0"/>
                        <a:ea typeface="Cambria" panose="02040503050406030204" pitchFamily="18" charset="0"/>
                        <a:cs typeface="TimesNewRomanPSMT"/>
                      </a:rPr>
                      <m:t>𝑎</m:t>
                    </m:r>
                    <m:acc>
                      <m:accPr>
                        <m:chr m:val="̅"/>
                        <m:ctrlPr>
                          <a:rPr lang="es-ES" sz="1575" i="1">
                            <a:latin typeface="Cambria Math" panose="02040503050406030204" pitchFamily="18" charset="0"/>
                            <a:ea typeface="Cambria" panose="02040503050406030204" pitchFamily="18" charset="0"/>
                          </a:rPr>
                        </m:ctrlPr>
                      </m:accPr>
                      <m:e>
                        <m:r>
                          <a:rPr lang="es-ES" sz="1575" i="1">
                            <a:latin typeface="Cambria Math" panose="02040503050406030204" pitchFamily="18" charset="0"/>
                            <a:ea typeface="Cambria" panose="02040503050406030204" pitchFamily="18" charset="0"/>
                          </a:rPr>
                          <m:t>𝑐</m:t>
                        </m:r>
                      </m:e>
                    </m:acc>
                    <m:r>
                      <a:rPr lang="es-ES" sz="1575" i="1">
                        <a:latin typeface="Cambria Math" panose="02040503050406030204" pitchFamily="18" charset="0"/>
                        <a:ea typeface="Cambria" panose="02040503050406030204" pitchFamily="18" charset="0"/>
                      </a:rPr>
                      <m:t>+</m:t>
                    </m:r>
                    <m:r>
                      <a:rPr lang="es-ES" sz="1575" i="1">
                        <a:latin typeface="Cambria Math" panose="02040503050406030204" pitchFamily="18" charset="0"/>
                        <a:ea typeface="Cambria" panose="02040503050406030204" pitchFamily="18" charset="0"/>
                      </a:rPr>
                      <m:t>𝑏</m:t>
                    </m:r>
                    <m:acc>
                      <m:accPr>
                        <m:chr m:val="̅"/>
                        <m:ctrlPr>
                          <a:rPr lang="es-ES" sz="1575" i="1">
                            <a:latin typeface="Cambria Math" panose="02040503050406030204" pitchFamily="18" charset="0"/>
                            <a:ea typeface="Cambria" panose="02040503050406030204" pitchFamily="18" charset="0"/>
                          </a:rPr>
                        </m:ctrlPr>
                      </m:accPr>
                      <m:e>
                        <m:r>
                          <a:rPr lang="es-ES" sz="1575" i="1">
                            <a:latin typeface="Cambria Math" panose="02040503050406030204" pitchFamily="18" charset="0"/>
                            <a:ea typeface="Cambria" panose="02040503050406030204" pitchFamily="18" charset="0"/>
                          </a:rPr>
                          <m:t>𝑐𝑑</m:t>
                        </m:r>
                      </m:e>
                    </m:acc>
                    <m:r>
                      <a:rPr lang="es-ES" sz="1575" i="1">
                        <a:latin typeface="Cambria Math" panose="02040503050406030204" pitchFamily="18" charset="0"/>
                        <a:ea typeface="Cambria" panose="02040503050406030204" pitchFamily="18" charset="0"/>
                      </a:rPr>
                      <m:t>+</m:t>
                    </m:r>
                    <m:r>
                      <a:rPr lang="es-ES" sz="1575" i="1">
                        <a:latin typeface="Cambria Math" panose="02040503050406030204" pitchFamily="18" charset="0"/>
                        <a:ea typeface="Cambria" panose="02040503050406030204" pitchFamily="18" charset="0"/>
                      </a:rPr>
                      <m:t>𝑎𝑏</m:t>
                    </m:r>
                    <m:acc>
                      <m:accPr>
                        <m:chr m:val="̅"/>
                        <m:ctrlPr>
                          <a:rPr lang="es-ES" sz="1575" i="1">
                            <a:latin typeface="Cambria Math" panose="02040503050406030204" pitchFamily="18" charset="0"/>
                            <a:ea typeface="Cambria" panose="02040503050406030204" pitchFamily="18" charset="0"/>
                          </a:rPr>
                        </m:ctrlPr>
                      </m:accPr>
                      <m:e>
                        <m:r>
                          <a:rPr lang="es-ES" sz="1575" i="1">
                            <a:latin typeface="Cambria Math" panose="02040503050406030204" pitchFamily="18" charset="0"/>
                            <a:ea typeface="Cambria" panose="02040503050406030204" pitchFamily="18" charset="0"/>
                          </a:rPr>
                          <m:t>𝑑</m:t>
                        </m:r>
                      </m:e>
                    </m:acc>
                  </m:oMath>
                </a14:m>
                <a:endParaRPr lang="es-ES" sz="1575" i="1" dirty="0">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4" name="Rectángulo 3">
                <a:extLst>
                  <a:ext uri="{FF2B5EF4-FFF2-40B4-BE49-F238E27FC236}">
                    <a16:creationId xmlns:a16="http://schemas.microsoft.com/office/drawing/2014/main" id="{7C41BD47-B90A-4687-9BCB-B88E9F98847A}"/>
                  </a:ext>
                </a:extLst>
              </p:cNvPr>
              <p:cNvSpPr>
                <a:spLocks noRot="1" noChangeAspect="1" noMove="1" noResize="1" noEditPoints="1" noAdjustHandles="1" noChangeArrowheads="1" noChangeShapeType="1" noTextEdit="1"/>
              </p:cNvSpPr>
              <p:nvPr/>
            </p:nvSpPr>
            <p:spPr>
              <a:xfrm>
                <a:off x="307926" y="1058328"/>
                <a:ext cx="2617383" cy="336823"/>
              </a:xfrm>
              <a:prstGeom prst="rect">
                <a:avLst/>
              </a:prstGeom>
              <a:blipFill>
                <a:blip r:embed="rId3"/>
                <a:stretch>
                  <a:fillRect l="-1399" t="-7273" r="-7226" b="-2181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391ED84C-D85D-4503-9ACE-6F6158D2629C}"/>
                  </a:ext>
                </a:extLst>
              </p:cNvPr>
              <p:cNvSpPr/>
              <p:nvPr/>
            </p:nvSpPr>
            <p:spPr>
              <a:xfrm>
                <a:off x="3454846" y="1058328"/>
                <a:ext cx="3744423" cy="336823"/>
              </a:xfrm>
              <a:prstGeom prst="rect">
                <a:avLst/>
              </a:prstGeom>
            </p:spPr>
            <p:txBody>
              <a:bodyPr wrap="none">
                <a:spAutoFit/>
              </a:bodyPr>
              <a:lstStyle/>
              <a:p>
                <a:pPr>
                  <a:lnSpc>
                    <a:spcPct val="107000"/>
                  </a:lnSpc>
                </a:pPr>
                <a:r>
                  <a:rPr lang="es-ES" sz="1575" dirty="0">
                    <a:latin typeface="Cambria" panose="02040503050406030204" pitchFamily="18" charset="0"/>
                    <a:ea typeface="Cambria" panose="02040503050406030204" pitchFamily="18" charset="0"/>
                    <a:cs typeface="TimesNewRomanPSMT"/>
                  </a:rPr>
                  <a:t>S1(</a:t>
                </a:r>
                <a:r>
                  <a:rPr lang="es-ES" sz="1575" dirty="0" err="1">
                    <a:latin typeface="Cambria" panose="02040503050406030204" pitchFamily="18" charset="0"/>
                    <a:ea typeface="Cambria" panose="02040503050406030204" pitchFamily="18" charset="0"/>
                    <a:cs typeface="TimesNewRomanPSMT"/>
                  </a:rPr>
                  <a:t>a,b,c,d</a:t>
                </a:r>
                <a:r>
                  <a:rPr lang="es-ES" sz="1575" dirty="0">
                    <a:latin typeface="Cambria" panose="02040503050406030204" pitchFamily="18" charset="0"/>
                    <a:ea typeface="Cambria" panose="02040503050406030204" pitchFamily="18" charset="0"/>
                    <a:cs typeface="TimesNewRomanPSMT"/>
                  </a:rPr>
                  <a:t>) </a:t>
                </a:r>
                <a:r>
                  <a:rPr lang="es-ES" sz="1575" i="1" dirty="0">
                    <a:latin typeface="Cambria" panose="02040503050406030204" pitchFamily="18" charset="0"/>
                    <a:ea typeface="Cambria" panose="02040503050406030204" pitchFamily="18" charset="0"/>
                    <a:cs typeface="TimesNewRomanPSMT"/>
                  </a:rPr>
                  <a:t>=</a:t>
                </a:r>
                <a14:m>
                  <m:oMath xmlns:m="http://schemas.openxmlformats.org/officeDocument/2006/math">
                    <m:acc>
                      <m:accPr>
                        <m:chr m:val="̅"/>
                        <m:ctrlPr>
                          <a:rPr lang="es-ES" sz="1575" i="1">
                            <a:latin typeface="Cambria Math" panose="02040503050406030204" pitchFamily="18" charset="0"/>
                            <a:ea typeface="Cambria" panose="02040503050406030204" pitchFamily="18" charset="0"/>
                          </a:rPr>
                        </m:ctrlPr>
                      </m:accPr>
                      <m:e>
                        <m:r>
                          <a:rPr lang="es-ES" sz="1575" i="1">
                            <a:latin typeface="Cambria Math" panose="02040503050406030204" pitchFamily="18" charset="0"/>
                            <a:ea typeface="Cambria" panose="02040503050406030204" pitchFamily="18" charset="0"/>
                          </a:rPr>
                          <m:t>𝑎𝑏𝑐𝑑</m:t>
                        </m:r>
                      </m:e>
                    </m:acc>
                    <m:r>
                      <a:rPr lang="es-ES" sz="1575" i="1">
                        <a:latin typeface="Cambria Math" panose="02040503050406030204" pitchFamily="18" charset="0"/>
                        <a:ea typeface="Cambria" panose="02040503050406030204" pitchFamily="18" charset="0"/>
                      </a:rPr>
                      <m:t>+</m:t>
                    </m:r>
                    <m:acc>
                      <m:accPr>
                        <m:chr m:val="̅"/>
                        <m:ctrlPr>
                          <a:rPr lang="es-ES" sz="1575" i="1">
                            <a:latin typeface="Cambria Math" panose="02040503050406030204" pitchFamily="18" charset="0"/>
                            <a:ea typeface="Cambria" panose="02040503050406030204" pitchFamily="18" charset="0"/>
                          </a:rPr>
                        </m:ctrlPr>
                      </m:accPr>
                      <m:e>
                        <m:r>
                          <a:rPr lang="es-ES" sz="1575" i="1">
                            <a:latin typeface="Cambria Math" panose="02040503050406030204" pitchFamily="18" charset="0"/>
                            <a:ea typeface="Cambria" panose="02040503050406030204" pitchFamily="18" charset="0"/>
                          </a:rPr>
                          <m:t>𝑎</m:t>
                        </m:r>
                      </m:e>
                    </m:acc>
                    <m:r>
                      <a:rPr lang="es-ES" sz="1575" i="1">
                        <a:latin typeface="Cambria Math" panose="02040503050406030204" pitchFamily="18" charset="0"/>
                        <a:ea typeface="Cambria" panose="02040503050406030204" pitchFamily="18" charset="0"/>
                      </a:rPr>
                      <m:t>𝑏</m:t>
                    </m:r>
                    <m:acc>
                      <m:accPr>
                        <m:chr m:val="̅"/>
                        <m:ctrlPr>
                          <a:rPr lang="es-ES" sz="1575" i="1">
                            <a:latin typeface="Cambria Math" panose="02040503050406030204" pitchFamily="18" charset="0"/>
                            <a:ea typeface="Cambria" panose="02040503050406030204" pitchFamily="18" charset="0"/>
                          </a:rPr>
                        </m:ctrlPr>
                      </m:accPr>
                      <m:e>
                        <m:r>
                          <a:rPr lang="es-ES" sz="1575" i="1">
                            <a:latin typeface="Cambria Math" panose="02040503050406030204" pitchFamily="18" charset="0"/>
                            <a:ea typeface="Cambria" panose="02040503050406030204" pitchFamily="18" charset="0"/>
                          </a:rPr>
                          <m:t>𝑐</m:t>
                        </m:r>
                      </m:e>
                    </m:acc>
                    <m:r>
                      <a:rPr lang="es-ES" sz="1575" i="1">
                        <a:latin typeface="Cambria Math" panose="02040503050406030204" pitchFamily="18" charset="0"/>
                        <a:ea typeface="Cambria" panose="02040503050406030204" pitchFamily="18" charset="0"/>
                      </a:rPr>
                      <m:t>𝑑</m:t>
                    </m:r>
                    <m:r>
                      <a:rPr lang="es-ES" sz="1575" i="1">
                        <a:latin typeface="Cambria Math" panose="02040503050406030204" pitchFamily="18" charset="0"/>
                        <a:ea typeface="Cambria" panose="02040503050406030204" pitchFamily="18" charset="0"/>
                      </a:rPr>
                      <m:t>+</m:t>
                    </m:r>
                    <m:r>
                      <a:rPr lang="es-ES" sz="1575" i="1">
                        <a:latin typeface="Cambria Math" panose="02040503050406030204" pitchFamily="18" charset="0"/>
                        <a:ea typeface="Cambria" panose="02040503050406030204" pitchFamily="18" charset="0"/>
                      </a:rPr>
                      <m:t>𝑎𝑏𝑐𝑑</m:t>
                    </m:r>
                    <m:r>
                      <a:rPr lang="es-ES" sz="1575" i="1">
                        <a:latin typeface="Cambria Math" panose="02040503050406030204" pitchFamily="18" charset="0"/>
                        <a:ea typeface="Cambria" panose="02040503050406030204" pitchFamily="18" charset="0"/>
                      </a:rPr>
                      <m:t>+</m:t>
                    </m:r>
                    <m:r>
                      <a:rPr lang="es-ES" sz="1575" i="1">
                        <a:latin typeface="Cambria Math" panose="02040503050406030204" pitchFamily="18" charset="0"/>
                        <a:ea typeface="Cambria" panose="02040503050406030204" pitchFamily="18" charset="0"/>
                      </a:rPr>
                      <m:t>𝑎</m:t>
                    </m:r>
                    <m:acc>
                      <m:accPr>
                        <m:chr m:val="̅"/>
                        <m:ctrlPr>
                          <a:rPr lang="es-ES" sz="1575" i="1">
                            <a:latin typeface="Cambria Math" panose="02040503050406030204" pitchFamily="18" charset="0"/>
                            <a:ea typeface="Cambria" panose="02040503050406030204" pitchFamily="18" charset="0"/>
                          </a:rPr>
                        </m:ctrlPr>
                      </m:accPr>
                      <m:e>
                        <m:r>
                          <a:rPr lang="es-ES" sz="1575" i="1">
                            <a:latin typeface="Cambria Math" panose="02040503050406030204" pitchFamily="18" charset="0"/>
                            <a:ea typeface="Cambria" panose="02040503050406030204" pitchFamily="18" charset="0"/>
                          </a:rPr>
                          <m:t>𝑏</m:t>
                        </m:r>
                      </m:e>
                    </m:acc>
                    <m:r>
                      <a:rPr lang="es-ES" sz="1575" i="1">
                        <a:latin typeface="Cambria Math" panose="02040503050406030204" pitchFamily="18" charset="0"/>
                        <a:ea typeface="Cambria" panose="02040503050406030204" pitchFamily="18" charset="0"/>
                      </a:rPr>
                      <m:t>𝑐</m:t>
                    </m:r>
                    <m:acc>
                      <m:accPr>
                        <m:chr m:val="̅"/>
                        <m:ctrlPr>
                          <a:rPr lang="es-ES" sz="1575" i="1">
                            <a:latin typeface="Cambria Math" panose="02040503050406030204" pitchFamily="18" charset="0"/>
                            <a:ea typeface="Cambria" panose="02040503050406030204" pitchFamily="18" charset="0"/>
                          </a:rPr>
                        </m:ctrlPr>
                      </m:accPr>
                      <m:e>
                        <m:r>
                          <a:rPr lang="es-ES" sz="1575" i="1">
                            <a:latin typeface="Cambria Math" panose="02040503050406030204" pitchFamily="18" charset="0"/>
                            <a:ea typeface="Cambria" panose="02040503050406030204" pitchFamily="18" charset="0"/>
                          </a:rPr>
                          <m:t>𝑑</m:t>
                        </m:r>
                      </m:e>
                    </m:acc>
                  </m:oMath>
                </a14:m>
                <a:endParaRPr lang="es-ES" sz="1575" i="1" dirty="0">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5" name="Rectángulo 4">
                <a:extLst>
                  <a:ext uri="{FF2B5EF4-FFF2-40B4-BE49-F238E27FC236}">
                    <a16:creationId xmlns:a16="http://schemas.microsoft.com/office/drawing/2014/main" id="{391ED84C-D85D-4503-9ACE-6F6158D2629C}"/>
                  </a:ext>
                </a:extLst>
              </p:cNvPr>
              <p:cNvSpPr>
                <a:spLocks noRot="1" noChangeAspect="1" noMove="1" noResize="1" noEditPoints="1" noAdjustHandles="1" noChangeArrowheads="1" noChangeShapeType="1" noTextEdit="1"/>
              </p:cNvSpPr>
              <p:nvPr/>
            </p:nvSpPr>
            <p:spPr>
              <a:xfrm>
                <a:off x="3454846" y="1058328"/>
                <a:ext cx="3744423" cy="336823"/>
              </a:xfrm>
              <a:prstGeom prst="rect">
                <a:avLst/>
              </a:prstGeom>
              <a:blipFill>
                <a:blip r:embed="rId4"/>
                <a:stretch>
                  <a:fillRect l="-977" t="-7273" r="-4723" b="-21818"/>
                </a:stretch>
              </a:blipFill>
            </p:spPr>
            <p:txBody>
              <a:bodyPr/>
              <a:lstStyle/>
              <a:p>
                <a:r>
                  <a:rPr lang="es-ES">
                    <a:noFill/>
                  </a:rPr>
                  <a:t> </a:t>
                </a:r>
              </a:p>
            </p:txBody>
          </p:sp>
        </mc:Fallback>
      </mc:AlternateContent>
      <p:sp>
        <p:nvSpPr>
          <p:cNvPr id="6" name="CuadroTexto 5">
            <a:extLst>
              <a:ext uri="{FF2B5EF4-FFF2-40B4-BE49-F238E27FC236}">
                <a16:creationId xmlns:a16="http://schemas.microsoft.com/office/drawing/2014/main" id="{7CD8AEB6-08DB-4105-AAAC-8981E34F89C7}"/>
              </a:ext>
            </a:extLst>
          </p:cNvPr>
          <p:cNvSpPr txBox="1"/>
          <p:nvPr/>
        </p:nvSpPr>
        <p:spPr>
          <a:xfrm>
            <a:off x="7150136" y="1058327"/>
            <a:ext cx="1983235" cy="300082"/>
          </a:xfrm>
          <a:prstGeom prst="rect">
            <a:avLst/>
          </a:prstGeom>
          <a:noFill/>
        </p:spPr>
        <p:txBody>
          <a:bodyPr wrap="none" rtlCol="0">
            <a:spAutoFit/>
          </a:bodyPr>
          <a:lstStyle/>
          <a:p>
            <a:r>
              <a:rPr lang="es-ES" sz="1350" dirty="0"/>
              <a:t>No se puede simplificar</a:t>
            </a:r>
          </a:p>
        </p:txBody>
      </p:sp>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8ED676FD-E542-4F1B-A87D-0334D65E9B2D}"/>
                  </a:ext>
                </a:extLst>
              </p:cNvPr>
              <p:cNvSpPr/>
              <p:nvPr/>
            </p:nvSpPr>
            <p:spPr>
              <a:xfrm>
                <a:off x="307926" y="1512382"/>
                <a:ext cx="2617383" cy="336823"/>
              </a:xfrm>
              <a:prstGeom prst="rect">
                <a:avLst/>
              </a:prstGeom>
            </p:spPr>
            <p:txBody>
              <a:bodyPr wrap="none">
                <a:spAutoFit/>
              </a:bodyPr>
              <a:lstStyle/>
              <a:p>
                <a:pPr>
                  <a:lnSpc>
                    <a:spcPct val="107000"/>
                  </a:lnSpc>
                </a:pPr>
                <a:r>
                  <a:rPr lang="es-ES" sz="1575" dirty="0">
                    <a:latin typeface="Cambria" panose="02040503050406030204" pitchFamily="18" charset="0"/>
                    <a:ea typeface="Cambria" panose="02040503050406030204" pitchFamily="18" charset="0"/>
                    <a:cs typeface="TimesNewRomanPSMT"/>
                  </a:rPr>
                  <a:t>S2(</a:t>
                </a:r>
                <a:r>
                  <a:rPr lang="es-ES" sz="1575" dirty="0" err="1">
                    <a:latin typeface="Cambria" panose="02040503050406030204" pitchFamily="18" charset="0"/>
                    <a:ea typeface="Cambria" panose="02040503050406030204" pitchFamily="18" charset="0"/>
                    <a:cs typeface="TimesNewRomanPSMT"/>
                  </a:rPr>
                  <a:t>a,b,c,d</a:t>
                </a:r>
                <a:r>
                  <a:rPr lang="es-ES" sz="1575" dirty="0">
                    <a:latin typeface="Cambria" panose="02040503050406030204" pitchFamily="18" charset="0"/>
                    <a:ea typeface="Cambria" panose="02040503050406030204" pitchFamily="18" charset="0"/>
                    <a:cs typeface="TimesNewRomanPSMT"/>
                  </a:rPr>
                  <a:t>) </a:t>
                </a:r>
                <a:r>
                  <a:rPr lang="es-ES" sz="1575" i="1" dirty="0">
                    <a:latin typeface="Cambria" panose="02040503050406030204" pitchFamily="18" charset="0"/>
                    <a:ea typeface="Cambria" panose="02040503050406030204" pitchFamily="18" charset="0"/>
                    <a:cs typeface="TimesNewRomanPSMT"/>
                  </a:rPr>
                  <a:t>=</a:t>
                </a:r>
                <a14:m>
                  <m:oMath xmlns:m="http://schemas.openxmlformats.org/officeDocument/2006/math">
                    <m:acc>
                      <m:accPr>
                        <m:chr m:val="̅"/>
                        <m:ctrlPr>
                          <a:rPr lang="es-ES" sz="1575" i="1">
                            <a:latin typeface="Cambria Math" panose="02040503050406030204" pitchFamily="18" charset="0"/>
                            <a:ea typeface="Cambria" panose="02040503050406030204" pitchFamily="18" charset="0"/>
                          </a:rPr>
                        </m:ctrlPr>
                      </m:accPr>
                      <m:e>
                        <m:r>
                          <a:rPr lang="es-ES" sz="1575" i="1">
                            <a:latin typeface="Cambria Math" panose="02040503050406030204" pitchFamily="18" charset="0"/>
                            <a:ea typeface="Cambria" panose="02040503050406030204" pitchFamily="18" charset="0"/>
                          </a:rPr>
                          <m:t>𝑎</m:t>
                        </m:r>
                      </m:e>
                    </m:acc>
                    <m:r>
                      <a:rPr lang="es-ES" sz="1575" i="1">
                        <a:latin typeface="Cambria Math" panose="02040503050406030204" pitchFamily="18" charset="0"/>
                        <a:ea typeface="Cambria" panose="02040503050406030204" pitchFamily="18" charset="0"/>
                      </a:rPr>
                      <m:t>𝑐</m:t>
                    </m:r>
                    <m:r>
                      <a:rPr lang="es-ES" sz="1575" i="1">
                        <a:latin typeface="Cambria Math" panose="02040503050406030204" pitchFamily="18" charset="0"/>
                        <a:ea typeface="Cambria" panose="02040503050406030204" pitchFamily="18" charset="0"/>
                      </a:rPr>
                      <m:t>+</m:t>
                    </m:r>
                    <m:acc>
                      <m:accPr>
                        <m:chr m:val="̅"/>
                        <m:ctrlPr>
                          <a:rPr lang="es-ES" sz="1575" i="1">
                            <a:latin typeface="Cambria Math" panose="02040503050406030204" pitchFamily="18" charset="0"/>
                            <a:ea typeface="Cambria" panose="02040503050406030204" pitchFamily="18" charset="0"/>
                          </a:rPr>
                        </m:ctrlPr>
                      </m:accPr>
                      <m:e>
                        <m:r>
                          <a:rPr lang="es-ES" sz="1575" i="1">
                            <a:latin typeface="Cambria Math" panose="02040503050406030204" pitchFamily="18" charset="0"/>
                            <a:ea typeface="Cambria" panose="02040503050406030204" pitchFamily="18" charset="0"/>
                          </a:rPr>
                          <m:t>𝑏</m:t>
                        </m:r>
                      </m:e>
                    </m:acc>
                    <m:r>
                      <a:rPr lang="es-ES" sz="1575" i="1">
                        <a:latin typeface="Cambria Math" panose="02040503050406030204" pitchFamily="18" charset="0"/>
                        <a:ea typeface="Cambria" panose="02040503050406030204" pitchFamily="18" charset="0"/>
                      </a:rPr>
                      <m:t>𝑐𝑑</m:t>
                    </m:r>
                    <m:r>
                      <a:rPr lang="es-ES" sz="1575" i="1">
                        <a:latin typeface="Cambria Math" panose="02040503050406030204" pitchFamily="18" charset="0"/>
                        <a:ea typeface="Cambria" panose="02040503050406030204" pitchFamily="18" charset="0"/>
                      </a:rPr>
                      <m:t>+</m:t>
                    </m:r>
                    <m:acc>
                      <m:accPr>
                        <m:chr m:val="̅"/>
                        <m:ctrlPr>
                          <a:rPr lang="es-ES" sz="1575" i="1">
                            <a:latin typeface="Cambria Math" panose="02040503050406030204" pitchFamily="18" charset="0"/>
                            <a:ea typeface="Cambria" panose="02040503050406030204" pitchFamily="18" charset="0"/>
                          </a:rPr>
                        </m:ctrlPr>
                      </m:accPr>
                      <m:e>
                        <m:r>
                          <a:rPr lang="es-ES" sz="1575" i="1">
                            <a:latin typeface="Cambria Math" panose="02040503050406030204" pitchFamily="18" charset="0"/>
                            <a:ea typeface="Cambria" panose="02040503050406030204" pitchFamily="18" charset="0"/>
                          </a:rPr>
                          <m:t>𝑎𝑏</m:t>
                        </m:r>
                      </m:e>
                    </m:acc>
                    <m:r>
                      <a:rPr lang="es-ES" sz="1575" i="1">
                        <a:latin typeface="Cambria Math" panose="02040503050406030204" pitchFamily="18" charset="0"/>
                        <a:ea typeface="Cambria" panose="02040503050406030204" pitchFamily="18" charset="0"/>
                      </a:rPr>
                      <m:t>𝑑</m:t>
                    </m:r>
                  </m:oMath>
                </a14:m>
                <a:endParaRPr lang="es-ES" sz="1575" i="1" dirty="0">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7" name="Rectángulo 6">
                <a:extLst>
                  <a:ext uri="{FF2B5EF4-FFF2-40B4-BE49-F238E27FC236}">
                    <a16:creationId xmlns:a16="http://schemas.microsoft.com/office/drawing/2014/main" id="{8ED676FD-E542-4F1B-A87D-0334D65E9B2D}"/>
                  </a:ext>
                </a:extLst>
              </p:cNvPr>
              <p:cNvSpPr>
                <a:spLocks noRot="1" noChangeAspect="1" noMove="1" noResize="1" noEditPoints="1" noAdjustHandles="1" noChangeArrowheads="1" noChangeShapeType="1" noTextEdit="1"/>
              </p:cNvSpPr>
              <p:nvPr/>
            </p:nvSpPr>
            <p:spPr>
              <a:xfrm>
                <a:off x="307926" y="1512382"/>
                <a:ext cx="2617383" cy="336823"/>
              </a:xfrm>
              <a:prstGeom prst="rect">
                <a:avLst/>
              </a:prstGeom>
              <a:blipFill>
                <a:blip r:embed="rId5"/>
                <a:stretch>
                  <a:fillRect l="-1399" t="-7273" b="-21818"/>
                </a:stretch>
              </a:blipFill>
            </p:spPr>
            <p:txBody>
              <a:bodyPr/>
              <a:lstStyle/>
              <a:p>
                <a:r>
                  <a:rPr lang="es-ES">
                    <a:noFill/>
                  </a:rPr>
                  <a:t> </a:t>
                </a:r>
              </a:p>
            </p:txBody>
          </p:sp>
        </mc:Fallback>
      </mc:AlternateContent>
      <p:grpSp>
        <p:nvGrpSpPr>
          <p:cNvPr id="3" name="Grupo 2">
            <a:extLst>
              <a:ext uri="{FF2B5EF4-FFF2-40B4-BE49-F238E27FC236}">
                <a16:creationId xmlns:a16="http://schemas.microsoft.com/office/drawing/2014/main" id="{F1079381-00B9-44FB-997E-FA554D03CD09}"/>
              </a:ext>
            </a:extLst>
          </p:cNvPr>
          <p:cNvGrpSpPr/>
          <p:nvPr/>
        </p:nvGrpSpPr>
        <p:grpSpPr>
          <a:xfrm>
            <a:off x="855677" y="2101957"/>
            <a:ext cx="4043376" cy="2870093"/>
            <a:chOff x="1140903" y="1659608"/>
            <a:chExt cx="5391168" cy="3826791"/>
          </a:xfrm>
        </p:grpSpPr>
        <p:pic>
          <p:nvPicPr>
            <p:cNvPr id="9" name="Imagen 8" descr="Imagen que contiene texto&#10;&#10;Descripción generada automáticamente">
              <a:extLst>
                <a:ext uri="{FF2B5EF4-FFF2-40B4-BE49-F238E27FC236}">
                  <a16:creationId xmlns:a16="http://schemas.microsoft.com/office/drawing/2014/main" id="{83E834DC-F7AF-454E-8E3C-827064C8F26D}"/>
                </a:ext>
              </a:extLst>
            </p:cNvPr>
            <p:cNvPicPr>
              <a:picLocks noChangeAspect="1"/>
            </p:cNvPicPr>
            <p:nvPr/>
          </p:nvPicPr>
          <p:blipFill rotWithShape="1">
            <a:blip r:embed="rId6">
              <a:extLst>
                <a:ext uri="{28A0092B-C50C-407E-A947-70E740481C1C}">
                  <a14:useLocalDpi xmlns:a14="http://schemas.microsoft.com/office/drawing/2010/main" val="0"/>
                </a:ext>
              </a:extLst>
            </a:blip>
            <a:srcRect l="7644" t="10010" r="39695" b="34189"/>
            <a:stretch/>
          </p:blipFill>
          <p:spPr>
            <a:xfrm>
              <a:off x="1140903" y="1659608"/>
              <a:ext cx="5159229" cy="3826791"/>
            </a:xfrm>
            <a:prstGeom prst="rect">
              <a:avLst/>
            </a:prstGeom>
          </p:spPr>
        </p:pic>
        <p:grpSp>
          <p:nvGrpSpPr>
            <p:cNvPr id="2" name="Grupo 1">
              <a:extLst>
                <a:ext uri="{FF2B5EF4-FFF2-40B4-BE49-F238E27FC236}">
                  <a16:creationId xmlns:a16="http://schemas.microsoft.com/office/drawing/2014/main" id="{14DA4C33-23DD-45FC-AFBC-C9B6504B0CAB}"/>
                </a:ext>
              </a:extLst>
            </p:cNvPr>
            <p:cNvGrpSpPr/>
            <p:nvPr/>
          </p:nvGrpSpPr>
          <p:grpSpPr>
            <a:xfrm>
              <a:off x="3832851" y="2213887"/>
              <a:ext cx="2699220" cy="2908746"/>
              <a:chOff x="3832851" y="2213887"/>
              <a:chExt cx="2699220" cy="2908746"/>
            </a:xfrm>
          </p:grpSpPr>
          <p:sp>
            <p:nvSpPr>
              <p:cNvPr id="10" name="CuadroTexto 9">
                <a:extLst>
                  <a:ext uri="{FF2B5EF4-FFF2-40B4-BE49-F238E27FC236}">
                    <a16:creationId xmlns:a16="http://schemas.microsoft.com/office/drawing/2014/main" id="{C654B592-35AB-42D4-AC91-5DDEA96C639C}"/>
                  </a:ext>
                </a:extLst>
              </p:cNvPr>
              <p:cNvSpPr txBox="1"/>
              <p:nvPr/>
            </p:nvSpPr>
            <p:spPr>
              <a:xfrm>
                <a:off x="6003722" y="3244334"/>
                <a:ext cx="528349" cy="400109"/>
              </a:xfrm>
              <a:prstGeom prst="rect">
                <a:avLst/>
              </a:prstGeom>
              <a:noFill/>
            </p:spPr>
            <p:txBody>
              <a:bodyPr wrap="none" rtlCol="0">
                <a:spAutoFit/>
              </a:bodyPr>
              <a:lstStyle/>
              <a:p>
                <a:r>
                  <a:rPr lang="es-ES" sz="1350" dirty="0"/>
                  <a:t>S0</a:t>
                </a:r>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FA11AC79-F08C-4FF8-AE12-0A4C9DDA55DC}"/>
                      </a:ext>
                    </a:extLst>
                  </p:cNvPr>
                  <p:cNvSpPr txBox="1"/>
                  <p:nvPr/>
                </p:nvSpPr>
                <p:spPr>
                  <a:xfrm>
                    <a:off x="4402718" y="2213887"/>
                    <a:ext cx="558444"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ea typeface="Cambria" panose="02040503050406030204" pitchFamily="18" charset="0"/>
                              <a:cs typeface="TimesNewRomanPSMT"/>
                            </a:rPr>
                            <m:t>𝑎</m:t>
                          </m:r>
                          <m:acc>
                            <m:accPr>
                              <m:chr m:val="̅"/>
                              <m:ctrlPr>
                                <a:rPr lang="es-ES" sz="1350" i="1">
                                  <a:latin typeface="Cambria Math" panose="02040503050406030204" pitchFamily="18" charset="0"/>
                                  <a:ea typeface="Cambria" panose="02040503050406030204" pitchFamily="18" charset="0"/>
                                </a:rPr>
                              </m:ctrlPr>
                            </m:accPr>
                            <m:e>
                              <m:r>
                                <a:rPr lang="es-ES" sz="1350" i="1">
                                  <a:latin typeface="Cambria Math" panose="02040503050406030204" pitchFamily="18" charset="0"/>
                                  <a:ea typeface="Cambria" panose="02040503050406030204" pitchFamily="18" charset="0"/>
                                </a:rPr>
                                <m:t>𝑐</m:t>
                              </m:r>
                            </m:e>
                          </m:acc>
                        </m:oMath>
                      </m:oMathPara>
                    </a14:m>
                    <a:endParaRPr lang="es-ES" sz="1350" dirty="0"/>
                  </a:p>
                </p:txBody>
              </p:sp>
            </mc:Choice>
            <mc:Fallback xmlns="">
              <p:sp>
                <p:nvSpPr>
                  <p:cNvPr id="11" name="CuadroTexto 10">
                    <a:extLst>
                      <a:ext uri="{FF2B5EF4-FFF2-40B4-BE49-F238E27FC236}">
                        <a16:creationId xmlns:a16="http://schemas.microsoft.com/office/drawing/2014/main" id="{FA11AC79-F08C-4FF8-AE12-0A4C9DDA55DC}"/>
                      </a:ext>
                    </a:extLst>
                  </p:cNvPr>
                  <p:cNvSpPr txBox="1">
                    <a:spLocks noRot="1" noChangeAspect="1" noMove="1" noResize="1" noEditPoints="1" noAdjustHandles="1" noChangeArrowheads="1" noChangeShapeType="1" noTextEdit="1"/>
                  </p:cNvSpPr>
                  <p:nvPr/>
                </p:nvSpPr>
                <p:spPr>
                  <a:xfrm>
                    <a:off x="4402718" y="2213887"/>
                    <a:ext cx="558444" cy="400109"/>
                  </a:xfrm>
                  <a:prstGeom prst="rect">
                    <a:avLst/>
                  </a:prstGeom>
                  <a:blipFill>
                    <a:blip r:embed="rId7"/>
                    <a:stretch>
                      <a:fillRect r="-3235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Rectángulo 11">
                    <a:extLst>
                      <a:ext uri="{FF2B5EF4-FFF2-40B4-BE49-F238E27FC236}">
                        <a16:creationId xmlns:a16="http://schemas.microsoft.com/office/drawing/2014/main" id="{130401F5-B141-4D72-9121-D45D8B71706C}"/>
                      </a:ext>
                    </a:extLst>
                  </p:cNvPr>
                  <p:cNvSpPr/>
                  <p:nvPr/>
                </p:nvSpPr>
                <p:spPr>
                  <a:xfrm>
                    <a:off x="3832851" y="3761406"/>
                    <a:ext cx="688223" cy="4062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ea typeface="Cambria" panose="02040503050406030204" pitchFamily="18" charset="0"/>
                            </a:rPr>
                            <m:t>𝑏</m:t>
                          </m:r>
                          <m:acc>
                            <m:accPr>
                              <m:chr m:val="̅"/>
                              <m:ctrlPr>
                                <a:rPr lang="es-ES" sz="1350" i="1">
                                  <a:latin typeface="Cambria Math" panose="02040503050406030204" pitchFamily="18" charset="0"/>
                                  <a:ea typeface="Cambria" panose="02040503050406030204" pitchFamily="18" charset="0"/>
                                </a:rPr>
                              </m:ctrlPr>
                            </m:accPr>
                            <m:e>
                              <m:r>
                                <a:rPr lang="es-ES" sz="1350" i="1">
                                  <a:latin typeface="Cambria Math" panose="02040503050406030204" pitchFamily="18" charset="0"/>
                                  <a:ea typeface="Cambria" panose="02040503050406030204" pitchFamily="18" charset="0"/>
                                </a:rPr>
                                <m:t>𝑐𝑑</m:t>
                              </m:r>
                            </m:e>
                          </m:acc>
                        </m:oMath>
                      </m:oMathPara>
                    </a14:m>
                    <a:endParaRPr lang="es-ES" sz="1350" dirty="0"/>
                  </a:p>
                </p:txBody>
              </p:sp>
            </mc:Choice>
            <mc:Fallback xmlns="">
              <p:sp>
                <p:nvSpPr>
                  <p:cNvPr id="12" name="Rectángulo 11">
                    <a:extLst>
                      <a:ext uri="{FF2B5EF4-FFF2-40B4-BE49-F238E27FC236}">
                        <a16:creationId xmlns:a16="http://schemas.microsoft.com/office/drawing/2014/main" id="{130401F5-B141-4D72-9121-D45D8B71706C}"/>
                      </a:ext>
                    </a:extLst>
                  </p:cNvPr>
                  <p:cNvSpPr>
                    <a:spLocks noRot="1" noChangeAspect="1" noMove="1" noResize="1" noEditPoints="1" noAdjustHandles="1" noChangeArrowheads="1" noChangeShapeType="1" noTextEdit="1"/>
                  </p:cNvSpPr>
                  <p:nvPr/>
                </p:nvSpPr>
                <p:spPr>
                  <a:xfrm>
                    <a:off x="3832851" y="3761406"/>
                    <a:ext cx="688223" cy="406265"/>
                  </a:xfrm>
                  <a:prstGeom prst="rect">
                    <a:avLst/>
                  </a:prstGeom>
                  <a:blipFill>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Rectángulo 12">
                    <a:extLst>
                      <a:ext uri="{FF2B5EF4-FFF2-40B4-BE49-F238E27FC236}">
                        <a16:creationId xmlns:a16="http://schemas.microsoft.com/office/drawing/2014/main" id="{8EDCC64F-0C6A-447E-9C45-58560C6C8DF4}"/>
                      </a:ext>
                    </a:extLst>
                  </p:cNvPr>
                  <p:cNvSpPr/>
                  <p:nvPr/>
                </p:nvSpPr>
                <p:spPr>
                  <a:xfrm>
                    <a:off x="3970198" y="4716368"/>
                    <a:ext cx="709596" cy="4062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ea typeface="Cambria" panose="02040503050406030204" pitchFamily="18" charset="0"/>
                            </a:rPr>
                            <m:t>𝑎𝑏</m:t>
                          </m:r>
                          <m:acc>
                            <m:accPr>
                              <m:chr m:val="̅"/>
                              <m:ctrlPr>
                                <a:rPr lang="es-ES" sz="1350" i="1">
                                  <a:latin typeface="Cambria Math" panose="02040503050406030204" pitchFamily="18" charset="0"/>
                                  <a:ea typeface="Cambria" panose="02040503050406030204" pitchFamily="18" charset="0"/>
                                </a:rPr>
                              </m:ctrlPr>
                            </m:accPr>
                            <m:e>
                              <m:r>
                                <a:rPr lang="es-ES" sz="1350" i="1">
                                  <a:latin typeface="Cambria Math" panose="02040503050406030204" pitchFamily="18" charset="0"/>
                                  <a:ea typeface="Cambria" panose="02040503050406030204" pitchFamily="18" charset="0"/>
                                </a:rPr>
                                <m:t>𝑑</m:t>
                              </m:r>
                            </m:e>
                          </m:acc>
                        </m:oMath>
                      </m:oMathPara>
                    </a14:m>
                    <a:endParaRPr lang="es-ES" sz="1350" dirty="0"/>
                  </a:p>
                </p:txBody>
              </p:sp>
            </mc:Choice>
            <mc:Fallback xmlns="">
              <p:sp>
                <p:nvSpPr>
                  <p:cNvPr id="13" name="Rectángulo 12">
                    <a:extLst>
                      <a:ext uri="{FF2B5EF4-FFF2-40B4-BE49-F238E27FC236}">
                        <a16:creationId xmlns:a16="http://schemas.microsoft.com/office/drawing/2014/main" id="{8EDCC64F-0C6A-447E-9C45-58560C6C8DF4}"/>
                      </a:ext>
                    </a:extLst>
                  </p:cNvPr>
                  <p:cNvSpPr>
                    <a:spLocks noRot="1" noChangeAspect="1" noMove="1" noResize="1" noEditPoints="1" noAdjustHandles="1" noChangeArrowheads="1" noChangeShapeType="1" noTextEdit="1"/>
                  </p:cNvSpPr>
                  <p:nvPr/>
                </p:nvSpPr>
                <p:spPr>
                  <a:xfrm>
                    <a:off x="3970198" y="4716368"/>
                    <a:ext cx="709596" cy="406265"/>
                  </a:xfrm>
                  <a:prstGeom prst="rect">
                    <a:avLst/>
                  </a:prstGeom>
                  <a:blipFill>
                    <a:blip r:embed="rId9"/>
                    <a:stretch>
                      <a:fillRect r="-29545"/>
                    </a:stretch>
                  </a:blipFill>
                </p:spPr>
                <p:txBody>
                  <a:bodyPr/>
                  <a:lstStyle/>
                  <a:p>
                    <a:r>
                      <a:rPr lang="es-ES">
                        <a:noFill/>
                      </a:rPr>
                      <a:t> </a:t>
                    </a:r>
                  </a:p>
                </p:txBody>
              </p:sp>
            </mc:Fallback>
          </mc:AlternateContent>
        </p:grpSp>
      </p:grpSp>
      <p:sp>
        <p:nvSpPr>
          <p:cNvPr id="8" name="Marcador de número de diapositiva 7">
            <a:extLst>
              <a:ext uri="{FF2B5EF4-FFF2-40B4-BE49-F238E27FC236}">
                <a16:creationId xmlns:a16="http://schemas.microsoft.com/office/drawing/2014/main" id="{B8D66909-9CF5-4E8A-BE31-80772CC46360}"/>
              </a:ext>
            </a:extLst>
          </p:cNvPr>
          <p:cNvSpPr>
            <a:spLocks noGrp="1"/>
          </p:cNvSpPr>
          <p:nvPr>
            <p:ph type="sldNum" sz="quarter" idx="12"/>
          </p:nvPr>
        </p:nvSpPr>
        <p:spPr/>
        <p:txBody>
          <a:bodyPr/>
          <a:lstStyle/>
          <a:p>
            <a:fld id="{78733FC4-8689-4CA5-A153-34ADD6EFE592}" type="slidenum">
              <a:rPr lang="es-ES" smtClean="0"/>
              <a:t>143</a:t>
            </a:fld>
            <a:endParaRPr lang="es-ES"/>
          </a:p>
        </p:txBody>
      </p:sp>
    </p:spTree>
    <p:custDataLst>
      <p:tags r:id="rId1"/>
    </p:custDataLst>
    <p:extLst>
      <p:ext uri="{BB962C8B-B14F-4D97-AF65-F5344CB8AC3E}">
        <p14:creationId xmlns:p14="http://schemas.microsoft.com/office/powerpoint/2010/main" val="117184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494FBCA-B4A0-4A6C-A246-1B5F1F047542}"/>
              </a:ext>
            </a:extLst>
          </p:cNvPr>
          <p:cNvSpPr/>
          <p:nvPr/>
        </p:nvSpPr>
        <p:spPr>
          <a:xfrm>
            <a:off x="0" y="775950"/>
            <a:ext cx="9144000" cy="5509200"/>
          </a:xfrm>
          <a:prstGeom prst="rect">
            <a:avLst/>
          </a:prstGeom>
        </p:spPr>
        <p:txBody>
          <a:bodyPr wrap="square">
            <a:spAutoFit/>
          </a:bodyPr>
          <a:lstStyle/>
          <a:p>
            <a:r>
              <a:rPr lang="es-ES" sz="1400" b="1" dirty="0"/>
              <a:t>Problema 6</a:t>
            </a:r>
            <a:r>
              <a:rPr lang="es-ES" sz="1400" dirty="0"/>
              <a:t>. </a:t>
            </a:r>
            <a:r>
              <a:rPr lang="es-ES" sz="1600" b="0" i="0" u="none" strike="noStrike" baseline="0" dirty="0">
                <a:solidFill>
                  <a:srgbClr val="000000"/>
                </a:solidFill>
                <a:latin typeface="Times New Roman" panose="02020603050405020304" pitchFamily="18" charset="0"/>
              </a:rPr>
              <a:t>Se quiere realizar un circuito para activar la alarma de incendios (</a:t>
            </a:r>
            <a:r>
              <a:rPr lang="es-ES" sz="1600" b="1" i="0" u="none" strike="noStrike" baseline="0" dirty="0">
                <a:solidFill>
                  <a:srgbClr val="000000"/>
                </a:solidFill>
                <a:latin typeface="Times New Roman" panose="02020603050405020304" pitchFamily="18" charset="0"/>
              </a:rPr>
              <a:t>A</a:t>
            </a:r>
            <a:r>
              <a:rPr lang="es-ES" sz="1600" b="0" i="0" u="none" strike="noStrike" baseline="0" dirty="0">
                <a:solidFill>
                  <a:srgbClr val="000000"/>
                </a:solidFill>
                <a:latin typeface="Times New Roman" panose="02020603050405020304" pitchFamily="18" charset="0"/>
              </a:rPr>
              <a:t>) para la evacuación de un edificio. Para ello se tiene un sensor de gases (</a:t>
            </a:r>
            <a:r>
              <a:rPr lang="es-ES" sz="1600" b="1" i="0" u="none" strike="noStrike" baseline="0" dirty="0">
                <a:solidFill>
                  <a:srgbClr val="000000"/>
                </a:solidFill>
                <a:latin typeface="Times New Roman" panose="02020603050405020304" pitchFamily="18" charset="0"/>
              </a:rPr>
              <a:t>G</a:t>
            </a:r>
            <a:r>
              <a:rPr lang="es-ES" sz="1600" b="0" i="0" u="none" strike="noStrike" baseline="0" dirty="0">
                <a:solidFill>
                  <a:srgbClr val="000000"/>
                </a:solidFill>
                <a:latin typeface="Times New Roman" panose="02020603050405020304" pitchFamily="18" charset="0"/>
              </a:rPr>
              <a:t>), un sensor de humos (</a:t>
            </a:r>
            <a:r>
              <a:rPr lang="es-ES" sz="1600" b="1" i="0" u="none" strike="noStrike" baseline="0" dirty="0">
                <a:solidFill>
                  <a:srgbClr val="000000"/>
                </a:solidFill>
                <a:latin typeface="Times New Roman" panose="02020603050405020304" pitchFamily="18" charset="0"/>
              </a:rPr>
              <a:t>H</a:t>
            </a:r>
            <a:r>
              <a:rPr lang="es-ES" sz="1600" b="0" i="0" u="none" strike="noStrike" baseline="0" dirty="0">
                <a:solidFill>
                  <a:srgbClr val="000000"/>
                </a:solidFill>
                <a:latin typeface="Times New Roman" panose="02020603050405020304" pitchFamily="18" charset="0"/>
              </a:rPr>
              <a:t>), y dos señales procedentes de un termómetro que indican si la temperatura es mayor de 45ºC (</a:t>
            </a:r>
            <a:r>
              <a:rPr lang="es-ES" sz="1600" b="1" i="0" u="none" strike="noStrike" baseline="0" dirty="0">
                <a:solidFill>
                  <a:srgbClr val="000000"/>
                </a:solidFill>
                <a:latin typeface="Times New Roman" panose="02020603050405020304" pitchFamily="18" charset="0"/>
              </a:rPr>
              <a:t>T</a:t>
            </a:r>
            <a:r>
              <a:rPr lang="es-ES" sz="1600" b="1" i="0" u="none" strike="noStrike" baseline="-25000" dirty="0">
                <a:solidFill>
                  <a:srgbClr val="000000"/>
                </a:solidFill>
                <a:latin typeface="Times New Roman" panose="02020603050405020304" pitchFamily="18" charset="0"/>
              </a:rPr>
              <a:t>45</a:t>
            </a:r>
            <a:r>
              <a:rPr lang="es-ES" sz="1600" b="0" i="0" u="none" strike="noStrike" baseline="0" dirty="0">
                <a:solidFill>
                  <a:srgbClr val="000000"/>
                </a:solidFill>
                <a:latin typeface="Times New Roman" panose="02020603050405020304" pitchFamily="18" charset="0"/>
              </a:rPr>
              <a:t>) y si la temperatura es mayor de 60ºC (</a:t>
            </a:r>
            <a:r>
              <a:rPr lang="es-ES" sz="1600" b="1" i="0" u="none" strike="noStrike" baseline="0" dirty="0">
                <a:solidFill>
                  <a:srgbClr val="000000"/>
                </a:solidFill>
                <a:latin typeface="Times New Roman" panose="02020603050405020304" pitchFamily="18" charset="0"/>
              </a:rPr>
              <a:t>T</a:t>
            </a:r>
            <a:r>
              <a:rPr lang="es-ES" sz="1600" b="1" i="0" u="none" strike="noStrike" baseline="-25000" dirty="0">
                <a:solidFill>
                  <a:srgbClr val="000000"/>
                </a:solidFill>
                <a:latin typeface="Times New Roman" panose="02020603050405020304" pitchFamily="18" charset="0"/>
              </a:rPr>
              <a:t>60</a:t>
            </a:r>
            <a:r>
              <a:rPr lang="es-ES" sz="1600" b="0" i="0" u="none" strike="noStrike" baseline="0" dirty="0">
                <a:solidFill>
                  <a:srgbClr val="000000"/>
                </a:solidFill>
                <a:latin typeface="Times New Roman" panose="02020603050405020304" pitchFamily="18" charset="0"/>
              </a:rPr>
              <a:t>). </a:t>
            </a:r>
          </a:p>
          <a:p>
            <a:r>
              <a:rPr lang="es-ES" sz="1600" b="0" i="0" u="none" strike="noStrike" baseline="0" dirty="0">
                <a:solidFill>
                  <a:srgbClr val="000000"/>
                </a:solidFill>
                <a:latin typeface="Times New Roman" panose="02020603050405020304" pitchFamily="18" charset="0"/>
              </a:rPr>
              <a:t>Debido a que a veces los sensores detectan humos y gases que no siempre proceden de incendios (por ejemplo de los cigarrillos o las cocinas), para evitar falsas alarmas, la señal </a:t>
            </a:r>
            <a:r>
              <a:rPr lang="es-ES" sz="1600" b="1" i="0" u="none" strike="noStrike" baseline="0" dirty="0">
                <a:solidFill>
                  <a:srgbClr val="000000"/>
                </a:solidFill>
                <a:latin typeface="Times New Roman" panose="02020603050405020304" pitchFamily="18" charset="0"/>
              </a:rPr>
              <a:t>A </a:t>
            </a:r>
            <a:r>
              <a:rPr lang="es-ES" sz="1600" b="0" i="0" u="none" strike="noStrike" baseline="0" dirty="0">
                <a:solidFill>
                  <a:srgbClr val="000000"/>
                </a:solidFill>
                <a:latin typeface="Times New Roman" panose="02020603050405020304" pitchFamily="18" charset="0"/>
              </a:rPr>
              <a:t>se activará cuando se cumplan las siguientes condiciones: </a:t>
            </a:r>
          </a:p>
          <a:p>
            <a:r>
              <a:rPr lang="es-ES" sz="1600" b="0" i="0" u="none" strike="noStrike" baseline="0" dirty="0">
                <a:solidFill>
                  <a:srgbClr val="000000"/>
                </a:solidFill>
                <a:latin typeface="Times New Roman" panose="02020603050405020304" pitchFamily="18" charset="0"/>
              </a:rPr>
              <a:t>• Si la temperatura es mayor de 60ºC siempre se activará la alarma. </a:t>
            </a:r>
          </a:p>
          <a:p>
            <a:r>
              <a:rPr lang="es-ES" sz="1600" b="0" i="0" u="none" strike="noStrike" baseline="0" dirty="0">
                <a:solidFill>
                  <a:srgbClr val="000000"/>
                </a:solidFill>
                <a:latin typeface="Times New Roman" panose="02020603050405020304" pitchFamily="18" charset="0"/>
              </a:rPr>
              <a:t>• Si la temperatura está entre 45ºC y 60ºC se activará la alarma sólo si han detectado gases o humos (o ambos). </a:t>
            </a:r>
          </a:p>
          <a:p>
            <a:r>
              <a:rPr lang="es-ES" sz="1600" b="0" i="0" u="none" strike="noStrike" baseline="0" dirty="0">
                <a:solidFill>
                  <a:srgbClr val="000000"/>
                </a:solidFill>
                <a:latin typeface="Times New Roman" panose="02020603050405020304" pitchFamily="18" charset="0"/>
              </a:rPr>
              <a:t>• Si la temperatura es menor de 45ºC se activará la alarma sólo si se detectan gases y humos. </a:t>
            </a:r>
          </a:p>
          <a:p>
            <a:endParaRPr lang="es-ES" sz="1600" b="0" i="0" u="none" strike="noStrike" baseline="0" dirty="0">
              <a:solidFill>
                <a:srgbClr val="000000"/>
              </a:solidFill>
              <a:latin typeface="Times New Roman" panose="02020603050405020304" pitchFamily="18" charset="0"/>
            </a:endParaRPr>
          </a:p>
          <a:p>
            <a:r>
              <a:rPr lang="es-ES" sz="1600" b="0" i="0" u="none" strike="noStrike" baseline="0" dirty="0">
                <a:solidFill>
                  <a:srgbClr val="000000"/>
                </a:solidFill>
                <a:latin typeface="Times New Roman" panose="02020603050405020304" pitchFamily="18" charset="0"/>
              </a:rPr>
              <a:t>Resumiendo, las 4 señales binarias de entradas son: </a:t>
            </a:r>
          </a:p>
          <a:p>
            <a:r>
              <a:rPr lang="es-ES" sz="1600" b="0" i="0" u="none" strike="noStrike" baseline="0" dirty="0">
                <a:solidFill>
                  <a:srgbClr val="000000"/>
                </a:solidFill>
                <a:latin typeface="Times New Roman" panose="02020603050405020304" pitchFamily="18" charset="0"/>
              </a:rPr>
              <a:t>• </a:t>
            </a:r>
            <a:r>
              <a:rPr lang="es-ES" sz="1600" b="1" i="0" u="none" strike="noStrike" baseline="0" dirty="0">
                <a:solidFill>
                  <a:srgbClr val="000000"/>
                </a:solidFill>
                <a:latin typeface="Times New Roman" panose="02020603050405020304" pitchFamily="18" charset="0"/>
              </a:rPr>
              <a:t>G: </a:t>
            </a:r>
            <a:r>
              <a:rPr lang="es-ES" sz="1600" b="0" i="0" u="none" strike="noStrike" baseline="0" dirty="0">
                <a:solidFill>
                  <a:srgbClr val="000000"/>
                </a:solidFill>
                <a:latin typeface="Times New Roman" panose="02020603050405020304" pitchFamily="18" charset="0"/>
              </a:rPr>
              <a:t>vale '1' si se detecta </a:t>
            </a:r>
            <a:r>
              <a:rPr lang="es-ES" sz="1600" b="1" i="0" u="none" strike="noStrike" baseline="0" dirty="0">
                <a:solidFill>
                  <a:srgbClr val="000000"/>
                </a:solidFill>
                <a:latin typeface="Times New Roman" panose="02020603050405020304" pitchFamily="18" charset="0"/>
              </a:rPr>
              <a:t>GAS </a:t>
            </a:r>
            <a:r>
              <a:rPr lang="es-ES" sz="1600" b="0" i="0" u="none" strike="noStrike" baseline="0" dirty="0">
                <a:solidFill>
                  <a:srgbClr val="000000"/>
                </a:solidFill>
                <a:latin typeface="Times New Roman" panose="02020603050405020304" pitchFamily="18" charset="0"/>
              </a:rPr>
              <a:t>resultante de la combustión. </a:t>
            </a:r>
          </a:p>
          <a:p>
            <a:r>
              <a:rPr lang="pt-BR" sz="1600" b="0" i="0" u="none" strike="noStrike" baseline="0" dirty="0">
                <a:solidFill>
                  <a:srgbClr val="000000"/>
                </a:solidFill>
                <a:latin typeface="Times New Roman" panose="02020603050405020304" pitchFamily="18" charset="0"/>
              </a:rPr>
              <a:t>• </a:t>
            </a:r>
            <a:r>
              <a:rPr lang="pt-BR" sz="1600" b="1" i="0" u="none" strike="noStrike" baseline="0" dirty="0">
                <a:solidFill>
                  <a:srgbClr val="000000"/>
                </a:solidFill>
                <a:latin typeface="Times New Roman" panose="02020603050405020304" pitchFamily="18" charset="0"/>
              </a:rPr>
              <a:t>H: </a:t>
            </a:r>
            <a:r>
              <a:rPr lang="pt-BR" sz="1600" b="0" i="0" u="none" strike="noStrike" baseline="0" dirty="0">
                <a:solidFill>
                  <a:srgbClr val="000000"/>
                </a:solidFill>
                <a:latin typeface="Times New Roman" panose="02020603050405020304" pitchFamily="18" charset="0"/>
              </a:rPr>
              <a:t>vale '1' si se detecta </a:t>
            </a:r>
            <a:r>
              <a:rPr lang="pt-BR" sz="1600" b="1" i="0" u="none" strike="noStrike" baseline="0" dirty="0">
                <a:solidFill>
                  <a:srgbClr val="000000"/>
                </a:solidFill>
                <a:latin typeface="Times New Roman" panose="02020603050405020304" pitchFamily="18" charset="0"/>
              </a:rPr>
              <a:t>HUMO</a:t>
            </a:r>
            <a:r>
              <a:rPr lang="pt-BR" sz="1600" b="0" i="0" u="none" strike="noStrike" baseline="0" dirty="0">
                <a:solidFill>
                  <a:srgbClr val="000000"/>
                </a:solidFill>
                <a:latin typeface="Times New Roman" panose="02020603050405020304" pitchFamily="18" charset="0"/>
              </a:rPr>
              <a:t>. </a:t>
            </a:r>
          </a:p>
          <a:p>
            <a:r>
              <a:rPr lang="es-ES" sz="1600" b="0" i="0" u="none" strike="noStrike" baseline="0" dirty="0">
                <a:solidFill>
                  <a:srgbClr val="000000"/>
                </a:solidFill>
                <a:latin typeface="Times New Roman" panose="02020603050405020304" pitchFamily="18" charset="0"/>
              </a:rPr>
              <a:t>• </a:t>
            </a:r>
            <a:r>
              <a:rPr lang="es-ES" sz="1600" b="1" i="0" u="none" strike="noStrike" baseline="0" dirty="0">
                <a:solidFill>
                  <a:srgbClr val="000000"/>
                </a:solidFill>
                <a:latin typeface="Times New Roman" panose="02020603050405020304" pitchFamily="18" charset="0"/>
              </a:rPr>
              <a:t>T</a:t>
            </a:r>
            <a:r>
              <a:rPr lang="es-ES" sz="1600" b="1" i="0" u="none" strike="noStrike" baseline="-25000" dirty="0">
                <a:solidFill>
                  <a:srgbClr val="000000"/>
                </a:solidFill>
                <a:latin typeface="Times New Roman" panose="02020603050405020304" pitchFamily="18" charset="0"/>
              </a:rPr>
              <a:t>45</a:t>
            </a:r>
            <a:r>
              <a:rPr lang="es-ES" sz="1600" b="0" i="0" u="none" strike="noStrike" baseline="0" dirty="0">
                <a:solidFill>
                  <a:srgbClr val="000000"/>
                </a:solidFill>
                <a:latin typeface="Times New Roman" panose="02020603050405020304" pitchFamily="18" charset="0"/>
              </a:rPr>
              <a:t>: vale '1' si la temperatura es superior a 45ºC. </a:t>
            </a:r>
          </a:p>
          <a:p>
            <a:r>
              <a:rPr lang="es-ES" sz="1600" b="0" i="0" u="none" strike="noStrike" baseline="0" dirty="0">
                <a:solidFill>
                  <a:srgbClr val="000000"/>
                </a:solidFill>
                <a:latin typeface="Times New Roman" panose="02020603050405020304" pitchFamily="18" charset="0"/>
              </a:rPr>
              <a:t>• </a:t>
            </a:r>
            <a:r>
              <a:rPr lang="es-ES" sz="1600" b="1" i="0" u="none" strike="noStrike" baseline="0" dirty="0">
                <a:solidFill>
                  <a:srgbClr val="000000"/>
                </a:solidFill>
                <a:latin typeface="Times New Roman" panose="02020603050405020304" pitchFamily="18" charset="0"/>
              </a:rPr>
              <a:t>T</a:t>
            </a:r>
            <a:r>
              <a:rPr lang="es-ES" sz="1600" b="1" i="0" u="none" strike="noStrike" baseline="-25000" dirty="0">
                <a:solidFill>
                  <a:srgbClr val="000000"/>
                </a:solidFill>
                <a:latin typeface="Times New Roman" panose="02020603050405020304" pitchFamily="18" charset="0"/>
              </a:rPr>
              <a:t>60</a:t>
            </a:r>
            <a:r>
              <a:rPr lang="es-ES" sz="1600" b="0" i="0" u="none" strike="noStrike" baseline="0" dirty="0">
                <a:solidFill>
                  <a:srgbClr val="000000"/>
                </a:solidFill>
                <a:latin typeface="Times New Roman" panose="02020603050405020304" pitchFamily="18" charset="0"/>
              </a:rPr>
              <a:t>: vale '1' si la temperatura es superior a 60ºC. La señal de salida </a:t>
            </a:r>
            <a:r>
              <a:rPr lang="es-ES" sz="1600" b="1" i="0" u="none" strike="noStrike" baseline="0" dirty="0">
                <a:solidFill>
                  <a:srgbClr val="000000"/>
                </a:solidFill>
                <a:latin typeface="Times New Roman" panose="02020603050405020304" pitchFamily="18" charset="0"/>
              </a:rPr>
              <a:t>A </a:t>
            </a:r>
            <a:r>
              <a:rPr lang="es-ES" sz="1600" b="0" i="0" u="none" strike="noStrike" baseline="0" dirty="0">
                <a:solidFill>
                  <a:srgbClr val="000000"/>
                </a:solidFill>
                <a:latin typeface="Times New Roman" panose="02020603050405020304" pitchFamily="18" charset="0"/>
              </a:rPr>
              <a:t>(alarma) se activará a nivel alto ‘1’. </a:t>
            </a:r>
          </a:p>
          <a:p>
            <a:endParaRPr lang="es-ES" sz="1600" b="0" i="0" u="none" strike="noStrike" baseline="0" dirty="0">
              <a:solidFill>
                <a:srgbClr val="000000"/>
              </a:solidFill>
              <a:latin typeface="Times New Roman" panose="02020603050405020304" pitchFamily="18" charset="0"/>
            </a:endParaRPr>
          </a:p>
          <a:p>
            <a:r>
              <a:rPr lang="es-ES" sz="1600" b="0" i="0" u="none" strike="noStrike" baseline="0" dirty="0">
                <a:solidFill>
                  <a:srgbClr val="000000"/>
                </a:solidFill>
                <a:latin typeface="Times New Roman" panose="02020603050405020304" pitchFamily="18" charset="0"/>
              </a:rPr>
              <a:t>Se pide: </a:t>
            </a:r>
          </a:p>
          <a:p>
            <a:r>
              <a:rPr lang="es-ES" sz="1600" b="0" i="0" u="none" strike="noStrike" baseline="0" dirty="0">
                <a:solidFill>
                  <a:srgbClr val="000000"/>
                </a:solidFill>
                <a:latin typeface="Times New Roman" panose="02020603050405020304" pitchFamily="18" charset="0"/>
              </a:rPr>
              <a:t>a) Realizar la tabla de verdad de la señal de alarma (</a:t>
            </a:r>
            <a:r>
              <a:rPr lang="es-ES" sz="1600" b="1" i="0" u="none" strike="noStrike" baseline="0" dirty="0">
                <a:solidFill>
                  <a:srgbClr val="000000"/>
                </a:solidFill>
                <a:latin typeface="Times New Roman" panose="02020603050405020304" pitchFamily="18" charset="0"/>
              </a:rPr>
              <a:t>A</a:t>
            </a:r>
            <a:r>
              <a:rPr lang="es-ES" sz="1600" b="0" i="0" u="none" strike="noStrike" baseline="0" dirty="0">
                <a:solidFill>
                  <a:srgbClr val="000000"/>
                </a:solidFill>
                <a:latin typeface="Times New Roman" panose="02020603050405020304" pitchFamily="18" charset="0"/>
              </a:rPr>
              <a:t>) a partir de las señales de entrada (</a:t>
            </a:r>
            <a:r>
              <a:rPr lang="es-ES" sz="1600" b="1" i="0" u="none" strike="noStrike" baseline="0" dirty="0">
                <a:solidFill>
                  <a:srgbClr val="000000"/>
                </a:solidFill>
                <a:latin typeface="Times New Roman" panose="02020603050405020304" pitchFamily="18" charset="0"/>
              </a:rPr>
              <a:t>G</a:t>
            </a:r>
            <a:r>
              <a:rPr lang="es-ES" sz="1600" b="0" i="0" u="none" strike="noStrike" baseline="0" dirty="0">
                <a:solidFill>
                  <a:srgbClr val="000000"/>
                </a:solidFill>
                <a:latin typeface="Times New Roman" panose="02020603050405020304" pitchFamily="18" charset="0"/>
              </a:rPr>
              <a:t>, </a:t>
            </a:r>
            <a:r>
              <a:rPr lang="es-ES" sz="1600" b="1" i="0" u="none" strike="noStrike" baseline="0" dirty="0">
                <a:solidFill>
                  <a:srgbClr val="000000"/>
                </a:solidFill>
                <a:latin typeface="Times New Roman" panose="02020603050405020304" pitchFamily="18" charset="0"/>
              </a:rPr>
              <a:t>H</a:t>
            </a:r>
            <a:r>
              <a:rPr lang="es-ES" sz="1600" b="0" i="0" u="none" strike="noStrike" baseline="0" dirty="0">
                <a:solidFill>
                  <a:srgbClr val="000000"/>
                </a:solidFill>
                <a:latin typeface="Times New Roman" panose="02020603050405020304" pitchFamily="18" charset="0"/>
              </a:rPr>
              <a:t>, </a:t>
            </a:r>
            <a:r>
              <a:rPr lang="es-ES" sz="1600" b="1" i="0" u="none" strike="noStrike" baseline="0" dirty="0">
                <a:solidFill>
                  <a:srgbClr val="000000"/>
                </a:solidFill>
                <a:latin typeface="Times New Roman" panose="02020603050405020304" pitchFamily="18" charset="0"/>
              </a:rPr>
              <a:t>T</a:t>
            </a:r>
            <a:r>
              <a:rPr lang="es-ES" sz="1600" b="1" i="0" u="none" strike="noStrike" baseline="-25000" dirty="0">
                <a:solidFill>
                  <a:srgbClr val="000000"/>
                </a:solidFill>
                <a:latin typeface="Times New Roman" panose="02020603050405020304" pitchFamily="18" charset="0"/>
              </a:rPr>
              <a:t>45</a:t>
            </a:r>
            <a:r>
              <a:rPr lang="es-ES" sz="1600" b="0" i="0" u="none" strike="noStrike" baseline="0" dirty="0">
                <a:solidFill>
                  <a:srgbClr val="000000"/>
                </a:solidFill>
                <a:latin typeface="Times New Roman" panose="02020603050405020304" pitchFamily="18" charset="0"/>
              </a:rPr>
              <a:t>, </a:t>
            </a:r>
            <a:r>
              <a:rPr lang="es-ES" sz="1600" b="1" i="0" u="none" strike="noStrike" baseline="0" dirty="0">
                <a:solidFill>
                  <a:srgbClr val="000000"/>
                </a:solidFill>
                <a:latin typeface="Times New Roman" panose="02020603050405020304" pitchFamily="18" charset="0"/>
              </a:rPr>
              <a:t>T</a:t>
            </a:r>
            <a:r>
              <a:rPr lang="es-ES" sz="1600" b="1" i="0" u="none" strike="noStrike" baseline="-25000" dirty="0">
                <a:solidFill>
                  <a:srgbClr val="000000"/>
                </a:solidFill>
                <a:latin typeface="Times New Roman" panose="02020603050405020304" pitchFamily="18" charset="0"/>
              </a:rPr>
              <a:t>60</a:t>
            </a:r>
            <a:r>
              <a:rPr lang="es-ES" sz="1600" b="0" i="0" u="none" strike="noStrike" baseline="0" dirty="0">
                <a:solidFill>
                  <a:srgbClr val="000000"/>
                </a:solidFill>
                <a:latin typeface="Times New Roman" panose="02020603050405020304" pitchFamily="18" charset="0"/>
              </a:rPr>
              <a:t>). </a:t>
            </a:r>
          </a:p>
          <a:p>
            <a:r>
              <a:rPr lang="es-ES" sz="1600" b="0" i="0" u="none" strike="noStrike" baseline="0" dirty="0">
                <a:solidFill>
                  <a:srgbClr val="000000"/>
                </a:solidFill>
                <a:latin typeface="Times New Roman" panose="02020603050405020304" pitchFamily="18" charset="0"/>
              </a:rPr>
              <a:t>b) Expresar la señal </a:t>
            </a:r>
            <a:r>
              <a:rPr lang="es-ES" sz="1600" b="1" i="0" u="none" strike="noStrike" baseline="0" dirty="0">
                <a:solidFill>
                  <a:srgbClr val="000000"/>
                </a:solidFill>
                <a:latin typeface="Times New Roman" panose="02020603050405020304" pitchFamily="18" charset="0"/>
              </a:rPr>
              <a:t>A </a:t>
            </a:r>
            <a:r>
              <a:rPr lang="es-ES" sz="1600" b="0" i="0" u="none" strike="noStrike" baseline="0" dirty="0">
                <a:solidFill>
                  <a:srgbClr val="000000"/>
                </a:solidFill>
                <a:latin typeface="Times New Roman" panose="02020603050405020304" pitchFamily="18" charset="0"/>
              </a:rPr>
              <a:t>como suma de productos (Primer Forma Canónica) </a:t>
            </a:r>
          </a:p>
          <a:p>
            <a:r>
              <a:rPr lang="es-ES" sz="1600" b="0" i="0" u="none" strike="noStrike" baseline="0" dirty="0">
                <a:solidFill>
                  <a:srgbClr val="000000"/>
                </a:solidFill>
                <a:latin typeface="Times New Roman" panose="02020603050405020304" pitchFamily="18" charset="0"/>
              </a:rPr>
              <a:t>c) Obtener la expresión reducida de la señal </a:t>
            </a:r>
            <a:r>
              <a:rPr lang="es-ES" sz="1600" b="1" i="0" u="none" strike="noStrike" baseline="0" dirty="0">
                <a:solidFill>
                  <a:srgbClr val="000000"/>
                </a:solidFill>
                <a:latin typeface="Times New Roman" panose="02020603050405020304" pitchFamily="18" charset="0"/>
              </a:rPr>
              <a:t>A </a:t>
            </a:r>
            <a:r>
              <a:rPr lang="es-ES" sz="1600" b="0" i="0" u="none" strike="noStrike" baseline="0" dirty="0">
                <a:solidFill>
                  <a:srgbClr val="000000"/>
                </a:solidFill>
                <a:latin typeface="Times New Roman" panose="02020603050405020304" pitchFamily="18" charset="0"/>
              </a:rPr>
              <a:t>en suma de productos por el método de Karnaugh. </a:t>
            </a:r>
          </a:p>
          <a:p>
            <a:r>
              <a:rPr lang="es-ES" sz="1600" b="0" i="0" u="none" strike="noStrike" baseline="0" dirty="0">
                <a:solidFill>
                  <a:srgbClr val="000000"/>
                </a:solidFill>
                <a:latin typeface="Times New Roman" panose="02020603050405020304" pitchFamily="18" charset="0"/>
              </a:rPr>
              <a:t>d) Implementa la señal </a:t>
            </a:r>
            <a:r>
              <a:rPr lang="es-ES" sz="1600" b="1" i="0" u="none" strike="noStrike" baseline="0" dirty="0">
                <a:solidFill>
                  <a:srgbClr val="000000"/>
                </a:solidFill>
                <a:latin typeface="Times New Roman" panose="02020603050405020304" pitchFamily="18" charset="0"/>
              </a:rPr>
              <a:t>A </a:t>
            </a:r>
            <a:r>
              <a:rPr lang="es-ES" sz="1600" b="0" i="0" u="none" strike="noStrike" baseline="0" dirty="0">
                <a:solidFill>
                  <a:srgbClr val="000000"/>
                </a:solidFill>
                <a:latin typeface="Times New Roman" panose="02020603050405020304" pitchFamily="18" charset="0"/>
              </a:rPr>
              <a:t>obtenida el en apartado anterior utilizando puertas lógicas. </a:t>
            </a:r>
          </a:p>
        </p:txBody>
      </p:sp>
      <p:sp>
        <p:nvSpPr>
          <p:cNvPr id="2" name="Marcador de número de diapositiva 1">
            <a:extLst>
              <a:ext uri="{FF2B5EF4-FFF2-40B4-BE49-F238E27FC236}">
                <a16:creationId xmlns:a16="http://schemas.microsoft.com/office/drawing/2014/main" id="{2618CF89-9245-4B15-B6F8-BDDFC8F0886A}"/>
              </a:ext>
            </a:extLst>
          </p:cNvPr>
          <p:cNvSpPr>
            <a:spLocks noGrp="1"/>
          </p:cNvSpPr>
          <p:nvPr>
            <p:ph type="sldNum" sz="quarter" idx="12"/>
          </p:nvPr>
        </p:nvSpPr>
        <p:spPr/>
        <p:txBody>
          <a:bodyPr/>
          <a:lstStyle/>
          <a:p>
            <a:fld id="{78733FC4-8689-4CA5-A153-34ADD6EFE592}" type="slidenum">
              <a:rPr lang="es-ES" smtClean="0"/>
              <a:t>144</a:t>
            </a:fld>
            <a:endParaRPr lang="es-ES"/>
          </a:p>
        </p:txBody>
      </p:sp>
    </p:spTree>
    <p:custDataLst>
      <p:tags r:id="rId1"/>
    </p:custDataLst>
    <p:extLst>
      <p:ext uri="{BB962C8B-B14F-4D97-AF65-F5344CB8AC3E}">
        <p14:creationId xmlns:p14="http://schemas.microsoft.com/office/powerpoint/2010/main" val="129412335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142D8A97-3A67-40F7-B6C5-C485663BF264}"/>
              </a:ext>
            </a:extLst>
          </p:cNvPr>
          <p:cNvGraphicFramePr>
            <a:graphicFrameLocks noGrp="1"/>
          </p:cNvGraphicFramePr>
          <p:nvPr>
            <p:extLst>
              <p:ext uri="{D42A27DB-BD31-4B8C-83A1-F6EECF244321}">
                <p14:modId xmlns:p14="http://schemas.microsoft.com/office/powerpoint/2010/main" val="2750278897"/>
              </p:ext>
            </p:extLst>
          </p:nvPr>
        </p:nvGraphicFramePr>
        <p:xfrm>
          <a:off x="492174" y="983829"/>
          <a:ext cx="2305328" cy="4015740"/>
        </p:xfrm>
        <a:graphic>
          <a:graphicData uri="http://schemas.openxmlformats.org/drawingml/2006/table">
            <a:tbl>
              <a:tblPr firstRow="1" bandRow="1">
                <a:tableStyleId>{5C22544A-7EE6-4342-B048-85BDC9FD1C3A}</a:tableStyleId>
              </a:tblPr>
              <a:tblGrid>
                <a:gridCol w="312769">
                  <a:extLst>
                    <a:ext uri="{9D8B030D-6E8A-4147-A177-3AD203B41FA5}">
                      <a16:colId xmlns:a16="http://schemas.microsoft.com/office/drawing/2014/main" val="4195853776"/>
                    </a:ext>
                  </a:extLst>
                </a:gridCol>
                <a:gridCol w="284094">
                  <a:extLst>
                    <a:ext uri="{9D8B030D-6E8A-4147-A177-3AD203B41FA5}">
                      <a16:colId xmlns:a16="http://schemas.microsoft.com/office/drawing/2014/main" val="2604847045"/>
                    </a:ext>
                  </a:extLst>
                </a:gridCol>
                <a:gridCol w="416560">
                  <a:extLst>
                    <a:ext uri="{9D8B030D-6E8A-4147-A177-3AD203B41FA5}">
                      <a16:colId xmlns:a16="http://schemas.microsoft.com/office/drawing/2014/main" val="539143443"/>
                    </a:ext>
                  </a:extLst>
                </a:gridCol>
                <a:gridCol w="502605">
                  <a:extLst>
                    <a:ext uri="{9D8B030D-6E8A-4147-A177-3AD203B41FA5}">
                      <a16:colId xmlns:a16="http://schemas.microsoft.com/office/drawing/2014/main" val="2863522768"/>
                    </a:ext>
                  </a:extLst>
                </a:gridCol>
                <a:gridCol w="789300">
                  <a:extLst>
                    <a:ext uri="{9D8B030D-6E8A-4147-A177-3AD203B41FA5}">
                      <a16:colId xmlns:a16="http://schemas.microsoft.com/office/drawing/2014/main" val="734108888"/>
                    </a:ext>
                  </a:extLst>
                </a:gridCol>
              </a:tblGrid>
              <a:tr h="205740">
                <a:tc>
                  <a:txBody>
                    <a:bodyPr/>
                    <a:lstStyle/>
                    <a:p>
                      <a:pPr algn="ctr"/>
                      <a:r>
                        <a:rPr lang="es-ES" sz="1100" dirty="0"/>
                        <a:t>G</a:t>
                      </a:r>
                    </a:p>
                  </a:txBody>
                  <a:tcPr marL="68580" marR="68580" marT="34290" marB="34290"/>
                </a:tc>
                <a:tc>
                  <a:txBody>
                    <a:bodyPr/>
                    <a:lstStyle/>
                    <a:p>
                      <a:pPr algn="ctr"/>
                      <a:r>
                        <a:rPr lang="es-ES" sz="1100" dirty="0"/>
                        <a:t>H</a:t>
                      </a:r>
                    </a:p>
                  </a:txBody>
                  <a:tcPr marL="68580" marR="68580" marT="34290" marB="34290"/>
                </a:tc>
                <a:tc>
                  <a:txBody>
                    <a:bodyPr/>
                    <a:lstStyle/>
                    <a:p>
                      <a:pPr algn="ctr"/>
                      <a:r>
                        <a:rPr lang="es-ES" sz="1100" dirty="0"/>
                        <a:t>T</a:t>
                      </a:r>
                      <a:r>
                        <a:rPr lang="es-ES" sz="1100" baseline="-25000" dirty="0"/>
                        <a:t>45</a:t>
                      </a:r>
                    </a:p>
                  </a:txBody>
                  <a:tcPr marL="68580" marR="68580" marT="34290" marB="34290"/>
                </a:tc>
                <a:tc>
                  <a:txBody>
                    <a:bodyPr/>
                    <a:lstStyle/>
                    <a:p>
                      <a:pPr algn="ctr"/>
                      <a:r>
                        <a:rPr lang="es-ES" sz="1100" dirty="0"/>
                        <a:t>T</a:t>
                      </a:r>
                      <a:r>
                        <a:rPr lang="es-ES" sz="1100" baseline="-25000" dirty="0"/>
                        <a:t>60</a:t>
                      </a:r>
                    </a:p>
                  </a:txBody>
                  <a:tcPr marL="68580" marR="68580" marT="34290" marB="34290"/>
                </a:tc>
                <a:tc>
                  <a:txBody>
                    <a:bodyPr/>
                    <a:lstStyle/>
                    <a:p>
                      <a:pPr algn="ctr"/>
                      <a:r>
                        <a:rPr lang="es-ES" sz="1100" b="0" dirty="0"/>
                        <a:t>Salida(A)</a:t>
                      </a:r>
                    </a:p>
                  </a:txBody>
                  <a:tcPr marL="68580" marR="68580" marT="34290" marB="34290"/>
                </a:tc>
                <a:extLst>
                  <a:ext uri="{0D108BD9-81ED-4DB2-BD59-A6C34878D82A}">
                    <a16:rowId xmlns:a16="http://schemas.microsoft.com/office/drawing/2014/main" val="2620825353"/>
                  </a:ext>
                </a:extLst>
              </a:tr>
              <a:tr h="205740">
                <a:tc>
                  <a:txBody>
                    <a:bodyPr/>
                    <a:lstStyle/>
                    <a:p>
                      <a:pPr algn="ctr"/>
                      <a:r>
                        <a:rPr lang="es-ES" sz="1100" dirty="0"/>
                        <a:t>0</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b="1" dirty="0"/>
                        <a:t>0</a:t>
                      </a:r>
                    </a:p>
                  </a:txBody>
                  <a:tcPr marL="68580" marR="68580" marT="34290" marB="34290"/>
                </a:tc>
                <a:extLst>
                  <a:ext uri="{0D108BD9-81ED-4DB2-BD59-A6C34878D82A}">
                    <a16:rowId xmlns:a16="http://schemas.microsoft.com/office/drawing/2014/main" val="3949064274"/>
                  </a:ext>
                </a:extLst>
              </a:tr>
              <a:tr h="205740">
                <a:tc>
                  <a:txBody>
                    <a:bodyPr/>
                    <a:lstStyle/>
                    <a:p>
                      <a:pPr algn="ctr"/>
                      <a:r>
                        <a:rPr lang="es-ES" sz="1100" dirty="0"/>
                        <a:t>0</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b="1" dirty="0"/>
                        <a:t>X</a:t>
                      </a:r>
                    </a:p>
                  </a:txBody>
                  <a:tcPr marL="68580" marR="68580" marT="34290" marB="34290"/>
                </a:tc>
                <a:extLst>
                  <a:ext uri="{0D108BD9-81ED-4DB2-BD59-A6C34878D82A}">
                    <a16:rowId xmlns:a16="http://schemas.microsoft.com/office/drawing/2014/main" val="4151661089"/>
                  </a:ext>
                </a:extLst>
              </a:tr>
              <a:tr h="205740">
                <a:tc>
                  <a:txBody>
                    <a:bodyPr/>
                    <a:lstStyle/>
                    <a:p>
                      <a:pPr algn="ctr"/>
                      <a:r>
                        <a:rPr lang="es-ES" sz="1100" dirty="0"/>
                        <a:t>0</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b="1" dirty="0"/>
                        <a:t>0</a:t>
                      </a:r>
                    </a:p>
                  </a:txBody>
                  <a:tcPr marL="68580" marR="68580" marT="34290" marB="34290"/>
                </a:tc>
                <a:extLst>
                  <a:ext uri="{0D108BD9-81ED-4DB2-BD59-A6C34878D82A}">
                    <a16:rowId xmlns:a16="http://schemas.microsoft.com/office/drawing/2014/main" val="4087839958"/>
                  </a:ext>
                </a:extLst>
              </a:tr>
              <a:tr h="205740">
                <a:tc>
                  <a:txBody>
                    <a:bodyPr/>
                    <a:lstStyle/>
                    <a:p>
                      <a:pPr algn="ctr"/>
                      <a:r>
                        <a:rPr lang="es-ES" sz="1100" dirty="0"/>
                        <a:t>0</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b="1" dirty="0"/>
                        <a:t>1</a:t>
                      </a:r>
                    </a:p>
                  </a:txBody>
                  <a:tcPr marL="68580" marR="68580" marT="34290" marB="34290"/>
                </a:tc>
                <a:extLst>
                  <a:ext uri="{0D108BD9-81ED-4DB2-BD59-A6C34878D82A}">
                    <a16:rowId xmlns:a16="http://schemas.microsoft.com/office/drawing/2014/main" val="1881981781"/>
                  </a:ext>
                </a:extLst>
              </a:tr>
              <a:tr h="205740">
                <a:tc>
                  <a:txBody>
                    <a:bodyPr/>
                    <a:lstStyle/>
                    <a:p>
                      <a:pPr algn="ctr"/>
                      <a:r>
                        <a:rPr lang="es-ES" sz="1100" dirty="0"/>
                        <a:t>0</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b="1" dirty="0"/>
                        <a:t>0</a:t>
                      </a:r>
                    </a:p>
                  </a:txBody>
                  <a:tcPr marL="68580" marR="68580" marT="34290" marB="34290"/>
                </a:tc>
                <a:extLst>
                  <a:ext uri="{0D108BD9-81ED-4DB2-BD59-A6C34878D82A}">
                    <a16:rowId xmlns:a16="http://schemas.microsoft.com/office/drawing/2014/main" val="2132309881"/>
                  </a:ext>
                </a:extLst>
              </a:tr>
              <a:tr h="205740">
                <a:tc>
                  <a:txBody>
                    <a:bodyPr/>
                    <a:lstStyle/>
                    <a:p>
                      <a:pPr algn="ctr"/>
                      <a:r>
                        <a:rPr lang="es-ES" sz="1100" dirty="0"/>
                        <a:t>0</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b="1" dirty="0"/>
                        <a:t>X</a:t>
                      </a:r>
                    </a:p>
                  </a:txBody>
                  <a:tcPr marL="68580" marR="68580" marT="34290" marB="34290"/>
                </a:tc>
                <a:extLst>
                  <a:ext uri="{0D108BD9-81ED-4DB2-BD59-A6C34878D82A}">
                    <a16:rowId xmlns:a16="http://schemas.microsoft.com/office/drawing/2014/main" val="2975735689"/>
                  </a:ext>
                </a:extLst>
              </a:tr>
              <a:tr h="205740">
                <a:tc>
                  <a:txBody>
                    <a:bodyPr/>
                    <a:lstStyle/>
                    <a:p>
                      <a:pPr algn="ctr"/>
                      <a:r>
                        <a:rPr lang="es-ES" sz="1100" dirty="0"/>
                        <a:t>0</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b="1" dirty="0"/>
                        <a:t>1</a:t>
                      </a:r>
                    </a:p>
                  </a:txBody>
                  <a:tcPr marL="68580" marR="68580" marT="34290" marB="34290"/>
                </a:tc>
                <a:extLst>
                  <a:ext uri="{0D108BD9-81ED-4DB2-BD59-A6C34878D82A}">
                    <a16:rowId xmlns:a16="http://schemas.microsoft.com/office/drawing/2014/main" val="1707411685"/>
                  </a:ext>
                </a:extLst>
              </a:tr>
              <a:tr h="205740">
                <a:tc>
                  <a:txBody>
                    <a:bodyPr/>
                    <a:lstStyle/>
                    <a:p>
                      <a:pPr algn="ctr"/>
                      <a:r>
                        <a:rPr lang="es-ES" sz="1100" dirty="0"/>
                        <a:t>0</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b="1" dirty="0"/>
                        <a:t>1</a:t>
                      </a:r>
                    </a:p>
                  </a:txBody>
                  <a:tcPr marL="68580" marR="68580" marT="34290" marB="34290"/>
                </a:tc>
                <a:extLst>
                  <a:ext uri="{0D108BD9-81ED-4DB2-BD59-A6C34878D82A}">
                    <a16:rowId xmlns:a16="http://schemas.microsoft.com/office/drawing/2014/main" val="3814556177"/>
                  </a:ext>
                </a:extLst>
              </a:tr>
              <a:tr h="205740">
                <a:tc>
                  <a:txBody>
                    <a:bodyPr/>
                    <a:lstStyle/>
                    <a:p>
                      <a:pPr algn="ctr"/>
                      <a:r>
                        <a:rPr lang="es-ES" sz="1100" dirty="0"/>
                        <a:t>1</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b="1" dirty="0"/>
                        <a:t>0</a:t>
                      </a:r>
                    </a:p>
                  </a:txBody>
                  <a:tcPr marL="68580" marR="68580" marT="34290" marB="34290"/>
                </a:tc>
                <a:extLst>
                  <a:ext uri="{0D108BD9-81ED-4DB2-BD59-A6C34878D82A}">
                    <a16:rowId xmlns:a16="http://schemas.microsoft.com/office/drawing/2014/main" val="2390409689"/>
                  </a:ext>
                </a:extLst>
              </a:tr>
              <a:tr h="205740">
                <a:tc>
                  <a:txBody>
                    <a:bodyPr/>
                    <a:lstStyle/>
                    <a:p>
                      <a:pPr algn="ctr"/>
                      <a:r>
                        <a:rPr lang="es-ES" sz="1100" dirty="0"/>
                        <a:t>1</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b="1" dirty="0"/>
                        <a:t>X</a:t>
                      </a:r>
                    </a:p>
                  </a:txBody>
                  <a:tcPr marL="68580" marR="68580" marT="34290" marB="34290"/>
                </a:tc>
                <a:extLst>
                  <a:ext uri="{0D108BD9-81ED-4DB2-BD59-A6C34878D82A}">
                    <a16:rowId xmlns:a16="http://schemas.microsoft.com/office/drawing/2014/main" val="143568874"/>
                  </a:ext>
                </a:extLst>
              </a:tr>
              <a:tr h="205740">
                <a:tc>
                  <a:txBody>
                    <a:bodyPr/>
                    <a:lstStyle/>
                    <a:p>
                      <a:pPr algn="ctr"/>
                      <a:r>
                        <a:rPr lang="es-ES" sz="1100" dirty="0"/>
                        <a:t>1</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b="1" dirty="0"/>
                        <a:t>1</a:t>
                      </a:r>
                    </a:p>
                  </a:txBody>
                  <a:tcPr marL="68580" marR="68580" marT="34290" marB="34290"/>
                </a:tc>
                <a:extLst>
                  <a:ext uri="{0D108BD9-81ED-4DB2-BD59-A6C34878D82A}">
                    <a16:rowId xmlns:a16="http://schemas.microsoft.com/office/drawing/2014/main" val="1716744224"/>
                  </a:ext>
                </a:extLst>
              </a:tr>
              <a:tr h="205740">
                <a:tc>
                  <a:txBody>
                    <a:bodyPr/>
                    <a:lstStyle/>
                    <a:p>
                      <a:pPr algn="ctr"/>
                      <a:r>
                        <a:rPr lang="es-ES" sz="1100" dirty="0"/>
                        <a:t>1</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b="1" dirty="0"/>
                        <a:t>1</a:t>
                      </a:r>
                    </a:p>
                  </a:txBody>
                  <a:tcPr marL="68580" marR="68580" marT="34290" marB="34290"/>
                </a:tc>
                <a:extLst>
                  <a:ext uri="{0D108BD9-81ED-4DB2-BD59-A6C34878D82A}">
                    <a16:rowId xmlns:a16="http://schemas.microsoft.com/office/drawing/2014/main" val="1094771030"/>
                  </a:ext>
                </a:extLst>
              </a:tr>
              <a:tr h="205740">
                <a:tc>
                  <a:txBody>
                    <a:bodyPr/>
                    <a:lstStyle/>
                    <a:p>
                      <a:pPr algn="ctr"/>
                      <a:r>
                        <a:rPr lang="es-ES" sz="1100" dirty="0"/>
                        <a:t>1</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b="1" dirty="0"/>
                        <a:t>1</a:t>
                      </a:r>
                    </a:p>
                  </a:txBody>
                  <a:tcPr marL="68580" marR="68580" marT="34290" marB="34290"/>
                </a:tc>
                <a:extLst>
                  <a:ext uri="{0D108BD9-81ED-4DB2-BD59-A6C34878D82A}">
                    <a16:rowId xmlns:a16="http://schemas.microsoft.com/office/drawing/2014/main" val="814350124"/>
                  </a:ext>
                </a:extLst>
              </a:tr>
              <a:tr h="205740">
                <a:tc>
                  <a:txBody>
                    <a:bodyPr/>
                    <a:lstStyle/>
                    <a:p>
                      <a:pPr algn="ctr"/>
                      <a:r>
                        <a:rPr lang="es-ES" sz="1100" dirty="0"/>
                        <a:t>1</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b="1" dirty="0"/>
                        <a:t>X</a:t>
                      </a:r>
                    </a:p>
                  </a:txBody>
                  <a:tcPr marL="68580" marR="68580" marT="34290" marB="34290"/>
                </a:tc>
                <a:extLst>
                  <a:ext uri="{0D108BD9-81ED-4DB2-BD59-A6C34878D82A}">
                    <a16:rowId xmlns:a16="http://schemas.microsoft.com/office/drawing/2014/main" val="3213914616"/>
                  </a:ext>
                </a:extLst>
              </a:tr>
              <a:tr h="205740">
                <a:tc>
                  <a:txBody>
                    <a:bodyPr/>
                    <a:lstStyle/>
                    <a:p>
                      <a:pPr algn="ctr"/>
                      <a:r>
                        <a:rPr lang="es-ES" sz="1100" dirty="0"/>
                        <a:t>1</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b="1" dirty="0"/>
                        <a:t>1</a:t>
                      </a:r>
                    </a:p>
                  </a:txBody>
                  <a:tcPr marL="68580" marR="68580" marT="34290" marB="34290"/>
                </a:tc>
                <a:extLst>
                  <a:ext uri="{0D108BD9-81ED-4DB2-BD59-A6C34878D82A}">
                    <a16:rowId xmlns:a16="http://schemas.microsoft.com/office/drawing/2014/main" val="2991518999"/>
                  </a:ext>
                </a:extLst>
              </a:tr>
              <a:tr h="205740">
                <a:tc>
                  <a:txBody>
                    <a:bodyPr/>
                    <a:lstStyle/>
                    <a:p>
                      <a:pPr algn="ctr"/>
                      <a:r>
                        <a:rPr lang="es-ES" sz="1100" dirty="0"/>
                        <a:t>1</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b="1" dirty="0"/>
                        <a:t>1</a:t>
                      </a:r>
                    </a:p>
                  </a:txBody>
                  <a:tcPr marL="68580" marR="68580" marT="34290" marB="34290"/>
                </a:tc>
                <a:extLst>
                  <a:ext uri="{0D108BD9-81ED-4DB2-BD59-A6C34878D82A}">
                    <a16:rowId xmlns:a16="http://schemas.microsoft.com/office/drawing/2014/main" val="4282325400"/>
                  </a:ext>
                </a:extLst>
              </a:tr>
            </a:tbl>
          </a:graphicData>
        </a:graphic>
      </p:graphicFrame>
      <p:sp>
        <p:nvSpPr>
          <p:cNvPr id="5" name="CuadroTexto 4">
            <a:extLst>
              <a:ext uri="{FF2B5EF4-FFF2-40B4-BE49-F238E27FC236}">
                <a16:creationId xmlns:a16="http://schemas.microsoft.com/office/drawing/2014/main" id="{1820B5D4-B5BF-4BDC-BD1A-899B6C681AB8}"/>
              </a:ext>
            </a:extLst>
          </p:cNvPr>
          <p:cNvSpPr txBox="1"/>
          <p:nvPr/>
        </p:nvSpPr>
        <p:spPr>
          <a:xfrm>
            <a:off x="2797502" y="1145393"/>
            <a:ext cx="335348" cy="3940374"/>
          </a:xfrm>
          <a:prstGeom prst="rect">
            <a:avLst/>
          </a:prstGeom>
          <a:noFill/>
        </p:spPr>
        <p:txBody>
          <a:bodyPr wrap="none" rtlCol="0">
            <a:spAutoFit/>
          </a:bodyPr>
          <a:lstStyle/>
          <a:p>
            <a:pPr>
              <a:lnSpc>
                <a:spcPct val="150000"/>
              </a:lnSpc>
            </a:pPr>
            <a:r>
              <a:rPr lang="es-ES" sz="1050" dirty="0"/>
              <a:t>0</a:t>
            </a:r>
          </a:p>
          <a:p>
            <a:pPr>
              <a:lnSpc>
                <a:spcPct val="150000"/>
              </a:lnSpc>
            </a:pPr>
            <a:r>
              <a:rPr lang="es-ES" sz="1050" dirty="0"/>
              <a:t>1</a:t>
            </a:r>
          </a:p>
          <a:p>
            <a:pPr>
              <a:lnSpc>
                <a:spcPct val="150000"/>
              </a:lnSpc>
            </a:pPr>
            <a:r>
              <a:rPr lang="es-ES" sz="1050" dirty="0"/>
              <a:t>2</a:t>
            </a:r>
          </a:p>
          <a:p>
            <a:pPr>
              <a:lnSpc>
                <a:spcPct val="150000"/>
              </a:lnSpc>
            </a:pPr>
            <a:r>
              <a:rPr lang="es-ES" sz="1050" dirty="0"/>
              <a:t>3</a:t>
            </a:r>
          </a:p>
          <a:p>
            <a:pPr>
              <a:lnSpc>
                <a:spcPct val="150000"/>
              </a:lnSpc>
            </a:pPr>
            <a:r>
              <a:rPr lang="es-ES" sz="1050" dirty="0"/>
              <a:t>4</a:t>
            </a:r>
          </a:p>
          <a:p>
            <a:pPr>
              <a:lnSpc>
                <a:spcPct val="150000"/>
              </a:lnSpc>
            </a:pPr>
            <a:r>
              <a:rPr lang="es-ES" sz="1050" dirty="0"/>
              <a:t>5</a:t>
            </a:r>
          </a:p>
          <a:p>
            <a:pPr>
              <a:lnSpc>
                <a:spcPct val="150000"/>
              </a:lnSpc>
            </a:pPr>
            <a:r>
              <a:rPr lang="es-ES" sz="1050" dirty="0"/>
              <a:t>6</a:t>
            </a:r>
          </a:p>
          <a:p>
            <a:pPr>
              <a:lnSpc>
                <a:spcPct val="150000"/>
              </a:lnSpc>
            </a:pPr>
            <a:r>
              <a:rPr lang="es-ES" sz="1050" dirty="0"/>
              <a:t>7</a:t>
            </a:r>
          </a:p>
          <a:p>
            <a:pPr>
              <a:lnSpc>
                <a:spcPct val="150000"/>
              </a:lnSpc>
            </a:pPr>
            <a:r>
              <a:rPr lang="es-ES" sz="1050" dirty="0"/>
              <a:t>8</a:t>
            </a:r>
          </a:p>
          <a:p>
            <a:pPr>
              <a:lnSpc>
                <a:spcPct val="150000"/>
              </a:lnSpc>
            </a:pPr>
            <a:r>
              <a:rPr lang="es-ES" sz="1050" dirty="0"/>
              <a:t>9</a:t>
            </a:r>
          </a:p>
          <a:p>
            <a:pPr>
              <a:lnSpc>
                <a:spcPct val="150000"/>
              </a:lnSpc>
            </a:pPr>
            <a:r>
              <a:rPr lang="es-ES" sz="1050" dirty="0"/>
              <a:t>10</a:t>
            </a:r>
          </a:p>
          <a:p>
            <a:pPr>
              <a:lnSpc>
                <a:spcPct val="150000"/>
              </a:lnSpc>
            </a:pPr>
            <a:r>
              <a:rPr lang="es-ES" sz="1050" dirty="0"/>
              <a:t>11</a:t>
            </a:r>
          </a:p>
          <a:p>
            <a:pPr>
              <a:lnSpc>
                <a:spcPct val="150000"/>
              </a:lnSpc>
            </a:pPr>
            <a:r>
              <a:rPr lang="es-ES" sz="1050" dirty="0"/>
              <a:t>12</a:t>
            </a:r>
          </a:p>
          <a:p>
            <a:pPr>
              <a:lnSpc>
                <a:spcPct val="150000"/>
              </a:lnSpc>
            </a:pPr>
            <a:r>
              <a:rPr lang="es-ES" sz="1050" dirty="0"/>
              <a:t>13</a:t>
            </a:r>
          </a:p>
          <a:p>
            <a:pPr>
              <a:lnSpc>
                <a:spcPct val="150000"/>
              </a:lnSpc>
            </a:pPr>
            <a:r>
              <a:rPr lang="es-ES" sz="1050" dirty="0"/>
              <a:t>14</a:t>
            </a:r>
          </a:p>
          <a:p>
            <a:pPr>
              <a:lnSpc>
                <a:spcPct val="150000"/>
              </a:lnSpc>
            </a:pPr>
            <a:r>
              <a:rPr lang="es-ES" sz="1050" dirty="0"/>
              <a:t>15</a:t>
            </a:r>
          </a:p>
        </p:txBody>
      </p:sp>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id="{AF1BA0E4-8E52-4CC9-883E-BED954B66772}"/>
                  </a:ext>
                </a:extLst>
              </p:cNvPr>
              <p:cNvSpPr/>
              <p:nvPr/>
            </p:nvSpPr>
            <p:spPr>
              <a:xfrm>
                <a:off x="3310016" y="961176"/>
                <a:ext cx="5800178" cy="368434"/>
              </a:xfrm>
              <a:prstGeom prst="rect">
                <a:avLst/>
              </a:prstGeom>
            </p:spPr>
            <p:txBody>
              <a:bodyPr wrap="none">
                <a:spAutoFit/>
              </a:bodyPr>
              <a:lstStyle/>
              <a:p>
                <a:pPr>
                  <a:lnSpc>
                    <a:spcPct val="107000"/>
                  </a:lnSpc>
                </a:pPr>
                <a14:m>
                  <m:oMath xmlns:m="http://schemas.openxmlformats.org/officeDocument/2006/math">
                    <m:r>
                      <a:rPr lang="es-ES" i="1" dirty="0" smtClean="0">
                        <a:latin typeface="Cambria Math" panose="02040503050406030204" pitchFamily="18" charset="0"/>
                        <a:ea typeface="Calibri" panose="020F0502020204030204" pitchFamily="34" charset="0"/>
                        <a:cs typeface="TimesNewRomanPSMT"/>
                      </a:rPr>
                      <m:t>𝑓</m:t>
                    </m:r>
                    <m:r>
                      <a:rPr lang="es-ES" i="1" dirty="0" smtClean="0">
                        <a:latin typeface="Cambria Math" panose="02040503050406030204" pitchFamily="18" charset="0"/>
                        <a:ea typeface="Calibri" panose="020F0502020204030204" pitchFamily="34" charset="0"/>
                        <a:cs typeface="TimesNewRomanPSMT"/>
                      </a:rPr>
                      <m:t>(</m:t>
                    </m:r>
                    <m:r>
                      <a:rPr lang="es-ES" i="1" dirty="0" smtClean="0">
                        <a:latin typeface="Cambria Math" panose="02040503050406030204" pitchFamily="18" charset="0"/>
                        <a:ea typeface="Calibri" panose="020F0502020204030204" pitchFamily="34" charset="0"/>
                        <a:cs typeface="TimesNewRomanPSMT"/>
                      </a:rPr>
                      <m:t>𝐺</m:t>
                    </m:r>
                    <m:r>
                      <a:rPr lang="es-ES" i="1" dirty="0" smtClean="0">
                        <a:latin typeface="Cambria Math" panose="02040503050406030204" pitchFamily="18" charset="0"/>
                        <a:ea typeface="Calibri" panose="020F0502020204030204" pitchFamily="34" charset="0"/>
                        <a:cs typeface="TimesNewRomanPSMT"/>
                      </a:rPr>
                      <m:t>,</m:t>
                    </m:r>
                    <m:r>
                      <a:rPr lang="es-ES" i="1" dirty="0" smtClean="0">
                        <a:latin typeface="Cambria Math" panose="02040503050406030204" pitchFamily="18" charset="0"/>
                        <a:ea typeface="Calibri" panose="020F0502020204030204" pitchFamily="34" charset="0"/>
                        <a:cs typeface="TimesNewRomanPSMT"/>
                      </a:rPr>
                      <m:t>𝐻</m:t>
                    </m:r>
                    <m:r>
                      <a:rPr lang="es-ES" i="1" dirty="0" smtClean="0">
                        <a:latin typeface="Cambria Math" panose="02040503050406030204" pitchFamily="18" charset="0"/>
                        <a:ea typeface="Calibri" panose="020F0502020204030204" pitchFamily="34" charset="0"/>
                        <a:cs typeface="TimesNewRomanPSMT"/>
                      </a:rPr>
                      <m:t>,</m:t>
                    </m:r>
                    <m:sSub>
                      <m:sSubPr>
                        <m:ctrlPr>
                          <a:rPr lang="es-ES" b="0" i="1" dirty="0" smtClean="0">
                            <a:latin typeface="Cambria Math" panose="02040503050406030204" pitchFamily="18" charset="0"/>
                            <a:ea typeface="Calibri" panose="020F0502020204030204" pitchFamily="34" charset="0"/>
                            <a:cs typeface="TimesNewRomanPSMT"/>
                          </a:rPr>
                        </m:ctrlPr>
                      </m:sSubPr>
                      <m:e>
                        <m:r>
                          <a:rPr lang="es-ES" i="1" dirty="0" smtClean="0">
                            <a:latin typeface="Cambria Math" panose="02040503050406030204" pitchFamily="18" charset="0"/>
                            <a:ea typeface="Calibri" panose="020F0502020204030204" pitchFamily="34" charset="0"/>
                            <a:cs typeface="TimesNewRomanPSMT"/>
                          </a:rPr>
                          <m:t>𝑇</m:t>
                        </m:r>
                      </m:e>
                      <m:sub>
                        <m:r>
                          <a:rPr lang="es-ES" i="1" dirty="0" smtClean="0">
                            <a:latin typeface="Cambria Math" panose="02040503050406030204" pitchFamily="18" charset="0"/>
                            <a:ea typeface="Calibri" panose="020F0502020204030204" pitchFamily="34" charset="0"/>
                            <a:cs typeface="TimesNewRomanPSMT"/>
                          </a:rPr>
                          <m:t>45</m:t>
                        </m:r>
                      </m:sub>
                    </m:sSub>
                    <m:r>
                      <a:rPr lang="es-ES" i="1" dirty="0" smtClean="0">
                        <a:latin typeface="Cambria Math" panose="02040503050406030204" pitchFamily="18" charset="0"/>
                        <a:ea typeface="Calibri" panose="020F0502020204030204" pitchFamily="34" charset="0"/>
                        <a:cs typeface="TimesNewRomanPSMT"/>
                      </a:rPr>
                      <m:t>,</m:t>
                    </m:r>
                    <m:sSub>
                      <m:sSubPr>
                        <m:ctrlPr>
                          <a:rPr lang="es-ES" b="0" i="1" dirty="0" smtClean="0">
                            <a:latin typeface="Cambria Math" panose="02040503050406030204" pitchFamily="18" charset="0"/>
                            <a:ea typeface="Calibri" panose="020F0502020204030204" pitchFamily="34" charset="0"/>
                            <a:cs typeface="TimesNewRomanPSMT"/>
                          </a:rPr>
                        </m:ctrlPr>
                      </m:sSubPr>
                      <m:e>
                        <m:r>
                          <a:rPr lang="es-ES" i="1" dirty="0" smtClean="0">
                            <a:latin typeface="Cambria Math" panose="02040503050406030204" pitchFamily="18" charset="0"/>
                            <a:ea typeface="Calibri" panose="020F0502020204030204" pitchFamily="34" charset="0"/>
                            <a:cs typeface="TimesNewRomanPSMT"/>
                          </a:rPr>
                          <m:t>𝑇</m:t>
                        </m:r>
                      </m:e>
                      <m:sub>
                        <m:r>
                          <a:rPr lang="es-ES" i="1" dirty="0" smtClean="0">
                            <a:latin typeface="Cambria Math" panose="02040503050406030204" pitchFamily="18" charset="0"/>
                            <a:ea typeface="Calibri" panose="020F0502020204030204" pitchFamily="34" charset="0"/>
                            <a:cs typeface="TimesNewRomanPSMT"/>
                          </a:rPr>
                          <m:t>60</m:t>
                        </m:r>
                      </m:sub>
                    </m:sSub>
                    <m:r>
                      <a:rPr lang="es-ES" i="1" dirty="0" smtClean="0">
                        <a:latin typeface="Cambria Math" panose="02040503050406030204" pitchFamily="18" charset="0"/>
                        <a:ea typeface="Calibri" panose="020F0502020204030204" pitchFamily="34" charset="0"/>
                        <a:cs typeface="TimesNewRomanPSMT"/>
                      </a:rPr>
                      <m:t>) </m:t>
                    </m:r>
                  </m:oMath>
                </a14:m>
                <a:r>
                  <a:rPr lang="es-ES" dirty="0">
                    <a:latin typeface="TimesNewRomanPSMT"/>
                    <a:ea typeface="Calibri" panose="020F0502020204030204" pitchFamily="34" charset="0"/>
                    <a:cs typeface="TimesNewRomanPSMT"/>
                  </a:rPr>
                  <a:t>=</a:t>
                </a:r>
                <a:r>
                  <a:rPr lang="en-US" dirty="0">
                    <a:latin typeface="Arial Unicode MS"/>
                    <a:ea typeface="Calibri" panose="020F0502020204030204" pitchFamily="34" charset="0"/>
                    <a:cs typeface="Times New Roman" panose="02020603050405020304" pitchFamily="18" charset="0"/>
                  </a:rPr>
                  <a:t>∑</a:t>
                </a:r>
                <a:r>
                  <a:rPr lang="es-ES" dirty="0">
                    <a:latin typeface="TimesNewRomanPSMT"/>
                    <a:ea typeface="Calibri" panose="020F0502020204030204" pitchFamily="34" charset="0"/>
                    <a:cs typeface="TimesNewRomanPSMT"/>
                  </a:rPr>
                  <a:t>m(3,6,7,10,11,12,14,15)+</a:t>
                </a:r>
                <a:r>
                  <a:rPr lang="en-US" dirty="0">
                    <a:latin typeface="Arial Unicode MS"/>
                    <a:ea typeface="Calibri" panose="020F0502020204030204" pitchFamily="34" charset="0"/>
                    <a:cs typeface="Times New Roman" panose="02020603050405020304" pitchFamily="18" charset="0"/>
                  </a:rPr>
                  <a:t> ∑ </a:t>
                </a:r>
                <a:r>
                  <a:rPr lang="en-US" dirty="0">
                    <a:latin typeface="TimesNewRomanPSMT"/>
                  </a:rPr>
                  <a:t>X(1,5,9,13)</a:t>
                </a:r>
                <a:endParaRPr lang="es-ES" dirty="0">
                  <a:latin typeface="TimesNewRomanPSMT"/>
                </a:endParaRPr>
              </a:p>
            </p:txBody>
          </p:sp>
        </mc:Choice>
        <mc:Fallback xmlns="">
          <p:sp>
            <p:nvSpPr>
              <p:cNvPr id="6" name="Rectángulo 5">
                <a:extLst>
                  <a:ext uri="{FF2B5EF4-FFF2-40B4-BE49-F238E27FC236}">
                    <a16:creationId xmlns:a16="http://schemas.microsoft.com/office/drawing/2014/main" id="{AF1BA0E4-8E52-4CC9-883E-BED954B66772}"/>
                  </a:ext>
                </a:extLst>
              </p:cNvPr>
              <p:cNvSpPr>
                <a:spLocks noRot="1" noChangeAspect="1" noMove="1" noResize="1" noEditPoints="1" noAdjustHandles="1" noChangeArrowheads="1" noChangeShapeType="1" noTextEdit="1"/>
              </p:cNvSpPr>
              <p:nvPr/>
            </p:nvSpPr>
            <p:spPr>
              <a:xfrm>
                <a:off x="3310016" y="961176"/>
                <a:ext cx="5800178" cy="368434"/>
              </a:xfrm>
              <a:prstGeom prst="rect">
                <a:avLst/>
              </a:prstGeom>
              <a:blipFill>
                <a:blip r:embed="rId2"/>
                <a:stretch>
                  <a:fillRect l="-315" t="-10000" r="-315" b="-26667"/>
                </a:stretch>
              </a:blipFill>
            </p:spPr>
            <p:txBody>
              <a:bodyPr/>
              <a:lstStyle/>
              <a:p>
                <a:r>
                  <a:rPr lang="es-ES">
                    <a:noFill/>
                  </a:rPr>
                  <a:t> </a:t>
                </a:r>
              </a:p>
            </p:txBody>
          </p:sp>
        </mc:Fallback>
      </mc:AlternateContent>
      <p:graphicFrame>
        <p:nvGraphicFramePr>
          <p:cNvPr id="7" name="Tabla 6">
            <a:extLst>
              <a:ext uri="{FF2B5EF4-FFF2-40B4-BE49-F238E27FC236}">
                <a16:creationId xmlns:a16="http://schemas.microsoft.com/office/drawing/2014/main" id="{F5732F8E-78E0-4512-A6B4-05AF6D1470FD}"/>
              </a:ext>
            </a:extLst>
          </p:cNvPr>
          <p:cNvGraphicFramePr>
            <a:graphicFrameLocks noGrp="1"/>
          </p:cNvGraphicFramePr>
          <p:nvPr>
            <p:extLst>
              <p:ext uri="{D42A27DB-BD31-4B8C-83A1-F6EECF244321}">
                <p14:modId xmlns:p14="http://schemas.microsoft.com/office/powerpoint/2010/main" val="1502903708"/>
              </p:ext>
            </p:extLst>
          </p:nvPr>
        </p:nvGraphicFramePr>
        <p:xfrm>
          <a:off x="4013900" y="2274128"/>
          <a:ext cx="4230644" cy="1672212"/>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r"/>
                      <a:r>
                        <a:rPr lang="es-ES" sz="1200" b="1" dirty="0">
                          <a:solidFill>
                            <a:srgbClr val="7030A0"/>
                          </a:solidFill>
                        </a:rPr>
                        <a:t>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28328204"/>
                  </a:ext>
                </a:extLst>
              </a:tr>
              <a:tr h="418053">
                <a:tc>
                  <a:txBody>
                    <a:bodyPr/>
                    <a:lstStyle/>
                    <a:p>
                      <a:pPr algn="r"/>
                      <a:r>
                        <a:rPr lang="es-ES" sz="1200" b="1" dirty="0">
                          <a:solidFill>
                            <a:srgbClr val="7030A0"/>
                          </a:solidFill>
                        </a:rPr>
                        <a:t>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7</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6</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10099308"/>
                  </a:ext>
                </a:extLst>
              </a:tr>
              <a:tr h="418053">
                <a:tc>
                  <a:txBody>
                    <a:bodyPr/>
                    <a:lstStyle/>
                    <a:p>
                      <a:pPr algn="r"/>
                      <a:r>
                        <a:rPr lang="es-ES" sz="1200" b="1" dirty="0">
                          <a:solidFill>
                            <a:srgbClr val="7030A0"/>
                          </a:solidFill>
                        </a:rPr>
                        <a:t>12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20124249"/>
                  </a:ext>
                </a:extLst>
              </a:tr>
              <a:tr h="418053">
                <a:tc>
                  <a:txBody>
                    <a:bodyPr/>
                    <a:lstStyle/>
                    <a:p>
                      <a:pPr algn="r"/>
                      <a:r>
                        <a:rPr lang="es-ES" sz="1200" b="1" dirty="0">
                          <a:solidFill>
                            <a:srgbClr val="7030A0"/>
                          </a:solidFill>
                        </a:rPr>
                        <a:t>8</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9</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78700675"/>
                  </a:ext>
                </a:extLst>
              </a:tr>
            </a:tbl>
          </a:graphicData>
        </a:graphic>
      </p:graphicFrame>
      <p:graphicFrame>
        <p:nvGraphicFramePr>
          <p:cNvPr id="8" name="Tabla 6">
            <a:extLst>
              <a:ext uri="{FF2B5EF4-FFF2-40B4-BE49-F238E27FC236}">
                <a16:creationId xmlns:a16="http://schemas.microsoft.com/office/drawing/2014/main" id="{83D4C72D-D2E0-4147-88D0-FC93579C107C}"/>
              </a:ext>
            </a:extLst>
          </p:cNvPr>
          <p:cNvGraphicFramePr>
            <a:graphicFrameLocks noGrp="1"/>
          </p:cNvGraphicFramePr>
          <p:nvPr>
            <p:extLst>
              <p:ext uri="{D42A27DB-BD31-4B8C-83A1-F6EECF244321}">
                <p14:modId xmlns:p14="http://schemas.microsoft.com/office/powerpoint/2010/main" val="4171271121"/>
              </p:ext>
            </p:extLst>
          </p:nvPr>
        </p:nvGraphicFramePr>
        <p:xfrm>
          <a:off x="3938470" y="2343942"/>
          <a:ext cx="4230644" cy="1672212"/>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ctr"/>
                      <a:r>
                        <a:rPr lang="es-ES" sz="2000" dirty="0"/>
                        <a:t>0</a:t>
                      </a:r>
                    </a:p>
                  </a:txBody>
                  <a:tcPr marL="103082" marR="103082" marT="51541" marB="51541"/>
                </a:tc>
                <a:tc>
                  <a:txBody>
                    <a:bodyPr/>
                    <a:lstStyle/>
                    <a:p>
                      <a:pPr algn="ctr"/>
                      <a:r>
                        <a:rPr lang="es-ES" sz="2000" dirty="0"/>
                        <a:t>X</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0</a:t>
                      </a:r>
                    </a:p>
                  </a:txBody>
                  <a:tcPr marL="103082" marR="103082" marT="51541" marB="51541"/>
                </a:tc>
                <a:extLst>
                  <a:ext uri="{0D108BD9-81ED-4DB2-BD59-A6C34878D82A}">
                    <a16:rowId xmlns:a16="http://schemas.microsoft.com/office/drawing/2014/main" val="4228328204"/>
                  </a:ext>
                </a:extLst>
              </a:tr>
              <a:tr h="418053">
                <a:tc>
                  <a:txBody>
                    <a:bodyPr/>
                    <a:lstStyle/>
                    <a:p>
                      <a:pPr algn="ctr"/>
                      <a:r>
                        <a:rPr lang="es-ES" sz="2000" dirty="0"/>
                        <a:t>0</a:t>
                      </a:r>
                    </a:p>
                  </a:txBody>
                  <a:tcPr marL="103082" marR="103082" marT="51541" marB="51541"/>
                </a:tc>
                <a:tc>
                  <a:txBody>
                    <a:bodyPr/>
                    <a:lstStyle/>
                    <a:p>
                      <a:pPr algn="ctr"/>
                      <a:r>
                        <a:rPr lang="es-ES" sz="2000" dirty="0"/>
                        <a:t>X</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4110099308"/>
                  </a:ext>
                </a:extLst>
              </a:tr>
              <a:tr h="418053">
                <a:tc>
                  <a:txBody>
                    <a:bodyPr/>
                    <a:lstStyle/>
                    <a:p>
                      <a:pPr algn="ctr"/>
                      <a:r>
                        <a:rPr lang="es-ES" sz="2000" dirty="0"/>
                        <a:t>1</a:t>
                      </a:r>
                    </a:p>
                  </a:txBody>
                  <a:tcPr marL="103082" marR="103082" marT="51541" marB="51541"/>
                </a:tc>
                <a:tc>
                  <a:txBody>
                    <a:bodyPr/>
                    <a:lstStyle/>
                    <a:p>
                      <a:pPr algn="ctr"/>
                      <a:r>
                        <a:rPr lang="es-ES" sz="2000" dirty="0"/>
                        <a:t>X</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2120124249"/>
                  </a:ext>
                </a:extLst>
              </a:tr>
              <a:tr h="418053">
                <a:tc>
                  <a:txBody>
                    <a:bodyPr/>
                    <a:lstStyle/>
                    <a:p>
                      <a:pPr algn="ctr"/>
                      <a:r>
                        <a:rPr lang="es-ES" sz="2000" dirty="0"/>
                        <a:t>0</a:t>
                      </a:r>
                    </a:p>
                  </a:txBody>
                  <a:tcPr marL="103082" marR="103082" marT="51541" marB="51541"/>
                </a:tc>
                <a:tc>
                  <a:txBody>
                    <a:bodyPr/>
                    <a:lstStyle/>
                    <a:p>
                      <a:pPr algn="ctr"/>
                      <a:r>
                        <a:rPr lang="es-ES" sz="2000" dirty="0"/>
                        <a:t>X</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3078700675"/>
                  </a:ext>
                </a:extLst>
              </a:tr>
            </a:tbl>
          </a:graphicData>
        </a:graphic>
      </p:graphicFrame>
      <p:cxnSp>
        <p:nvCxnSpPr>
          <p:cNvPr id="9" name="Conector recto 8">
            <a:extLst>
              <a:ext uri="{FF2B5EF4-FFF2-40B4-BE49-F238E27FC236}">
                <a16:creationId xmlns:a16="http://schemas.microsoft.com/office/drawing/2014/main" id="{2B214270-5402-41E1-862B-61F4889D9082}"/>
              </a:ext>
            </a:extLst>
          </p:cNvPr>
          <p:cNvCxnSpPr/>
          <p:nvPr/>
        </p:nvCxnSpPr>
        <p:spPr>
          <a:xfrm flipH="1" flipV="1">
            <a:off x="3628908" y="2048667"/>
            <a:ext cx="314325" cy="314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Elipse 9">
            <a:extLst>
              <a:ext uri="{FF2B5EF4-FFF2-40B4-BE49-F238E27FC236}">
                <a16:creationId xmlns:a16="http://schemas.microsoft.com/office/drawing/2014/main" id="{5D94D82E-6B4E-408D-AD24-EB18D9126778}"/>
              </a:ext>
            </a:extLst>
          </p:cNvPr>
          <p:cNvSpPr/>
          <p:nvPr/>
        </p:nvSpPr>
        <p:spPr>
          <a:xfrm>
            <a:off x="6125786" y="2742281"/>
            <a:ext cx="1860533" cy="854077"/>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nvGrpSpPr>
          <p:cNvPr id="11" name="Grupo 10">
            <a:extLst>
              <a:ext uri="{FF2B5EF4-FFF2-40B4-BE49-F238E27FC236}">
                <a16:creationId xmlns:a16="http://schemas.microsoft.com/office/drawing/2014/main" id="{9926A649-80DF-4394-A210-B7D1EAB73595}"/>
              </a:ext>
            </a:extLst>
          </p:cNvPr>
          <p:cNvGrpSpPr/>
          <p:nvPr/>
        </p:nvGrpSpPr>
        <p:grpSpPr>
          <a:xfrm>
            <a:off x="3310016" y="1875710"/>
            <a:ext cx="4609551" cy="2163529"/>
            <a:chOff x="1606812" y="3363482"/>
            <a:chExt cx="6146067" cy="2884704"/>
          </a:xfrm>
        </p:grpSpPr>
        <p:sp>
          <p:nvSpPr>
            <p:cNvPr id="12" name="CuadroTexto 11">
              <a:extLst>
                <a:ext uri="{FF2B5EF4-FFF2-40B4-BE49-F238E27FC236}">
                  <a16:creationId xmlns:a16="http://schemas.microsoft.com/office/drawing/2014/main" id="{C16A1893-2A4D-48B8-9B16-DF1147A8ED83}"/>
                </a:ext>
              </a:extLst>
            </p:cNvPr>
            <p:cNvSpPr txBox="1"/>
            <p:nvPr/>
          </p:nvSpPr>
          <p:spPr>
            <a:xfrm>
              <a:off x="1606812" y="3581401"/>
              <a:ext cx="784831" cy="553997"/>
            </a:xfrm>
            <a:prstGeom prst="rect">
              <a:avLst/>
            </a:prstGeom>
            <a:noFill/>
          </p:spPr>
          <p:txBody>
            <a:bodyPr wrap="none" rtlCol="0">
              <a:spAutoFit/>
            </a:bodyPr>
            <a:lstStyle/>
            <a:p>
              <a:r>
                <a:rPr lang="es-ES" sz="2000" dirty="0"/>
                <a:t>GH</a:t>
              </a:r>
            </a:p>
          </p:txBody>
        </p:sp>
        <p:sp>
          <p:nvSpPr>
            <p:cNvPr id="13" name="CuadroTexto 12">
              <a:extLst>
                <a:ext uri="{FF2B5EF4-FFF2-40B4-BE49-F238E27FC236}">
                  <a16:creationId xmlns:a16="http://schemas.microsoft.com/office/drawing/2014/main" id="{C4D77FD4-C263-4297-B902-908C7D297E21}"/>
                </a:ext>
              </a:extLst>
            </p:cNvPr>
            <p:cNvSpPr txBox="1"/>
            <p:nvPr/>
          </p:nvSpPr>
          <p:spPr>
            <a:xfrm>
              <a:off x="1732299" y="4033738"/>
              <a:ext cx="643765" cy="553997"/>
            </a:xfrm>
            <a:prstGeom prst="rect">
              <a:avLst/>
            </a:prstGeom>
            <a:noFill/>
          </p:spPr>
          <p:txBody>
            <a:bodyPr wrap="none" rtlCol="0">
              <a:spAutoFit/>
            </a:bodyPr>
            <a:lstStyle/>
            <a:p>
              <a:r>
                <a:rPr lang="es-ES" sz="2100" dirty="0"/>
                <a:t>00</a:t>
              </a:r>
            </a:p>
          </p:txBody>
        </p:sp>
        <p:sp>
          <p:nvSpPr>
            <p:cNvPr id="14" name="CuadroTexto 13">
              <a:extLst>
                <a:ext uri="{FF2B5EF4-FFF2-40B4-BE49-F238E27FC236}">
                  <a16:creationId xmlns:a16="http://schemas.microsoft.com/office/drawing/2014/main" id="{5470C697-FFA2-4B5F-A387-5AFCD2AC1888}"/>
                </a:ext>
              </a:extLst>
            </p:cNvPr>
            <p:cNvSpPr txBox="1"/>
            <p:nvPr/>
          </p:nvSpPr>
          <p:spPr>
            <a:xfrm>
              <a:off x="1716629" y="4561826"/>
              <a:ext cx="643765" cy="553997"/>
            </a:xfrm>
            <a:prstGeom prst="rect">
              <a:avLst/>
            </a:prstGeom>
            <a:noFill/>
          </p:spPr>
          <p:txBody>
            <a:bodyPr wrap="none" rtlCol="0">
              <a:spAutoFit/>
            </a:bodyPr>
            <a:lstStyle/>
            <a:p>
              <a:r>
                <a:rPr lang="es-ES" sz="2100" dirty="0"/>
                <a:t>01</a:t>
              </a:r>
            </a:p>
          </p:txBody>
        </p:sp>
        <p:sp>
          <p:nvSpPr>
            <p:cNvPr id="15" name="CuadroTexto 14">
              <a:extLst>
                <a:ext uri="{FF2B5EF4-FFF2-40B4-BE49-F238E27FC236}">
                  <a16:creationId xmlns:a16="http://schemas.microsoft.com/office/drawing/2014/main" id="{AA6A3950-B15E-4266-915E-E622AE282BA9}"/>
                </a:ext>
              </a:extLst>
            </p:cNvPr>
            <p:cNvSpPr txBox="1"/>
            <p:nvPr/>
          </p:nvSpPr>
          <p:spPr>
            <a:xfrm>
              <a:off x="1701559" y="5128008"/>
              <a:ext cx="617092" cy="553997"/>
            </a:xfrm>
            <a:prstGeom prst="rect">
              <a:avLst/>
            </a:prstGeom>
            <a:noFill/>
          </p:spPr>
          <p:txBody>
            <a:bodyPr wrap="none" rtlCol="0">
              <a:spAutoFit/>
            </a:bodyPr>
            <a:lstStyle/>
            <a:p>
              <a:r>
                <a:rPr lang="es-ES" sz="2100" dirty="0"/>
                <a:t>11</a:t>
              </a:r>
            </a:p>
          </p:txBody>
        </p:sp>
        <p:sp>
          <p:nvSpPr>
            <p:cNvPr id="16" name="CuadroTexto 15">
              <a:extLst>
                <a:ext uri="{FF2B5EF4-FFF2-40B4-BE49-F238E27FC236}">
                  <a16:creationId xmlns:a16="http://schemas.microsoft.com/office/drawing/2014/main" id="{8A01C0C1-1816-439E-91EC-A0BF0D92DD55}"/>
                </a:ext>
              </a:extLst>
            </p:cNvPr>
            <p:cNvSpPr txBox="1"/>
            <p:nvPr/>
          </p:nvSpPr>
          <p:spPr>
            <a:xfrm>
              <a:off x="1702416" y="5694189"/>
              <a:ext cx="643765" cy="553997"/>
            </a:xfrm>
            <a:prstGeom prst="rect">
              <a:avLst/>
            </a:prstGeom>
            <a:noFill/>
          </p:spPr>
          <p:txBody>
            <a:bodyPr wrap="none" rtlCol="0">
              <a:spAutoFit/>
            </a:bodyPr>
            <a:lstStyle/>
            <a:p>
              <a:r>
                <a:rPr lang="es-ES" sz="2100" dirty="0"/>
                <a:t>10</a:t>
              </a:r>
            </a:p>
          </p:txBody>
        </p:sp>
        <p:grpSp>
          <p:nvGrpSpPr>
            <p:cNvPr id="17" name="Grupo 16">
              <a:extLst>
                <a:ext uri="{FF2B5EF4-FFF2-40B4-BE49-F238E27FC236}">
                  <a16:creationId xmlns:a16="http://schemas.microsoft.com/office/drawing/2014/main" id="{7D9E0718-70E5-45AA-AF22-D3F8877479F4}"/>
                </a:ext>
              </a:extLst>
            </p:cNvPr>
            <p:cNvGrpSpPr/>
            <p:nvPr/>
          </p:nvGrpSpPr>
          <p:grpSpPr>
            <a:xfrm>
              <a:off x="2065562" y="3363482"/>
              <a:ext cx="5687317" cy="720440"/>
              <a:chOff x="2065562" y="3363482"/>
              <a:chExt cx="5687317" cy="720440"/>
            </a:xfrm>
          </p:grpSpPr>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4C3F7F00-98B4-42B6-8155-496F28EBC3EF}"/>
                      </a:ext>
                    </a:extLst>
                  </p:cNvPr>
                  <p:cNvSpPr txBox="1"/>
                  <p:nvPr/>
                </p:nvSpPr>
                <p:spPr>
                  <a:xfrm>
                    <a:off x="2065562" y="3363482"/>
                    <a:ext cx="1049860" cy="4514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𝑇</m:t>
                          </m:r>
                          <m:r>
                            <a:rPr lang="es-ES" sz="1600" b="0" i="1" baseline="-25000" smtClean="0">
                              <a:latin typeface="Cambria Math" panose="02040503050406030204" pitchFamily="18" charset="0"/>
                            </a:rPr>
                            <m:t>45</m:t>
                          </m:r>
                          <m:r>
                            <a:rPr lang="es-ES" sz="1600" i="1">
                              <a:latin typeface="Cambria Math" panose="02040503050406030204" pitchFamily="18" charset="0"/>
                            </a:rPr>
                            <m:t>𝑇</m:t>
                          </m:r>
                          <m:r>
                            <a:rPr lang="es-ES" sz="1600" b="0" i="1" baseline="-25000" smtClean="0">
                              <a:latin typeface="Cambria Math" panose="02040503050406030204" pitchFamily="18" charset="0"/>
                            </a:rPr>
                            <m:t>60</m:t>
                          </m:r>
                        </m:oMath>
                      </m:oMathPara>
                    </a14:m>
                    <a:endParaRPr lang="es-ES" sz="1600" dirty="0"/>
                  </a:p>
                </p:txBody>
              </p:sp>
            </mc:Choice>
            <mc:Fallback xmlns="">
              <p:sp>
                <p:nvSpPr>
                  <p:cNvPr id="18" name="CuadroTexto 17">
                    <a:extLst>
                      <a:ext uri="{FF2B5EF4-FFF2-40B4-BE49-F238E27FC236}">
                        <a16:creationId xmlns:a16="http://schemas.microsoft.com/office/drawing/2014/main" id="{4C3F7F00-98B4-42B6-8155-496F28EBC3EF}"/>
                      </a:ext>
                    </a:extLst>
                  </p:cNvPr>
                  <p:cNvSpPr txBox="1">
                    <a:spLocks noRot="1" noChangeAspect="1" noMove="1" noResize="1" noEditPoints="1" noAdjustHandles="1" noChangeArrowheads="1" noChangeShapeType="1" noTextEdit="1"/>
                  </p:cNvSpPr>
                  <p:nvPr/>
                </p:nvSpPr>
                <p:spPr>
                  <a:xfrm>
                    <a:off x="2065562" y="3363482"/>
                    <a:ext cx="1049860" cy="451406"/>
                  </a:xfrm>
                  <a:prstGeom prst="rect">
                    <a:avLst/>
                  </a:prstGeom>
                  <a:blipFill>
                    <a:blip r:embed="rId3"/>
                    <a:stretch>
                      <a:fillRect/>
                    </a:stretch>
                  </a:blipFill>
                </p:spPr>
                <p:txBody>
                  <a:bodyPr/>
                  <a:lstStyle/>
                  <a:p>
                    <a:r>
                      <a:rPr lang="es-ES">
                        <a:noFill/>
                      </a:rPr>
                      <a:t> </a:t>
                    </a:r>
                  </a:p>
                </p:txBody>
              </p:sp>
            </mc:Fallback>
          </mc:AlternateContent>
          <p:sp>
            <p:nvSpPr>
              <p:cNvPr id="19" name="CuadroTexto 18">
                <a:extLst>
                  <a:ext uri="{FF2B5EF4-FFF2-40B4-BE49-F238E27FC236}">
                    <a16:creationId xmlns:a16="http://schemas.microsoft.com/office/drawing/2014/main" id="{35E916EA-4FB9-49B6-B387-DCB950F1D725}"/>
                  </a:ext>
                </a:extLst>
              </p:cNvPr>
              <p:cNvSpPr txBox="1"/>
              <p:nvPr/>
            </p:nvSpPr>
            <p:spPr>
              <a:xfrm>
                <a:off x="2956023" y="3529925"/>
                <a:ext cx="643765" cy="553997"/>
              </a:xfrm>
              <a:prstGeom prst="rect">
                <a:avLst/>
              </a:prstGeom>
              <a:noFill/>
            </p:spPr>
            <p:txBody>
              <a:bodyPr wrap="none" rtlCol="0">
                <a:spAutoFit/>
              </a:bodyPr>
              <a:lstStyle/>
              <a:p>
                <a:r>
                  <a:rPr lang="es-ES" sz="2100" dirty="0"/>
                  <a:t>00</a:t>
                </a:r>
              </a:p>
            </p:txBody>
          </p:sp>
          <p:sp>
            <p:nvSpPr>
              <p:cNvPr id="20" name="CuadroTexto 19">
                <a:extLst>
                  <a:ext uri="{FF2B5EF4-FFF2-40B4-BE49-F238E27FC236}">
                    <a16:creationId xmlns:a16="http://schemas.microsoft.com/office/drawing/2014/main" id="{EEFF0191-28B7-40E8-BB8E-52A6A8FD2D83}"/>
                  </a:ext>
                </a:extLst>
              </p:cNvPr>
              <p:cNvSpPr txBox="1"/>
              <p:nvPr/>
            </p:nvSpPr>
            <p:spPr>
              <a:xfrm>
                <a:off x="4257661" y="3459718"/>
                <a:ext cx="643765" cy="553997"/>
              </a:xfrm>
              <a:prstGeom prst="rect">
                <a:avLst/>
              </a:prstGeom>
              <a:noFill/>
            </p:spPr>
            <p:txBody>
              <a:bodyPr wrap="none" rtlCol="0">
                <a:spAutoFit/>
              </a:bodyPr>
              <a:lstStyle/>
              <a:p>
                <a:r>
                  <a:rPr lang="es-ES" sz="2100" dirty="0"/>
                  <a:t>01</a:t>
                </a:r>
              </a:p>
            </p:txBody>
          </p:sp>
          <p:sp>
            <p:nvSpPr>
              <p:cNvPr id="21" name="CuadroTexto 20">
                <a:extLst>
                  <a:ext uri="{FF2B5EF4-FFF2-40B4-BE49-F238E27FC236}">
                    <a16:creationId xmlns:a16="http://schemas.microsoft.com/office/drawing/2014/main" id="{5D4A4284-4FCD-4296-A028-99C32C266448}"/>
                  </a:ext>
                </a:extLst>
              </p:cNvPr>
              <p:cNvSpPr txBox="1"/>
              <p:nvPr/>
            </p:nvSpPr>
            <p:spPr>
              <a:xfrm>
                <a:off x="5593892" y="3459718"/>
                <a:ext cx="617092" cy="553997"/>
              </a:xfrm>
              <a:prstGeom prst="rect">
                <a:avLst/>
              </a:prstGeom>
              <a:noFill/>
            </p:spPr>
            <p:txBody>
              <a:bodyPr wrap="none" rtlCol="0">
                <a:spAutoFit/>
              </a:bodyPr>
              <a:lstStyle/>
              <a:p>
                <a:r>
                  <a:rPr lang="es-ES" sz="2100" dirty="0"/>
                  <a:t>11</a:t>
                </a:r>
              </a:p>
            </p:txBody>
          </p:sp>
          <p:sp>
            <p:nvSpPr>
              <p:cNvPr id="22" name="CuadroTexto 21">
                <a:extLst>
                  <a:ext uri="{FF2B5EF4-FFF2-40B4-BE49-F238E27FC236}">
                    <a16:creationId xmlns:a16="http://schemas.microsoft.com/office/drawing/2014/main" id="{B2FAAA2A-1353-485D-AA2C-A311E5F45A9E}"/>
                  </a:ext>
                </a:extLst>
              </p:cNvPr>
              <p:cNvSpPr txBox="1"/>
              <p:nvPr/>
            </p:nvSpPr>
            <p:spPr>
              <a:xfrm>
                <a:off x="7109114" y="3529925"/>
                <a:ext cx="643765" cy="553997"/>
              </a:xfrm>
              <a:prstGeom prst="rect">
                <a:avLst/>
              </a:prstGeom>
              <a:noFill/>
            </p:spPr>
            <p:txBody>
              <a:bodyPr wrap="none" rtlCol="0">
                <a:spAutoFit/>
              </a:bodyPr>
              <a:lstStyle/>
              <a:p>
                <a:r>
                  <a:rPr lang="es-ES" sz="2100" dirty="0"/>
                  <a:t>10</a:t>
                </a:r>
              </a:p>
            </p:txBody>
          </p:sp>
        </p:grpSp>
      </p:grpSp>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EACA4D2B-AE16-48D8-906F-1F5910E5F699}"/>
                  </a:ext>
                </a:extLst>
              </p:cNvPr>
              <p:cNvSpPr txBox="1"/>
              <p:nvPr/>
            </p:nvSpPr>
            <p:spPr>
              <a:xfrm>
                <a:off x="8314744" y="2794264"/>
                <a:ext cx="569197" cy="328295"/>
              </a:xfrm>
              <a:prstGeom prst="rect">
                <a:avLst/>
              </a:prstGeom>
              <a:solidFill>
                <a:srgbClr val="CBD8EF"/>
              </a:solidFill>
              <a:ln>
                <a:solidFill>
                  <a:schemeClr val="accent1">
                    <a:shade val="50000"/>
                  </a:schemeClr>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s-ES" sz="1500" b="0" i="1" smtClean="0">
                          <a:latin typeface="Cambria Math" panose="02040503050406030204" pitchFamily="18" charset="0"/>
                        </a:rPr>
                        <m:t>𝐻𝑇</m:t>
                      </m:r>
                      <m:r>
                        <a:rPr lang="es-ES" sz="1500" b="0" i="1" baseline="-25000" smtClean="0">
                          <a:latin typeface="Cambria Math" panose="02040503050406030204" pitchFamily="18" charset="0"/>
                        </a:rPr>
                        <m:t>45</m:t>
                      </m:r>
                    </m:oMath>
                  </m:oMathPara>
                </a14:m>
                <a:endParaRPr lang="es-ES" sz="1500" baseline="-25000" dirty="0"/>
              </a:p>
            </p:txBody>
          </p:sp>
        </mc:Choice>
        <mc:Fallback xmlns="">
          <p:sp>
            <p:nvSpPr>
              <p:cNvPr id="23" name="CuadroTexto 22">
                <a:extLst>
                  <a:ext uri="{FF2B5EF4-FFF2-40B4-BE49-F238E27FC236}">
                    <a16:creationId xmlns:a16="http://schemas.microsoft.com/office/drawing/2014/main" id="{EACA4D2B-AE16-48D8-906F-1F5910E5F699}"/>
                  </a:ext>
                </a:extLst>
              </p:cNvPr>
              <p:cNvSpPr txBox="1">
                <a:spLocks noRot="1" noChangeAspect="1" noMove="1" noResize="1" noEditPoints="1" noAdjustHandles="1" noChangeArrowheads="1" noChangeShapeType="1" noTextEdit="1"/>
              </p:cNvSpPr>
              <p:nvPr/>
            </p:nvSpPr>
            <p:spPr>
              <a:xfrm>
                <a:off x="8314744" y="2794264"/>
                <a:ext cx="569197" cy="328295"/>
              </a:xfrm>
              <a:prstGeom prst="rect">
                <a:avLst/>
              </a:prstGeom>
              <a:blipFill>
                <a:blip r:embed="rId4"/>
                <a:stretch>
                  <a:fillRect/>
                </a:stretch>
              </a:blipFill>
              <a:ln>
                <a:solidFill>
                  <a:schemeClr val="accent1">
                    <a:shade val="50000"/>
                  </a:schemeClr>
                </a:solidFill>
              </a:ln>
            </p:spPr>
            <p:txBody>
              <a:bodyPr/>
              <a:lstStyle/>
              <a:p>
                <a:r>
                  <a:rPr lang="es-ES">
                    <a:noFill/>
                  </a:rPr>
                  <a:t> </a:t>
                </a:r>
              </a:p>
            </p:txBody>
          </p:sp>
        </mc:Fallback>
      </mc:AlternateContent>
      <p:sp>
        <p:nvSpPr>
          <p:cNvPr id="24" name="Elipse 23">
            <a:extLst>
              <a:ext uri="{FF2B5EF4-FFF2-40B4-BE49-F238E27FC236}">
                <a16:creationId xmlns:a16="http://schemas.microsoft.com/office/drawing/2014/main" id="{67EC77C9-1633-4623-A18C-38D9B35417EE}"/>
              </a:ext>
            </a:extLst>
          </p:cNvPr>
          <p:cNvSpPr/>
          <p:nvPr/>
        </p:nvSpPr>
        <p:spPr>
          <a:xfrm>
            <a:off x="3938470" y="3142180"/>
            <a:ext cx="4376274" cy="449398"/>
          </a:xfrm>
          <a:prstGeom prst="ellipse">
            <a:avLst/>
          </a:prstGeom>
          <a:solidFill>
            <a:srgbClr val="FFC000">
              <a:alpha val="28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28" name="Elipse 27">
            <a:extLst>
              <a:ext uri="{FF2B5EF4-FFF2-40B4-BE49-F238E27FC236}">
                <a16:creationId xmlns:a16="http://schemas.microsoft.com/office/drawing/2014/main" id="{E970C7CC-7D04-4BBE-9968-DDFDF3778261}"/>
              </a:ext>
            </a:extLst>
          </p:cNvPr>
          <p:cNvSpPr/>
          <p:nvPr/>
        </p:nvSpPr>
        <p:spPr>
          <a:xfrm>
            <a:off x="4984195" y="2289370"/>
            <a:ext cx="2127571" cy="1874122"/>
          </a:xfrm>
          <a:prstGeom prst="ellipse">
            <a:avLst/>
          </a:prstGeom>
          <a:solidFill>
            <a:srgbClr val="92D05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mc:AlternateContent xmlns:mc="http://schemas.openxmlformats.org/markup-compatibility/2006" xmlns:a14="http://schemas.microsoft.com/office/drawing/2010/main">
        <mc:Choice Requires="a14">
          <p:sp>
            <p:nvSpPr>
              <p:cNvPr id="29" name="CuadroTexto 28">
                <a:extLst>
                  <a:ext uri="{FF2B5EF4-FFF2-40B4-BE49-F238E27FC236}">
                    <a16:creationId xmlns:a16="http://schemas.microsoft.com/office/drawing/2014/main" id="{6D5415AA-CCC7-4BD6-9740-563BE6AC05FE}"/>
                  </a:ext>
                </a:extLst>
              </p:cNvPr>
              <p:cNvSpPr txBox="1"/>
              <p:nvPr/>
            </p:nvSpPr>
            <p:spPr>
              <a:xfrm>
                <a:off x="5654754" y="4389378"/>
                <a:ext cx="849980" cy="323165"/>
              </a:xfrm>
              <a:prstGeom prst="rect">
                <a:avLst/>
              </a:prstGeom>
              <a:solidFill>
                <a:srgbClr val="B8E9CE"/>
              </a:solidFill>
              <a:ln>
                <a:solidFill>
                  <a:schemeClr val="accent1">
                    <a:shade val="50000"/>
                  </a:schemeClr>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s-ES" sz="1500" b="0" i="1" smtClean="0">
                              <a:latin typeface="Cambria Math" panose="02040503050406030204" pitchFamily="18" charset="0"/>
                              <a:ea typeface="Calibri" panose="020F0502020204030204" pitchFamily="34" charset="0"/>
                              <a:cs typeface="TimesNewRomanPSMT"/>
                            </a:rPr>
                          </m:ctrlPr>
                        </m:sSubPr>
                        <m:e>
                          <m:r>
                            <a:rPr lang="es-ES" sz="1500" b="0" i="1" smtClean="0">
                              <a:latin typeface="Cambria Math" panose="02040503050406030204" pitchFamily="18" charset="0"/>
                              <a:ea typeface="Calibri" panose="020F0502020204030204" pitchFamily="34" charset="0"/>
                              <a:cs typeface="TimesNewRomanPSMT"/>
                            </a:rPr>
                            <m:t>𝑇</m:t>
                          </m:r>
                        </m:e>
                        <m:sub>
                          <m:r>
                            <a:rPr lang="es-ES" sz="1500" b="0" i="1" smtClean="0">
                              <a:latin typeface="Cambria Math" panose="02040503050406030204" pitchFamily="18" charset="0"/>
                              <a:ea typeface="Calibri" panose="020F0502020204030204" pitchFamily="34" charset="0"/>
                              <a:cs typeface="TimesNewRomanPSMT"/>
                            </a:rPr>
                            <m:t>60</m:t>
                          </m:r>
                        </m:sub>
                      </m:sSub>
                    </m:oMath>
                  </m:oMathPara>
                </a14:m>
                <a:endParaRPr lang="es-ES" sz="1500" dirty="0"/>
              </a:p>
            </p:txBody>
          </p:sp>
        </mc:Choice>
        <mc:Fallback xmlns="">
          <p:sp>
            <p:nvSpPr>
              <p:cNvPr id="29" name="CuadroTexto 28">
                <a:extLst>
                  <a:ext uri="{FF2B5EF4-FFF2-40B4-BE49-F238E27FC236}">
                    <a16:creationId xmlns:a16="http://schemas.microsoft.com/office/drawing/2014/main" id="{6D5415AA-CCC7-4BD6-9740-563BE6AC05FE}"/>
                  </a:ext>
                </a:extLst>
              </p:cNvPr>
              <p:cNvSpPr txBox="1">
                <a:spLocks noRot="1" noChangeAspect="1" noMove="1" noResize="1" noEditPoints="1" noAdjustHandles="1" noChangeArrowheads="1" noChangeShapeType="1" noTextEdit="1"/>
              </p:cNvSpPr>
              <p:nvPr/>
            </p:nvSpPr>
            <p:spPr>
              <a:xfrm>
                <a:off x="5654754" y="4389378"/>
                <a:ext cx="849980" cy="323165"/>
              </a:xfrm>
              <a:prstGeom prst="rect">
                <a:avLst/>
              </a:prstGeom>
              <a:blipFill>
                <a:blip r:embed="rId5"/>
                <a:stretch>
                  <a:fillRect/>
                </a:stretch>
              </a:blipFill>
              <a:ln>
                <a:solidFill>
                  <a:schemeClr val="accent1">
                    <a:shade val="50000"/>
                  </a:schemeClr>
                </a:solidFill>
              </a:ln>
            </p:spPr>
            <p:txBody>
              <a:bodyPr/>
              <a:lstStyle/>
              <a:p>
                <a:r>
                  <a:rPr lang="es-ES">
                    <a:noFill/>
                  </a:rPr>
                  <a:t> </a:t>
                </a:r>
              </a:p>
            </p:txBody>
          </p:sp>
        </mc:Fallback>
      </mc:AlternateContent>
      <p:sp>
        <p:nvSpPr>
          <p:cNvPr id="30" name="Elipse 29">
            <a:extLst>
              <a:ext uri="{FF2B5EF4-FFF2-40B4-BE49-F238E27FC236}">
                <a16:creationId xmlns:a16="http://schemas.microsoft.com/office/drawing/2014/main" id="{CD2BBF0E-21A9-4667-B263-526507571408}"/>
              </a:ext>
            </a:extLst>
          </p:cNvPr>
          <p:cNvSpPr/>
          <p:nvPr/>
        </p:nvSpPr>
        <p:spPr>
          <a:xfrm>
            <a:off x="6134175" y="3152128"/>
            <a:ext cx="1860533" cy="854077"/>
          </a:xfrm>
          <a:prstGeom prst="ellipse">
            <a:avLst/>
          </a:prstGeom>
          <a:solidFill>
            <a:srgbClr val="7030A0">
              <a:alpha val="28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mc:AlternateContent xmlns:mc="http://schemas.openxmlformats.org/markup-compatibility/2006" xmlns:a14="http://schemas.microsoft.com/office/drawing/2010/main">
        <mc:Choice Requires="a14">
          <p:sp>
            <p:nvSpPr>
              <p:cNvPr id="31" name="CuadroTexto 30">
                <a:extLst>
                  <a:ext uri="{FF2B5EF4-FFF2-40B4-BE49-F238E27FC236}">
                    <a16:creationId xmlns:a16="http://schemas.microsoft.com/office/drawing/2014/main" id="{01DC318E-A71F-4F1C-B7D3-1501B3DF85A9}"/>
                  </a:ext>
                </a:extLst>
              </p:cNvPr>
              <p:cNvSpPr txBox="1"/>
              <p:nvPr/>
            </p:nvSpPr>
            <p:spPr>
              <a:xfrm>
                <a:off x="8323133" y="3226431"/>
                <a:ext cx="569197" cy="323165"/>
              </a:xfrm>
              <a:prstGeom prst="rect">
                <a:avLst/>
              </a:prstGeom>
              <a:solidFill>
                <a:srgbClr val="FFEDB8"/>
              </a:solidFill>
              <a:ln>
                <a:solidFill>
                  <a:srgbClr val="FFC000"/>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s-ES" sz="1500" b="0" i="1" smtClean="0">
                          <a:latin typeface="Cambria Math" panose="02040503050406030204" pitchFamily="18" charset="0"/>
                          <a:ea typeface="Calibri" panose="020F0502020204030204" pitchFamily="34" charset="0"/>
                          <a:cs typeface="TimesNewRomanPSMT"/>
                        </a:rPr>
                        <m:t>𝐺𝐻</m:t>
                      </m:r>
                    </m:oMath>
                  </m:oMathPara>
                </a14:m>
                <a:endParaRPr lang="es-ES" sz="1500" dirty="0"/>
              </a:p>
            </p:txBody>
          </p:sp>
        </mc:Choice>
        <mc:Fallback xmlns="">
          <p:sp>
            <p:nvSpPr>
              <p:cNvPr id="31" name="CuadroTexto 30">
                <a:extLst>
                  <a:ext uri="{FF2B5EF4-FFF2-40B4-BE49-F238E27FC236}">
                    <a16:creationId xmlns:a16="http://schemas.microsoft.com/office/drawing/2014/main" id="{01DC318E-A71F-4F1C-B7D3-1501B3DF85A9}"/>
                  </a:ext>
                </a:extLst>
              </p:cNvPr>
              <p:cNvSpPr txBox="1">
                <a:spLocks noRot="1" noChangeAspect="1" noMove="1" noResize="1" noEditPoints="1" noAdjustHandles="1" noChangeArrowheads="1" noChangeShapeType="1" noTextEdit="1"/>
              </p:cNvSpPr>
              <p:nvPr/>
            </p:nvSpPr>
            <p:spPr>
              <a:xfrm>
                <a:off x="8323133" y="3226431"/>
                <a:ext cx="569197" cy="323165"/>
              </a:xfrm>
              <a:prstGeom prst="rect">
                <a:avLst/>
              </a:prstGeom>
              <a:blipFill>
                <a:blip r:embed="rId6"/>
                <a:stretch>
                  <a:fillRect/>
                </a:stretch>
              </a:blipFill>
              <a:ln>
                <a:solidFill>
                  <a:srgbClr val="FFC000"/>
                </a:solid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2" name="CuadroTexto 31">
                <a:extLst>
                  <a:ext uri="{FF2B5EF4-FFF2-40B4-BE49-F238E27FC236}">
                    <a16:creationId xmlns:a16="http://schemas.microsoft.com/office/drawing/2014/main" id="{7539D1CD-5364-4C4C-842B-4A93630F1ACD}"/>
                  </a:ext>
                </a:extLst>
              </p:cNvPr>
              <p:cNvSpPr txBox="1"/>
              <p:nvPr/>
            </p:nvSpPr>
            <p:spPr>
              <a:xfrm>
                <a:off x="8314743" y="3695450"/>
                <a:ext cx="569197" cy="328295"/>
              </a:xfrm>
              <a:prstGeom prst="rect">
                <a:avLst/>
              </a:prstGeom>
              <a:solidFill>
                <a:srgbClr val="D7C5E5"/>
              </a:solidFill>
              <a:ln>
                <a:solidFill>
                  <a:srgbClr val="7030A0"/>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s-ES" sz="1500" b="0" i="1" smtClean="0">
                          <a:latin typeface="Cambria Math" panose="02040503050406030204" pitchFamily="18" charset="0"/>
                        </a:rPr>
                        <m:t>𝐺𝑇</m:t>
                      </m:r>
                      <m:r>
                        <a:rPr lang="es-ES" sz="1500" b="0" i="1" baseline="-25000" smtClean="0">
                          <a:latin typeface="Cambria Math" panose="02040503050406030204" pitchFamily="18" charset="0"/>
                        </a:rPr>
                        <m:t>45</m:t>
                      </m:r>
                    </m:oMath>
                  </m:oMathPara>
                </a14:m>
                <a:endParaRPr lang="es-ES" sz="1500" baseline="-25000" dirty="0"/>
              </a:p>
            </p:txBody>
          </p:sp>
        </mc:Choice>
        <mc:Fallback xmlns="">
          <p:sp>
            <p:nvSpPr>
              <p:cNvPr id="32" name="CuadroTexto 31">
                <a:extLst>
                  <a:ext uri="{FF2B5EF4-FFF2-40B4-BE49-F238E27FC236}">
                    <a16:creationId xmlns:a16="http://schemas.microsoft.com/office/drawing/2014/main" id="{7539D1CD-5364-4C4C-842B-4A93630F1ACD}"/>
                  </a:ext>
                </a:extLst>
              </p:cNvPr>
              <p:cNvSpPr txBox="1">
                <a:spLocks noRot="1" noChangeAspect="1" noMove="1" noResize="1" noEditPoints="1" noAdjustHandles="1" noChangeArrowheads="1" noChangeShapeType="1" noTextEdit="1"/>
              </p:cNvSpPr>
              <p:nvPr/>
            </p:nvSpPr>
            <p:spPr>
              <a:xfrm>
                <a:off x="8314743" y="3695450"/>
                <a:ext cx="569197" cy="328295"/>
              </a:xfrm>
              <a:prstGeom prst="rect">
                <a:avLst/>
              </a:prstGeom>
              <a:blipFill>
                <a:blip r:embed="rId7"/>
                <a:stretch>
                  <a:fillRect/>
                </a:stretch>
              </a:blipFill>
              <a:ln>
                <a:solidFill>
                  <a:srgbClr val="7030A0"/>
                </a:solid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4" name="CuadroTexto 33">
                <a:extLst>
                  <a:ext uri="{FF2B5EF4-FFF2-40B4-BE49-F238E27FC236}">
                    <a16:creationId xmlns:a16="http://schemas.microsoft.com/office/drawing/2014/main" id="{C9E5BE43-CBB1-4639-97F0-D7BBF6F94B2F}"/>
                  </a:ext>
                </a:extLst>
              </p:cNvPr>
              <p:cNvSpPr txBox="1"/>
              <p:nvPr/>
            </p:nvSpPr>
            <p:spPr>
              <a:xfrm>
                <a:off x="3311155" y="5119816"/>
                <a:ext cx="5128169" cy="36298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ea typeface="Calibri" panose="020F0502020204030204" pitchFamily="34" charset="0"/>
                          <a:cs typeface="TimesNewRomanPSMT"/>
                        </a:rPr>
                        <m:t>𝑓</m:t>
                      </m:r>
                      <m:r>
                        <a:rPr lang="es-ES" i="1" dirty="0" smtClean="0">
                          <a:latin typeface="Cambria Math" panose="02040503050406030204" pitchFamily="18" charset="0"/>
                          <a:ea typeface="Calibri" panose="020F0502020204030204" pitchFamily="34" charset="0"/>
                          <a:cs typeface="TimesNewRomanPSMT"/>
                        </a:rPr>
                        <m:t>(</m:t>
                      </m:r>
                      <m:r>
                        <a:rPr lang="es-ES" i="1" dirty="0" smtClean="0">
                          <a:latin typeface="Cambria Math" panose="02040503050406030204" pitchFamily="18" charset="0"/>
                          <a:ea typeface="Calibri" panose="020F0502020204030204" pitchFamily="34" charset="0"/>
                          <a:cs typeface="TimesNewRomanPSMT"/>
                        </a:rPr>
                        <m:t>𝐺</m:t>
                      </m:r>
                      <m:r>
                        <a:rPr lang="es-ES" i="1" dirty="0" smtClean="0">
                          <a:latin typeface="Cambria Math" panose="02040503050406030204" pitchFamily="18" charset="0"/>
                          <a:ea typeface="Calibri" panose="020F0502020204030204" pitchFamily="34" charset="0"/>
                          <a:cs typeface="TimesNewRomanPSMT"/>
                        </a:rPr>
                        <m:t>,</m:t>
                      </m:r>
                      <m:r>
                        <a:rPr lang="es-ES" i="1" dirty="0" smtClean="0">
                          <a:latin typeface="Cambria Math" panose="02040503050406030204" pitchFamily="18" charset="0"/>
                          <a:ea typeface="Calibri" panose="020F0502020204030204" pitchFamily="34" charset="0"/>
                          <a:cs typeface="TimesNewRomanPSMT"/>
                        </a:rPr>
                        <m:t>𝐻</m:t>
                      </m:r>
                      <m:r>
                        <a:rPr lang="es-ES" i="1" dirty="0" smtClean="0">
                          <a:latin typeface="Cambria Math" panose="02040503050406030204" pitchFamily="18" charset="0"/>
                          <a:ea typeface="Calibri" panose="020F0502020204030204" pitchFamily="34" charset="0"/>
                          <a:cs typeface="TimesNewRomanPSMT"/>
                        </a:rPr>
                        <m:t>,</m:t>
                      </m:r>
                      <m:sSub>
                        <m:sSubPr>
                          <m:ctrlPr>
                            <a:rPr lang="es-ES" b="0" i="1" dirty="0" smtClean="0">
                              <a:latin typeface="Cambria Math" panose="02040503050406030204" pitchFamily="18" charset="0"/>
                              <a:ea typeface="Calibri" panose="020F0502020204030204" pitchFamily="34" charset="0"/>
                              <a:cs typeface="TimesNewRomanPSMT"/>
                            </a:rPr>
                          </m:ctrlPr>
                        </m:sSubPr>
                        <m:e>
                          <m:r>
                            <a:rPr lang="es-ES" i="1" dirty="0" smtClean="0">
                              <a:latin typeface="Cambria Math" panose="02040503050406030204" pitchFamily="18" charset="0"/>
                              <a:ea typeface="Calibri" panose="020F0502020204030204" pitchFamily="34" charset="0"/>
                              <a:cs typeface="TimesNewRomanPSMT"/>
                            </a:rPr>
                            <m:t>𝑇</m:t>
                          </m:r>
                        </m:e>
                        <m:sub>
                          <m:r>
                            <a:rPr lang="es-ES" i="1" dirty="0" smtClean="0">
                              <a:latin typeface="Cambria Math" panose="02040503050406030204" pitchFamily="18" charset="0"/>
                              <a:ea typeface="Calibri" panose="020F0502020204030204" pitchFamily="34" charset="0"/>
                              <a:cs typeface="TimesNewRomanPSMT"/>
                            </a:rPr>
                            <m:t>45</m:t>
                          </m:r>
                        </m:sub>
                      </m:sSub>
                      <m:r>
                        <a:rPr lang="es-ES" i="1" dirty="0" smtClean="0">
                          <a:latin typeface="Cambria Math" panose="02040503050406030204" pitchFamily="18" charset="0"/>
                          <a:ea typeface="Calibri" panose="020F0502020204030204" pitchFamily="34" charset="0"/>
                          <a:cs typeface="TimesNewRomanPSMT"/>
                        </a:rPr>
                        <m:t>,</m:t>
                      </m:r>
                      <m:sSub>
                        <m:sSubPr>
                          <m:ctrlPr>
                            <a:rPr lang="es-ES" b="0" i="1" dirty="0" smtClean="0">
                              <a:latin typeface="Cambria Math" panose="02040503050406030204" pitchFamily="18" charset="0"/>
                              <a:ea typeface="Calibri" panose="020F0502020204030204" pitchFamily="34" charset="0"/>
                              <a:cs typeface="TimesNewRomanPSMT"/>
                            </a:rPr>
                          </m:ctrlPr>
                        </m:sSubPr>
                        <m:e>
                          <m:r>
                            <a:rPr lang="es-ES" i="1" dirty="0" smtClean="0">
                              <a:latin typeface="Cambria Math" panose="02040503050406030204" pitchFamily="18" charset="0"/>
                              <a:ea typeface="Calibri" panose="020F0502020204030204" pitchFamily="34" charset="0"/>
                              <a:cs typeface="TimesNewRomanPSMT"/>
                            </a:rPr>
                            <m:t>𝑇</m:t>
                          </m:r>
                        </m:e>
                        <m:sub>
                          <m:r>
                            <a:rPr lang="es-ES" i="1" dirty="0" smtClean="0">
                              <a:latin typeface="Cambria Math" panose="02040503050406030204" pitchFamily="18" charset="0"/>
                              <a:ea typeface="Calibri" panose="020F0502020204030204" pitchFamily="34" charset="0"/>
                              <a:cs typeface="TimesNewRomanPSMT"/>
                            </a:rPr>
                            <m:t>60</m:t>
                          </m:r>
                        </m:sub>
                      </m:sSub>
                      <m:r>
                        <a:rPr lang="es-ES" i="1" dirty="0" smtClean="0">
                          <a:latin typeface="Cambria Math" panose="02040503050406030204" pitchFamily="18" charset="0"/>
                          <a:ea typeface="Calibri" panose="020F0502020204030204" pitchFamily="34" charset="0"/>
                          <a:cs typeface="TimesNewRomanPSMT"/>
                        </a:rPr>
                        <m:t>) =</m:t>
                      </m:r>
                      <m:sSub>
                        <m:sSubPr>
                          <m:ctrlPr>
                            <a:rPr lang="es-ES" b="0" i="1" dirty="0" smtClean="0">
                              <a:latin typeface="Cambria Math" panose="02040503050406030204" pitchFamily="18" charset="0"/>
                              <a:ea typeface="Calibri" panose="020F0502020204030204" pitchFamily="34" charset="0"/>
                              <a:cs typeface="TimesNewRomanPSMT"/>
                            </a:rPr>
                          </m:ctrlPr>
                        </m:sSubPr>
                        <m:e>
                          <m:r>
                            <a:rPr lang="es-ES" i="1">
                              <a:latin typeface="Cambria Math" panose="02040503050406030204" pitchFamily="18" charset="0"/>
                              <a:ea typeface="Calibri" panose="020F0502020204030204" pitchFamily="34" charset="0"/>
                              <a:cs typeface="TimesNewRomanPSMT"/>
                            </a:rPr>
                            <m:t>𝑇</m:t>
                          </m:r>
                        </m:e>
                        <m:sub>
                          <m:r>
                            <a:rPr lang="es-ES" i="1">
                              <a:latin typeface="Cambria Math" panose="02040503050406030204" pitchFamily="18" charset="0"/>
                              <a:ea typeface="Calibri" panose="020F0502020204030204" pitchFamily="34" charset="0"/>
                              <a:cs typeface="TimesNewRomanPSMT"/>
                            </a:rPr>
                            <m:t>6</m:t>
                          </m:r>
                          <m:r>
                            <a:rPr lang="es-ES" b="0" i="1" smtClean="0">
                              <a:latin typeface="Cambria Math" panose="02040503050406030204" pitchFamily="18" charset="0"/>
                              <a:ea typeface="Calibri" panose="020F0502020204030204" pitchFamily="34" charset="0"/>
                              <a:cs typeface="TimesNewRomanPSMT"/>
                            </a:rPr>
                            <m:t>0</m:t>
                          </m:r>
                        </m:sub>
                      </m:sSub>
                      <m:r>
                        <a:rPr lang="es-ES" i="1">
                          <a:latin typeface="Cambria Math" panose="02040503050406030204" pitchFamily="18" charset="0"/>
                          <a:ea typeface="Calibri" panose="020F0502020204030204" pitchFamily="34" charset="0"/>
                          <a:cs typeface="TimesNewRomanPSMT"/>
                        </a:rPr>
                        <m:t>+</m:t>
                      </m:r>
                      <m:r>
                        <a:rPr lang="es-ES" i="1">
                          <a:latin typeface="Cambria Math" panose="02040503050406030204" pitchFamily="18" charset="0"/>
                          <a:ea typeface="Calibri" panose="020F0502020204030204" pitchFamily="34" charset="0"/>
                          <a:cs typeface="TimesNewRomanPSMT"/>
                        </a:rPr>
                        <m:t>𝐺𝐻</m:t>
                      </m:r>
                      <m:r>
                        <a:rPr lang="es-ES" b="0" i="1" smtClean="0">
                          <a:latin typeface="Cambria Math" panose="02040503050406030204" pitchFamily="18" charset="0"/>
                        </a:rPr>
                        <m:t>+</m:t>
                      </m:r>
                      <m:r>
                        <a:rPr lang="es-ES" b="0" i="1" smtClean="0">
                          <a:latin typeface="Cambria Math" panose="02040503050406030204" pitchFamily="18" charset="0"/>
                        </a:rPr>
                        <m:t>𝐻𝑇</m:t>
                      </m:r>
                      <m:r>
                        <a:rPr lang="es-ES" i="1" baseline="-25000">
                          <a:latin typeface="Cambria Math" panose="02040503050406030204" pitchFamily="18" charset="0"/>
                        </a:rPr>
                        <m:t>45</m:t>
                      </m:r>
                      <m:r>
                        <a:rPr lang="es-ES" b="0" i="1" smtClean="0">
                          <a:latin typeface="Cambria Math" panose="02040503050406030204" pitchFamily="18" charset="0"/>
                        </a:rPr>
                        <m:t>+</m:t>
                      </m:r>
                      <m:r>
                        <a:rPr lang="es-ES" b="0" i="1" smtClean="0">
                          <a:latin typeface="Cambria Math" panose="02040503050406030204" pitchFamily="18" charset="0"/>
                        </a:rPr>
                        <m:t>𝐺𝑇</m:t>
                      </m:r>
                      <m:r>
                        <a:rPr lang="es-ES" i="1" baseline="-25000">
                          <a:latin typeface="Cambria Math" panose="02040503050406030204" pitchFamily="18" charset="0"/>
                        </a:rPr>
                        <m:t>45</m:t>
                      </m:r>
                    </m:oMath>
                  </m:oMathPara>
                </a14:m>
                <a:endParaRPr lang="es-ES" baseline="-25000" dirty="0"/>
              </a:p>
            </p:txBody>
          </p:sp>
        </mc:Choice>
        <mc:Fallback xmlns="">
          <p:sp>
            <p:nvSpPr>
              <p:cNvPr id="34" name="CuadroTexto 33">
                <a:extLst>
                  <a:ext uri="{FF2B5EF4-FFF2-40B4-BE49-F238E27FC236}">
                    <a16:creationId xmlns:a16="http://schemas.microsoft.com/office/drawing/2014/main" id="{C9E5BE43-CBB1-4639-97F0-D7BBF6F94B2F}"/>
                  </a:ext>
                </a:extLst>
              </p:cNvPr>
              <p:cNvSpPr txBox="1">
                <a:spLocks noRot="1" noChangeAspect="1" noMove="1" noResize="1" noEditPoints="1" noAdjustHandles="1" noChangeArrowheads="1" noChangeShapeType="1" noTextEdit="1"/>
              </p:cNvSpPr>
              <p:nvPr/>
            </p:nvSpPr>
            <p:spPr>
              <a:xfrm>
                <a:off x="3311155" y="5119816"/>
                <a:ext cx="5128169" cy="362984"/>
              </a:xfrm>
              <a:prstGeom prst="rect">
                <a:avLst/>
              </a:prstGeom>
              <a:blipFill>
                <a:blip r:embed="rId8"/>
                <a:stretch>
                  <a:fillRect b="-16949"/>
                </a:stretch>
              </a:blipFill>
            </p:spPr>
            <p:txBody>
              <a:bodyPr/>
              <a:lstStyle/>
              <a:p>
                <a:r>
                  <a:rPr lang="es-ES">
                    <a:noFill/>
                  </a:rPr>
                  <a:t> </a:t>
                </a:r>
              </a:p>
            </p:txBody>
          </p:sp>
        </mc:Fallback>
      </mc:AlternateContent>
      <p:sp>
        <p:nvSpPr>
          <p:cNvPr id="35" name="CuadroTexto 34">
            <a:extLst>
              <a:ext uri="{FF2B5EF4-FFF2-40B4-BE49-F238E27FC236}">
                <a16:creationId xmlns:a16="http://schemas.microsoft.com/office/drawing/2014/main" id="{C4C1BBCD-9DB6-42C8-BC0E-7B97962531D5}"/>
              </a:ext>
            </a:extLst>
          </p:cNvPr>
          <p:cNvSpPr txBox="1"/>
          <p:nvPr/>
        </p:nvSpPr>
        <p:spPr>
          <a:xfrm>
            <a:off x="154421" y="5193260"/>
            <a:ext cx="3318622" cy="738664"/>
          </a:xfrm>
          <a:prstGeom prst="rect">
            <a:avLst/>
          </a:prstGeom>
          <a:noFill/>
        </p:spPr>
        <p:txBody>
          <a:bodyPr wrap="square" rtlCol="0">
            <a:spAutoFit/>
          </a:bodyPr>
          <a:lstStyle/>
          <a:p>
            <a:pPr algn="just"/>
            <a:r>
              <a:rPr lang="es-ES" sz="1400" dirty="0"/>
              <a:t>No se puede dar que la temperatura sea &lt;45º y &gt;60º al mismo tiempo</a:t>
            </a:r>
          </a:p>
          <a:p>
            <a:pPr algn="just"/>
            <a:r>
              <a:rPr lang="es-ES" sz="1400" dirty="0">
                <a:sym typeface="Wingdings" panose="05000000000000000000" pitchFamily="2" charset="2"/>
              </a:rPr>
              <a:t>T45=0 y T60=1X</a:t>
            </a:r>
            <a:endParaRPr lang="es-ES" sz="1400" dirty="0"/>
          </a:p>
        </p:txBody>
      </p:sp>
      <p:sp>
        <p:nvSpPr>
          <p:cNvPr id="2" name="Marcador de número de diapositiva 1">
            <a:extLst>
              <a:ext uri="{FF2B5EF4-FFF2-40B4-BE49-F238E27FC236}">
                <a16:creationId xmlns:a16="http://schemas.microsoft.com/office/drawing/2014/main" id="{81EDC3E9-E82E-49AE-B821-103B8FA6FC56}"/>
              </a:ext>
            </a:extLst>
          </p:cNvPr>
          <p:cNvSpPr>
            <a:spLocks noGrp="1"/>
          </p:cNvSpPr>
          <p:nvPr>
            <p:ph type="sldNum" sz="quarter" idx="12"/>
          </p:nvPr>
        </p:nvSpPr>
        <p:spPr/>
        <p:txBody>
          <a:bodyPr/>
          <a:lstStyle/>
          <a:p>
            <a:fld id="{78733FC4-8689-4CA5-A153-34ADD6EFE592}" type="slidenum">
              <a:rPr lang="es-ES" smtClean="0"/>
              <a:t>145</a:t>
            </a:fld>
            <a:endParaRPr lang="es-ES"/>
          </a:p>
        </p:txBody>
      </p:sp>
    </p:spTree>
    <p:extLst>
      <p:ext uri="{BB962C8B-B14F-4D97-AF65-F5344CB8AC3E}">
        <p14:creationId xmlns:p14="http://schemas.microsoft.com/office/powerpoint/2010/main" val="422869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23" grpId="0" animBg="1"/>
      <p:bldP spid="24" grpId="0" animBg="1"/>
      <p:bldP spid="28" grpId="0" animBg="1"/>
      <p:bldP spid="29" grpId="0" animBg="1"/>
      <p:bldP spid="30" grpId="0" animBg="1"/>
      <p:bldP spid="31" grpId="0" animBg="1"/>
      <p:bldP spid="32"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E8EF8E5-B3A1-477D-9C26-FC955458DFE3}"/>
              </a:ext>
            </a:extLst>
          </p:cNvPr>
          <p:cNvPicPr>
            <a:picLocks noChangeAspect="1"/>
          </p:cNvPicPr>
          <p:nvPr/>
        </p:nvPicPr>
        <p:blipFill>
          <a:blip r:embed="rId2"/>
          <a:stretch>
            <a:fillRect/>
          </a:stretch>
        </p:blipFill>
        <p:spPr>
          <a:xfrm>
            <a:off x="748918" y="1195333"/>
            <a:ext cx="6438223" cy="3759546"/>
          </a:xfrm>
          <a:prstGeom prst="rect">
            <a:avLst/>
          </a:prstGeom>
        </p:spPr>
      </p:pic>
      <p:sp>
        <p:nvSpPr>
          <p:cNvPr id="2" name="Marcador de número de diapositiva 1">
            <a:extLst>
              <a:ext uri="{FF2B5EF4-FFF2-40B4-BE49-F238E27FC236}">
                <a16:creationId xmlns:a16="http://schemas.microsoft.com/office/drawing/2014/main" id="{C803A1FB-F386-4020-AFC0-694571B92773}"/>
              </a:ext>
            </a:extLst>
          </p:cNvPr>
          <p:cNvSpPr>
            <a:spLocks noGrp="1"/>
          </p:cNvSpPr>
          <p:nvPr>
            <p:ph type="sldNum" sz="quarter" idx="12"/>
          </p:nvPr>
        </p:nvSpPr>
        <p:spPr/>
        <p:txBody>
          <a:bodyPr/>
          <a:lstStyle/>
          <a:p>
            <a:fld id="{78733FC4-8689-4CA5-A153-34ADD6EFE592}" type="slidenum">
              <a:rPr lang="es-ES" smtClean="0"/>
              <a:t>146</a:t>
            </a:fld>
            <a:endParaRPr lang="es-ES"/>
          </a:p>
        </p:txBody>
      </p:sp>
    </p:spTree>
    <p:extLst>
      <p:ext uri="{BB962C8B-B14F-4D97-AF65-F5344CB8AC3E}">
        <p14:creationId xmlns:p14="http://schemas.microsoft.com/office/powerpoint/2010/main" val="83026004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494FBCA-B4A0-4A6C-A246-1B5F1F047542}"/>
              </a:ext>
            </a:extLst>
          </p:cNvPr>
          <p:cNvSpPr/>
          <p:nvPr/>
        </p:nvSpPr>
        <p:spPr>
          <a:xfrm>
            <a:off x="0" y="844975"/>
            <a:ext cx="9144000" cy="507831"/>
          </a:xfrm>
          <a:prstGeom prst="rect">
            <a:avLst/>
          </a:prstGeom>
        </p:spPr>
        <p:txBody>
          <a:bodyPr wrap="square">
            <a:spAutoFit/>
          </a:bodyPr>
          <a:lstStyle/>
          <a:p>
            <a:r>
              <a:rPr lang="es-ES" sz="1350" b="1" dirty="0"/>
              <a:t>Problema 7</a:t>
            </a:r>
            <a:r>
              <a:rPr lang="es-ES" sz="1350" dirty="0"/>
              <a:t>. Se necesita construir un sistema digital que acepte números del 1 al 10 codificados en binario puro y que genere una salida igual a 1 cuando la entrada sea múltiplo de 2 </a:t>
            </a:r>
            <a:r>
              <a:rPr lang="es-ES" sz="1350" strike="sngStrike" dirty="0"/>
              <a:t>o igual a 9</a:t>
            </a:r>
            <a:r>
              <a:rPr lang="es-ES" sz="1350" dirty="0"/>
              <a:t>. Para ello: </a:t>
            </a:r>
          </a:p>
        </p:txBody>
      </p:sp>
      <p:sp>
        <p:nvSpPr>
          <p:cNvPr id="5" name="Rectángulo 4">
            <a:extLst>
              <a:ext uri="{FF2B5EF4-FFF2-40B4-BE49-F238E27FC236}">
                <a16:creationId xmlns:a16="http://schemas.microsoft.com/office/drawing/2014/main" id="{BB3D4F9C-6D88-4153-9A61-BA0BD5AD7763}"/>
              </a:ext>
            </a:extLst>
          </p:cNvPr>
          <p:cNvSpPr/>
          <p:nvPr/>
        </p:nvSpPr>
        <p:spPr>
          <a:xfrm>
            <a:off x="1" y="1352806"/>
            <a:ext cx="6266576" cy="1131079"/>
          </a:xfrm>
          <a:prstGeom prst="rect">
            <a:avLst/>
          </a:prstGeom>
        </p:spPr>
        <p:txBody>
          <a:bodyPr wrap="square">
            <a:spAutoFit/>
          </a:bodyPr>
          <a:lstStyle/>
          <a:p>
            <a:pPr marL="257175" indent="-257175">
              <a:buAutoNum type="alphaLcParenR"/>
            </a:pPr>
            <a:r>
              <a:rPr lang="es-ES" sz="1350" dirty="0"/>
              <a:t>Obtén la tabla de verdad del sistema. </a:t>
            </a:r>
          </a:p>
          <a:p>
            <a:pPr marL="257175" indent="-257175">
              <a:buAutoNum type="alphaLcParenR"/>
            </a:pPr>
            <a:r>
              <a:rPr lang="es-ES" sz="1350" dirty="0"/>
              <a:t>Expresa la función de salida en Primera Forma Canónica. </a:t>
            </a:r>
          </a:p>
          <a:p>
            <a:pPr marL="257175" indent="-257175">
              <a:buAutoNum type="alphaLcParenR"/>
            </a:pPr>
            <a:r>
              <a:rPr lang="es-ES" sz="1350" dirty="0"/>
              <a:t>Simplifica al máximo la función utilizando el método de Karnaugh. </a:t>
            </a:r>
          </a:p>
          <a:p>
            <a:pPr marL="257175" indent="-257175">
              <a:buAutoNum type="alphaLcParenR"/>
            </a:pPr>
            <a:r>
              <a:rPr lang="es-ES" sz="1350" dirty="0"/>
              <a:t>Implementa la función de salida utilizando el mínimo número de puertas lógicas. </a:t>
            </a:r>
          </a:p>
        </p:txBody>
      </p:sp>
      <p:sp>
        <p:nvSpPr>
          <p:cNvPr id="6" name="CuadroTexto 5">
            <a:extLst>
              <a:ext uri="{FF2B5EF4-FFF2-40B4-BE49-F238E27FC236}">
                <a16:creationId xmlns:a16="http://schemas.microsoft.com/office/drawing/2014/main" id="{FD81ADCE-751C-442A-99B4-72521175B9D0}"/>
              </a:ext>
            </a:extLst>
          </p:cNvPr>
          <p:cNvSpPr txBox="1"/>
          <p:nvPr/>
        </p:nvSpPr>
        <p:spPr>
          <a:xfrm>
            <a:off x="157294" y="2367268"/>
            <a:ext cx="4865434" cy="923330"/>
          </a:xfrm>
          <a:prstGeom prst="rect">
            <a:avLst/>
          </a:prstGeom>
          <a:noFill/>
        </p:spPr>
        <p:txBody>
          <a:bodyPr wrap="none" rtlCol="0">
            <a:spAutoFit/>
          </a:bodyPr>
          <a:lstStyle/>
          <a:p>
            <a:r>
              <a:rPr lang="es-ES" sz="1350" dirty="0"/>
              <a:t>Acepta números del 1 al 10 en binario puro</a:t>
            </a:r>
            <a:r>
              <a:rPr lang="es-ES" sz="1350" dirty="0">
                <a:sym typeface="Wingdings" panose="05000000000000000000" pitchFamily="2" charset="2"/>
              </a:rPr>
              <a:t> 4 bits.</a:t>
            </a:r>
            <a:endParaRPr lang="es-ES" sz="1350" dirty="0"/>
          </a:p>
          <a:p>
            <a:r>
              <a:rPr lang="es-ES" sz="1350" dirty="0"/>
              <a:t>Entrada: 0, 2, 4, 6, 8, 10 	</a:t>
            </a:r>
            <a:r>
              <a:rPr lang="es-ES" sz="1350" dirty="0">
                <a:sym typeface="Wingdings" panose="05000000000000000000" pitchFamily="2" charset="2"/>
              </a:rPr>
              <a:t> Salida: 1</a:t>
            </a:r>
          </a:p>
          <a:p>
            <a:r>
              <a:rPr lang="es-ES" sz="1350" dirty="0">
                <a:sym typeface="Wingdings" panose="05000000000000000000" pitchFamily="2" charset="2"/>
              </a:rPr>
              <a:t>Entrada: 1, 3, 5, 7, 9	 Salida 0 </a:t>
            </a:r>
            <a:r>
              <a:rPr lang="es-ES" sz="1350" dirty="0"/>
              <a:t> </a:t>
            </a:r>
          </a:p>
          <a:p>
            <a:r>
              <a:rPr lang="es-ES" sz="1350" dirty="0"/>
              <a:t>Entrada: 11, 12, 13, 14, 15	</a:t>
            </a:r>
            <a:r>
              <a:rPr lang="es-ES" sz="1350" dirty="0">
                <a:sym typeface="Wingdings" panose="05000000000000000000" pitchFamily="2" charset="2"/>
              </a:rPr>
              <a:t> ¿Salida? Indefinido: X</a:t>
            </a:r>
            <a:endParaRPr lang="es-ES" sz="1350" dirty="0"/>
          </a:p>
        </p:txBody>
      </p:sp>
      <p:graphicFrame>
        <p:nvGraphicFramePr>
          <p:cNvPr id="7" name="Tabla 6">
            <a:extLst>
              <a:ext uri="{FF2B5EF4-FFF2-40B4-BE49-F238E27FC236}">
                <a16:creationId xmlns:a16="http://schemas.microsoft.com/office/drawing/2014/main" id="{6F82BDA6-7CF7-408A-B7A8-72CE07D6E618}"/>
              </a:ext>
            </a:extLst>
          </p:cNvPr>
          <p:cNvGraphicFramePr>
            <a:graphicFrameLocks noGrp="1"/>
          </p:cNvGraphicFramePr>
          <p:nvPr>
            <p:extLst>
              <p:ext uri="{D42A27DB-BD31-4B8C-83A1-F6EECF244321}">
                <p14:modId xmlns:p14="http://schemas.microsoft.com/office/powerpoint/2010/main" val="2941726729"/>
              </p:ext>
            </p:extLst>
          </p:nvPr>
        </p:nvGraphicFramePr>
        <p:xfrm>
          <a:off x="5072565" y="2418346"/>
          <a:ext cx="2702610" cy="3497580"/>
        </p:xfrm>
        <a:graphic>
          <a:graphicData uri="http://schemas.openxmlformats.org/drawingml/2006/table">
            <a:tbl>
              <a:tblPr firstRow="1" bandRow="1">
                <a:tableStyleId>{5C22544A-7EE6-4342-B048-85BDC9FD1C3A}</a:tableStyleId>
              </a:tblPr>
              <a:tblGrid>
                <a:gridCol w="540522">
                  <a:extLst>
                    <a:ext uri="{9D8B030D-6E8A-4147-A177-3AD203B41FA5}">
                      <a16:colId xmlns:a16="http://schemas.microsoft.com/office/drawing/2014/main" val="4195853776"/>
                    </a:ext>
                  </a:extLst>
                </a:gridCol>
                <a:gridCol w="540522">
                  <a:extLst>
                    <a:ext uri="{9D8B030D-6E8A-4147-A177-3AD203B41FA5}">
                      <a16:colId xmlns:a16="http://schemas.microsoft.com/office/drawing/2014/main" val="2604847045"/>
                    </a:ext>
                  </a:extLst>
                </a:gridCol>
                <a:gridCol w="540522">
                  <a:extLst>
                    <a:ext uri="{9D8B030D-6E8A-4147-A177-3AD203B41FA5}">
                      <a16:colId xmlns:a16="http://schemas.microsoft.com/office/drawing/2014/main" val="539143443"/>
                    </a:ext>
                  </a:extLst>
                </a:gridCol>
                <a:gridCol w="540522">
                  <a:extLst>
                    <a:ext uri="{9D8B030D-6E8A-4147-A177-3AD203B41FA5}">
                      <a16:colId xmlns:a16="http://schemas.microsoft.com/office/drawing/2014/main" val="2863522768"/>
                    </a:ext>
                  </a:extLst>
                </a:gridCol>
                <a:gridCol w="540522">
                  <a:extLst>
                    <a:ext uri="{9D8B030D-6E8A-4147-A177-3AD203B41FA5}">
                      <a16:colId xmlns:a16="http://schemas.microsoft.com/office/drawing/2014/main" val="734108888"/>
                    </a:ext>
                  </a:extLst>
                </a:gridCol>
              </a:tblGrid>
              <a:tr h="205740">
                <a:tc>
                  <a:txBody>
                    <a:bodyPr/>
                    <a:lstStyle/>
                    <a:p>
                      <a:pPr algn="ctr"/>
                      <a:r>
                        <a:rPr lang="es-ES" sz="900" dirty="0"/>
                        <a:t>A</a:t>
                      </a:r>
                    </a:p>
                  </a:txBody>
                  <a:tcPr marL="68580" marR="68580" marT="34290" marB="34290"/>
                </a:tc>
                <a:tc>
                  <a:txBody>
                    <a:bodyPr/>
                    <a:lstStyle/>
                    <a:p>
                      <a:pPr algn="ctr"/>
                      <a:r>
                        <a:rPr lang="es-ES" sz="900" dirty="0"/>
                        <a:t>B</a:t>
                      </a:r>
                    </a:p>
                  </a:txBody>
                  <a:tcPr marL="68580" marR="68580" marT="34290" marB="34290"/>
                </a:tc>
                <a:tc>
                  <a:txBody>
                    <a:bodyPr/>
                    <a:lstStyle/>
                    <a:p>
                      <a:pPr algn="ctr"/>
                      <a:r>
                        <a:rPr lang="es-ES" sz="900" dirty="0"/>
                        <a:t>C</a:t>
                      </a:r>
                    </a:p>
                  </a:txBody>
                  <a:tcPr marL="68580" marR="68580" marT="34290" marB="34290"/>
                </a:tc>
                <a:tc>
                  <a:txBody>
                    <a:bodyPr/>
                    <a:lstStyle/>
                    <a:p>
                      <a:pPr algn="ctr"/>
                      <a:r>
                        <a:rPr lang="es-ES" sz="900" dirty="0"/>
                        <a:t>D</a:t>
                      </a:r>
                    </a:p>
                  </a:txBody>
                  <a:tcPr marL="68580" marR="68580" marT="34290" marB="34290"/>
                </a:tc>
                <a:tc>
                  <a:txBody>
                    <a:bodyPr/>
                    <a:lstStyle/>
                    <a:p>
                      <a:pPr algn="ctr"/>
                      <a:r>
                        <a:rPr lang="es-ES" sz="900" b="0" dirty="0"/>
                        <a:t>Salida</a:t>
                      </a:r>
                    </a:p>
                  </a:txBody>
                  <a:tcPr marL="68580" marR="68580" marT="34290" marB="34290"/>
                </a:tc>
                <a:extLst>
                  <a:ext uri="{0D108BD9-81ED-4DB2-BD59-A6C34878D82A}">
                    <a16:rowId xmlns:a16="http://schemas.microsoft.com/office/drawing/2014/main" val="2620825353"/>
                  </a:ext>
                </a:extLst>
              </a:tr>
              <a:tr h="205740">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3949064274"/>
                  </a:ext>
                </a:extLst>
              </a:tr>
              <a:tr h="205740">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0</a:t>
                      </a:r>
                    </a:p>
                  </a:txBody>
                  <a:tcPr marL="68580" marR="68580" marT="34290" marB="34290"/>
                </a:tc>
                <a:extLst>
                  <a:ext uri="{0D108BD9-81ED-4DB2-BD59-A6C34878D82A}">
                    <a16:rowId xmlns:a16="http://schemas.microsoft.com/office/drawing/2014/main" val="4151661089"/>
                  </a:ext>
                </a:extLst>
              </a:tr>
              <a:tr h="205740">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4087839958"/>
                  </a:ext>
                </a:extLst>
              </a:tr>
              <a:tr h="205740">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0</a:t>
                      </a:r>
                    </a:p>
                  </a:txBody>
                  <a:tcPr marL="68580" marR="68580" marT="34290" marB="34290"/>
                </a:tc>
                <a:extLst>
                  <a:ext uri="{0D108BD9-81ED-4DB2-BD59-A6C34878D82A}">
                    <a16:rowId xmlns:a16="http://schemas.microsoft.com/office/drawing/2014/main" val="1881981781"/>
                  </a:ext>
                </a:extLst>
              </a:tr>
              <a:tr h="205740">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2132309881"/>
                  </a:ext>
                </a:extLst>
              </a:tr>
              <a:tr h="205740">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0</a:t>
                      </a:r>
                    </a:p>
                  </a:txBody>
                  <a:tcPr marL="68580" marR="68580" marT="34290" marB="34290"/>
                </a:tc>
                <a:extLst>
                  <a:ext uri="{0D108BD9-81ED-4DB2-BD59-A6C34878D82A}">
                    <a16:rowId xmlns:a16="http://schemas.microsoft.com/office/drawing/2014/main" val="2975735689"/>
                  </a:ext>
                </a:extLst>
              </a:tr>
              <a:tr h="205740">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1707411685"/>
                  </a:ext>
                </a:extLst>
              </a:tr>
              <a:tr h="205740">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0</a:t>
                      </a:r>
                    </a:p>
                  </a:txBody>
                  <a:tcPr marL="68580" marR="68580" marT="34290" marB="34290"/>
                </a:tc>
                <a:extLst>
                  <a:ext uri="{0D108BD9-81ED-4DB2-BD59-A6C34878D82A}">
                    <a16:rowId xmlns:a16="http://schemas.microsoft.com/office/drawing/2014/main" val="3814556177"/>
                  </a:ext>
                </a:extLst>
              </a:tr>
              <a:tr h="205740">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2390409689"/>
                  </a:ext>
                </a:extLst>
              </a:tr>
              <a:tr h="205740">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0</a:t>
                      </a:r>
                    </a:p>
                  </a:txBody>
                  <a:tcPr marL="68580" marR="68580" marT="34290" marB="34290"/>
                </a:tc>
                <a:extLst>
                  <a:ext uri="{0D108BD9-81ED-4DB2-BD59-A6C34878D82A}">
                    <a16:rowId xmlns:a16="http://schemas.microsoft.com/office/drawing/2014/main" val="143568874"/>
                  </a:ext>
                </a:extLst>
              </a:tr>
              <a:tr h="205740">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1716744224"/>
                  </a:ext>
                </a:extLst>
              </a:tr>
              <a:tr h="205740">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X</a:t>
                      </a:r>
                    </a:p>
                  </a:txBody>
                  <a:tcPr marL="68580" marR="68580" marT="34290" marB="34290"/>
                </a:tc>
                <a:extLst>
                  <a:ext uri="{0D108BD9-81ED-4DB2-BD59-A6C34878D82A}">
                    <a16:rowId xmlns:a16="http://schemas.microsoft.com/office/drawing/2014/main" val="1094771030"/>
                  </a:ext>
                </a:extLst>
              </a:tr>
              <a:tr h="205740">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X</a:t>
                      </a:r>
                    </a:p>
                  </a:txBody>
                  <a:tcPr marL="68580" marR="68580" marT="34290" marB="34290"/>
                </a:tc>
                <a:extLst>
                  <a:ext uri="{0D108BD9-81ED-4DB2-BD59-A6C34878D82A}">
                    <a16:rowId xmlns:a16="http://schemas.microsoft.com/office/drawing/2014/main" val="814350124"/>
                  </a:ext>
                </a:extLst>
              </a:tr>
              <a:tr h="205740">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X</a:t>
                      </a:r>
                    </a:p>
                  </a:txBody>
                  <a:tcPr marL="68580" marR="68580" marT="34290" marB="34290"/>
                </a:tc>
                <a:extLst>
                  <a:ext uri="{0D108BD9-81ED-4DB2-BD59-A6C34878D82A}">
                    <a16:rowId xmlns:a16="http://schemas.microsoft.com/office/drawing/2014/main" val="3213914616"/>
                  </a:ext>
                </a:extLst>
              </a:tr>
              <a:tr h="205740">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X</a:t>
                      </a:r>
                    </a:p>
                  </a:txBody>
                  <a:tcPr marL="68580" marR="68580" marT="34290" marB="34290"/>
                </a:tc>
                <a:extLst>
                  <a:ext uri="{0D108BD9-81ED-4DB2-BD59-A6C34878D82A}">
                    <a16:rowId xmlns:a16="http://schemas.microsoft.com/office/drawing/2014/main" val="2991518999"/>
                  </a:ext>
                </a:extLst>
              </a:tr>
              <a:tr h="205740">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X</a:t>
                      </a:r>
                    </a:p>
                  </a:txBody>
                  <a:tcPr marL="68580" marR="68580" marT="34290" marB="34290"/>
                </a:tc>
                <a:extLst>
                  <a:ext uri="{0D108BD9-81ED-4DB2-BD59-A6C34878D82A}">
                    <a16:rowId xmlns:a16="http://schemas.microsoft.com/office/drawing/2014/main" val="4282325400"/>
                  </a:ext>
                </a:extLst>
              </a:tr>
            </a:tbl>
          </a:graphicData>
        </a:graphic>
      </p:graphicFrame>
      <p:sp>
        <p:nvSpPr>
          <p:cNvPr id="8" name="CuadroTexto 7">
            <a:extLst>
              <a:ext uri="{FF2B5EF4-FFF2-40B4-BE49-F238E27FC236}">
                <a16:creationId xmlns:a16="http://schemas.microsoft.com/office/drawing/2014/main" id="{800E51A1-E904-4118-8D14-E0332658D3C5}"/>
              </a:ext>
            </a:extLst>
          </p:cNvPr>
          <p:cNvSpPr txBox="1"/>
          <p:nvPr/>
        </p:nvSpPr>
        <p:spPr>
          <a:xfrm>
            <a:off x="7775175" y="2544138"/>
            <a:ext cx="312906" cy="3390608"/>
          </a:xfrm>
          <a:prstGeom prst="rect">
            <a:avLst/>
          </a:prstGeom>
          <a:noFill/>
        </p:spPr>
        <p:txBody>
          <a:bodyPr wrap="none" rtlCol="0">
            <a:spAutoFit/>
          </a:bodyPr>
          <a:lstStyle/>
          <a:p>
            <a:pPr>
              <a:lnSpc>
                <a:spcPct val="150000"/>
              </a:lnSpc>
            </a:pPr>
            <a:r>
              <a:rPr lang="es-ES" sz="900" dirty="0"/>
              <a:t>0</a:t>
            </a:r>
          </a:p>
          <a:p>
            <a:pPr>
              <a:lnSpc>
                <a:spcPct val="150000"/>
              </a:lnSpc>
            </a:pPr>
            <a:r>
              <a:rPr lang="es-ES" sz="900" dirty="0"/>
              <a:t>1</a:t>
            </a:r>
          </a:p>
          <a:p>
            <a:pPr>
              <a:lnSpc>
                <a:spcPct val="150000"/>
              </a:lnSpc>
            </a:pPr>
            <a:r>
              <a:rPr lang="es-ES" sz="900" dirty="0"/>
              <a:t>2</a:t>
            </a:r>
          </a:p>
          <a:p>
            <a:pPr>
              <a:lnSpc>
                <a:spcPct val="150000"/>
              </a:lnSpc>
            </a:pPr>
            <a:r>
              <a:rPr lang="es-ES" sz="900" dirty="0"/>
              <a:t>3</a:t>
            </a:r>
          </a:p>
          <a:p>
            <a:pPr>
              <a:lnSpc>
                <a:spcPct val="150000"/>
              </a:lnSpc>
            </a:pPr>
            <a:r>
              <a:rPr lang="es-ES" sz="900" dirty="0"/>
              <a:t>4</a:t>
            </a:r>
          </a:p>
          <a:p>
            <a:pPr>
              <a:lnSpc>
                <a:spcPct val="150000"/>
              </a:lnSpc>
            </a:pPr>
            <a:r>
              <a:rPr lang="es-ES" sz="900" dirty="0"/>
              <a:t>5</a:t>
            </a:r>
          </a:p>
          <a:p>
            <a:pPr>
              <a:lnSpc>
                <a:spcPct val="150000"/>
              </a:lnSpc>
            </a:pPr>
            <a:r>
              <a:rPr lang="es-ES" sz="900" dirty="0"/>
              <a:t>6</a:t>
            </a:r>
          </a:p>
          <a:p>
            <a:pPr>
              <a:lnSpc>
                <a:spcPct val="150000"/>
              </a:lnSpc>
            </a:pPr>
            <a:r>
              <a:rPr lang="es-ES" sz="900" dirty="0"/>
              <a:t>7</a:t>
            </a:r>
          </a:p>
          <a:p>
            <a:pPr>
              <a:lnSpc>
                <a:spcPct val="150000"/>
              </a:lnSpc>
            </a:pPr>
            <a:r>
              <a:rPr lang="es-ES" sz="900" dirty="0"/>
              <a:t>8</a:t>
            </a:r>
          </a:p>
          <a:p>
            <a:pPr>
              <a:lnSpc>
                <a:spcPct val="150000"/>
              </a:lnSpc>
            </a:pPr>
            <a:r>
              <a:rPr lang="es-ES" sz="900" dirty="0"/>
              <a:t>9</a:t>
            </a:r>
          </a:p>
          <a:p>
            <a:pPr>
              <a:lnSpc>
                <a:spcPct val="150000"/>
              </a:lnSpc>
            </a:pPr>
            <a:r>
              <a:rPr lang="es-ES" sz="900" dirty="0"/>
              <a:t>10</a:t>
            </a:r>
          </a:p>
          <a:p>
            <a:pPr>
              <a:lnSpc>
                <a:spcPct val="150000"/>
              </a:lnSpc>
            </a:pPr>
            <a:r>
              <a:rPr lang="es-ES" sz="900" dirty="0"/>
              <a:t>11</a:t>
            </a:r>
          </a:p>
          <a:p>
            <a:pPr>
              <a:lnSpc>
                <a:spcPct val="150000"/>
              </a:lnSpc>
            </a:pPr>
            <a:r>
              <a:rPr lang="es-ES" sz="900" dirty="0"/>
              <a:t>12</a:t>
            </a:r>
          </a:p>
          <a:p>
            <a:pPr>
              <a:lnSpc>
                <a:spcPct val="150000"/>
              </a:lnSpc>
            </a:pPr>
            <a:r>
              <a:rPr lang="es-ES" sz="900" dirty="0"/>
              <a:t>13</a:t>
            </a:r>
          </a:p>
          <a:p>
            <a:pPr>
              <a:lnSpc>
                <a:spcPct val="150000"/>
              </a:lnSpc>
            </a:pPr>
            <a:r>
              <a:rPr lang="es-ES" sz="900" dirty="0"/>
              <a:t>14</a:t>
            </a:r>
          </a:p>
          <a:p>
            <a:pPr>
              <a:lnSpc>
                <a:spcPct val="150000"/>
              </a:lnSpc>
            </a:pPr>
            <a:r>
              <a:rPr lang="es-ES" sz="900" dirty="0"/>
              <a:t>15</a:t>
            </a:r>
          </a:p>
        </p:txBody>
      </p:sp>
      <p:sp>
        <p:nvSpPr>
          <p:cNvPr id="2" name="Marcador de número de diapositiva 1">
            <a:extLst>
              <a:ext uri="{FF2B5EF4-FFF2-40B4-BE49-F238E27FC236}">
                <a16:creationId xmlns:a16="http://schemas.microsoft.com/office/drawing/2014/main" id="{68AB8674-CB6E-4438-9DD6-C80162F1644E}"/>
              </a:ext>
            </a:extLst>
          </p:cNvPr>
          <p:cNvSpPr>
            <a:spLocks noGrp="1"/>
          </p:cNvSpPr>
          <p:nvPr>
            <p:ph type="sldNum" sz="quarter" idx="12"/>
          </p:nvPr>
        </p:nvSpPr>
        <p:spPr/>
        <p:txBody>
          <a:bodyPr/>
          <a:lstStyle/>
          <a:p>
            <a:fld id="{78733FC4-8689-4CA5-A153-34ADD6EFE592}" type="slidenum">
              <a:rPr lang="es-ES" smtClean="0"/>
              <a:t>147</a:t>
            </a:fld>
            <a:endParaRPr lang="es-ES"/>
          </a:p>
        </p:txBody>
      </p:sp>
    </p:spTree>
    <p:custDataLst>
      <p:tags r:id="rId1"/>
    </p:custDataLst>
    <p:extLst>
      <p:ext uri="{BB962C8B-B14F-4D97-AF65-F5344CB8AC3E}">
        <p14:creationId xmlns:p14="http://schemas.microsoft.com/office/powerpoint/2010/main" val="165578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8"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6">
            <a:extLst>
              <a:ext uri="{FF2B5EF4-FFF2-40B4-BE49-F238E27FC236}">
                <a16:creationId xmlns:a16="http://schemas.microsoft.com/office/drawing/2014/main" id="{D65035EE-88CA-49AB-AC27-4AAA95FE1311}"/>
              </a:ext>
            </a:extLst>
          </p:cNvPr>
          <p:cNvGraphicFramePr>
            <a:graphicFrameLocks noGrp="1"/>
          </p:cNvGraphicFramePr>
          <p:nvPr/>
        </p:nvGraphicFramePr>
        <p:xfrm>
          <a:off x="1851842" y="2240572"/>
          <a:ext cx="4230644" cy="1672212"/>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r"/>
                      <a:r>
                        <a:rPr lang="es-ES" sz="1200" b="1" dirty="0">
                          <a:solidFill>
                            <a:srgbClr val="7030A0"/>
                          </a:solidFill>
                        </a:rPr>
                        <a:t>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28328204"/>
                  </a:ext>
                </a:extLst>
              </a:tr>
              <a:tr h="418053">
                <a:tc>
                  <a:txBody>
                    <a:bodyPr/>
                    <a:lstStyle/>
                    <a:p>
                      <a:pPr algn="r"/>
                      <a:r>
                        <a:rPr lang="es-ES" sz="1200" b="1" dirty="0">
                          <a:solidFill>
                            <a:srgbClr val="7030A0"/>
                          </a:solidFill>
                        </a:rPr>
                        <a:t>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7</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6</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10099308"/>
                  </a:ext>
                </a:extLst>
              </a:tr>
              <a:tr h="418053">
                <a:tc>
                  <a:txBody>
                    <a:bodyPr/>
                    <a:lstStyle/>
                    <a:p>
                      <a:pPr algn="r"/>
                      <a:r>
                        <a:rPr lang="es-ES" sz="1200" b="1" dirty="0">
                          <a:solidFill>
                            <a:srgbClr val="7030A0"/>
                          </a:solidFill>
                        </a:rPr>
                        <a:t>12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20124249"/>
                  </a:ext>
                </a:extLst>
              </a:tr>
              <a:tr h="418053">
                <a:tc>
                  <a:txBody>
                    <a:bodyPr/>
                    <a:lstStyle/>
                    <a:p>
                      <a:pPr algn="r"/>
                      <a:r>
                        <a:rPr lang="es-ES" sz="1200" b="1" dirty="0">
                          <a:solidFill>
                            <a:srgbClr val="7030A0"/>
                          </a:solidFill>
                        </a:rPr>
                        <a:t>8</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9</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78700675"/>
                  </a:ext>
                </a:extLst>
              </a:tr>
            </a:tbl>
          </a:graphicData>
        </a:graphic>
      </p:graphicFrame>
      <p:graphicFrame>
        <p:nvGraphicFramePr>
          <p:cNvPr id="5" name="Tabla 6">
            <a:extLst>
              <a:ext uri="{FF2B5EF4-FFF2-40B4-BE49-F238E27FC236}">
                <a16:creationId xmlns:a16="http://schemas.microsoft.com/office/drawing/2014/main" id="{BE1FF190-E5F7-41A1-9C0F-356E6039E764}"/>
              </a:ext>
            </a:extLst>
          </p:cNvPr>
          <p:cNvGraphicFramePr>
            <a:graphicFrameLocks noGrp="1"/>
          </p:cNvGraphicFramePr>
          <p:nvPr>
            <p:extLst>
              <p:ext uri="{D42A27DB-BD31-4B8C-83A1-F6EECF244321}">
                <p14:modId xmlns:p14="http://schemas.microsoft.com/office/powerpoint/2010/main" val="3031743335"/>
              </p:ext>
            </p:extLst>
          </p:nvPr>
        </p:nvGraphicFramePr>
        <p:xfrm>
          <a:off x="1776412" y="2310386"/>
          <a:ext cx="4230644" cy="1672212"/>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ctr"/>
                      <a:r>
                        <a:rPr lang="es-ES" sz="2000" dirty="0"/>
                        <a:t>1</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4228328204"/>
                  </a:ext>
                </a:extLst>
              </a:tr>
              <a:tr h="418053">
                <a:tc>
                  <a:txBody>
                    <a:bodyPr/>
                    <a:lstStyle/>
                    <a:p>
                      <a:pPr algn="ctr"/>
                      <a:r>
                        <a:rPr lang="es-ES" sz="2000" dirty="0"/>
                        <a:t>1</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4110099308"/>
                  </a:ext>
                </a:extLst>
              </a:tr>
              <a:tr h="418053">
                <a:tc>
                  <a:txBody>
                    <a:bodyPr/>
                    <a:lstStyle/>
                    <a:p>
                      <a:pPr algn="ctr"/>
                      <a:r>
                        <a:rPr lang="es-ES" sz="2000" dirty="0"/>
                        <a:t>X</a:t>
                      </a:r>
                    </a:p>
                  </a:txBody>
                  <a:tcPr marL="103082" marR="103082" marT="51541" marB="51541"/>
                </a:tc>
                <a:tc>
                  <a:txBody>
                    <a:bodyPr/>
                    <a:lstStyle/>
                    <a:p>
                      <a:pPr algn="ctr"/>
                      <a:r>
                        <a:rPr lang="es-ES" sz="2000" dirty="0"/>
                        <a:t>X</a:t>
                      </a:r>
                    </a:p>
                  </a:txBody>
                  <a:tcPr marL="103082" marR="103082" marT="51541" marB="51541"/>
                </a:tc>
                <a:tc>
                  <a:txBody>
                    <a:bodyPr/>
                    <a:lstStyle/>
                    <a:p>
                      <a:pPr algn="ctr"/>
                      <a:r>
                        <a:rPr lang="es-ES" sz="2000" dirty="0"/>
                        <a:t>X</a:t>
                      </a:r>
                    </a:p>
                  </a:txBody>
                  <a:tcPr marL="103082" marR="103082" marT="51541" marB="51541"/>
                </a:tc>
                <a:tc>
                  <a:txBody>
                    <a:bodyPr/>
                    <a:lstStyle/>
                    <a:p>
                      <a:pPr algn="ctr"/>
                      <a:r>
                        <a:rPr lang="es-ES" sz="2000" dirty="0"/>
                        <a:t>X</a:t>
                      </a:r>
                    </a:p>
                  </a:txBody>
                  <a:tcPr marL="103082" marR="103082" marT="51541" marB="51541"/>
                </a:tc>
                <a:extLst>
                  <a:ext uri="{0D108BD9-81ED-4DB2-BD59-A6C34878D82A}">
                    <a16:rowId xmlns:a16="http://schemas.microsoft.com/office/drawing/2014/main" val="2120124249"/>
                  </a:ext>
                </a:extLst>
              </a:tr>
              <a:tr h="418053">
                <a:tc>
                  <a:txBody>
                    <a:bodyPr/>
                    <a:lstStyle/>
                    <a:p>
                      <a:pPr algn="ctr"/>
                      <a:r>
                        <a:rPr lang="es-ES" sz="2000" dirty="0"/>
                        <a:t>1</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X</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3078700675"/>
                  </a:ext>
                </a:extLst>
              </a:tr>
            </a:tbl>
          </a:graphicData>
        </a:graphic>
      </p:graphicFrame>
      <p:cxnSp>
        <p:nvCxnSpPr>
          <p:cNvPr id="6" name="Conector recto 5">
            <a:extLst>
              <a:ext uri="{FF2B5EF4-FFF2-40B4-BE49-F238E27FC236}">
                <a16:creationId xmlns:a16="http://schemas.microsoft.com/office/drawing/2014/main" id="{C32B903C-9C04-4CBA-9D9A-67F4543CC8F4}"/>
              </a:ext>
            </a:extLst>
          </p:cNvPr>
          <p:cNvCxnSpPr/>
          <p:nvPr/>
        </p:nvCxnSpPr>
        <p:spPr>
          <a:xfrm flipH="1" flipV="1">
            <a:off x="1466850" y="2015111"/>
            <a:ext cx="314325" cy="314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Elipse 6">
            <a:extLst>
              <a:ext uri="{FF2B5EF4-FFF2-40B4-BE49-F238E27FC236}">
                <a16:creationId xmlns:a16="http://schemas.microsoft.com/office/drawing/2014/main" id="{F3F862C8-F61B-425A-8B2F-46DE746FF791}"/>
              </a:ext>
            </a:extLst>
          </p:cNvPr>
          <p:cNvSpPr/>
          <p:nvPr/>
        </p:nvSpPr>
        <p:spPr>
          <a:xfrm>
            <a:off x="5056001" y="2295945"/>
            <a:ext cx="849981" cy="1739204"/>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nvGrpSpPr>
          <p:cNvPr id="10" name="Grupo 9">
            <a:extLst>
              <a:ext uri="{FF2B5EF4-FFF2-40B4-BE49-F238E27FC236}">
                <a16:creationId xmlns:a16="http://schemas.microsoft.com/office/drawing/2014/main" id="{317ED0D4-0284-44D8-A6F7-F782FB001692}"/>
              </a:ext>
            </a:extLst>
          </p:cNvPr>
          <p:cNvGrpSpPr/>
          <p:nvPr/>
        </p:nvGrpSpPr>
        <p:grpSpPr>
          <a:xfrm>
            <a:off x="1147958" y="1914330"/>
            <a:ext cx="4609551" cy="2091352"/>
            <a:chOff x="1606812" y="3459718"/>
            <a:chExt cx="6146067" cy="2788468"/>
          </a:xfrm>
        </p:grpSpPr>
        <p:sp>
          <p:nvSpPr>
            <p:cNvPr id="11" name="CuadroTexto 10">
              <a:extLst>
                <a:ext uri="{FF2B5EF4-FFF2-40B4-BE49-F238E27FC236}">
                  <a16:creationId xmlns:a16="http://schemas.microsoft.com/office/drawing/2014/main" id="{7F7CBFD5-C46F-4B83-BA0D-2A6A136B4484}"/>
                </a:ext>
              </a:extLst>
            </p:cNvPr>
            <p:cNvSpPr txBox="1"/>
            <p:nvPr/>
          </p:nvSpPr>
          <p:spPr>
            <a:xfrm>
              <a:off x="1606812" y="3581401"/>
              <a:ext cx="643765" cy="553997"/>
            </a:xfrm>
            <a:prstGeom prst="rect">
              <a:avLst/>
            </a:prstGeom>
            <a:noFill/>
          </p:spPr>
          <p:txBody>
            <a:bodyPr wrap="none" rtlCol="0">
              <a:spAutoFit/>
            </a:bodyPr>
            <a:lstStyle/>
            <a:p>
              <a:r>
                <a:rPr lang="es-ES" sz="2100" dirty="0"/>
                <a:t>ab</a:t>
              </a:r>
            </a:p>
          </p:txBody>
        </p:sp>
        <p:sp>
          <p:nvSpPr>
            <p:cNvPr id="12" name="CuadroTexto 11">
              <a:extLst>
                <a:ext uri="{FF2B5EF4-FFF2-40B4-BE49-F238E27FC236}">
                  <a16:creationId xmlns:a16="http://schemas.microsoft.com/office/drawing/2014/main" id="{DEEF80BE-5501-4060-8BD9-898C69741F69}"/>
                </a:ext>
              </a:extLst>
            </p:cNvPr>
            <p:cNvSpPr txBox="1"/>
            <p:nvPr/>
          </p:nvSpPr>
          <p:spPr>
            <a:xfrm>
              <a:off x="1732299" y="4033738"/>
              <a:ext cx="643765" cy="553997"/>
            </a:xfrm>
            <a:prstGeom prst="rect">
              <a:avLst/>
            </a:prstGeom>
            <a:noFill/>
          </p:spPr>
          <p:txBody>
            <a:bodyPr wrap="none" rtlCol="0">
              <a:spAutoFit/>
            </a:bodyPr>
            <a:lstStyle/>
            <a:p>
              <a:r>
                <a:rPr lang="es-ES" sz="2100" dirty="0"/>
                <a:t>00</a:t>
              </a:r>
            </a:p>
          </p:txBody>
        </p:sp>
        <p:sp>
          <p:nvSpPr>
            <p:cNvPr id="13" name="CuadroTexto 12">
              <a:extLst>
                <a:ext uri="{FF2B5EF4-FFF2-40B4-BE49-F238E27FC236}">
                  <a16:creationId xmlns:a16="http://schemas.microsoft.com/office/drawing/2014/main" id="{4A44B85E-3366-44D9-9E86-775182DA6FFE}"/>
                </a:ext>
              </a:extLst>
            </p:cNvPr>
            <p:cNvSpPr txBox="1"/>
            <p:nvPr/>
          </p:nvSpPr>
          <p:spPr>
            <a:xfrm>
              <a:off x="1716629" y="4561826"/>
              <a:ext cx="643765" cy="553997"/>
            </a:xfrm>
            <a:prstGeom prst="rect">
              <a:avLst/>
            </a:prstGeom>
            <a:noFill/>
          </p:spPr>
          <p:txBody>
            <a:bodyPr wrap="none" rtlCol="0">
              <a:spAutoFit/>
            </a:bodyPr>
            <a:lstStyle/>
            <a:p>
              <a:r>
                <a:rPr lang="es-ES" sz="2100" dirty="0"/>
                <a:t>01</a:t>
              </a:r>
            </a:p>
          </p:txBody>
        </p:sp>
        <p:sp>
          <p:nvSpPr>
            <p:cNvPr id="14" name="CuadroTexto 13">
              <a:extLst>
                <a:ext uri="{FF2B5EF4-FFF2-40B4-BE49-F238E27FC236}">
                  <a16:creationId xmlns:a16="http://schemas.microsoft.com/office/drawing/2014/main" id="{0869EC9F-DAD5-440E-84CB-EC200EA93548}"/>
                </a:ext>
              </a:extLst>
            </p:cNvPr>
            <p:cNvSpPr txBox="1"/>
            <p:nvPr/>
          </p:nvSpPr>
          <p:spPr>
            <a:xfrm>
              <a:off x="1701559" y="5128008"/>
              <a:ext cx="617092" cy="553997"/>
            </a:xfrm>
            <a:prstGeom prst="rect">
              <a:avLst/>
            </a:prstGeom>
            <a:noFill/>
          </p:spPr>
          <p:txBody>
            <a:bodyPr wrap="none" rtlCol="0">
              <a:spAutoFit/>
            </a:bodyPr>
            <a:lstStyle/>
            <a:p>
              <a:r>
                <a:rPr lang="es-ES" sz="2100" dirty="0"/>
                <a:t>11</a:t>
              </a:r>
            </a:p>
          </p:txBody>
        </p:sp>
        <p:sp>
          <p:nvSpPr>
            <p:cNvPr id="15" name="CuadroTexto 14">
              <a:extLst>
                <a:ext uri="{FF2B5EF4-FFF2-40B4-BE49-F238E27FC236}">
                  <a16:creationId xmlns:a16="http://schemas.microsoft.com/office/drawing/2014/main" id="{E36A3C4A-6BE3-4CA9-B78C-53F648A5EB9F}"/>
                </a:ext>
              </a:extLst>
            </p:cNvPr>
            <p:cNvSpPr txBox="1"/>
            <p:nvPr/>
          </p:nvSpPr>
          <p:spPr>
            <a:xfrm>
              <a:off x="1702416" y="5694189"/>
              <a:ext cx="643765" cy="553997"/>
            </a:xfrm>
            <a:prstGeom prst="rect">
              <a:avLst/>
            </a:prstGeom>
            <a:noFill/>
          </p:spPr>
          <p:txBody>
            <a:bodyPr wrap="none" rtlCol="0">
              <a:spAutoFit/>
            </a:bodyPr>
            <a:lstStyle/>
            <a:p>
              <a:r>
                <a:rPr lang="es-ES" sz="2100" dirty="0"/>
                <a:t>10</a:t>
              </a:r>
            </a:p>
          </p:txBody>
        </p:sp>
        <p:grpSp>
          <p:nvGrpSpPr>
            <p:cNvPr id="16" name="Grupo 15">
              <a:extLst>
                <a:ext uri="{FF2B5EF4-FFF2-40B4-BE49-F238E27FC236}">
                  <a16:creationId xmlns:a16="http://schemas.microsoft.com/office/drawing/2014/main" id="{8A6E48BD-79F9-42E5-A1A2-BD513A177735}"/>
                </a:ext>
              </a:extLst>
            </p:cNvPr>
            <p:cNvGrpSpPr/>
            <p:nvPr/>
          </p:nvGrpSpPr>
          <p:grpSpPr>
            <a:xfrm>
              <a:off x="2243920" y="3459718"/>
              <a:ext cx="5508959" cy="624204"/>
              <a:chOff x="2243920" y="3459718"/>
              <a:chExt cx="5508959" cy="624204"/>
            </a:xfrm>
          </p:grpSpPr>
          <p:sp>
            <p:nvSpPr>
              <p:cNvPr id="17" name="CuadroTexto 16">
                <a:extLst>
                  <a:ext uri="{FF2B5EF4-FFF2-40B4-BE49-F238E27FC236}">
                    <a16:creationId xmlns:a16="http://schemas.microsoft.com/office/drawing/2014/main" id="{379077E1-474F-43F8-8FEA-FC23BE542FC7}"/>
                  </a:ext>
                </a:extLst>
              </p:cNvPr>
              <p:cNvSpPr txBox="1"/>
              <p:nvPr/>
            </p:nvSpPr>
            <p:spPr>
              <a:xfrm>
                <a:off x="2243920" y="3459718"/>
                <a:ext cx="624531" cy="553997"/>
              </a:xfrm>
              <a:prstGeom prst="rect">
                <a:avLst/>
              </a:prstGeom>
              <a:noFill/>
            </p:spPr>
            <p:txBody>
              <a:bodyPr wrap="none" rtlCol="0">
                <a:spAutoFit/>
              </a:bodyPr>
              <a:lstStyle/>
              <a:p>
                <a:r>
                  <a:rPr lang="es-ES" sz="2100" dirty="0"/>
                  <a:t>cd</a:t>
                </a:r>
              </a:p>
            </p:txBody>
          </p:sp>
          <p:sp>
            <p:nvSpPr>
              <p:cNvPr id="18" name="CuadroTexto 17">
                <a:extLst>
                  <a:ext uri="{FF2B5EF4-FFF2-40B4-BE49-F238E27FC236}">
                    <a16:creationId xmlns:a16="http://schemas.microsoft.com/office/drawing/2014/main" id="{99C08640-2EB7-4924-8798-7489160F54B2}"/>
                  </a:ext>
                </a:extLst>
              </p:cNvPr>
              <p:cNvSpPr txBox="1"/>
              <p:nvPr/>
            </p:nvSpPr>
            <p:spPr>
              <a:xfrm>
                <a:off x="2956023" y="3529925"/>
                <a:ext cx="643765" cy="553997"/>
              </a:xfrm>
              <a:prstGeom prst="rect">
                <a:avLst/>
              </a:prstGeom>
              <a:noFill/>
            </p:spPr>
            <p:txBody>
              <a:bodyPr wrap="none" rtlCol="0">
                <a:spAutoFit/>
              </a:bodyPr>
              <a:lstStyle/>
              <a:p>
                <a:r>
                  <a:rPr lang="es-ES" sz="2100" dirty="0"/>
                  <a:t>00</a:t>
                </a:r>
              </a:p>
            </p:txBody>
          </p:sp>
          <p:sp>
            <p:nvSpPr>
              <p:cNvPr id="19" name="CuadroTexto 18">
                <a:extLst>
                  <a:ext uri="{FF2B5EF4-FFF2-40B4-BE49-F238E27FC236}">
                    <a16:creationId xmlns:a16="http://schemas.microsoft.com/office/drawing/2014/main" id="{9274128D-3ED0-4A1B-B451-D2F82B9E6804}"/>
                  </a:ext>
                </a:extLst>
              </p:cNvPr>
              <p:cNvSpPr txBox="1"/>
              <p:nvPr/>
            </p:nvSpPr>
            <p:spPr>
              <a:xfrm>
                <a:off x="4257661" y="3459718"/>
                <a:ext cx="643765" cy="553997"/>
              </a:xfrm>
              <a:prstGeom prst="rect">
                <a:avLst/>
              </a:prstGeom>
              <a:noFill/>
            </p:spPr>
            <p:txBody>
              <a:bodyPr wrap="none" rtlCol="0">
                <a:spAutoFit/>
              </a:bodyPr>
              <a:lstStyle/>
              <a:p>
                <a:r>
                  <a:rPr lang="es-ES" sz="2100" dirty="0"/>
                  <a:t>01</a:t>
                </a:r>
              </a:p>
            </p:txBody>
          </p:sp>
          <p:sp>
            <p:nvSpPr>
              <p:cNvPr id="20" name="CuadroTexto 19">
                <a:extLst>
                  <a:ext uri="{FF2B5EF4-FFF2-40B4-BE49-F238E27FC236}">
                    <a16:creationId xmlns:a16="http://schemas.microsoft.com/office/drawing/2014/main" id="{46E95A50-9687-43BE-86F3-34F1156010E1}"/>
                  </a:ext>
                </a:extLst>
              </p:cNvPr>
              <p:cNvSpPr txBox="1"/>
              <p:nvPr/>
            </p:nvSpPr>
            <p:spPr>
              <a:xfrm>
                <a:off x="5593892" y="3459718"/>
                <a:ext cx="617092" cy="553997"/>
              </a:xfrm>
              <a:prstGeom prst="rect">
                <a:avLst/>
              </a:prstGeom>
              <a:noFill/>
            </p:spPr>
            <p:txBody>
              <a:bodyPr wrap="none" rtlCol="0">
                <a:spAutoFit/>
              </a:bodyPr>
              <a:lstStyle/>
              <a:p>
                <a:r>
                  <a:rPr lang="es-ES" sz="2100" dirty="0"/>
                  <a:t>11</a:t>
                </a:r>
              </a:p>
            </p:txBody>
          </p:sp>
          <p:sp>
            <p:nvSpPr>
              <p:cNvPr id="21" name="CuadroTexto 20">
                <a:extLst>
                  <a:ext uri="{FF2B5EF4-FFF2-40B4-BE49-F238E27FC236}">
                    <a16:creationId xmlns:a16="http://schemas.microsoft.com/office/drawing/2014/main" id="{FF1ED568-DA20-4209-97C8-970C31BCB48E}"/>
                  </a:ext>
                </a:extLst>
              </p:cNvPr>
              <p:cNvSpPr txBox="1"/>
              <p:nvPr/>
            </p:nvSpPr>
            <p:spPr>
              <a:xfrm>
                <a:off x="7109114" y="3529925"/>
                <a:ext cx="643765" cy="553997"/>
              </a:xfrm>
              <a:prstGeom prst="rect">
                <a:avLst/>
              </a:prstGeom>
              <a:noFill/>
            </p:spPr>
            <p:txBody>
              <a:bodyPr wrap="none" rtlCol="0">
                <a:spAutoFit/>
              </a:bodyPr>
              <a:lstStyle/>
              <a:p>
                <a:r>
                  <a:rPr lang="es-ES" sz="2100" dirty="0"/>
                  <a:t>10</a:t>
                </a:r>
              </a:p>
            </p:txBody>
          </p:sp>
        </p:grpSp>
      </p:grpSp>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2D4DEAEB-6265-496B-AFF7-3E33CB690D7C}"/>
                  </a:ext>
                </a:extLst>
              </p:cNvPr>
              <p:cNvSpPr txBox="1"/>
              <p:nvPr/>
            </p:nvSpPr>
            <p:spPr>
              <a:xfrm>
                <a:off x="1837279" y="4239027"/>
                <a:ext cx="849980" cy="328295"/>
              </a:xfrm>
              <a:prstGeom prst="rect">
                <a:avLst/>
              </a:prstGeom>
              <a:solidFill>
                <a:srgbClr val="CBD8EF"/>
              </a:solidFill>
              <a:ln>
                <a:solidFill>
                  <a:schemeClr val="accent1">
                    <a:shade val="50000"/>
                  </a:schemeClr>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s-ES" sz="1500" i="1">
                              <a:latin typeface="Cambria Math" panose="02040503050406030204" pitchFamily="18" charset="0"/>
                            </a:rPr>
                          </m:ctrlPr>
                        </m:accPr>
                        <m:e>
                          <m:r>
                            <a:rPr lang="es-ES" sz="1500" i="1">
                              <a:latin typeface="Cambria Math" panose="02040503050406030204" pitchFamily="18" charset="0"/>
                            </a:rPr>
                            <m:t>𝑑</m:t>
                          </m:r>
                        </m:e>
                      </m:acc>
                    </m:oMath>
                  </m:oMathPara>
                </a14:m>
                <a:endParaRPr lang="es-ES" sz="1500" dirty="0"/>
              </a:p>
            </p:txBody>
          </p:sp>
        </mc:Choice>
        <mc:Fallback xmlns="">
          <p:sp>
            <p:nvSpPr>
              <p:cNvPr id="22" name="CuadroTexto 21">
                <a:extLst>
                  <a:ext uri="{FF2B5EF4-FFF2-40B4-BE49-F238E27FC236}">
                    <a16:creationId xmlns:a16="http://schemas.microsoft.com/office/drawing/2014/main" id="{2D4DEAEB-6265-496B-AFF7-3E33CB690D7C}"/>
                  </a:ext>
                </a:extLst>
              </p:cNvPr>
              <p:cNvSpPr txBox="1">
                <a:spLocks noRot="1" noChangeAspect="1" noMove="1" noResize="1" noEditPoints="1" noAdjustHandles="1" noChangeArrowheads="1" noChangeShapeType="1" noTextEdit="1"/>
              </p:cNvSpPr>
              <p:nvPr/>
            </p:nvSpPr>
            <p:spPr>
              <a:xfrm>
                <a:off x="1837279" y="4239027"/>
                <a:ext cx="849980" cy="328295"/>
              </a:xfrm>
              <a:prstGeom prst="rect">
                <a:avLst/>
              </a:prstGeom>
              <a:blipFill>
                <a:blip r:embed="rId3"/>
                <a:stretch>
                  <a:fillRect/>
                </a:stretch>
              </a:blipFill>
              <a:ln>
                <a:solidFill>
                  <a:schemeClr val="accent1">
                    <a:shade val="50000"/>
                  </a:schemeClr>
                </a:solidFill>
              </a:ln>
            </p:spPr>
            <p:txBody>
              <a:bodyPr/>
              <a:lstStyle/>
              <a:p>
                <a:r>
                  <a:rPr lang="es-ES">
                    <a:noFill/>
                  </a:rPr>
                  <a:t> </a:t>
                </a:r>
              </a:p>
            </p:txBody>
          </p:sp>
        </mc:Fallback>
      </mc:AlternateContent>
      <p:sp>
        <p:nvSpPr>
          <p:cNvPr id="26" name="Rectángulo 25">
            <a:extLst>
              <a:ext uri="{FF2B5EF4-FFF2-40B4-BE49-F238E27FC236}">
                <a16:creationId xmlns:a16="http://schemas.microsoft.com/office/drawing/2014/main" id="{4D91A61E-E24B-4B0A-BF55-8D68BD322D11}"/>
              </a:ext>
            </a:extLst>
          </p:cNvPr>
          <p:cNvSpPr/>
          <p:nvPr/>
        </p:nvSpPr>
        <p:spPr>
          <a:xfrm>
            <a:off x="196636" y="942991"/>
            <a:ext cx="5721053" cy="416589"/>
          </a:xfrm>
          <a:prstGeom prst="rect">
            <a:avLst/>
          </a:prstGeom>
        </p:spPr>
        <p:txBody>
          <a:bodyPr wrap="none">
            <a:spAutoFit/>
          </a:bodyPr>
          <a:lstStyle/>
          <a:p>
            <a:pPr>
              <a:lnSpc>
                <a:spcPct val="107000"/>
              </a:lnSpc>
            </a:pPr>
            <a:r>
              <a:rPr lang="es-ES" sz="2100" dirty="0">
                <a:latin typeface="TimesNewRomanPSMT"/>
                <a:ea typeface="Calibri" panose="020F0502020204030204" pitchFamily="34" charset="0"/>
                <a:cs typeface="TimesNewRomanPSMT"/>
              </a:rPr>
              <a:t>f(</a:t>
            </a:r>
            <a:r>
              <a:rPr lang="es-ES" sz="2100" dirty="0" err="1">
                <a:latin typeface="TimesNewRomanPSMT"/>
                <a:ea typeface="Calibri" panose="020F0502020204030204" pitchFamily="34" charset="0"/>
                <a:cs typeface="TimesNewRomanPSMT"/>
              </a:rPr>
              <a:t>a,b,c,d</a:t>
            </a:r>
            <a:r>
              <a:rPr lang="es-ES" sz="2100" dirty="0">
                <a:latin typeface="TimesNewRomanPSMT"/>
                <a:ea typeface="Calibri" panose="020F0502020204030204" pitchFamily="34" charset="0"/>
                <a:cs typeface="TimesNewRomanPSMT"/>
              </a:rPr>
              <a:t>) =</a:t>
            </a:r>
            <a:r>
              <a:rPr lang="en-US" sz="2100" dirty="0">
                <a:latin typeface="Arial Unicode MS"/>
                <a:ea typeface="Calibri" panose="020F0502020204030204" pitchFamily="34" charset="0"/>
                <a:cs typeface="Times New Roman" panose="02020603050405020304" pitchFamily="18" charset="0"/>
              </a:rPr>
              <a:t>∑</a:t>
            </a:r>
            <a:r>
              <a:rPr lang="es-ES" sz="2100" dirty="0">
                <a:latin typeface="TimesNewRomanPSMT"/>
                <a:ea typeface="Calibri" panose="020F0502020204030204" pitchFamily="34" charset="0"/>
                <a:cs typeface="TimesNewRomanPSMT"/>
              </a:rPr>
              <a:t>m(0,2,4,6,8,10)+</a:t>
            </a:r>
            <a:r>
              <a:rPr lang="en-US" sz="2100" dirty="0">
                <a:latin typeface="Arial Unicode MS"/>
                <a:ea typeface="Calibri" panose="020F0502020204030204" pitchFamily="34" charset="0"/>
                <a:cs typeface="Times New Roman" panose="02020603050405020304" pitchFamily="18" charset="0"/>
              </a:rPr>
              <a:t> ∑ </a:t>
            </a:r>
            <a:r>
              <a:rPr lang="en-US" sz="2100" dirty="0">
                <a:latin typeface="TimesNewRomanPSMT"/>
              </a:rPr>
              <a:t>X(11,22,13,14,15)</a:t>
            </a:r>
            <a:endParaRPr lang="es-ES" sz="2100" dirty="0">
              <a:latin typeface="TimesNewRomanPSMT"/>
            </a:endParaRPr>
          </a:p>
        </p:txBody>
      </p:sp>
      <p:sp>
        <p:nvSpPr>
          <p:cNvPr id="27" name="Elipse 26">
            <a:extLst>
              <a:ext uri="{FF2B5EF4-FFF2-40B4-BE49-F238E27FC236}">
                <a16:creationId xmlns:a16="http://schemas.microsoft.com/office/drawing/2014/main" id="{EF36B2C6-7733-4941-97B5-58DDC5140FDB}"/>
              </a:ext>
            </a:extLst>
          </p:cNvPr>
          <p:cNvSpPr/>
          <p:nvPr/>
        </p:nvSpPr>
        <p:spPr>
          <a:xfrm>
            <a:off x="1847394" y="2295945"/>
            <a:ext cx="849981" cy="1739204"/>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aphicFrame>
        <p:nvGraphicFramePr>
          <p:cNvPr id="28" name="Tabla 27">
            <a:extLst>
              <a:ext uri="{FF2B5EF4-FFF2-40B4-BE49-F238E27FC236}">
                <a16:creationId xmlns:a16="http://schemas.microsoft.com/office/drawing/2014/main" id="{ECC354FD-B51B-43F9-918C-FB2C7484C455}"/>
              </a:ext>
            </a:extLst>
          </p:cNvPr>
          <p:cNvGraphicFramePr>
            <a:graphicFrameLocks noGrp="1"/>
          </p:cNvGraphicFramePr>
          <p:nvPr/>
        </p:nvGraphicFramePr>
        <p:xfrm>
          <a:off x="6358160" y="2110537"/>
          <a:ext cx="2702610" cy="3497580"/>
        </p:xfrm>
        <a:graphic>
          <a:graphicData uri="http://schemas.openxmlformats.org/drawingml/2006/table">
            <a:tbl>
              <a:tblPr firstRow="1" bandRow="1">
                <a:tableStyleId>{5C22544A-7EE6-4342-B048-85BDC9FD1C3A}</a:tableStyleId>
              </a:tblPr>
              <a:tblGrid>
                <a:gridCol w="540522">
                  <a:extLst>
                    <a:ext uri="{9D8B030D-6E8A-4147-A177-3AD203B41FA5}">
                      <a16:colId xmlns:a16="http://schemas.microsoft.com/office/drawing/2014/main" val="4195853776"/>
                    </a:ext>
                  </a:extLst>
                </a:gridCol>
                <a:gridCol w="540522">
                  <a:extLst>
                    <a:ext uri="{9D8B030D-6E8A-4147-A177-3AD203B41FA5}">
                      <a16:colId xmlns:a16="http://schemas.microsoft.com/office/drawing/2014/main" val="2604847045"/>
                    </a:ext>
                  </a:extLst>
                </a:gridCol>
                <a:gridCol w="540522">
                  <a:extLst>
                    <a:ext uri="{9D8B030D-6E8A-4147-A177-3AD203B41FA5}">
                      <a16:colId xmlns:a16="http://schemas.microsoft.com/office/drawing/2014/main" val="539143443"/>
                    </a:ext>
                  </a:extLst>
                </a:gridCol>
                <a:gridCol w="540522">
                  <a:extLst>
                    <a:ext uri="{9D8B030D-6E8A-4147-A177-3AD203B41FA5}">
                      <a16:colId xmlns:a16="http://schemas.microsoft.com/office/drawing/2014/main" val="2863522768"/>
                    </a:ext>
                  </a:extLst>
                </a:gridCol>
                <a:gridCol w="540522">
                  <a:extLst>
                    <a:ext uri="{9D8B030D-6E8A-4147-A177-3AD203B41FA5}">
                      <a16:colId xmlns:a16="http://schemas.microsoft.com/office/drawing/2014/main" val="734108888"/>
                    </a:ext>
                  </a:extLst>
                </a:gridCol>
              </a:tblGrid>
              <a:tr h="205740">
                <a:tc>
                  <a:txBody>
                    <a:bodyPr/>
                    <a:lstStyle/>
                    <a:p>
                      <a:pPr algn="ctr"/>
                      <a:r>
                        <a:rPr lang="es-ES" sz="900" dirty="0"/>
                        <a:t>A</a:t>
                      </a:r>
                    </a:p>
                  </a:txBody>
                  <a:tcPr marL="68580" marR="68580" marT="34290" marB="34290"/>
                </a:tc>
                <a:tc>
                  <a:txBody>
                    <a:bodyPr/>
                    <a:lstStyle/>
                    <a:p>
                      <a:pPr algn="ctr"/>
                      <a:r>
                        <a:rPr lang="es-ES" sz="900" dirty="0"/>
                        <a:t>B</a:t>
                      </a:r>
                    </a:p>
                  </a:txBody>
                  <a:tcPr marL="68580" marR="68580" marT="34290" marB="34290"/>
                </a:tc>
                <a:tc>
                  <a:txBody>
                    <a:bodyPr/>
                    <a:lstStyle/>
                    <a:p>
                      <a:pPr algn="ctr"/>
                      <a:r>
                        <a:rPr lang="es-ES" sz="900" dirty="0"/>
                        <a:t>C</a:t>
                      </a:r>
                    </a:p>
                  </a:txBody>
                  <a:tcPr marL="68580" marR="68580" marT="34290" marB="34290"/>
                </a:tc>
                <a:tc>
                  <a:txBody>
                    <a:bodyPr/>
                    <a:lstStyle/>
                    <a:p>
                      <a:pPr algn="ctr"/>
                      <a:r>
                        <a:rPr lang="es-ES" sz="900" dirty="0"/>
                        <a:t>D</a:t>
                      </a:r>
                    </a:p>
                  </a:txBody>
                  <a:tcPr marL="68580" marR="68580" marT="34290" marB="34290"/>
                </a:tc>
                <a:tc>
                  <a:txBody>
                    <a:bodyPr/>
                    <a:lstStyle/>
                    <a:p>
                      <a:pPr algn="ctr"/>
                      <a:r>
                        <a:rPr lang="es-ES" sz="900" b="0" dirty="0"/>
                        <a:t>Salida</a:t>
                      </a:r>
                    </a:p>
                  </a:txBody>
                  <a:tcPr marL="68580" marR="68580" marT="34290" marB="34290"/>
                </a:tc>
                <a:extLst>
                  <a:ext uri="{0D108BD9-81ED-4DB2-BD59-A6C34878D82A}">
                    <a16:rowId xmlns:a16="http://schemas.microsoft.com/office/drawing/2014/main" val="2620825353"/>
                  </a:ext>
                </a:extLst>
              </a:tr>
              <a:tr h="205740">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3949064274"/>
                  </a:ext>
                </a:extLst>
              </a:tr>
              <a:tr h="205740">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0</a:t>
                      </a:r>
                    </a:p>
                  </a:txBody>
                  <a:tcPr marL="68580" marR="68580" marT="34290" marB="34290"/>
                </a:tc>
                <a:extLst>
                  <a:ext uri="{0D108BD9-81ED-4DB2-BD59-A6C34878D82A}">
                    <a16:rowId xmlns:a16="http://schemas.microsoft.com/office/drawing/2014/main" val="4151661089"/>
                  </a:ext>
                </a:extLst>
              </a:tr>
              <a:tr h="205740">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4087839958"/>
                  </a:ext>
                </a:extLst>
              </a:tr>
              <a:tr h="205740">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0</a:t>
                      </a:r>
                    </a:p>
                  </a:txBody>
                  <a:tcPr marL="68580" marR="68580" marT="34290" marB="34290"/>
                </a:tc>
                <a:extLst>
                  <a:ext uri="{0D108BD9-81ED-4DB2-BD59-A6C34878D82A}">
                    <a16:rowId xmlns:a16="http://schemas.microsoft.com/office/drawing/2014/main" val="1881981781"/>
                  </a:ext>
                </a:extLst>
              </a:tr>
              <a:tr h="205740">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2132309881"/>
                  </a:ext>
                </a:extLst>
              </a:tr>
              <a:tr h="205740">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0</a:t>
                      </a:r>
                    </a:p>
                  </a:txBody>
                  <a:tcPr marL="68580" marR="68580" marT="34290" marB="34290"/>
                </a:tc>
                <a:extLst>
                  <a:ext uri="{0D108BD9-81ED-4DB2-BD59-A6C34878D82A}">
                    <a16:rowId xmlns:a16="http://schemas.microsoft.com/office/drawing/2014/main" val="2975735689"/>
                  </a:ext>
                </a:extLst>
              </a:tr>
              <a:tr h="205740">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1707411685"/>
                  </a:ext>
                </a:extLst>
              </a:tr>
              <a:tr h="205740">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0</a:t>
                      </a:r>
                    </a:p>
                  </a:txBody>
                  <a:tcPr marL="68580" marR="68580" marT="34290" marB="34290"/>
                </a:tc>
                <a:extLst>
                  <a:ext uri="{0D108BD9-81ED-4DB2-BD59-A6C34878D82A}">
                    <a16:rowId xmlns:a16="http://schemas.microsoft.com/office/drawing/2014/main" val="3814556177"/>
                  </a:ext>
                </a:extLst>
              </a:tr>
              <a:tr h="205740">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2390409689"/>
                  </a:ext>
                </a:extLst>
              </a:tr>
              <a:tr h="205740">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0</a:t>
                      </a:r>
                    </a:p>
                  </a:txBody>
                  <a:tcPr marL="68580" marR="68580" marT="34290" marB="34290"/>
                </a:tc>
                <a:extLst>
                  <a:ext uri="{0D108BD9-81ED-4DB2-BD59-A6C34878D82A}">
                    <a16:rowId xmlns:a16="http://schemas.microsoft.com/office/drawing/2014/main" val="143568874"/>
                  </a:ext>
                </a:extLst>
              </a:tr>
              <a:tr h="205740">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1716744224"/>
                  </a:ext>
                </a:extLst>
              </a:tr>
              <a:tr h="205740">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X</a:t>
                      </a:r>
                    </a:p>
                  </a:txBody>
                  <a:tcPr marL="68580" marR="68580" marT="34290" marB="34290"/>
                </a:tc>
                <a:extLst>
                  <a:ext uri="{0D108BD9-81ED-4DB2-BD59-A6C34878D82A}">
                    <a16:rowId xmlns:a16="http://schemas.microsoft.com/office/drawing/2014/main" val="1094771030"/>
                  </a:ext>
                </a:extLst>
              </a:tr>
              <a:tr h="205740">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X</a:t>
                      </a:r>
                    </a:p>
                  </a:txBody>
                  <a:tcPr marL="68580" marR="68580" marT="34290" marB="34290"/>
                </a:tc>
                <a:extLst>
                  <a:ext uri="{0D108BD9-81ED-4DB2-BD59-A6C34878D82A}">
                    <a16:rowId xmlns:a16="http://schemas.microsoft.com/office/drawing/2014/main" val="814350124"/>
                  </a:ext>
                </a:extLst>
              </a:tr>
              <a:tr h="205740">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X</a:t>
                      </a:r>
                    </a:p>
                  </a:txBody>
                  <a:tcPr marL="68580" marR="68580" marT="34290" marB="34290"/>
                </a:tc>
                <a:extLst>
                  <a:ext uri="{0D108BD9-81ED-4DB2-BD59-A6C34878D82A}">
                    <a16:rowId xmlns:a16="http://schemas.microsoft.com/office/drawing/2014/main" val="3213914616"/>
                  </a:ext>
                </a:extLst>
              </a:tr>
              <a:tr h="205740">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X</a:t>
                      </a:r>
                    </a:p>
                  </a:txBody>
                  <a:tcPr marL="68580" marR="68580" marT="34290" marB="34290"/>
                </a:tc>
                <a:extLst>
                  <a:ext uri="{0D108BD9-81ED-4DB2-BD59-A6C34878D82A}">
                    <a16:rowId xmlns:a16="http://schemas.microsoft.com/office/drawing/2014/main" val="2991518999"/>
                  </a:ext>
                </a:extLst>
              </a:tr>
              <a:tr h="205740">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X</a:t>
                      </a:r>
                    </a:p>
                  </a:txBody>
                  <a:tcPr marL="68580" marR="68580" marT="34290" marB="34290"/>
                </a:tc>
                <a:extLst>
                  <a:ext uri="{0D108BD9-81ED-4DB2-BD59-A6C34878D82A}">
                    <a16:rowId xmlns:a16="http://schemas.microsoft.com/office/drawing/2014/main" val="4282325400"/>
                  </a:ext>
                </a:extLst>
              </a:tr>
            </a:tbl>
          </a:graphicData>
        </a:graphic>
      </p:graphicFrame>
      <p:pic>
        <p:nvPicPr>
          <p:cNvPr id="29" name="Imagen 28">
            <a:extLst>
              <a:ext uri="{FF2B5EF4-FFF2-40B4-BE49-F238E27FC236}">
                <a16:creationId xmlns:a16="http://schemas.microsoft.com/office/drawing/2014/main" id="{6AC9F60C-6F0B-44F1-B374-C01EDA6C56F4}"/>
              </a:ext>
            </a:extLst>
          </p:cNvPr>
          <p:cNvPicPr>
            <a:picLocks noChangeAspect="1"/>
          </p:cNvPicPr>
          <p:nvPr/>
        </p:nvPicPr>
        <p:blipFill>
          <a:blip r:embed="rId4"/>
          <a:stretch>
            <a:fillRect/>
          </a:stretch>
        </p:blipFill>
        <p:spPr>
          <a:xfrm>
            <a:off x="1662758" y="4654428"/>
            <a:ext cx="1885950" cy="714375"/>
          </a:xfrm>
          <a:prstGeom prst="rect">
            <a:avLst/>
          </a:prstGeom>
        </p:spPr>
      </p:pic>
      <p:sp>
        <p:nvSpPr>
          <p:cNvPr id="2" name="Marcador de número de diapositiva 1">
            <a:extLst>
              <a:ext uri="{FF2B5EF4-FFF2-40B4-BE49-F238E27FC236}">
                <a16:creationId xmlns:a16="http://schemas.microsoft.com/office/drawing/2014/main" id="{E0E14A44-292D-44DA-A3EE-4380306A1C9D}"/>
              </a:ext>
            </a:extLst>
          </p:cNvPr>
          <p:cNvSpPr>
            <a:spLocks noGrp="1"/>
          </p:cNvSpPr>
          <p:nvPr>
            <p:ph type="sldNum" sz="quarter" idx="12"/>
          </p:nvPr>
        </p:nvSpPr>
        <p:spPr/>
        <p:txBody>
          <a:bodyPr/>
          <a:lstStyle/>
          <a:p>
            <a:fld id="{78733FC4-8689-4CA5-A153-34ADD6EFE592}" type="slidenum">
              <a:rPr lang="es-ES" smtClean="0"/>
              <a:t>148</a:t>
            </a:fld>
            <a:endParaRPr lang="es-ES"/>
          </a:p>
        </p:txBody>
      </p:sp>
    </p:spTree>
    <p:custDataLst>
      <p:tags r:id="rId1"/>
    </p:custDataLst>
    <p:extLst>
      <p:ext uri="{BB962C8B-B14F-4D97-AF65-F5344CB8AC3E}">
        <p14:creationId xmlns:p14="http://schemas.microsoft.com/office/powerpoint/2010/main" val="278712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animBg="1"/>
      <p:bldP spid="27"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6">
            <a:extLst>
              <a:ext uri="{FF2B5EF4-FFF2-40B4-BE49-F238E27FC236}">
                <a16:creationId xmlns:a16="http://schemas.microsoft.com/office/drawing/2014/main" id="{D65035EE-88CA-49AB-AC27-4AAA95FE1311}"/>
              </a:ext>
            </a:extLst>
          </p:cNvPr>
          <p:cNvGraphicFramePr>
            <a:graphicFrameLocks noGrp="1"/>
          </p:cNvGraphicFramePr>
          <p:nvPr/>
        </p:nvGraphicFramePr>
        <p:xfrm>
          <a:off x="1851842" y="2240572"/>
          <a:ext cx="4230644" cy="1672212"/>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r"/>
                      <a:r>
                        <a:rPr lang="es-ES" sz="1200" b="1" dirty="0">
                          <a:solidFill>
                            <a:srgbClr val="7030A0"/>
                          </a:solidFill>
                        </a:rPr>
                        <a:t>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28328204"/>
                  </a:ext>
                </a:extLst>
              </a:tr>
              <a:tr h="418053">
                <a:tc>
                  <a:txBody>
                    <a:bodyPr/>
                    <a:lstStyle/>
                    <a:p>
                      <a:pPr algn="r"/>
                      <a:r>
                        <a:rPr lang="es-ES" sz="1200" b="1" dirty="0">
                          <a:solidFill>
                            <a:srgbClr val="7030A0"/>
                          </a:solidFill>
                        </a:rPr>
                        <a:t>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7</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6</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10099308"/>
                  </a:ext>
                </a:extLst>
              </a:tr>
              <a:tr h="418053">
                <a:tc>
                  <a:txBody>
                    <a:bodyPr/>
                    <a:lstStyle/>
                    <a:p>
                      <a:pPr algn="r"/>
                      <a:r>
                        <a:rPr lang="es-ES" sz="1200" b="1" dirty="0">
                          <a:solidFill>
                            <a:srgbClr val="7030A0"/>
                          </a:solidFill>
                        </a:rPr>
                        <a:t>12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20124249"/>
                  </a:ext>
                </a:extLst>
              </a:tr>
              <a:tr h="418053">
                <a:tc>
                  <a:txBody>
                    <a:bodyPr/>
                    <a:lstStyle/>
                    <a:p>
                      <a:pPr algn="r"/>
                      <a:r>
                        <a:rPr lang="es-ES" sz="1200" b="1" dirty="0">
                          <a:solidFill>
                            <a:srgbClr val="7030A0"/>
                          </a:solidFill>
                        </a:rPr>
                        <a:t>8</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9</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78700675"/>
                  </a:ext>
                </a:extLst>
              </a:tr>
            </a:tbl>
          </a:graphicData>
        </a:graphic>
      </p:graphicFrame>
      <p:graphicFrame>
        <p:nvGraphicFramePr>
          <p:cNvPr id="5" name="Tabla 6">
            <a:extLst>
              <a:ext uri="{FF2B5EF4-FFF2-40B4-BE49-F238E27FC236}">
                <a16:creationId xmlns:a16="http://schemas.microsoft.com/office/drawing/2014/main" id="{BE1FF190-E5F7-41A1-9C0F-356E6039E764}"/>
              </a:ext>
            </a:extLst>
          </p:cNvPr>
          <p:cNvGraphicFramePr>
            <a:graphicFrameLocks noGrp="1"/>
          </p:cNvGraphicFramePr>
          <p:nvPr>
            <p:extLst>
              <p:ext uri="{D42A27DB-BD31-4B8C-83A1-F6EECF244321}">
                <p14:modId xmlns:p14="http://schemas.microsoft.com/office/powerpoint/2010/main" val="3492036831"/>
              </p:ext>
            </p:extLst>
          </p:nvPr>
        </p:nvGraphicFramePr>
        <p:xfrm>
          <a:off x="1776412" y="2310386"/>
          <a:ext cx="4230644" cy="1672212"/>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ctr"/>
                      <a:r>
                        <a:rPr lang="es-ES" sz="2000" dirty="0"/>
                        <a:t>1</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4228328204"/>
                  </a:ext>
                </a:extLst>
              </a:tr>
              <a:tr h="418053">
                <a:tc>
                  <a:txBody>
                    <a:bodyPr/>
                    <a:lstStyle/>
                    <a:p>
                      <a:pPr algn="ctr"/>
                      <a:r>
                        <a:rPr lang="es-ES" sz="2000" dirty="0"/>
                        <a:t>1</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4110099308"/>
                  </a:ext>
                </a:extLst>
              </a:tr>
              <a:tr h="418053">
                <a:tc>
                  <a:txBody>
                    <a:bodyPr/>
                    <a:lstStyle/>
                    <a:p>
                      <a:pPr algn="ctr"/>
                      <a:r>
                        <a:rPr lang="es-ES" sz="2000" dirty="0"/>
                        <a:t>X</a:t>
                      </a:r>
                    </a:p>
                  </a:txBody>
                  <a:tcPr marL="103082" marR="103082" marT="51541" marB="51541"/>
                </a:tc>
                <a:tc>
                  <a:txBody>
                    <a:bodyPr/>
                    <a:lstStyle/>
                    <a:p>
                      <a:pPr algn="ctr"/>
                      <a:r>
                        <a:rPr lang="es-ES" sz="2000" dirty="0"/>
                        <a:t>X</a:t>
                      </a:r>
                    </a:p>
                  </a:txBody>
                  <a:tcPr marL="103082" marR="103082" marT="51541" marB="51541"/>
                </a:tc>
                <a:tc>
                  <a:txBody>
                    <a:bodyPr/>
                    <a:lstStyle/>
                    <a:p>
                      <a:pPr algn="ctr"/>
                      <a:r>
                        <a:rPr lang="es-ES" sz="2000" dirty="0"/>
                        <a:t>X</a:t>
                      </a:r>
                    </a:p>
                  </a:txBody>
                  <a:tcPr marL="103082" marR="103082" marT="51541" marB="51541"/>
                </a:tc>
                <a:tc>
                  <a:txBody>
                    <a:bodyPr/>
                    <a:lstStyle/>
                    <a:p>
                      <a:pPr algn="ctr"/>
                      <a:r>
                        <a:rPr lang="es-ES" sz="2000" dirty="0"/>
                        <a:t>X</a:t>
                      </a:r>
                    </a:p>
                  </a:txBody>
                  <a:tcPr marL="103082" marR="103082" marT="51541" marB="51541"/>
                </a:tc>
                <a:extLst>
                  <a:ext uri="{0D108BD9-81ED-4DB2-BD59-A6C34878D82A}">
                    <a16:rowId xmlns:a16="http://schemas.microsoft.com/office/drawing/2014/main" val="2120124249"/>
                  </a:ext>
                </a:extLst>
              </a:tr>
              <a:tr h="418053">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X</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3078700675"/>
                  </a:ext>
                </a:extLst>
              </a:tr>
            </a:tbl>
          </a:graphicData>
        </a:graphic>
      </p:graphicFrame>
      <p:cxnSp>
        <p:nvCxnSpPr>
          <p:cNvPr id="6" name="Conector recto 5">
            <a:extLst>
              <a:ext uri="{FF2B5EF4-FFF2-40B4-BE49-F238E27FC236}">
                <a16:creationId xmlns:a16="http://schemas.microsoft.com/office/drawing/2014/main" id="{C32B903C-9C04-4CBA-9D9A-67F4543CC8F4}"/>
              </a:ext>
            </a:extLst>
          </p:cNvPr>
          <p:cNvCxnSpPr/>
          <p:nvPr/>
        </p:nvCxnSpPr>
        <p:spPr>
          <a:xfrm flipH="1" flipV="1">
            <a:off x="1466850" y="2015111"/>
            <a:ext cx="314325" cy="314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Elipse 6">
            <a:extLst>
              <a:ext uri="{FF2B5EF4-FFF2-40B4-BE49-F238E27FC236}">
                <a16:creationId xmlns:a16="http://schemas.microsoft.com/office/drawing/2014/main" id="{F3F862C8-F61B-425A-8B2F-46DE746FF791}"/>
              </a:ext>
            </a:extLst>
          </p:cNvPr>
          <p:cNvSpPr/>
          <p:nvPr/>
        </p:nvSpPr>
        <p:spPr>
          <a:xfrm>
            <a:off x="5056001" y="2295945"/>
            <a:ext cx="849981" cy="1739204"/>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nvGrpSpPr>
          <p:cNvPr id="10" name="Grupo 9">
            <a:extLst>
              <a:ext uri="{FF2B5EF4-FFF2-40B4-BE49-F238E27FC236}">
                <a16:creationId xmlns:a16="http://schemas.microsoft.com/office/drawing/2014/main" id="{317ED0D4-0284-44D8-A6F7-F782FB001692}"/>
              </a:ext>
            </a:extLst>
          </p:cNvPr>
          <p:cNvGrpSpPr/>
          <p:nvPr/>
        </p:nvGrpSpPr>
        <p:grpSpPr>
          <a:xfrm>
            <a:off x="1147958" y="1914330"/>
            <a:ext cx="4609551" cy="2091352"/>
            <a:chOff x="1606812" y="3459718"/>
            <a:chExt cx="6146067" cy="2788468"/>
          </a:xfrm>
        </p:grpSpPr>
        <p:sp>
          <p:nvSpPr>
            <p:cNvPr id="11" name="CuadroTexto 10">
              <a:extLst>
                <a:ext uri="{FF2B5EF4-FFF2-40B4-BE49-F238E27FC236}">
                  <a16:creationId xmlns:a16="http://schemas.microsoft.com/office/drawing/2014/main" id="{7F7CBFD5-C46F-4B83-BA0D-2A6A136B4484}"/>
                </a:ext>
              </a:extLst>
            </p:cNvPr>
            <p:cNvSpPr txBox="1"/>
            <p:nvPr/>
          </p:nvSpPr>
          <p:spPr>
            <a:xfrm>
              <a:off x="1606812" y="3581401"/>
              <a:ext cx="643765" cy="553997"/>
            </a:xfrm>
            <a:prstGeom prst="rect">
              <a:avLst/>
            </a:prstGeom>
            <a:noFill/>
          </p:spPr>
          <p:txBody>
            <a:bodyPr wrap="none" rtlCol="0">
              <a:spAutoFit/>
            </a:bodyPr>
            <a:lstStyle/>
            <a:p>
              <a:r>
                <a:rPr lang="es-ES" sz="2100" dirty="0"/>
                <a:t>ab</a:t>
              </a:r>
            </a:p>
          </p:txBody>
        </p:sp>
        <p:sp>
          <p:nvSpPr>
            <p:cNvPr id="12" name="CuadroTexto 11">
              <a:extLst>
                <a:ext uri="{FF2B5EF4-FFF2-40B4-BE49-F238E27FC236}">
                  <a16:creationId xmlns:a16="http://schemas.microsoft.com/office/drawing/2014/main" id="{DEEF80BE-5501-4060-8BD9-898C69741F69}"/>
                </a:ext>
              </a:extLst>
            </p:cNvPr>
            <p:cNvSpPr txBox="1"/>
            <p:nvPr/>
          </p:nvSpPr>
          <p:spPr>
            <a:xfrm>
              <a:off x="1732299" y="4033738"/>
              <a:ext cx="643765" cy="553997"/>
            </a:xfrm>
            <a:prstGeom prst="rect">
              <a:avLst/>
            </a:prstGeom>
            <a:noFill/>
          </p:spPr>
          <p:txBody>
            <a:bodyPr wrap="none" rtlCol="0">
              <a:spAutoFit/>
            </a:bodyPr>
            <a:lstStyle/>
            <a:p>
              <a:r>
                <a:rPr lang="es-ES" sz="2100" dirty="0"/>
                <a:t>00</a:t>
              </a:r>
            </a:p>
          </p:txBody>
        </p:sp>
        <p:sp>
          <p:nvSpPr>
            <p:cNvPr id="13" name="CuadroTexto 12">
              <a:extLst>
                <a:ext uri="{FF2B5EF4-FFF2-40B4-BE49-F238E27FC236}">
                  <a16:creationId xmlns:a16="http://schemas.microsoft.com/office/drawing/2014/main" id="{4A44B85E-3366-44D9-9E86-775182DA6FFE}"/>
                </a:ext>
              </a:extLst>
            </p:cNvPr>
            <p:cNvSpPr txBox="1"/>
            <p:nvPr/>
          </p:nvSpPr>
          <p:spPr>
            <a:xfrm>
              <a:off x="1716629" y="4561826"/>
              <a:ext cx="643765" cy="553997"/>
            </a:xfrm>
            <a:prstGeom prst="rect">
              <a:avLst/>
            </a:prstGeom>
            <a:noFill/>
          </p:spPr>
          <p:txBody>
            <a:bodyPr wrap="none" rtlCol="0">
              <a:spAutoFit/>
            </a:bodyPr>
            <a:lstStyle/>
            <a:p>
              <a:r>
                <a:rPr lang="es-ES" sz="2100" dirty="0"/>
                <a:t>01</a:t>
              </a:r>
            </a:p>
          </p:txBody>
        </p:sp>
        <p:sp>
          <p:nvSpPr>
            <p:cNvPr id="14" name="CuadroTexto 13">
              <a:extLst>
                <a:ext uri="{FF2B5EF4-FFF2-40B4-BE49-F238E27FC236}">
                  <a16:creationId xmlns:a16="http://schemas.microsoft.com/office/drawing/2014/main" id="{0869EC9F-DAD5-440E-84CB-EC200EA93548}"/>
                </a:ext>
              </a:extLst>
            </p:cNvPr>
            <p:cNvSpPr txBox="1"/>
            <p:nvPr/>
          </p:nvSpPr>
          <p:spPr>
            <a:xfrm>
              <a:off x="1701559" y="5128008"/>
              <a:ext cx="617092" cy="553997"/>
            </a:xfrm>
            <a:prstGeom prst="rect">
              <a:avLst/>
            </a:prstGeom>
            <a:noFill/>
          </p:spPr>
          <p:txBody>
            <a:bodyPr wrap="none" rtlCol="0">
              <a:spAutoFit/>
            </a:bodyPr>
            <a:lstStyle/>
            <a:p>
              <a:r>
                <a:rPr lang="es-ES" sz="2100" dirty="0"/>
                <a:t>11</a:t>
              </a:r>
            </a:p>
          </p:txBody>
        </p:sp>
        <p:sp>
          <p:nvSpPr>
            <p:cNvPr id="15" name="CuadroTexto 14">
              <a:extLst>
                <a:ext uri="{FF2B5EF4-FFF2-40B4-BE49-F238E27FC236}">
                  <a16:creationId xmlns:a16="http://schemas.microsoft.com/office/drawing/2014/main" id="{E36A3C4A-6BE3-4CA9-B78C-53F648A5EB9F}"/>
                </a:ext>
              </a:extLst>
            </p:cNvPr>
            <p:cNvSpPr txBox="1"/>
            <p:nvPr/>
          </p:nvSpPr>
          <p:spPr>
            <a:xfrm>
              <a:off x="1702416" y="5694189"/>
              <a:ext cx="643765" cy="553997"/>
            </a:xfrm>
            <a:prstGeom prst="rect">
              <a:avLst/>
            </a:prstGeom>
            <a:noFill/>
          </p:spPr>
          <p:txBody>
            <a:bodyPr wrap="none" rtlCol="0">
              <a:spAutoFit/>
            </a:bodyPr>
            <a:lstStyle/>
            <a:p>
              <a:r>
                <a:rPr lang="es-ES" sz="2100" dirty="0"/>
                <a:t>10</a:t>
              </a:r>
            </a:p>
          </p:txBody>
        </p:sp>
        <p:grpSp>
          <p:nvGrpSpPr>
            <p:cNvPr id="16" name="Grupo 15">
              <a:extLst>
                <a:ext uri="{FF2B5EF4-FFF2-40B4-BE49-F238E27FC236}">
                  <a16:creationId xmlns:a16="http://schemas.microsoft.com/office/drawing/2014/main" id="{8A6E48BD-79F9-42E5-A1A2-BD513A177735}"/>
                </a:ext>
              </a:extLst>
            </p:cNvPr>
            <p:cNvGrpSpPr/>
            <p:nvPr/>
          </p:nvGrpSpPr>
          <p:grpSpPr>
            <a:xfrm>
              <a:off x="2243920" y="3459718"/>
              <a:ext cx="5508959" cy="624204"/>
              <a:chOff x="2243920" y="3459718"/>
              <a:chExt cx="5508959" cy="624204"/>
            </a:xfrm>
          </p:grpSpPr>
          <p:sp>
            <p:nvSpPr>
              <p:cNvPr id="17" name="CuadroTexto 16">
                <a:extLst>
                  <a:ext uri="{FF2B5EF4-FFF2-40B4-BE49-F238E27FC236}">
                    <a16:creationId xmlns:a16="http://schemas.microsoft.com/office/drawing/2014/main" id="{379077E1-474F-43F8-8FEA-FC23BE542FC7}"/>
                  </a:ext>
                </a:extLst>
              </p:cNvPr>
              <p:cNvSpPr txBox="1"/>
              <p:nvPr/>
            </p:nvSpPr>
            <p:spPr>
              <a:xfrm>
                <a:off x="2243920" y="3459718"/>
                <a:ext cx="624531" cy="553997"/>
              </a:xfrm>
              <a:prstGeom prst="rect">
                <a:avLst/>
              </a:prstGeom>
              <a:noFill/>
            </p:spPr>
            <p:txBody>
              <a:bodyPr wrap="none" rtlCol="0">
                <a:spAutoFit/>
              </a:bodyPr>
              <a:lstStyle/>
              <a:p>
                <a:r>
                  <a:rPr lang="es-ES" sz="2100" dirty="0"/>
                  <a:t>cd</a:t>
                </a:r>
              </a:p>
            </p:txBody>
          </p:sp>
          <p:sp>
            <p:nvSpPr>
              <p:cNvPr id="18" name="CuadroTexto 17">
                <a:extLst>
                  <a:ext uri="{FF2B5EF4-FFF2-40B4-BE49-F238E27FC236}">
                    <a16:creationId xmlns:a16="http://schemas.microsoft.com/office/drawing/2014/main" id="{99C08640-2EB7-4924-8798-7489160F54B2}"/>
                  </a:ext>
                </a:extLst>
              </p:cNvPr>
              <p:cNvSpPr txBox="1"/>
              <p:nvPr/>
            </p:nvSpPr>
            <p:spPr>
              <a:xfrm>
                <a:off x="2956023" y="3529925"/>
                <a:ext cx="643765" cy="553997"/>
              </a:xfrm>
              <a:prstGeom prst="rect">
                <a:avLst/>
              </a:prstGeom>
              <a:noFill/>
            </p:spPr>
            <p:txBody>
              <a:bodyPr wrap="none" rtlCol="0">
                <a:spAutoFit/>
              </a:bodyPr>
              <a:lstStyle/>
              <a:p>
                <a:r>
                  <a:rPr lang="es-ES" sz="2100" dirty="0"/>
                  <a:t>00</a:t>
                </a:r>
              </a:p>
            </p:txBody>
          </p:sp>
          <p:sp>
            <p:nvSpPr>
              <p:cNvPr id="19" name="CuadroTexto 18">
                <a:extLst>
                  <a:ext uri="{FF2B5EF4-FFF2-40B4-BE49-F238E27FC236}">
                    <a16:creationId xmlns:a16="http://schemas.microsoft.com/office/drawing/2014/main" id="{9274128D-3ED0-4A1B-B451-D2F82B9E6804}"/>
                  </a:ext>
                </a:extLst>
              </p:cNvPr>
              <p:cNvSpPr txBox="1"/>
              <p:nvPr/>
            </p:nvSpPr>
            <p:spPr>
              <a:xfrm>
                <a:off x="4257661" y="3459718"/>
                <a:ext cx="643765" cy="553997"/>
              </a:xfrm>
              <a:prstGeom prst="rect">
                <a:avLst/>
              </a:prstGeom>
              <a:noFill/>
            </p:spPr>
            <p:txBody>
              <a:bodyPr wrap="none" rtlCol="0">
                <a:spAutoFit/>
              </a:bodyPr>
              <a:lstStyle/>
              <a:p>
                <a:r>
                  <a:rPr lang="es-ES" sz="2100" dirty="0"/>
                  <a:t>01</a:t>
                </a:r>
              </a:p>
            </p:txBody>
          </p:sp>
          <p:sp>
            <p:nvSpPr>
              <p:cNvPr id="20" name="CuadroTexto 19">
                <a:extLst>
                  <a:ext uri="{FF2B5EF4-FFF2-40B4-BE49-F238E27FC236}">
                    <a16:creationId xmlns:a16="http://schemas.microsoft.com/office/drawing/2014/main" id="{46E95A50-9687-43BE-86F3-34F1156010E1}"/>
                  </a:ext>
                </a:extLst>
              </p:cNvPr>
              <p:cNvSpPr txBox="1"/>
              <p:nvPr/>
            </p:nvSpPr>
            <p:spPr>
              <a:xfrm>
                <a:off x="5593892" y="3459718"/>
                <a:ext cx="617092" cy="553997"/>
              </a:xfrm>
              <a:prstGeom prst="rect">
                <a:avLst/>
              </a:prstGeom>
              <a:noFill/>
            </p:spPr>
            <p:txBody>
              <a:bodyPr wrap="none" rtlCol="0">
                <a:spAutoFit/>
              </a:bodyPr>
              <a:lstStyle/>
              <a:p>
                <a:r>
                  <a:rPr lang="es-ES" sz="2100" dirty="0"/>
                  <a:t>11</a:t>
                </a:r>
              </a:p>
            </p:txBody>
          </p:sp>
          <p:sp>
            <p:nvSpPr>
              <p:cNvPr id="21" name="CuadroTexto 20">
                <a:extLst>
                  <a:ext uri="{FF2B5EF4-FFF2-40B4-BE49-F238E27FC236}">
                    <a16:creationId xmlns:a16="http://schemas.microsoft.com/office/drawing/2014/main" id="{FF1ED568-DA20-4209-97C8-970C31BCB48E}"/>
                  </a:ext>
                </a:extLst>
              </p:cNvPr>
              <p:cNvSpPr txBox="1"/>
              <p:nvPr/>
            </p:nvSpPr>
            <p:spPr>
              <a:xfrm>
                <a:off x="7109114" y="3529925"/>
                <a:ext cx="643765" cy="553997"/>
              </a:xfrm>
              <a:prstGeom prst="rect">
                <a:avLst/>
              </a:prstGeom>
              <a:noFill/>
            </p:spPr>
            <p:txBody>
              <a:bodyPr wrap="none" rtlCol="0">
                <a:spAutoFit/>
              </a:bodyPr>
              <a:lstStyle/>
              <a:p>
                <a:r>
                  <a:rPr lang="es-ES" sz="2100" dirty="0"/>
                  <a:t>10</a:t>
                </a:r>
              </a:p>
            </p:txBody>
          </p:sp>
        </p:grpSp>
      </p:grpSp>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2D4DEAEB-6265-496B-AFF7-3E33CB690D7C}"/>
                  </a:ext>
                </a:extLst>
              </p:cNvPr>
              <p:cNvSpPr txBox="1"/>
              <p:nvPr/>
            </p:nvSpPr>
            <p:spPr>
              <a:xfrm>
                <a:off x="1837279" y="4239027"/>
                <a:ext cx="849980" cy="328295"/>
              </a:xfrm>
              <a:prstGeom prst="rect">
                <a:avLst/>
              </a:prstGeom>
              <a:solidFill>
                <a:srgbClr val="CBD8EF"/>
              </a:solidFill>
              <a:ln>
                <a:solidFill>
                  <a:schemeClr val="accent1">
                    <a:shade val="50000"/>
                  </a:schemeClr>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s-ES" sz="1500" i="1">
                              <a:latin typeface="Cambria Math" panose="02040503050406030204" pitchFamily="18" charset="0"/>
                            </a:rPr>
                          </m:ctrlPr>
                        </m:accPr>
                        <m:e>
                          <m:r>
                            <a:rPr lang="es-ES" sz="1500" i="1">
                              <a:latin typeface="Cambria Math" panose="02040503050406030204" pitchFamily="18" charset="0"/>
                            </a:rPr>
                            <m:t>𝑑</m:t>
                          </m:r>
                        </m:e>
                      </m:acc>
                    </m:oMath>
                  </m:oMathPara>
                </a14:m>
                <a:endParaRPr lang="es-ES" sz="1500" dirty="0"/>
              </a:p>
            </p:txBody>
          </p:sp>
        </mc:Choice>
        <mc:Fallback xmlns="">
          <p:sp>
            <p:nvSpPr>
              <p:cNvPr id="22" name="CuadroTexto 21">
                <a:extLst>
                  <a:ext uri="{FF2B5EF4-FFF2-40B4-BE49-F238E27FC236}">
                    <a16:creationId xmlns:a16="http://schemas.microsoft.com/office/drawing/2014/main" id="{2D4DEAEB-6265-496B-AFF7-3E33CB690D7C}"/>
                  </a:ext>
                </a:extLst>
              </p:cNvPr>
              <p:cNvSpPr txBox="1">
                <a:spLocks noRot="1" noChangeAspect="1" noMove="1" noResize="1" noEditPoints="1" noAdjustHandles="1" noChangeArrowheads="1" noChangeShapeType="1" noTextEdit="1"/>
              </p:cNvSpPr>
              <p:nvPr/>
            </p:nvSpPr>
            <p:spPr>
              <a:xfrm>
                <a:off x="1837279" y="4239027"/>
                <a:ext cx="849980" cy="328295"/>
              </a:xfrm>
              <a:prstGeom prst="rect">
                <a:avLst/>
              </a:prstGeom>
              <a:blipFill>
                <a:blip r:embed="rId3"/>
                <a:stretch>
                  <a:fillRect/>
                </a:stretch>
              </a:blipFill>
              <a:ln>
                <a:solidFill>
                  <a:schemeClr val="accent1">
                    <a:shade val="50000"/>
                  </a:schemeClr>
                </a:solidFill>
              </a:ln>
            </p:spPr>
            <p:txBody>
              <a:bodyPr/>
              <a:lstStyle/>
              <a:p>
                <a:r>
                  <a:rPr lang="es-ES">
                    <a:noFill/>
                  </a:rPr>
                  <a:t> </a:t>
                </a:r>
              </a:p>
            </p:txBody>
          </p:sp>
        </mc:Fallback>
      </mc:AlternateContent>
      <p:sp>
        <p:nvSpPr>
          <p:cNvPr id="26" name="Rectángulo 25">
            <a:extLst>
              <a:ext uri="{FF2B5EF4-FFF2-40B4-BE49-F238E27FC236}">
                <a16:creationId xmlns:a16="http://schemas.microsoft.com/office/drawing/2014/main" id="{4D91A61E-E24B-4B0A-BF55-8D68BD322D11}"/>
              </a:ext>
            </a:extLst>
          </p:cNvPr>
          <p:cNvSpPr/>
          <p:nvPr/>
        </p:nvSpPr>
        <p:spPr>
          <a:xfrm>
            <a:off x="210655" y="1220550"/>
            <a:ext cx="5923032" cy="414472"/>
          </a:xfrm>
          <a:prstGeom prst="rect">
            <a:avLst/>
          </a:prstGeom>
        </p:spPr>
        <p:txBody>
          <a:bodyPr wrap="none">
            <a:spAutoFit/>
          </a:bodyPr>
          <a:lstStyle/>
          <a:p>
            <a:pPr>
              <a:lnSpc>
                <a:spcPct val="107000"/>
              </a:lnSpc>
            </a:pPr>
            <a:r>
              <a:rPr lang="es-ES" sz="2100" dirty="0">
                <a:latin typeface="TimesNewRomanPSMT"/>
                <a:ea typeface="Calibri" panose="020F0502020204030204" pitchFamily="34" charset="0"/>
                <a:cs typeface="TimesNewRomanPSMT"/>
              </a:rPr>
              <a:t>f(</a:t>
            </a:r>
            <a:r>
              <a:rPr lang="es-ES" sz="2100" dirty="0" err="1">
                <a:latin typeface="TimesNewRomanPSMT"/>
                <a:ea typeface="Calibri" panose="020F0502020204030204" pitchFamily="34" charset="0"/>
                <a:cs typeface="TimesNewRomanPSMT"/>
              </a:rPr>
              <a:t>a,b,c,d</a:t>
            </a:r>
            <a:r>
              <a:rPr lang="es-ES" sz="2100" dirty="0">
                <a:latin typeface="TimesNewRomanPSMT"/>
                <a:ea typeface="Calibri" panose="020F0502020204030204" pitchFamily="34" charset="0"/>
                <a:cs typeface="TimesNewRomanPSMT"/>
              </a:rPr>
              <a:t>) =</a:t>
            </a:r>
            <a:r>
              <a:rPr lang="en-US" sz="2100" dirty="0">
                <a:latin typeface="Arial Unicode MS"/>
                <a:ea typeface="Calibri" panose="020F0502020204030204" pitchFamily="34" charset="0"/>
                <a:cs typeface="Times New Roman" panose="02020603050405020304" pitchFamily="18" charset="0"/>
              </a:rPr>
              <a:t>∑</a:t>
            </a:r>
            <a:r>
              <a:rPr lang="es-ES" sz="2100" dirty="0">
                <a:latin typeface="TimesNewRomanPSMT"/>
                <a:ea typeface="Calibri" panose="020F0502020204030204" pitchFamily="34" charset="0"/>
                <a:cs typeface="TimesNewRomanPSMT"/>
              </a:rPr>
              <a:t>m(0,2,4,6,8,9,10)+</a:t>
            </a:r>
            <a:r>
              <a:rPr lang="en-US" sz="2100" dirty="0">
                <a:latin typeface="Arial Unicode MS"/>
                <a:ea typeface="Calibri" panose="020F0502020204030204" pitchFamily="34" charset="0"/>
                <a:cs typeface="Times New Roman" panose="02020603050405020304" pitchFamily="18" charset="0"/>
              </a:rPr>
              <a:t> ∑ </a:t>
            </a:r>
            <a:r>
              <a:rPr lang="en-US" sz="2100" dirty="0">
                <a:latin typeface="TimesNewRomanPSMT"/>
              </a:rPr>
              <a:t>X(11,22,13,14,15)</a:t>
            </a:r>
            <a:endParaRPr lang="es-ES" sz="2100" dirty="0">
              <a:latin typeface="TimesNewRomanPSMT"/>
            </a:endParaRPr>
          </a:p>
        </p:txBody>
      </p:sp>
      <p:sp>
        <p:nvSpPr>
          <p:cNvPr id="27" name="Elipse 26">
            <a:extLst>
              <a:ext uri="{FF2B5EF4-FFF2-40B4-BE49-F238E27FC236}">
                <a16:creationId xmlns:a16="http://schemas.microsoft.com/office/drawing/2014/main" id="{EF36B2C6-7733-4941-97B5-58DDC5140FDB}"/>
              </a:ext>
            </a:extLst>
          </p:cNvPr>
          <p:cNvSpPr/>
          <p:nvPr/>
        </p:nvSpPr>
        <p:spPr>
          <a:xfrm>
            <a:off x="1847394" y="2295945"/>
            <a:ext cx="849981" cy="1739204"/>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aphicFrame>
        <p:nvGraphicFramePr>
          <p:cNvPr id="28" name="Tabla 27">
            <a:extLst>
              <a:ext uri="{FF2B5EF4-FFF2-40B4-BE49-F238E27FC236}">
                <a16:creationId xmlns:a16="http://schemas.microsoft.com/office/drawing/2014/main" id="{ECC354FD-B51B-43F9-918C-FB2C7484C455}"/>
              </a:ext>
            </a:extLst>
          </p:cNvPr>
          <p:cNvGraphicFramePr>
            <a:graphicFrameLocks noGrp="1"/>
          </p:cNvGraphicFramePr>
          <p:nvPr>
            <p:extLst>
              <p:ext uri="{D42A27DB-BD31-4B8C-83A1-F6EECF244321}">
                <p14:modId xmlns:p14="http://schemas.microsoft.com/office/powerpoint/2010/main" val="3420173534"/>
              </p:ext>
            </p:extLst>
          </p:nvPr>
        </p:nvGraphicFramePr>
        <p:xfrm>
          <a:off x="6358160" y="2110537"/>
          <a:ext cx="2702610" cy="3497580"/>
        </p:xfrm>
        <a:graphic>
          <a:graphicData uri="http://schemas.openxmlformats.org/drawingml/2006/table">
            <a:tbl>
              <a:tblPr firstRow="1" bandRow="1">
                <a:tableStyleId>{5C22544A-7EE6-4342-B048-85BDC9FD1C3A}</a:tableStyleId>
              </a:tblPr>
              <a:tblGrid>
                <a:gridCol w="540522">
                  <a:extLst>
                    <a:ext uri="{9D8B030D-6E8A-4147-A177-3AD203B41FA5}">
                      <a16:colId xmlns:a16="http://schemas.microsoft.com/office/drawing/2014/main" val="4195853776"/>
                    </a:ext>
                  </a:extLst>
                </a:gridCol>
                <a:gridCol w="540522">
                  <a:extLst>
                    <a:ext uri="{9D8B030D-6E8A-4147-A177-3AD203B41FA5}">
                      <a16:colId xmlns:a16="http://schemas.microsoft.com/office/drawing/2014/main" val="2604847045"/>
                    </a:ext>
                  </a:extLst>
                </a:gridCol>
                <a:gridCol w="540522">
                  <a:extLst>
                    <a:ext uri="{9D8B030D-6E8A-4147-A177-3AD203B41FA5}">
                      <a16:colId xmlns:a16="http://schemas.microsoft.com/office/drawing/2014/main" val="539143443"/>
                    </a:ext>
                  </a:extLst>
                </a:gridCol>
                <a:gridCol w="540522">
                  <a:extLst>
                    <a:ext uri="{9D8B030D-6E8A-4147-A177-3AD203B41FA5}">
                      <a16:colId xmlns:a16="http://schemas.microsoft.com/office/drawing/2014/main" val="2863522768"/>
                    </a:ext>
                  </a:extLst>
                </a:gridCol>
                <a:gridCol w="540522">
                  <a:extLst>
                    <a:ext uri="{9D8B030D-6E8A-4147-A177-3AD203B41FA5}">
                      <a16:colId xmlns:a16="http://schemas.microsoft.com/office/drawing/2014/main" val="734108888"/>
                    </a:ext>
                  </a:extLst>
                </a:gridCol>
              </a:tblGrid>
              <a:tr h="205740">
                <a:tc>
                  <a:txBody>
                    <a:bodyPr/>
                    <a:lstStyle/>
                    <a:p>
                      <a:pPr algn="ctr"/>
                      <a:r>
                        <a:rPr lang="es-ES" sz="900" dirty="0"/>
                        <a:t>A</a:t>
                      </a:r>
                    </a:p>
                  </a:txBody>
                  <a:tcPr marL="68580" marR="68580" marT="34290" marB="34290"/>
                </a:tc>
                <a:tc>
                  <a:txBody>
                    <a:bodyPr/>
                    <a:lstStyle/>
                    <a:p>
                      <a:pPr algn="ctr"/>
                      <a:r>
                        <a:rPr lang="es-ES" sz="900" dirty="0"/>
                        <a:t>B</a:t>
                      </a:r>
                    </a:p>
                  </a:txBody>
                  <a:tcPr marL="68580" marR="68580" marT="34290" marB="34290"/>
                </a:tc>
                <a:tc>
                  <a:txBody>
                    <a:bodyPr/>
                    <a:lstStyle/>
                    <a:p>
                      <a:pPr algn="ctr"/>
                      <a:r>
                        <a:rPr lang="es-ES" sz="900" dirty="0"/>
                        <a:t>C</a:t>
                      </a:r>
                    </a:p>
                  </a:txBody>
                  <a:tcPr marL="68580" marR="68580" marT="34290" marB="34290"/>
                </a:tc>
                <a:tc>
                  <a:txBody>
                    <a:bodyPr/>
                    <a:lstStyle/>
                    <a:p>
                      <a:pPr algn="ctr"/>
                      <a:r>
                        <a:rPr lang="es-ES" sz="900" dirty="0"/>
                        <a:t>D</a:t>
                      </a:r>
                    </a:p>
                  </a:txBody>
                  <a:tcPr marL="68580" marR="68580" marT="34290" marB="34290"/>
                </a:tc>
                <a:tc>
                  <a:txBody>
                    <a:bodyPr/>
                    <a:lstStyle/>
                    <a:p>
                      <a:pPr algn="ctr"/>
                      <a:r>
                        <a:rPr lang="es-ES" sz="900" b="0" dirty="0"/>
                        <a:t>Salida</a:t>
                      </a:r>
                    </a:p>
                  </a:txBody>
                  <a:tcPr marL="68580" marR="68580" marT="34290" marB="34290"/>
                </a:tc>
                <a:extLst>
                  <a:ext uri="{0D108BD9-81ED-4DB2-BD59-A6C34878D82A}">
                    <a16:rowId xmlns:a16="http://schemas.microsoft.com/office/drawing/2014/main" val="2620825353"/>
                  </a:ext>
                </a:extLst>
              </a:tr>
              <a:tr h="205740">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3949064274"/>
                  </a:ext>
                </a:extLst>
              </a:tr>
              <a:tr h="205740">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0</a:t>
                      </a:r>
                    </a:p>
                  </a:txBody>
                  <a:tcPr marL="68580" marR="68580" marT="34290" marB="34290"/>
                </a:tc>
                <a:extLst>
                  <a:ext uri="{0D108BD9-81ED-4DB2-BD59-A6C34878D82A}">
                    <a16:rowId xmlns:a16="http://schemas.microsoft.com/office/drawing/2014/main" val="4151661089"/>
                  </a:ext>
                </a:extLst>
              </a:tr>
              <a:tr h="205740">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4087839958"/>
                  </a:ext>
                </a:extLst>
              </a:tr>
              <a:tr h="205740">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0</a:t>
                      </a:r>
                    </a:p>
                  </a:txBody>
                  <a:tcPr marL="68580" marR="68580" marT="34290" marB="34290"/>
                </a:tc>
                <a:extLst>
                  <a:ext uri="{0D108BD9-81ED-4DB2-BD59-A6C34878D82A}">
                    <a16:rowId xmlns:a16="http://schemas.microsoft.com/office/drawing/2014/main" val="1881981781"/>
                  </a:ext>
                </a:extLst>
              </a:tr>
              <a:tr h="205740">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2132309881"/>
                  </a:ext>
                </a:extLst>
              </a:tr>
              <a:tr h="205740">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0</a:t>
                      </a:r>
                    </a:p>
                  </a:txBody>
                  <a:tcPr marL="68580" marR="68580" marT="34290" marB="34290"/>
                </a:tc>
                <a:extLst>
                  <a:ext uri="{0D108BD9-81ED-4DB2-BD59-A6C34878D82A}">
                    <a16:rowId xmlns:a16="http://schemas.microsoft.com/office/drawing/2014/main" val="2975735689"/>
                  </a:ext>
                </a:extLst>
              </a:tr>
              <a:tr h="205740">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1707411685"/>
                  </a:ext>
                </a:extLst>
              </a:tr>
              <a:tr h="205740">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0</a:t>
                      </a:r>
                    </a:p>
                  </a:txBody>
                  <a:tcPr marL="68580" marR="68580" marT="34290" marB="34290"/>
                </a:tc>
                <a:extLst>
                  <a:ext uri="{0D108BD9-81ED-4DB2-BD59-A6C34878D82A}">
                    <a16:rowId xmlns:a16="http://schemas.microsoft.com/office/drawing/2014/main" val="3814556177"/>
                  </a:ext>
                </a:extLst>
              </a:tr>
              <a:tr h="205740">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2390409689"/>
                  </a:ext>
                </a:extLst>
              </a:tr>
              <a:tr h="205740">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143568874"/>
                  </a:ext>
                </a:extLst>
              </a:tr>
              <a:tr h="205740">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1716744224"/>
                  </a:ext>
                </a:extLst>
              </a:tr>
              <a:tr h="205740">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X</a:t>
                      </a:r>
                    </a:p>
                  </a:txBody>
                  <a:tcPr marL="68580" marR="68580" marT="34290" marB="34290"/>
                </a:tc>
                <a:extLst>
                  <a:ext uri="{0D108BD9-81ED-4DB2-BD59-A6C34878D82A}">
                    <a16:rowId xmlns:a16="http://schemas.microsoft.com/office/drawing/2014/main" val="1094771030"/>
                  </a:ext>
                </a:extLst>
              </a:tr>
              <a:tr h="205740">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X</a:t>
                      </a:r>
                    </a:p>
                  </a:txBody>
                  <a:tcPr marL="68580" marR="68580" marT="34290" marB="34290"/>
                </a:tc>
                <a:extLst>
                  <a:ext uri="{0D108BD9-81ED-4DB2-BD59-A6C34878D82A}">
                    <a16:rowId xmlns:a16="http://schemas.microsoft.com/office/drawing/2014/main" val="814350124"/>
                  </a:ext>
                </a:extLst>
              </a:tr>
              <a:tr h="205740">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X</a:t>
                      </a:r>
                    </a:p>
                  </a:txBody>
                  <a:tcPr marL="68580" marR="68580" marT="34290" marB="34290"/>
                </a:tc>
                <a:extLst>
                  <a:ext uri="{0D108BD9-81ED-4DB2-BD59-A6C34878D82A}">
                    <a16:rowId xmlns:a16="http://schemas.microsoft.com/office/drawing/2014/main" val="3213914616"/>
                  </a:ext>
                </a:extLst>
              </a:tr>
              <a:tr h="205740">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X</a:t>
                      </a:r>
                    </a:p>
                  </a:txBody>
                  <a:tcPr marL="68580" marR="68580" marT="34290" marB="34290"/>
                </a:tc>
                <a:extLst>
                  <a:ext uri="{0D108BD9-81ED-4DB2-BD59-A6C34878D82A}">
                    <a16:rowId xmlns:a16="http://schemas.microsoft.com/office/drawing/2014/main" val="2991518999"/>
                  </a:ext>
                </a:extLst>
              </a:tr>
              <a:tr h="205740">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X</a:t>
                      </a:r>
                    </a:p>
                  </a:txBody>
                  <a:tcPr marL="68580" marR="68580" marT="34290" marB="34290"/>
                </a:tc>
                <a:extLst>
                  <a:ext uri="{0D108BD9-81ED-4DB2-BD59-A6C34878D82A}">
                    <a16:rowId xmlns:a16="http://schemas.microsoft.com/office/drawing/2014/main" val="4282325400"/>
                  </a:ext>
                </a:extLst>
              </a:tr>
            </a:tbl>
          </a:graphicData>
        </a:graphic>
      </p:graphicFrame>
      <p:sp>
        <p:nvSpPr>
          <p:cNvPr id="30" name="CuadroTexto 29">
            <a:extLst>
              <a:ext uri="{FF2B5EF4-FFF2-40B4-BE49-F238E27FC236}">
                <a16:creationId xmlns:a16="http://schemas.microsoft.com/office/drawing/2014/main" id="{4A31DC4F-7FCE-4F74-842D-515E6AC2F846}"/>
              </a:ext>
            </a:extLst>
          </p:cNvPr>
          <p:cNvSpPr txBox="1"/>
          <p:nvPr/>
        </p:nvSpPr>
        <p:spPr>
          <a:xfrm>
            <a:off x="210655" y="786775"/>
            <a:ext cx="1787669" cy="369332"/>
          </a:xfrm>
          <a:prstGeom prst="rect">
            <a:avLst/>
          </a:prstGeom>
          <a:noFill/>
        </p:spPr>
        <p:txBody>
          <a:bodyPr wrap="none" rtlCol="0">
            <a:spAutoFit/>
          </a:bodyPr>
          <a:lstStyle/>
          <a:p>
            <a:r>
              <a:rPr lang="es-ES" dirty="0"/>
              <a:t>Añadiendo el 9:</a:t>
            </a:r>
          </a:p>
        </p:txBody>
      </p:sp>
      <p:sp>
        <p:nvSpPr>
          <p:cNvPr id="34" name="Elipse 33">
            <a:extLst>
              <a:ext uri="{FF2B5EF4-FFF2-40B4-BE49-F238E27FC236}">
                <a16:creationId xmlns:a16="http://schemas.microsoft.com/office/drawing/2014/main" id="{96DC96D7-32D3-416C-A3DD-0C057CB89E0F}"/>
              </a:ext>
            </a:extLst>
          </p:cNvPr>
          <p:cNvSpPr/>
          <p:nvPr/>
        </p:nvSpPr>
        <p:spPr>
          <a:xfrm>
            <a:off x="1710859" y="3063311"/>
            <a:ext cx="4346975" cy="1015391"/>
          </a:xfrm>
          <a:prstGeom prst="ellipse">
            <a:avLst/>
          </a:prstGeom>
          <a:solidFill>
            <a:srgbClr val="92D05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mc:AlternateContent xmlns:mc="http://schemas.openxmlformats.org/markup-compatibility/2006" xmlns:a14="http://schemas.microsoft.com/office/drawing/2010/main">
        <mc:Choice Requires="a14">
          <p:sp>
            <p:nvSpPr>
              <p:cNvPr id="35" name="CuadroTexto 34">
                <a:extLst>
                  <a:ext uri="{FF2B5EF4-FFF2-40B4-BE49-F238E27FC236}">
                    <a16:creationId xmlns:a16="http://schemas.microsoft.com/office/drawing/2014/main" id="{6779E12C-58FC-4E87-8D12-512966C202C8}"/>
                  </a:ext>
                </a:extLst>
              </p:cNvPr>
              <p:cNvSpPr txBox="1"/>
              <p:nvPr/>
            </p:nvSpPr>
            <p:spPr>
              <a:xfrm>
                <a:off x="4253278" y="4391641"/>
                <a:ext cx="1387046" cy="304699"/>
              </a:xfrm>
              <a:prstGeom prst="rect">
                <a:avLst/>
              </a:prstGeom>
              <a:noFill/>
            </p:spPr>
            <p:txBody>
              <a:bodyPr wrap="none" rtlCol="0">
                <a:spAutoFit/>
              </a:bodyPr>
              <a:lstStyle/>
              <a:p>
                <a:r>
                  <a:rPr lang="es-ES" sz="1350" dirty="0"/>
                  <a:t>Con el 9: </a:t>
                </a:r>
                <a14:m>
                  <m:oMath xmlns:m="http://schemas.openxmlformats.org/officeDocument/2006/math">
                    <m:acc>
                      <m:accPr>
                        <m:chr m:val="̅"/>
                        <m:ctrlPr>
                          <a:rPr lang="es-ES" sz="1350" i="1">
                            <a:latin typeface="Cambria Math" panose="02040503050406030204" pitchFamily="18" charset="0"/>
                          </a:rPr>
                        </m:ctrlPr>
                      </m:accPr>
                      <m:e>
                        <m:r>
                          <a:rPr lang="es-ES" sz="1350" i="1">
                            <a:latin typeface="Cambria Math" panose="02040503050406030204" pitchFamily="18" charset="0"/>
                          </a:rPr>
                          <m:t>𝑑</m:t>
                        </m:r>
                      </m:e>
                    </m:acc>
                    <m:r>
                      <a:rPr lang="es-ES" sz="1350" i="1">
                        <a:latin typeface="Cambria Math" panose="02040503050406030204" pitchFamily="18" charset="0"/>
                      </a:rPr>
                      <m:t>+</m:t>
                    </m:r>
                    <m:r>
                      <a:rPr lang="es-ES" sz="1350" i="1">
                        <a:latin typeface="Cambria Math" panose="02040503050406030204" pitchFamily="18" charset="0"/>
                      </a:rPr>
                      <m:t>𝑎</m:t>
                    </m:r>
                  </m:oMath>
                </a14:m>
                <a:r>
                  <a:rPr lang="es-ES" sz="1350" dirty="0"/>
                  <a:t> </a:t>
                </a:r>
              </a:p>
            </p:txBody>
          </p:sp>
        </mc:Choice>
        <mc:Fallback xmlns="">
          <p:sp>
            <p:nvSpPr>
              <p:cNvPr id="35" name="CuadroTexto 34">
                <a:extLst>
                  <a:ext uri="{FF2B5EF4-FFF2-40B4-BE49-F238E27FC236}">
                    <a16:creationId xmlns:a16="http://schemas.microsoft.com/office/drawing/2014/main" id="{6779E12C-58FC-4E87-8D12-512966C202C8}"/>
                  </a:ext>
                </a:extLst>
              </p:cNvPr>
              <p:cNvSpPr txBox="1">
                <a:spLocks noRot="1" noChangeAspect="1" noMove="1" noResize="1" noEditPoints="1" noAdjustHandles="1" noChangeArrowheads="1" noChangeShapeType="1" noTextEdit="1"/>
              </p:cNvSpPr>
              <p:nvPr/>
            </p:nvSpPr>
            <p:spPr>
              <a:xfrm>
                <a:off x="4253278" y="4391641"/>
                <a:ext cx="1387046" cy="304699"/>
              </a:xfrm>
              <a:prstGeom prst="rect">
                <a:avLst/>
              </a:prstGeom>
              <a:blipFill>
                <a:blip r:embed="rId4"/>
                <a:stretch>
                  <a:fillRect l="-1322" b="-20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6" name="CuadroTexto 35">
                <a:extLst>
                  <a:ext uri="{FF2B5EF4-FFF2-40B4-BE49-F238E27FC236}">
                    <a16:creationId xmlns:a16="http://schemas.microsoft.com/office/drawing/2014/main" id="{70441C4D-1EF8-42A7-8580-A78C8D4C2949}"/>
                  </a:ext>
                </a:extLst>
              </p:cNvPr>
              <p:cNvSpPr txBox="1"/>
              <p:nvPr/>
            </p:nvSpPr>
            <p:spPr>
              <a:xfrm>
                <a:off x="3020794" y="4232455"/>
                <a:ext cx="849980" cy="323165"/>
              </a:xfrm>
              <a:prstGeom prst="rect">
                <a:avLst/>
              </a:prstGeom>
              <a:solidFill>
                <a:srgbClr val="E1F2CE"/>
              </a:solidFill>
              <a:ln>
                <a:solidFill>
                  <a:srgbClr val="E1F2CE"/>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s-ES" sz="1500" b="0" i="1" smtClean="0">
                          <a:latin typeface="Cambria Math" panose="02040503050406030204" pitchFamily="18" charset="0"/>
                        </a:rPr>
                        <m:t>𝑎</m:t>
                      </m:r>
                    </m:oMath>
                  </m:oMathPara>
                </a14:m>
                <a:endParaRPr lang="es-ES" sz="1500" dirty="0"/>
              </a:p>
            </p:txBody>
          </p:sp>
        </mc:Choice>
        <mc:Fallback xmlns="">
          <p:sp>
            <p:nvSpPr>
              <p:cNvPr id="36" name="CuadroTexto 35">
                <a:extLst>
                  <a:ext uri="{FF2B5EF4-FFF2-40B4-BE49-F238E27FC236}">
                    <a16:creationId xmlns:a16="http://schemas.microsoft.com/office/drawing/2014/main" id="{70441C4D-1EF8-42A7-8580-A78C8D4C2949}"/>
                  </a:ext>
                </a:extLst>
              </p:cNvPr>
              <p:cNvSpPr txBox="1">
                <a:spLocks noRot="1" noChangeAspect="1" noMove="1" noResize="1" noEditPoints="1" noAdjustHandles="1" noChangeArrowheads="1" noChangeShapeType="1" noTextEdit="1"/>
              </p:cNvSpPr>
              <p:nvPr/>
            </p:nvSpPr>
            <p:spPr>
              <a:xfrm>
                <a:off x="3020794" y="4232455"/>
                <a:ext cx="849980" cy="323165"/>
              </a:xfrm>
              <a:prstGeom prst="rect">
                <a:avLst/>
              </a:prstGeom>
              <a:blipFill>
                <a:blip r:embed="rId5"/>
                <a:stretch>
                  <a:fillRect/>
                </a:stretch>
              </a:blipFill>
              <a:ln>
                <a:solidFill>
                  <a:srgbClr val="E1F2CE"/>
                </a:solidFill>
              </a:ln>
            </p:spPr>
            <p:txBody>
              <a:bodyPr/>
              <a:lstStyle/>
              <a:p>
                <a:r>
                  <a:rPr lang="es-ES">
                    <a:noFill/>
                  </a:rPr>
                  <a:t> </a:t>
                </a:r>
              </a:p>
            </p:txBody>
          </p:sp>
        </mc:Fallback>
      </mc:AlternateContent>
      <p:pic>
        <p:nvPicPr>
          <p:cNvPr id="3" name="Imagen 2">
            <a:extLst>
              <a:ext uri="{FF2B5EF4-FFF2-40B4-BE49-F238E27FC236}">
                <a16:creationId xmlns:a16="http://schemas.microsoft.com/office/drawing/2014/main" id="{970095E8-293E-4F3F-984E-25A762CE93A2}"/>
              </a:ext>
            </a:extLst>
          </p:cNvPr>
          <p:cNvPicPr>
            <a:picLocks noChangeAspect="1"/>
          </p:cNvPicPr>
          <p:nvPr/>
        </p:nvPicPr>
        <p:blipFill>
          <a:blip r:embed="rId6"/>
          <a:stretch>
            <a:fillRect/>
          </a:stretch>
        </p:blipFill>
        <p:spPr>
          <a:xfrm>
            <a:off x="1837279" y="4776130"/>
            <a:ext cx="2458005" cy="1599331"/>
          </a:xfrm>
          <a:prstGeom prst="rect">
            <a:avLst/>
          </a:prstGeom>
        </p:spPr>
      </p:pic>
      <p:sp>
        <p:nvSpPr>
          <p:cNvPr id="2" name="Marcador de número de diapositiva 1">
            <a:extLst>
              <a:ext uri="{FF2B5EF4-FFF2-40B4-BE49-F238E27FC236}">
                <a16:creationId xmlns:a16="http://schemas.microsoft.com/office/drawing/2014/main" id="{45BF748C-7897-42DB-BC58-08BF0E688BE9}"/>
              </a:ext>
            </a:extLst>
          </p:cNvPr>
          <p:cNvSpPr>
            <a:spLocks noGrp="1"/>
          </p:cNvSpPr>
          <p:nvPr>
            <p:ph type="sldNum" sz="quarter" idx="12"/>
          </p:nvPr>
        </p:nvSpPr>
        <p:spPr/>
        <p:txBody>
          <a:bodyPr/>
          <a:lstStyle/>
          <a:p>
            <a:fld id="{78733FC4-8689-4CA5-A153-34ADD6EFE592}" type="slidenum">
              <a:rPr lang="es-ES" smtClean="0"/>
              <a:t>149</a:t>
            </a:fld>
            <a:endParaRPr lang="es-ES"/>
          </a:p>
        </p:txBody>
      </p:sp>
    </p:spTree>
    <p:custDataLst>
      <p:tags r:id="rId1"/>
    </p:custDataLst>
    <p:extLst>
      <p:ext uri="{BB962C8B-B14F-4D97-AF65-F5344CB8AC3E}">
        <p14:creationId xmlns:p14="http://schemas.microsoft.com/office/powerpoint/2010/main" val="53150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animBg="1"/>
      <p:bldP spid="27" grpId="0" animBg="1"/>
      <p:bldP spid="30" grpId="0"/>
      <p:bldP spid="34" grpId="0" animBg="1"/>
      <p:bldP spid="35" grpId="0"/>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97928998-CA8E-4F05-B0D9-A2029964EB95}"/>
              </a:ext>
            </a:extLst>
          </p:cNvPr>
          <p:cNvPicPr>
            <a:picLocks noChangeAspect="1"/>
          </p:cNvPicPr>
          <p:nvPr/>
        </p:nvPicPr>
        <p:blipFill>
          <a:blip r:embed="rId2"/>
          <a:stretch>
            <a:fillRect/>
          </a:stretch>
        </p:blipFill>
        <p:spPr>
          <a:xfrm>
            <a:off x="67112" y="868512"/>
            <a:ext cx="3849037" cy="1445454"/>
          </a:xfrm>
          <a:prstGeom prst="rect">
            <a:avLst/>
          </a:prstGeom>
        </p:spPr>
      </p:pic>
      <p:sp>
        <p:nvSpPr>
          <p:cNvPr id="16" name="CuadroTexto 15">
            <a:extLst>
              <a:ext uri="{FF2B5EF4-FFF2-40B4-BE49-F238E27FC236}">
                <a16:creationId xmlns:a16="http://schemas.microsoft.com/office/drawing/2014/main" id="{E67BB06D-274E-4B8A-B640-D65C94FC856F}"/>
              </a:ext>
            </a:extLst>
          </p:cNvPr>
          <p:cNvSpPr txBox="1"/>
          <p:nvPr/>
        </p:nvSpPr>
        <p:spPr>
          <a:xfrm>
            <a:off x="5082797" y="784537"/>
            <a:ext cx="2521919" cy="646331"/>
          </a:xfrm>
          <a:prstGeom prst="rect">
            <a:avLst/>
          </a:prstGeom>
          <a:noFill/>
        </p:spPr>
        <p:txBody>
          <a:bodyPr wrap="square" rtlCol="0">
            <a:spAutoFit/>
          </a:bodyPr>
          <a:lstStyle/>
          <a:p>
            <a:r>
              <a:rPr lang="es-ES" dirty="0"/>
              <a:t>I</a:t>
            </a:r>
            <a:r>
              <a:rPr lang="es-ES" baseline="-25000" dirty="0"/>
              <a:t>1</a:t>
            </a:r>
            <a:r>
              <a:rPr lang="es-ES" dirty="0"/>
              <a:t>+I=I</a:t>
            </a:r>
            <a:r>
              <a:rPr lang="es-ES" baseline="-25000" dirty="0"/>
              <a:t>2</a:t>
            </a:r>
            <a:r>
              <a:rPr lang="es-ES" dirty="0">
                <a:sym typeface="Wingdings" panose="05000000000000000000" pitchFamily="2" charset="2"/>
              </a:rPr>
              <a:t> </a:t>
            </a:r>
            <a:r>
              <a:rPr lang="es-ES" dirty="0"/>
              <a:t>I=I</a:t>
            </a:r>
            <a:r>
              <a:rPr lang="es-ES" baseline="-25000" dirty="0"/>
              <a:t>2</a:t>
            </a:r>
            <a:r>
              <a:rPr lang="es-ES" dirty="0"/>
              <a:t>-I</a:t>
            </a:r>
            <a:r>
              <a:rPr lang="es-ES" baseline="-25000" dirty="0"/>
              <a:t>1</a:t>
            </a:r>
          </a:p>
          <a:p>
            <a:endParaRPr lang="es-ES" dirty="0"/>
          </a:p>
        </p:txBody>
      </p:sp>
      <mc:AlternateContent xmlns:mc="http://schemas.openxmlformats.org/markup-compatibility/2006" xmlns:a14="http://schemas.microsoft.com/office/drawing/2010/main">
        <mc:Choice Requires="a14">
          <p:sp>
            <p:nvSpPr>
              <p:cNvPr id="24" name="Rectángulo 23">
                <a:extLst>
                  <a:ext uri="{FF2B5EF4-FFF2-40B4-BE49-F238E27FC236}">
                    <a16:creationId xmlns:a16="http://schemas.microsoft.com/office/drawing/2014/main" id="{4B04DE83-ED5D-4715-B5CD-6D6C8C4B72E6}"/>
                  </a:ext>
                </a:extLst>
              </p:cNvPr>
              <p:cNvSpPr/>
              <p:nvPr/>
            </p:nvSpPr>
            <p:spPr>
              <a:xfrm>
                <a:off x="4354402" y="1477018"/>
                <a:ext cx="4572000" cy="1211614"/>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𝑅</m:t>
                          </m:r>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𝑅</m:t>
                          </m:r>
                          <m:r>
                            <a:rPr lang="es-ES" b="0" i="1" smtClean="0">
                              <a:latin typeface="Cambria Math" panose="02040503050406030204" pitchFamily="18" charset="0"/>
                            </a:rPr>
                            <m:t>2</m:t>
                          </m:r>
                        </m:sub>
                      </m:sSub>
                      <m:r>
                        <a:rPr lang="es-ES" b="0" i="1"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𝑅</m:t>
                          </m:r>
                          <m:r>
                            <a:rPr lang="es-ES" b="0" i="1" smtClean="0">
                              <a:latin typeface="Cambria Math" panose="02040503050406030204" pitchFamily="18" charset="0"/>
                            </a:rPr>
                            <m:t>3</m:t>
                          </m:r>
                        </m:sub>
                      </m:sSub>
                      <m:r>
                        <a:rPr lang="es-ES" b="0" i="1" smtClean="0">
                          <a:latin typeface="Cambria Math" panose="02040503050406030204" pitchFamily="18" charset="0"/>
                        </a:rPr>
                        <m:t>=0</m:t>
                      </m:r>
                    </m:oMath>
                  </m:oMathPara>
                </a14:m>
                <a:endParaRPr lang="es-E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b="0" i="1" dirty="0" smtClean="0">
                              <a:latin typeface="Cambria Math" panose="02040503050406030204" pitchFamily="18" charset="0"/>
                            </a:rPr>
                          </m:ctrlPr>
                        </m:sSubPr>
                        <m:e>
                          <m:r>
                            <a:rPr lang="pt-BR" i="1" dirty="0" smtClean="0">
                              <a:latin typeface="Cambria Math" panose="02040503050406030204" pitchFamily="18" charset="0"/>
                            </a:rPr>
                            <m:t>𝑅</m:t>
                          </m:r>
                        </m:e>
                        <m:sub>
                          <m:r>
                            <a:rPr lang="pt-BR" i="1" dirty="0" smtClean="0">
                              <a:latin typeface="Cambria Math" panose="02040503050406030204" pitchFamily="18" charset="0"/>
                            </a:rPr>
                            <m:t>1</m:t>
                          </m:r>
                        </m:sub>
                      </m:sSub>
                      <m:d>
                        <m:dPr>
                          <m:ctrlPr>
                            <a:rPr lang="pt-BR" i="1" dirty="0" smtClean="0">
                              <a:latin typeface="Cambria Math" panose="02040503050406030204" pitchFamily="18" charset="0"/>
                            </a:rPr>
                          </m:ctrlPr>
                        </m:dPr>
                        <m:e>
                          <m:sSub>
                            <m:sSubPr>
                              <m:ctrlPr>
                                <a:rPr lang="pt-BR" i="1" dirty="0">
                                  <a:latin typeface="Cambria Math" panose="02040503050406030204" pitchFamily="18" charset="0"/>
                                </a:rPr>
                              </m:ctrlPr>
                            </m:sSubPr>
                            <m:e>
                              <m:r>
                                <a:rPr lang="es-ES" i="1" dirty="0">
                                  <a:latin typeface="Cambria Math" panose="02040503050406030204" pitchFamily="18" charset="0"/>
                                </a:rPr>
                                <m:t>𝐼</m:t>
                              </m:r>
                            </m:e>
                            <m:sub>
                              <m:r>
                                <a:rPr lang="es-ES" i="1" dirty="0">
                                  <a:latin typeface="Cambria Math" panose="02040503050406030204" pitchFamily="18" charset="0"/>
                                </a:rPr>
                                <m:t>2</m:t>
                              </m:r>
                            </m:sub>
                          </m:sSub>
                          <m:r>
                            <a:rPr lang="es-ES" b="0" i="1" dirty="0" smtClean="0">
                              <a:latin typeface="Cambria Math" panose="02040503050406030204" pitchFamily="18" charset="0"/>
                            </a:rPr>
                            <m:t>−</m:t>
                          </m:r>
                          <m:sSub>
                            <m:sSubPr>
                              <m:ctrlPr>
                                <a:rPr lang="pt-BR" i="1" dirty="0">
                                  <a:latin typeface="Cambria Math" panose="02040503050406030204" pitchFamily="18" charset="0"/>
                                </a:rPr>
                              </m:ctrlPr>
                            </m:sSubPr>
                            <m:e>
                              <m:r>
                                <a:rPr lang="es-ES" i="1" dirty="0">
                                  <a:latin typeface="Cambria Math" panose="02040503050406030204" pitchFamily="18" charset="0"/>
                                </a:rPr>
                                <m:t>𝐼</m:t>
                              </m:r>
                            </m:e>
                            <m:sub>
                              <m:r>
                                <a:rPr lang="es-ES" b="0" i="1" dirty="0" smtClean="0">
                                  <a:latin typeface="Cambria Math" panose="02040503050406030204" pitchFamily="18" charset="0"/>
                                </a:rPr>
                                <m:t>1</m:t>
                              </m:r>
                            </m:sub>
                          </m:sSub>
                        </m:e>
                      </m:d>
                      <m:r>
                        <a:rPr lang="pt-BR" i="1" dirty="0" smtClean="0">
                          <a:latin typeface="Cambria Math" panose="02040503050406030204" pitchFamily="18" charset="0"/>
                        </a:rPr>
                        <m:t>+ </m:t>
                      </m:r>
                      <m:sSub>
                        <m:sSubPr>
                          <m:ctrlPr>
                            <a:rPr lang="es-ES" b="0" i="1" dirty="0" smtClean="0">
                              <a:latin typeface="Cambria Math" panose="02040503050406030204" pitchFamily="18" charset="0"/>
                            </a:rPr>
                          </m:ctrlPr>
                        </m:sSubPr>
                        <m:e>
                          <m:r>
                            <a:rPr lang="pt-BR" i="1" dirty="0" smtClean="0">
                              <a:latin typeface="Cambria Math" panose="02040503050406030204" pitchFamily="18" charset="0"/>
                            </a:rPr>
                            <m:t>𝑅</m:t>
                          </m:r>
                        </m:e>
                        <m:sub>
                          <m:r>
                            <a:rPr lang="pt-BR" i="1" dirty="0" smtClean="0">
                              <a:latin typeface="Cambria Math" panose="02040503050406030204" pitchFamily="18" charset="0"/>
                            </a:rPr>
                            <m:t>2</m:t>
                          </m:r>
                        </m:sub>
                      </m:sSub>
                      <m:sSub>
                        <m:sSubPr>
                          <m:ctrlPr>
                            <a:rPr lang="pt-BR" i="1" dirty="0" smtClean="0">
                              <a:latin typeface="Cambria Math" panose="02040503050406030204" pitchFamily="18" charset="0"/>
                            </a:rPr>
                          </m:ctrlPr>
                        </m:sSubPr>
                        <m:e>
                          <m:r>
                            <a:rPr lang="es-ES" b="0" i="1" dirty="0" smtClean="0">
                              <a:latin typeface="Cambria Math" panose="02040503050406030204" pitchFamily="18" charset="0"/>
                            </a:rPr>
                            <m:t>𝐼</m:t>
                          </m:r>
                        </m:e>
                        <m:sub>
                          <m:r>
                            <a:rPr lang="es-ES" b="0" i="1" dirty="0" smtClean="0">
                              <a:latin typeface="Cambria Math" panose="02040503050406030204" pitchFamily="18" charset="0"/>
                            </a:rPr>
                            <m:t>2</m:t>
                          </m:r>
                        </m:sub>
                      </m:sSub>
                      <m:r>
                        <a:rPr lang="pt-BR" i="1" dirty="0" smtClean="0">
                          <a:latin typeface="Cambria Math" panose="02040503050406030204" pitchFamily="18" charset="0"/>
                        </a:rPr>
                        <m:t>+ </m:t>
                      </m:r>
                      <m:sSub>
                        <m:sSubPr>
                          <m:ctrlPr>
                            <a:rPr lang="es-ES" b="0" i="1" dirty="0" smtClean="0">
                              <a:latin typeface="Cambria Math" panose="02040503050406030204" pitchFamily="18" charset="0"/>
                            </a:rPr>
                          </m:ctrlPr>
                        </m:sSubPr>
                        <m:e>
                          <m:r>
                            <a:rPr lang="pt-BR" i="1" dirty="0" smtClean="0">
                              <a:latin typeface="Cambria Math" panose="02040503050406030204" pitchFamily="18" charset="0"/>
                            </a:rPr>
                            <m:t>𝑅</m:t>
                          </m:r>
                        </m:e>
                        <m:sub>
                          <m:r>
                            <a:rPr lang="pt-BR" i="1" dirty="0" smtClean="0">
                              <a:latin typeface="Cambria Math" panose="02040503050406030204" pitchFamily="18" charset="0"/>
                            </a:rPr>
                            <m:t>3</m:t>
                          </m:r>
                        </m:sub>
                      </m:sSub>
                      <m:sSub>
                        <m:sSubPr>
                          <m:ctrlPr>
                            <a:rPr lang="pt-BR" i="1" dirty="0">
                              <a:latin typeface="Cambria Math" panose="02040503050406030204" pitchFamily="18" charset="0"/>
                            </a:rPr>
                          </m:ctrlPr>
                        </m:sSubPr>
                        <m:e>
                          <m:r>
                            <a:rPr lang="es-ES" i="1" dirty="0">
                              <a:latin typeface="Cambria Math" panose="02040503050406030204" pitchFamily="18" charset="0"/>
                            </a:rPr>
                            <m:t>𝐼</m:t>
                          </m:r>
                        </m:e>
                        <m:sub>
                          <m:r>
                            <a:rPr lang="es-ES" i="1" dirty="0">
                              <a:latin typeface="Cambria Math" panose="02040503050406030204" pitchFamily="18" charset="0"/>
                            </a:rPr>
                            <m:t>2</m:t>
                          </m:r>
                        </m:sub>
                      </m:sSub>
                      <m:r>
                        <a:rPr lang="pt-BR" i="1" dirty="0" smtClean="0">
                          <a:latin typeface="Cambria Math" panose="02040503050406030204" pitchFamily="18" charset="0"/>
                        </a:rPr>
                        <m:t>= 0</m:t>
                      </m:r>
                      <m:r>
                        <a:rPr lang="pt-BR" i="1" dirty="0" smtClean="0">
                          <a:latin typeface="Cambria Math" panose="02040503050406030204" pitchFamily="18" charset="0"/>
                          <a:sym typeface="Wingdings" panose="05000000000000000000" pitchFamily="2" charset="2"/>
                        </a:rPr>
                        <m:t></m:t>
                      </m:r>
                    </m:oMath>
                  </m:oMathPara>
                </a14:m>
                <a:endParaRPr lang="es-ES" i="1" dirty="0">
                  <a:latin typeface="Cambria Math" panose="02040503050406030204" pitchFamily="18" charset="0"/>
                  <a:sym typeface="Wingdings" panose="05000000000000000000" pitchFamily="2" charset="2"/>
                </a:endParaRPr>
              </a:p>
              <a:p>
                <a:pPr/>
                <a14:m>
                  <m:oMathPara xmlns:m="http://schemas.openxmlformats.org/officeDocument/2006/math">
                    <m:oMathParaPr>
                      <m:jc m:val="centerGroup"/>
                    </m:oMathParaPr>
                    <m:oMath xmlns:m="http://schemas.openxmlformats.org/officeDocument/2006/math">
                      <m:sSub>
                        <m:sSubPr>
                          <m:ctrlPr>
                            <a:rPr lang="pt-BR" i="1" dirty="0">
                              <a:latin typeface="Cambria Math" panose="02040503050406030204" pitchFamily="18" charset="0"/>
                            </a:rPr>
                          </m:ctrlPr>
                        </m:sSubPr>
                        <m:e>
                          <m:r>
                            <a:rPr lang="es-ES" i="1" dirty="0">
                              <a:latin typeface="Cambria Math" panose="02040503050406030204" pitchFamily="18" charset="0"/>
                            </a:rPr>
                            <m:t>𝐼</m:t>
                          </m:r>
                        </m:e>
                        <m:sub>
                          <m:r>
                            <a:rPr lang="es-ES" i="1" dirty="0">
                              <a:latin typeface="Cambria Math" panose="02040503050406030204" pitchFamily="18" charset="0"/>
                            </a:rPr>
                            <m:t>2</m:t>
                          </m:r>
                        </m:sub>
                      </m:sSub>
                      <m:r>
                        <a:rPr lang="pt-BR" i="1" dirty="0" smtClean="0">
                          <a:latin typeface="Cambria Math" panose="02040503050406030204" pitchFamily="18" charset="0"/>
                        </a:rPr>
                        <m:t>=</m:t>
                      </m:r>
                      <m:f>
                        <m:fPr>
                          <m:ctrlPr>
                            <a:rPr lang="pt-BR" i="1" dirty="0" smtClean="0">
                              <a:latin typeface="Cambria Math" panose="02040503050406030204" pitchFamily="18" charset="0"/>
                            </a:rPr>
                          </m:ctrlPr>
                        </m:fPr>
                        <m:num>
                          <m:sSub>
                            <m:sSubPr>
                              <m:ctrlPr>
                                <a:rPr lang="es-ES" i="1" dirty="0">
                                  <a:latin typeface="Cambria Math" panose="02040503050406030204" pitchFamily="18" charset="0"/>
                                </a:rPr>
                              </m:ctrlPr>
                            </m:sSubPr>
                            <m:e>
                              <m:r>
                                <a:rPr lang="pt-BR" i="1" dirty="0">
                                  <a:latin typeface="Cambria Math" panose="02040503050406030204" pitchFamily="18" charset="0"/>
                                </a:rPr>
                                <m:t>𝑅</m:t>
                              </m:r>
                            </m:e>
                            <m:sub>
                              <m:r>
                                <a:rPr lang="pt-BR" i="1" dirty="0">
                                  <a:latin typeface="Cambria Math" panose="02040503050406030204" pitchFamily="18" charset="0"/>
                                </a:rPr>
                                <m:t>1</m:t>
                              </m:r>
                            </m:sub>
                          </m:sSub>
                          <m:sSub>
                            <m:sSubPr>
                              <m:ctrlPr>
                                <a:rPr lang="pt-BR" i="1" dirty="0">
                                  <a:latin typeface="Cambria Math" panose="02040503050406030204" pitchFamily="18" charset="0"/>
                                </a:rPr>
                              </m:ctrlPr>
                            </m:sSubPr>
                            <m:e>
                              <m:r>
                                <a:rPr lang="es-ES" i="1" dirty="0">
                                  <a:latin typeface="Cambria Math" panose="02040503050406030204" pitchFamily="18" charset="0"/>
                                </a:rPr>
                                <m:t>𝐼</m:t>
                              </m:r>
                            </m:e>
                            <m:sub>
                              <m:r>
                                <a:rPr lang="es-ES" i="1" dirty="0">
                                  <a:latin typeface="Cambria Math" panose="02040503050406030204" pitchFamily="18" charset="0"/>
                                </a:rPr>
                                <m:t>1</m:t>
                              </m:r>
                            </m:sub>
                          </m:sSub>
                        </m:num>
                        <m:den>
                          <m:sSub>
                            <m:sSubPr>
                              <m:ctrlPr>
                                <a:rPr lang="es-ES" i="1" dirty="0">
                                  <a:latin typeface="Cambria Math" panose="02040503050406030204" pitchFamily="18" charset="0"/>
                                </a:rPr>
                              </m:ctrlPr>
                            </m:sSubPr>
                            <m:e>
                              <m:r>
                                <a:rPr lang="pt-BR" i="1" dirty="0">
                                  <a:latin typeface="Cambria Math" panose="02040503050406030204" pitchFamily="18" charset="0"/>
                                </a:rPr>
                                <m:t>𝑅</m:t>
                              </m:r>
                            </m:e>
                            <m:sub>
                              <m:r>
                                <a:rPr lang="pt-BR" i="1" dirty="0">
                                  <a:latin typeface="Cambria Math" panose="02040503050406030204" pitchFamily="18" charset="0"/>
                                </a:rPr>
                                <m:t>1</m:t>
                              </m:r>
                            </m:sub>
                          </m:sSub>
                          <m:r>
                            <a:rPr lang="pt-BR" i="1" dirty="0">
                              <a:latin typeface="Cambria Math" panose="02040503050406030204" pitchFamily="18" charset="0"/>
                            </a:rPr>
                            <m:t>+ </m:t>
                          </m:r>
                          <m:sSub>
                            <m:sSubPr>
                              <m:ctrlPr>
                                <a:rPr lang="es-ES" i="1" dirty="0">
                                  <a:latin typeface="Cambria Math" panose="02040503050406030204" pitchFamily="18" charset="0"/>
                                </a:rPr>
                              </m:ctrlPr>
                            </m:sSubPr>
                            <m:e>
                              <m:r>
                                <a:rPr lang="pt-BR" i="1" dirty="0">
                                  <a:latin typeface="Cambria Math" panose="02040503050406030204" pitchFamily="18" charset="0"/>
                                </a:rPr>
                                <m:t>𝑅</m:t>
                              </m:r>
                            </m:e>
                            <m:sub>
                              <m:r>
                                <a:rPr lang="pt-BR" i="1" dirty="0">
                                  <a:latin typeface="Cambria Math" panose="02040503050406030204" pitchFamily="18" charset="0"/>
                                </a:rPr>
                                <m:t>2</m:t>
                              </m:r>
                            </m:sub>
                          </m:sSub>
                          <m:r>
                            <a:rPr lang="pt-BR" i="1" dirty="0">
                              <a:latin typeface="Cambria Math" panose="02040503050406030204" pitchFamily="18" charset="0"/>
                            </a:rPr>
                            <m:t> + </m:t>
                          </m:r>
                          <m:sSub>
                            <m:sSubPr>
                              <m:ctrlPr>
                                <a:rPr lang="es-ES" i="1" dirty="0">
                                  <a:latin typeface="Cambria Math" panose="02040503050406030204" pitchFamily="18" charset="0"/>
                                </a:rPr>
                              </m:ctrlPr>
                            </m:sSubPr>
                            <m:e>
                              <m:r>
                                <a:rPr lang="pt-BR" i="1" dirty="0">
                                  <a:latin typeface="Cambria Math" panose="02040503050406030204" pitchFamily="18" charset="0"/>
                                </a:rPr>
                                <m:t>𝑅</m:t>
                              </m:r>
                            </m:e>
                            <m:sub>
                              <m:r>
                                <a:rPr lang="pt-BR" i="1" dirty="0">
                                  <a:latin typeface="Cambria Math" panose="02040503050406030204" pitchFamily="18" charset="0"/>
                                </a:rPr>
                                <m:t>3</m:t>
                              </m:r>
                            </m:sub>
                          </m:sSub>
                        </m:den>
                      </m:f>
                    </m:oMath>
                  </m:oMathPara>
                </a14:m>
                <a:endParaRPr lang="es-ES" dirty="0"/>
              </a:p>
            </p:txBody>
          </p:sp>
        </mc:Choice>
        <mc:Fallback xmlns="">
          <p:sp>
            <p:nvSpPr>
              <p:cNvPr id="24" name="Rectángulo 23">
                <a:extLst>
                  <a:ext uri="{FF2B5EF4-FFF2-40B4-BE49-F238E27FC236}">
                    <a16:creationId xmlns:a16="http://schemas.microsoft.com/office/drawing/2014/main" id="{4B04DE83-ED5D-4715-B5CD-6D6C8C4B72E6}"/>
                  </a:ext>
                </a:extLst>
              </p:cNvPr>
              <p:cNvSpPr>
                <a:spLocks noRot="1" noChangeAspect="1" noMove="1" noResize="1" noEditPoints="1" noAdjustHandles="1" noChangeArrowheads="1" noChangeShapeType="1" noTextEdit="1"/>
              </p:cNvSpPr>
              <p:nvPr/>
            </p:nvSpPr>
            <p:spPr>
              <a:xfrm>
                <a:off x="4354402" y="1477018"/>
                <a:ext cx="4572000" cy="1211614"/>
              </a:xfrm>
              <a:prstGeom prst="rect">
                <a:avLst/>
              </a:prstGeom>
              <a:blipFill>
                <a:blip r:embed="rId3"/>
                <a:stretch>
                  <a:fillRect/>
                </a:stretch>
              </a:blipFill>
            </p:spPr>
            <p:txBody>
              <a:bodyPr/>
              <a:lstStyle/>
              <a:p>
                <a:r>
                  <a:rPr lang="es-ES">
                    <a:noFill/>
                  </a:rPr>
                  <a:t> </a:t>
                </a:r>
              </a:p>
            </p:txBody>
          </p:sp>
        </mc:Fallback>
      </mc:AlternateContent>
      <p:grpSp>
        <p:nvGrpSpPr>
          <p:cNvPr id="30" name="Grupo 29">
            <a:extLst>
              <a:ext uri="{FF2B5EF4-FFF2-40B4-BE49-F238E27FC236}">
                <a16:creationId xmlns:a16="http://schemas.microsoft.com/office/drawing/2014/main" id="{42874C63-3A94-4290-806B-6E2AB6D9F33C}"/>
              </a:ext>
            </a:extLst>
          </p:cNvPr>
          <p:cNvGrpSpPr/>
          <p:nvPr/>
        </p:nvGrpSpPr>
        <p:grpSpPr>
          <a:xfrm>
            <a:off x="509838" y="736890"/>
            <a:ext cx="3579587" cy="1201793"/>
            <a:chOff x="509838" y="736890"/>
            <a:chExt cx="3579587" cy="1201793"/>
          </a:xfrm>
        </p:grpSpPr>
        <p:cxnSp>
          <p:nvCxnSpPr>
            <p:cNvPr id="3" name="Conector recto de flecha 2">
              <a:extLst>
                <a:ext uri="{FF2B5EF4-FFF2-40B4-BE49-F238E27FC236}">
                  <a16:creationId xmlns:a16="http://schemas.microsoft.com/office/drawing/2014/main" id="{419CDF61-5FC9-40A7-9143-2704CD9F53EA}"/>
                </a:ext>
              </a:extLst>
            </p:cNvPr>
            <p:cNvCxnSpPr>
              <a:cxnSpLocks/>
            </p:cNvCxnSpPr>
            <p:nvPr/>
          </p:nvCxnSpPr>
          <p:spPr>
            <a:xfrm rot="10800000">
              <a:off x="1036320" y="1292352"/>
              <a:ext cx="609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4E75E01B-2380-4948-B6D7-5E769A528C73}"/>
                </a:ext>
              </a:extLst>
            </p:cNvPr>
            <p:cNvCxnSpPr>
              <a:cxnSpLocks/>
            </p:cNvCxnSpPr>
            <p:nvPr/>
          </p:nvCxnSpPr>
          <p:spPr>
            <a:xfrm rot="10800000">
              <a:off x="1991630" y="1292352"/>
              <a:ext cx="609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5479E361-A7A0-42A4-A1F5-AD59B8E2AEEA}"/>
                </a:ext>
              </a:extLst>
            </p:cNvPr>
            <p:cNvCxnSpPr>
              <a:cxnSpLocks/>
            </p:cNvCxnSpPr>
            <p:nvPr/>
          </p:nvCxnSpPr>
          <p:spPr>
            <a:xfrm rot="10800000">
              <a:off x="3157728" y="963168"/>
              <a:ext cx="609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72B52A55-9EFE-491D-A6BE-5684DEFA6178}"/>
                </a:ext>
              </a:extLst>
            </p:cNvPr>
            <p:cNvCxnSpPr>
              <a:cxnSpLocks/>
            </p:cNvCxnSpPr>
            <p:nvPr/>
          </p:nvCxnSpPr>
          <p:spPr>
            <a:xfrm>
              <a:off x="830777" y="1246815"/>
              <a:ext cx="0" cy="688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642CC74E-C696-43D9-8CB0-2DDCE6242AAE}"/>
                </a:ext>
              </a:extLst>
            </p:cNvPr>
            <p:cNvSpPr txBox="1"/>
            <p:nvPr/>
          </p:nvSpPr>
          <p:spPr>
            <a:xfrm>
              <a:off x="509838" y="1107686"/>
              <a:ext cx="248786" cy="369332"/>
            </a:xfrm>
            <a:prstGeom prst="rect">
              <a:avLst/>
            </a:prstGeom>
            <a:noFill/>
          </p:spPr>
          <p:txBody>
            <a:bodyPr wrap="none" rtlCol="0">
              <a:spAutoFit/>
            </a:bodyPr>
            <a:lstStyle/>
            <a:p>
              <a:r>
                <a:rPr lang="es-ES" dirty="0"/>
                <a:t>I</a:t>
              </a:r>
              <a:endParaRPr lang="es-ES" baseline="-25000" dirty="0"/>
            </a:p>
          </p:txBody>
        </p:sp>
        <p:sp>
          <p:nvSpPr>
            <p:cNvPr id="14" name="CuadroTexto 13">
              <a:extLst>
                <a:ext uri="{FF2B5EF4-FFF2-40B4-BE49-F238E27FC236}">
                  <a16:creationId xmlns:a16="http://schemas.microsoft.com/office/drawing/2014/main" id="{5594A798-74E4-4498-BFE9-70D3426B4D61}"/>
                </a:ext>
              </a:extLst>
            </p:cNvPr>
            <p:cNvSpPr txBox="1"/>
            <p:nvPr/>
          </p:nvSpPr>
          <p:spPr>
            <a:xfrm>
              <a:off x="1872844" y="1234916"/>
              <a:ext cx="333746" cy="369332"/>
            </a:xfrm>
            <a:prstGeom prst="rect">
              <a:avLst/>
            </a:prstGeom>
            <a:noFill/>
          </p:spPr>
          <p:txBody>
            <a:bodyPr wrap="none" rtlCol="0">
              <a:spAutoFit/>
            </a:bodyPr>
            <a:lstStyle/>
            <a:p>
              <a:r>
                <a:rPr lang="es-ES" dirty="0"/>
                <a:t>I</a:t>
              </a:r>
              <a:r>
                <a:rPr lang="es-ES" baseline="-25000" dirty="0"/>
                <a:t>2</a:t>
              </a:r>
            </a:p>
          </p:txBody>
        </p:sp>
        <p:sp>
          <p:nvSpPr>
            <p:cNvPr id="15" name="CuadroTexto 14">
              <a:extLst>
                <a:ext uri="{FF2B5EF4-FFF2-40B4-BE49-F238E27FC236}">
                  <a16:creationId xmlns:a16="http://schemas.microsoft.com/office/drawing/2014/main" id="{0E401143-53FC-4CA7-ACC5-969A2F7ACC37}"/>
                </a:ext>
              </a:extLst>
            </p:cNvPr>
            <p:cNvSpPr txBox="1"/>
            <p:nvPr/>
          </p:nvSpPr>
          <p:spPr>
            <a:xfrm>
              <a:off x="3755679" y="865584"/>
              <a:ext cx="333746" cy="369332"/>
            </a:xfrm>
            <a:prstGeom prst="rect">
              <a:avLst/>
            </a:prstGeom>
            <a:noFill/>
          </p:spPr>
          <p:txBody>
            <a:bodyPr wrap="none" rtlCol="0">
              <a:spAutoFit/>
            </a:bodyPr>
            <a:lstStyle/>
            <a:p>
              <a:r>
                <a:rPr lang="es-ES" dirty="0"/>
                <a:t>I</a:t>
              </a:r>
              <a:r>
                <a:rPr lang="es-ES" baseline="-25000" dirty="0"/>
                <a:t>2</a:t>
              </a:r>
            </a:p>
          </p:txBody>
        </p:sp>
        <p:cxnSp>
          <p:nvCxnSpPr>
            <p:cNvPr id="18" name="Conector recto de flecha 17">
              <a:extLst>
                <a:ext uri="{FF2B5EF4-FFF2-40B4-BE49-F238E27FC236}">
                  <a16:creationId xmlns:a16="http://schemas.microsoft.com/office/drawing/2014/main" id="{C64A88E6-BB4A-4EE7-A074-5CAF61D8D770}"/>
                </a:ext>
              </a:extLst>
            </p:cNvPr>
            <p:cNvCxnSpPr>
              <a:cxnSpLocks/>
            </p:cNvCxnSpPr>
            <p:nvPr/>
          </p:nvCxnSpPr>
          <p:spPr>
            <a:xfrm>
              <a:off x="2828755" y="1222090"/>
              <a:ext cx="0" cy="688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3" name="Grupo 22">
              <a:extLst>
                <a:ext uri="{FF2B5EF4-FFF2-40B4-BE49-F238E27FC236}">
                  <a16:creationId xmlns:a16="http://schemas.microsoft.com/office/drawing/2014/main" id="{EA03E678-4228-45AF-A9F5-4697B140426E}"/>
                </a:ext>
              </a:extLst>
            </p:cNvPr>
            <p:cNvGrpSpPr/>
            <p:nvPr/>
          </p:nvGrpSpPr>
          <p:grpSpPr>
            <a:xfrm>
              <a:off x="2644843" y="1385209"/>
              <a:ext cx="367823" cy="412059"/>
              <a:chOff x="4355179" y="2081868"/>
              <a:chExt cx="635873" cy="644157"/>
            </a:xfrm>
          </p:grpSpPr>
          <p:cxnSp>
            <p:nvCxnSpPr>
              <p:cNvPr id="20" name="Conector recto 19">
                <a:extLst>
                  <a:ext uri="{FF2B5EF4-FFF2-40B4-BE49-F238E27FC236}">
                    <a16:creationId xmlns:a16="http://schemas.microsoft.com/office/drawing/2014/main" id="{03A9996E-95CF-436A-AFB4-1A025DC29401}"/>
                  </a:ext>
                </a:extLst>
              </p:cNvPr>
              <p:cNvCxnSpPr/>
              <p:nvPr/>
            </p:nvCxnSpPr>
            <p:spPr>
              <a:xfrm>
                <a:off x="4379052" y="2114025"/>
                <a:ext cx="612000" cy="612000"/>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1" name="Conector recto 20">
                <a:extLst>
                  <a:ext uri="{FF2B5EF4-FFF2-40B4-BE49-F238E27FC236}">
                    <a16:creationId xmlns:a16="http://schemas.microsoft.com/office/drawing/2014/main" id="{C16B2142-5613-49BA-8B98-6F18147EE1D9}"/>
                  </a:ext>
                </a:extLst>
              </p:cNvPr>
              <p:cNvCxnSpPr>
                <a:cxnSpLocks/>
              </p:cNvCxnSpPr>
              <p:nvPr/>
            </p:nvCxnSpPr>
            <p:spPr>
              <a:xfrm flipH="1">
                <a:off x="4355179" y="2081868"/>
                <a:ext cx="612000" cy="612000"/>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grpSp>
        <p:sp>
          <p:nvSpPr>
            <p:cNvPr id="25" name="CuadroTexto 24">
              <a:extLst>
                <a:ext uri="{FF2B5EF4-FFF2-40B4-BE49-F238E27FC236}">
                  <a16:creationId xmlns:a16="http://schemas.microsoft.com/office/drawing/2014/main" id="{5AC81BF1-4F8A-4D8C-888A-634380569056}"/>
                </a:ext>
              </a:extLst>
            </p:cNvPr>
            <p:cNvSpPr txBox="1"/>
            <p:nvPr/>
          </p:nvSpPr>
          <p:spPr>
            <a:xfrm>
              <a:off x="584919" y="1292352"/>
              <a:ext cx="319318" cy="646331"/>
            </a:xfrm>
            <a:prstGeom prst="rect">
              <a:avLst/>
            </a:prstGeom>
            <a:noFill/>
          </p:spPr>
          <p:txBody>
            <a:bodyPr wrap="none" rtlCol="0">
              <a:spAutoFit/>
            </a:bodyPr>
            <a:lstStyle/>
            <a:p>
              <a:r>
                <a:rPr lang="es-ES" dirty="0"/>
                <a:t>+</a:t>
              </a:r>
            </a:p>
            <a:p>
              <a:r>
                <a:rPr lang="es-ES" dirty="0"/>
                <a:t>-</a:t>
              </a:r>
            </a:p>
          </p:txBody>
        </p:sp>
        <p:sp>
          <p:nvSpPr>
            <p:cNvPr id="26" name="CuadroTexto 25">
              <a:extLst>
                <a:ext uri="{FF2B5EF4-FFF2-40B4-BE49-F238E27FC236}">
                  <a16:creationId xmlns:a16="http://schemas.microsoft.com/office/drawing/2014/main" id="{A124628C-3D90-4121-9E4F-8E03D4B713C0}"/>
                </a:ext>
              </a:extLst>
            </p:cNvPr>
            <p:cNvSpPr txBox="1"/>
            <p:nvPr/>
          </p:nvSpPr>
          <p:spPr>
            <a:xfrm rot="10800000">
              <a:off x="1022089" y="736890"/>
              <a:ext cx="783471" cy="369332"/>
            </a:xfrm>
            <a:prstGeom prst="rect">
              <a:avLst/>
            </a:prstGeom>
            <a:noFill/>
          </p:spPr>
          <p:txBody>
            <a:bodyPr wrap="square" rtlCol="0">
              <a:spAutoFit/>
            </a:bodyPr>
            <a:lstStyle/>
            <a:p>
              <a:r>
                <a:rPr lang="es-ES" dirty="0"/>
                <a:t>+      -  </a:t>
              </a:r>
            </a:p>
          </p:txBody>
        </p:sp>
        <p:sp>
          <p:nvSpPr>
            <p:cNvPr id="27" name="CuadroTexto 26">
              <a:extLst>
                <a:ext uri="{FF2B5EF4-FFF2-40B4-BE49-F238E27FC236}">
                  <a16:creationId xmlns:a16="http://schemas.microsoft.com/office/drawing/2014/main" id="{CACD7331-29CF-4220-A3B9-13DBCF0B42CE}"/>
                </a:ext>
              </a:extLst>
            </p:cNvPr>
            <p:cNvSpPr txBox="1"/>
            <p:nvPr/>
          </p:nvSpPr>
          <p:spPr>
            <a:xfrm rot="10800000">
              <a:off x="1925272" y="778502"/>
              <a:ext cx="783471" cy="369332"/>
            </a:xfrm>
            <a:prstGeom prst="rect">
              <a:avLst/>
            </a:prstGeom>
            <a:noFill/>
          </p:spPr>
          <p:txBody>
            <a:bodyPr wrap="square" rtlCol="0">
              <a:spAutoFit/>
            </a:bodyPr>
            <a:lstStyle/>
            <a:p>
              <a:r>
                <a:rPr lang="es-ES" dirty="0"/>
                <a:t>+     -</a:t>
              </a:r>
            </a:p>
          </p:txBody>
        </p:sp>
      </p:grpSp>
      <mc:AlternateContent xmlns:mc="http://schemas.openxmlformats.org/markup-compatibility/2006" xmlns:a14="http://schemas.microsoft.com/office/drawing/2010/main">
        <mc:Choice Requires="a14">
          <p:sp>
            <p:nvSpPr>
              <p:cNvPr id="28" name="Rectángulo 27">
                <a:extLst>
                  <a:ext uri="{FF2B5EF4-FFF2-40B4-BE49-F238E27FC236}">
                    <a16:creationId xmlns:a16="http://schemas.microsoft.com/office/drawing/2014/main" id="{6D25BFEE-FB9E-47D4-9CC1-4521E7E60830}"/>
                  </a:ext>
                </a:extLst>
              </p:cNvPr>
              <p:cNvSpPr/>
              <p:nvPr/>
            </p:nvSpPr>
            <p:spPr>
              <a:xfrm>
                <a:off x="426280" y="2452360"/>
                <a:ext cx="3329400" cy="657616"/>
              </a:xfrm>
              <a:prstGeom prst="rect">
                <a:avLst/>
              </a:prstGeom>
              <a:ln>
                <a:solidFill>
                  <a:srgbClr val="53A1CF"/>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𝑎𝑎</m:t>
                          </m:r>
                          <m:r>
                            <a:rPr lang="es-ES" b="0" i="1" smtClean="0">
                              <a:latin typeface="Cambria Math" panose="02040503050406030204" pitchFamily="18" charset="0"/>
                            </a:rPr>
                            <m:t>′</m:t>
                          </m:r>
                        </m:sub>
                      </m:sSub>
                      <m:r>
                        <a:rPr lang="es-ES" b="0" i="1" smtClean="0">
                          <a:latin typeface="Cambria Math" panose="02040503050406030204" pitchFamily="18" charset="0"/>
                        </a:rPr>
                        <m:t>=−</m:t>
                      </m:r>
                      <m:sSub>
                        <m:sSubPr>
                          <m:ctrlPr>
                            <a:rPr lang="es-ES" b="0" i="1" dirty="0" smtClean="0">
                              <a:latin typeface="Cambria Math" panose="02040503050406030204" pitchFamily="18" charset="0"/>
                            </a:rPr>
                          </m:ctrlPr>
                        </m:sSubPr>
                        <m:e>
                          <m:r>
                            <a:rPr lang="pt-BR" i="1" dirty="0">
                              <a:latin typeface="Cambria Math" panose="02040503050406030204" pitchFamily="18" charset="0"/>
                            </a:rPr>
                            <m:t>𝑅</m:t>
                          </m:r>
                        </m:e>
                        <m:sub>
                          <m:r>
                            <a:rPr lang="pt-BR" i="1" dirty="0">
                              <a:latin typeface="Cambria Math" panose="02040503050406030204" pitchFamily="18" charset="0"/>
                            </a:rPr>
                            <m:t>3</m:t>
                          </m:r>
                        </m:sub>
                      </m:sSub>
                      <m:sSub>
                        <m:sSubPr>
                          <m:ctrlPr>
                            <a:rPr lang="pt-BR" i="1" dirty="0">
                              <a:latin typeface="Cambria Math" panose="02040503050406030204" pitchFamily="18" charset="0"/>
                            </a:rPr>
                          </m:ctrlPr>
                        </m:sSubPr>
                        <m:e>
                          <m:r>
                            <a:rPr lang="es-ES" i="1" dirty="0">
                              <a:latin typeface="Cambria Math" panose="02040503050406030204" pitchFamily="18" charset="0"/>
                            </a:rPr>
                            <m:t>𝐼</m:t>
                          </m:r>
                        </m:e>
                        <m:sub>
                          <m:r>
                            <a:rPr lang="es-ES" i="1" dirty="0">
                              <a:latin typeface="Cambria Math" panose="02040503050406030204" pitchFamily="18" charset="0"/>
                            </a:rPr>
                            <m:t>2</m:t>
                          </m:r>
                        </m:sub>
                      </m:sSub>
                      <m:r>
                        <a:rPr lang="es-ES" b="0" i="1" dirty="0" smtClean="0">
                          <a:latin typeface="Cambria Math" panose="02040503050406030204" pitchFamily="18" charset="0"/>
                        </a:rPr>
                        <m:t>=</m:t>
                      </m:r>
                      <m:f>
                        <m:fPr>
                          <m:ctrlPr>
                            <a:rPr lang="pt-BR" i="1" dirty="0" smtClean="0">
                              <a:latin typeface="Cambria Math" panose="02040503050406030204" pitchFamily="18" charset="0"/>
                            </a:rPr>
                          </m:ctrlPr>
                        </m:fPr>
                        <m:num>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3</m:t>
                              </m:r>
                            </m:sub>
                          </m:sSub>
                          <m:sSub>
                            <m:sSubPr>
                              <m:ctrlPr>
                                <a:rPr lang="es-ES" b="0" i="1" dirty="0" smtClean="0">
                                  <a:latin typeface="Cambria Math" panose="02040503050406030204" pitchFamily="18" charset="0"/>
                                </a:rPr>
                              </m:ctrlPr>
                            </m:sSubPr>
                            <m:e>
                              <m:r>
                                <a:rPr lang="pt-BR" i="1" dirty="0" smtClean="0">
                                  <a:latin typeface="Cambria Math" panose="02040503050406030204" pitchFamily="18" charset="0"/>
                                </a:rPr>
                                <m:t>𝑅</m:t>
                              </m:r>
                            </m:e>
                            <m:sub>
                              <m:r>
                                <a:rPr lang="pt-BR" i="1" dirty="0" smtClean="0">
                                  <a:latin typeface="Cambria Math" panose="02040503050406030204" pitchFamily="18" charset="0"/>
                                </a:rPr>
                                <m:t>1</m:t>
                              </m:r>
                            </m:sub>
                          </m:sSub>
                          <m:sSub>
                            <m:sSubPr>
                              <m:ctrlPr>
                                <a:rPr lang="pt-BR" i="1" dirty="0">
                                  <a:latin typeface="Cambria Math" panose="02040503050406030204" pitchFamily="18" charset="0"/>
                                </a:rPr>
                              </m:ctrlPr>
                            </m:sSubPr>
                            <m:e>
                              <m:r>
                                <a:rPr lang="es-ES" i="1" dirty="0">
                                  <a:latin typeface="Cambria Math" panose="02040503050406030204" pitchFamily="18" charset="0"/>
                                </a:rPr>
                                <m:t>𝐼</m:t>
                              </m:r>
                            </m:e>
                            <m:sub>
                              <m:r>
                                <a:rPr lang="es-ES" b="0" i="1" dirty="0" smtClean="0">
                                  <a:latin typeface="Cambria Math" panose="02040503050406030204" pitchFamily="18" charset="0"/>
                                </a:rPr>
                                <m:t>1</m:t>
                              </m:r>
                            </m:sub>
                          </m:sSub>
                        </m:num>
                        <m:den>
                          <m:r>
                            <a:rPr lang="pt-BR" i="1" dirty="0" smtClean="0">
                              <a:latin typeface="Cambria Math" panose="02040503050406030204" pitchFamily="18" charset="0"/>
                            </a:rPr>
                            <m:t> </m:t>
                          </m:r>
                          <m:sSub>
                            <m:sSubPr>
                              <m:ctrlPr>
                                <a:rPr lang="es-ES" b="0" i="1" dirty="0" smtClean="0">
                                  <a:latin typeface="Cambria Math" panose="02040503050406030204" pitchFamily="18" charset="0"/>
                                </a:rPr>
                              </m:ctrlPr>
                            </m:sSubPr>
                            <m:e>
                              <m:r>
                                <a:rPr lang="pt-BR" i="1" dirty="0" smtClean="0">
                                  <a:latin typeface="Cambria Math" panose="02040503050406030204" pitchFamily="18" charset="0"/>
                                </a:rPr>
                                <m:t>𝑅</m:t>
                              </m:r>
                            </m:e>
                            <m:sub>
                              <m:r>
                                <a:rPr lang="pt-BR" i="1" dirty="0" smtClean="0">
                                  <a:latin typeface="Cambria Math" panose="02040503050406030204" pitchFamily="18" charset="0"/>
                                </a:rPr>
                                <m:t>1</m:t>
                              </m:r>
                            </m:sub>
                          </m:sSub>
                          <m:r>
                            <a:rPr lang="pt-BR" i="1" dirty="0" smtClean="0">
                              <a:latin typeface="Cambria Math" panose="02040503050406030204" pitchFamily="18" charset="0"/>
                            </a:rPr>
                            <m:t>+ </m:t>
                          </m:r>
                          <m:sSub>
                            <m:sSubPr>
                              <m:ctrlPr>
                                <a:rPr lang="es-ES" b="0" i="1" dirty="0" smtClean="0">
                                  <a:latin typeface="Cambria Math" panose="02040503050406030204" pitchFamily="18" charset="0"/>
                                </a:rPr>
                              </m:ctrlPr>
                            </m:sSubPr>
                            <m:e>
                              <m:r>
                                <a:rPr lang="pt-BR" i="1" dirty="0">
                                  <a:latin typeface="Cambria Math" panose="02040503050406030204" pitchFamily="18" charset="0"/>
                                </a:rPr>
                                <m:t>𝑅</m:t>
                              </m:r>
                            </m:e>
                            <m:sub>
                              <m:r>
                                <a:rPr lang="pt-BR" i="1" dirty="0">
                                  <a:latin typeface="Cambria Math" panose="02040503050406030204" pitchFamily="18" charset="0"/>
                                </a:rPr>
                                <m:t>2</m:t>
                              </m:r>
                            </m:sub>
                          </m:sSub>
                          <m:r>
                            <a:rPr lang="pt-BR" i="1" dirty="0">
                              <a:latin typeface="Cambria Math" panose="02040503050406030204" pitchFamily="18" charset="0"/>
                            </a:rPr>
                            <m:t> </m:t>
                          </m:r>
                          <m:r>
                            <a:rPr lang="pt-BR" i="1" dirty="0" smtClean="0">
                              <a:latin typeface="Cambria Math" panose="02040503050406030204" pitchFamily="18" charset="0"/>
                            </a:rPr>
                            <m:t>+ </m:t>
                          </m:r>
                          <m:sSub>
                            <m:sSubPr>
                              <m:ctrlPr>
                                <a:rPr lang="es-ES" b="0" i="1" dirty="0" smtClean="0">
                                  <a:latin typeface="Cambria Math" panose="02040503050406030204" pitchFamily="18" charset="0"/>
                                </a:rPr>
                              </m:ctrlPr>
                            </m:sSubPr>
                            <m:e>
                              <m:r>
                                <a:rPr lang="pt-BR" i="1" dirty="0" smtClean="0">
                                  <a:latin typeface="Cambria Math" panose="02040503050406030204" pitchFamily="18" charset="0"/>
                                </a:rPr>
                                <m:t>𝑅</m:t>
                              </m:r>
                            </m:e>
                            <m:sub>
                              <m:r>
                                <a:rPr lang="pt-BR" i="1" dirty="0" smtClean="0">
                                  <a:latin typeface="Cambria Math" panose="02040503050406030204" pitchFamily="18" charset="0"/>
                                </a:rPr>
                                <m:t>3</m:t>
                              </m:r>
                            </m:sub>
                          </m:sSub>
                        </m:den>
                      </m:f>
                    </m:oMath>
                  </m:oMathPara>
                </a14:m>
                <a:endParaRPr lang="es-ES" dirty="0"/>
              </a:p>
            </p:txBody>
          </p:sp>
        </mc:Choice>
        <mc:Fallback xmlns="">
          <p:sp>
            <p:nvSpPr>
              <p:cNvPr id="28" name="Rectángulo 27">
                <a:extLst>
                  <a:ext uri="{FF2B5EF4-FFF2-40B4-BE49-F238E27FC236}">
                    <a16:creationId xmlns:a16="http://schemas.microsoft.com/office/drawing/2014/main" id="{6D25BFEE-FB9E-47D4-9CC1-4521E7E60830}"/>
                  </a:ext>
                </a:extLst>
              </p:cNvPr>
              <p:cNvSpPr>
                <a:spLocks noRot="1" noChangeAspect="1" noMove="1" noResize="1" noEditPoints="1" noAdjustHandles="1" noChangeArrowheads="1" noChangeShapeType="1" noTextEdit="1"/>
              </p:cNvSpPr>
              <p:nvPr/>
            </p:nvSpPr>
            <p:spPr>
              <a:xfrm>
                <a:off x="426280" y="2452360"/>
                <a:ext cx="3329400" cy="657616"/>
              </a:xfrm>
              <a:prstGeom prst="rect">
                <a:avLst/>
              </a:prstGeom>
              <a:blipFill>
                <a:blip r:embed="rId4"/>
                <a:stretch>
                  <a:fillRect/>
                </a:stretch>
              </a:blipFill>
              <a:ln>
                <a:solidFill>
                  <a:srgbClr val="53A1CF"/>
                </a:solidFill>
              </a:ln>
            </p:spPr>
            <p:txBody>
              <a:bodyPr/>
              <a:lstStyle/>
              <a:p>
                <a:r>
                  <a:rPr lang="es-ES">
                    <a:noFill/>
                  </a:rPr>
                  <a:t> </a:t>
                </a:r>
              </a:p>
            </p:txBody>
          </p:sp>
        </mc:Fallback>
      </mc:AlternateContent>
      <p:pic>
        <p:nvPicPr>
          <p:cNvPr id="29" name="Imagen 28">
            <a:extLst>
              <a:ext uri="{FF2B5EF4-FFF2-40B4-BE49-F238E27FC236}">
                <a16:creationId xmlns:a16="http://schemas.microsoft.com/office/drawing/2014/main" id="{A522F774-93FA-497E-BF20-9770005EC636}"/>
              </a:ext>
            </a:extLst>
          </p:cNvPr>
          <p:cNvPicPr>
            <a:picLocks noChangeAspect="1"/>
          </p:cNvPicPr>
          <p:nvPr/>
        </p:nvPicPr>
        <p:blipFill>
          <a:blip r:embed="rId5"/>
          <a:stretch>
            <a:fillRect/>
          </a:stretch>
        </p:blipFill>
        <p:spPr>
          <a:xfrm>
            <a:off x="154988" y="3289308"/>
            <a:ext cx="3934437" cy="1425746"/>
          </a:xfrm>
          <a:prstGeom prst="rect">
            <a:avLst/>
          </a:prstGeom>
        </p:spPr>
      </p:pic>
      <p:grpSp>
        <p:nvGrpSpPr>
          <p:cNvPr id="31" name="Grupo 30">
            <a:extLst>
              <a:ext uri="{FF2B5EF4-FFF2-40B4-BE49-F238E27FC236}">
                <a16:creationId xmlns:a16="http://schemas.microsoft.com/office/drawing/2014/main" id="{C9CA0A1A-651B-4E03-BB4B-94789682F3C5}"/>
              </a:ext>
            </a:extLst>
          </p:cNvPr>
          <p:cNvGrpSpPr/>
          <p:nvPr/>
        </p:nvGrpSpPr>
        <p:grpSpPr>
          <a:xfrm>
            <a:off x="303319" y="3116712"/>
            <a:ext cx="2297911" cy="1211782"/>
            <a:chOff x="410832" y="736890"/>
            <a:chExt cx="2297911" cy="1211782"/>
          </a:xfrm>
        </p:grpSpPr>
        <p:cxnSp>
          <p:nvCxnSpPr>
            <p:cNvPr id="32" name="Conector recto de flecha 31">
              <a:extLst>
                <a:ext uri="{FF2B5EF4-FFF2-40B4-BE49-F238E27FC236}">
                  <a16:creationId xmlns:a16="http://schemas.microsoft.com/office/drawing/2014/main" id="{D2C8BA8F-CBFB-4F91-B8B3-5C6C52C6193A}"/>
                </a:ext>
              </a:extLst>
            </p:cNvPr>
            <p:cNvCxnSpPr>
              <a:cxnSpLocks/>
            </p:cNvCxnSpPr>
            <p:nvPr/>
          </p:nvCxnSpPr>
          <p:spPr>
            <a:xfrm rot="10800000">
              <a:off x="1036320" y="1292352"/>
              <a:ext cx="609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a:extLst>
                <a:ext uri="{FF2B5EF4-FFF2-40B4-BE49-F238E27FC236}">
                  <a16:creationId xmlns:a16="http://schemas.microsoft.com/office/drawing/2014/main" id="{3214C5D9-D880-470B-AE58-3DAD419D12B2}"/>
                </a:ext>
              </a:extLst>
            </p:cNvPr>
            <p:cNvCxnSpPr>
              <a:cxnSpLocks/>
            </p:cNvCxnSpPr>
            <p:nvPr/>
          </p:nvCxnSpPr>
          <p:spPr>
            <a:xfrm rot="10800000">
              <a:off x="1991630" y="1292352"/>
              <a:ext cx="609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a:extLst>
                <a:ext uri="{FF2B5EF4-FFF2-40B4-BE49-F238E27FC236}">
                  <a16:creationId xmlns:a16="http://schemas.microsoft.com/office/drawing/2014/main" id="{6225AD7F-E3C9-4056-85D5-87B8CE81C7BC}"/>
                </a:ext>
              </a:extLst>
            </p:cNvPr>
            <p:cNvCxnSpPr>
              <a:cxnSpLocks/>
            </p:cNvCxnSpPr>
            <p:nvPr/>
          </p:nvCxnSpPr>
          <p:spPr>
            <a:xfrm>
              <a:off x="830777" y="1246815"/>
              <a:ext cx="0" cy="688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CuadroTexto 36">
              <a:extLst>
                <a:ext uri="{FF2B5EF4-FFF2-40B4-BE49-F238E27FC236}">
                  <a16:creationId xmlns:a16="http://schemas.microsoft.com/office/drawing/2014/main" id="{FE568153-29A5-497A-BDD8-3BD2D6EEE3D5}"/>
                </a:ext>
              </a:extLst>
            </p:cNvPr>
            <p:cNvSpPr txBox="1"/>
            <p:nvPr/>
          </p:nvSpPr>
          <p:spPr>
            <a:xfrm>
              <a:off x="1872844" y="1234916"/>
              <a:ext cx="333746" cy="369332"/>
            </a:xfrm>
            <a:prstGeom prst="rect">
              <a:avLst/>
            </a:prstGeom>
            <a:noFill/>
          </p:spPr>
          <p:txBody>
            <a:bodyPr wrap="none" rtlCol="0">
              <a:spAutoFit/>
            </a:bodyPr>
            <a:lstStyle/>
            <a:p>
              <a:r>
                <a:rPr lang="es-ES" dirty="0"/>
                <a:t>I</a:t>
              </a:r>
              <a:r>
                <a:rPr lang="es-ES" baseline="-25000" dirty="0"/>
                <a:t>2</a:t>
              </a:r>
            </a:p>
          </p:txBody>
        </p:sp>
        <p:sp>
          <p:nvSpPr>
            <p:cNvPr id="38" name="CuadroTexto 37">
              <a:extLst>
                <a:ext uri="{FF2B5EF4-FFF2-40B4-BE49-F238E27FC236}">
                  <a16:creationId xmlns:a16="http://schemas.microsoft.com/office/drawing/2014/main" id="{B62EB49B-7D57-44B5-A997-9A38F0F65A86}"/>
                </a:ext>
              </a:extLst>
            </p:cNvPr>
            <p:cNvSpPr txBox="1"/>
            <p:nvPr/>
          </p:nvSpPr>
          <p:spPr>
            <a:xfrm>
              <a:off x="410832" y="1361687"/>
              <a:ext cx="333746" cy="369332"/>
            </a:xfrm>
            <a:prstGeom prst="rect">
              <a:avLst/>
            </a:prstGeom>
            <a:noFill/>
          </p:spPr>
          <p:txBody>
            <a:bodyPr wrap="none" rtlCol="0">
              <a:spAutoFit/>
            </a:bodyPr>
            <a:lstStyle/>
            <a:p>
              <a:r>
                <a:rPr lang="es-ES" dirty="0"/>
                <a:t>I</a:t>
              </a:r>
              <a:r>
                <a:rPr lang="es-ES" baseline="-25000" dirty="0"/>
                <a:t>2</a:t>
              </a:r>
            </a:p>
          </p:txBody>
        </p:sp>
        <p:cxnSp>
          <p:nvCxnSpPr>
            <p:cNvPr id="39" name="Conector recto de flecha 38">
              <a:extLst>
                <a:ext uri="{FF2B5EF4-FFF2-40B4-BE49-F238E27FC236}">
                  <a16:creationId xmlns:a16="http://schemas.microsoft.com/office/drawing/2014/main" id="{FF799001-8FC3-45D0-908E-F5933F999974}"/>
                </a:ext>
              </a:extLst>
            </p:cNvPr>
            <p:cNvCxnSpPr>
              <a:cxnSpLocks/>
            </p:cNvCxnSpPr>
            <p:nvPr/>
          </p:nvCxnSpPr>
          <p:spPr>
            <a:xfrm>
              <a:off x="2694272" y="1259824"/>
              <a:ext cx="0" cy="688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CuadroTexto 40">
              <a:extLst>
                <a:ext uri="{FF2B5EF4-FFF2-40B4-BE49-F238E27FC236}">
                  <a16:creationId xmlns:a16="http://schemas.microsoft.com/office/drawing/2014/main" id="{C3E6E6F4-3E82-41E6-98D8-C1A731C38F72}"/>
                </a:ext>
              </a:extLst>
            </p:cNvPr>
            <p:cNvSpPr txBox="1"/>
            <p:nvPr/>
          </p:nvSpPr>
          <p:spPr>
            <a:xfrm>
              <a:off x="584919" y="1292352"/>
              <a:ext cx="319318" cy="646331"/>
            </a:xfrm>
            <a:prstGeom prst="rect">
              <a:avLst/>
            </a:prstGeom>
            <a:noFill/>
          </p:spPr>
          <p:txBody>
            <a:bodyPr wrap="none" rtlCol="0">
              <a:spAutoFit/>
            </a:bodyPr>
            <a:lstStyle/>
            <a:p>
              <a:r>
                <a:rPr lang="es-ES" dirty="0"/>
                <a:t>+</a:t>
              </a:r>
            </a:p>
            <a:p>
              <a:r>
                <a:rPr lang="es-ES" dirty="0"/>
                <a:t>-</a:t>
              </a:r>
            </a:p>
          </p:txBody>
        </p:sp>
        <p:sp>
          <p:nvSpPr>
            <p:cNvPr id="42" name="CuadroTexto 41">
              <a:extLst>
                <a:ext uri="{FF2B5EF4-FFF2-40B4-BE49-F238E27FC236}">
                  <a16:creationId xmlns:a16="http://schemas.microsoft.com/office/drawing/2014/main" id="{0D683978-9465-49A5-87C5-FC369EF2BC2E}"/>
                </a:ext>
              </a:extLst>
            </p:cNvPr>
            <p:cNvSpPr txBox="1"/>
            <p:nvPr/>
          </p:nvSpPr>
          <p:spPr>
            <a:xfrm rot="10800000">
              <a:off x="1022089" y="736890"/>
              <a:ext cx="783471" cy="369332"/>
            </a:xfrm>
            <a:prstGeom prst="rect">
              <a:avLst/>
            </a:prstGeom>
            <a:noFill/>
          </p:spPr>
          <p:txBody>
            <a:bodyPr wrap="square" rtlCol="0">
              <a:spAutoFit/>
            </a:bodyPr>
            <a:lstStyle/>
            <a:p>
              <a:r>
                <a:rPr lang="es-ES" dirty="0"/>
                <a:t>+      -  </a:t>
              </a:r>
            </a:p>
          </p:txBody>
        </p:sp>
        <p:sp>
          <p:nvSpPr>
            <p:cNvPr id="43" name="CuadroTexto 42">
              <a:extLst>
                <a:ext uri="{FF2B5EF4-FFF2-40B4-BE49-F238E27FC236}">
                  <a16:creationId xmlns:a16="http://schemas.microsoft.com/office/drawing/2014/main" id="{339CFC40-C163-403B-B755-993026EEF932}"/>
                </a:ext>
              </a:extLst>
            </p:cNvPr>
            <p:cNvSpPr txBox="1"/>
            <p:nvPr/>
          </p:nvSpPr>
          <p:spPr>
            <a:xfrm rot="10800000">
              <a:off x="1925272" y="778502"/>
              <a:ext cx="783471" cy="369332"/>
            </a:xfrm>
            <a:prstGeom prst="rect">
              <a:avLst/>
            </a:prstGeom>
            <a:noFill/>
          </p:spPr>
          <p:txBody>
            <a:bodyPr wrap="square" rtlCol="0">
              <a:spAutoFit/>
            </a:bodyPr>
            <a:lstStyle/>
            <a:p>
              <a:r>
                <a:rPr lang="es-ES" dirty="0"/>
                <a:t>+     -</a:t>
              </a:r>
            </a:p>
          </p:txBody>
        </p:sp>
      </p:grpSp>
      <p:sp>
        <p:nvSpPr>
          <p:cNvPr id="46" name="CuadroTexto 45">
            <a:extLst>
              <a:ext uri="{FF2B5EF4-FFF2-40B4-BE49-F238E27FC236}">
                <a16:creationId xmlns:a16="http://schemas.microsoft.com/office/drawing/2014/main" id="{E7E53DCF-E94D-4F3D-AF61-0918394E5132}"/>
              </a:ext>
            </a:extLst>
          </p:cNvPr>
          <p:cNvSpPr txBox="1"/>
          <p:nvPr/>
        </p:nvSpPr>
        <p:spPr>
          <a:xfrm>
            <a:off x="2324906" y="3798065"/>
            <a:ext cx="333746" cy="369332"/>
          </a:xfrm>
          <a:prstGeom prst="rect">
            <a:avLst/>
          </a:prstGeom>
          <a:noFill/>
        </p:spPr>
        <p:txBody>
          <a:bodyPr wrap="none" rtlCol="0">
            <a:spAutoFit/>
          </a:bodyPr>
          <a:lstStyle/>
          <a:p>
            <a:r>
              <a:rPr lang="es-ES" dirty="0"/>
              <a:t>I</a:t>
            </a:r>
            <a:r>
              <a:rPr lang="es-ES" baseline="-25000" dirty="0"/>
              <a:t>1</a:t>
            </a:r>
          </a:p>
        </p:txBody>
      </p:sp>
      <p:sp>
        <p:nvSpPr>
          <p:cNvPr id="47" name="CuadroTexto 46">
            <a:extLst>
              <a:ext uri="{FF2B5EF4-FFF2-40B4-BE49-F238E27FC236}">
                <a16:creationId xmlns:a16="http://schemas.microsoft.com/office/drawing/2014/main" id="{79C0E922-35CE-4167-BB55-1BDD9A5C01C2}"/>
              </a:ext>
            </a:extLst>
          </p:cNvPr>
          <p:cNvSpPr txBox="1"/>
          <p:nvPr/>
        </p:nvSpPr>
        <p:spPr>
          <a:xfrm>
            <a:off x="2755124" y="3639646"/>
            <a:ext cx="319318" cy="646331"/>
          </a:xfrm>
          <a:prstGeom prst="rect">
            <a:avLst/>
          </a:prstGeom>
          <a:noFill/>
        </p:spPr>
        <p:txBody>
          <a:bodyPr wrap="none" rtlCol="0">
            <a:spAutoFit/>
          </a:bodyPr>
          <a:lstStyle/>
          <a:p>
            <a:r>
              <a:rPr lang="es-ES" dirty="0"/>
              <a:t>+</a:t>
            </a:r>
          </a:p>
          <a:p>
            <a:r>
              <a:rPr lang="es-ES" dirty="0"/>
              <a:t>-</a:t>
            </a:r>
          </a:p>
        </p:txBody>
      </p:sp>
      <mc:AlternateContent xmlns:mc="http://schemas.openxmlformats.org/markup-compatibility/2006" xmlns:a14="http://schemas.microsoft.com/office/drawing/2010/main">
        <mc:Choice Requires="a14">
          <p:sp>
            <p:nvSpPr>
              <p:cNvPr id="48" name="CuadroTexto 47">
                <a:extLst>
                  <a:ext uri="{FF2B5EF4-FFF2-40B4-BE49-F238E27FC236}">
                    <a16:creationId xmlns:a16="http://schemas.microsoft.com/office/drawing/2014/main" id="{944CF591-71D9-4CA4-AC9F-1A44F7169C93}"/>
                  </a:ext>
                </a:extLst>
              </p:cNvPr>
              <p:cNvSpPr txBox="1"/>
              <p:nvPr/>
            </p:nvSpPr>
            <p:spPr>
              <a:xfrm>
                <a:off x="4510137" y="3158324"/>
                <a:ext cx="3424188" cy="17627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1</m:t>
                          </m:r>
                        </m:sub>
                      </m:sSub>
                      <m:r>
                        <a:rPr lang="es-ES" b="0" i="1"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𝑅</m:t>
                          </m:r>
                          <m:r>
                            <a:rPr lang="es-ES" b="0" i="1" smtClean="0">
                              <a:latin typeface="Cambria Math" panose="02040503050406030204" pitchFamily="18" charset="0"/>
                            </a:rPr>
                            <m:t>4</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𝐼</m:t>
                          </m:r>
                        </m:e>
                        <m:sub>
                          <m:r>
                            <a:rPr lang="es-ES" b="0" i="1" smtClean="0">
                              <a:latin typeface="Cambria Math" panose="02040503050406030204" pitchFamily="18" charset="0"/>
                            </a:rPr>
                            <m:t>1</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4</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𝐼</m:t>
                          </m:r>
                        </m:e>
                        <m:sub>
                          <m:r>
                            <a:rPr lang="es-ES" b="0" i="1" smtClean="0">
                              <a:latin typeface="Cambria Math" panose="02040503050406030204" pitchFamily="18" charset="0"/>
                            </a:rPr>
                            <m:t>1</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1</m:t>
                              </m:r>
                            </m:sub>
                          </m:sSub>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4</m:t>
                              </m:r>
                            </m:sub>
                          </m:sSub>
                        </m:den>
                      </m:f>
                    </m:oMath>
                  </m:oMathPara>
                </a14:m>
                <a:endParaRPr lang="es-E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1</m:t>
                          </m:r>
                        </m:sub>
                      </m:sSub>
                      <m:r>
                        <a:rPr lang="es-ES" b="0" i="1"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𝑅</m:t>
                          </m:r>
                          <m:r>
                            <a:rPr lang="es-ES" i="1">
                              <a:latin typeface="Cambria Math" panose="02040503050406030204" pitchFamily="18" charset="0"/>
                            </a:rPr>
                            <m:t>2</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𝑅</m:t>
                          </m:r>
                          <m:r>
                            <a:rPr lang="es-ES" i="1">
                              <a:latin typeface="Cambria Math" panose="02040503050406030204" pitchFamily="18" charset="0"/>
                            </a:rPr>
                            <m:t>3</m:t>
                          </m:r>
                        </m:sub>
                      </m:sSub>
                      <m:r>
                        <a:rPr lang="es-ES" b="0" i="1"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𝑅</m:t>
                          </m:r>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𝐼</m:t>
                          </m:r>
                        </m:e>
                        <m:sub>
                          <m:r>
                            <a:rPr lang="es-ES" b="0" i="1" smtClean="0">
                              <a:latin typeface="Cambria Math" panose="02040503050406030204" pitchFamily="18" charset="0"/>
                            </a:rPr>
                            <m:t>2</m:t>
                          </m:r>
                        </m:sub>
                      </m:sSub>
                      <m:d>
                        <m:dPr>
                          <m:ctrlPr>
                            <a:rPr lang="es-ES" b="0" i="1" smtClean="0">
                              <a:latin typeface="Cambria Math" panose="02040503050406030204" pitchFamily="18" charset="0"/>
                            </a:rPr>
                          </m:ctrlPr>
                        </m:dPr>
                        <m:e>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2</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3</m:t>
                              </m:r>
                            </m:sub>
                          </m:sSub>
                        </m:e>
                      </m:d>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𝐼</m:t>
                          </m:r>
                        </m:e>
                        <m:sub>
                          <m:r>
                            <a:rPr lang="es-ES" b="0" i="1" smtClean="0">
                              <a:latin typeface="Cambria Math" panose="02040503050406030204" pitchFamily="18" charset="0"/>
                            </a:rPr>
                            <m:t>2</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1</m:t>
                              </m:r>
                            </m:sub>
                          </m:sSub>
                        </m:num>
                        <m:den>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3</m:t>
                              </m:r>
                            </m:sub>
                          </m:sSub>
                        </m:den>
                      </m:f>
                    </m:oMath>
                  </m:oMathPara>
                </a14:m>
                <a:endParaRPr lang="es-ES" i="1" dirty="0">
                  <a:latin typeface="Cambria Math" panose="02040503050406030204" pitchFamily="18" charset="0"/>
                </a:endParaRPr>
              </a:p>
            </p:txBody>
          </p:sp>
        </mc:Choice>
        <mc:Fallback xmlns="">
          <p:sp>
            <p:nvSpPr>
              <p:cNvPr id="48" name="CuadroTexto 47">
                <a:extLst>
                  <a:ext uri="{FF2B5EF4-FFF2-40B4-BE49-F238E27FC236}">
                    <a16:creationId xmlns:a16="http://schemas.microsoft.com/office/drawing/2014/main" id="{944CF591-71D9-4CA4-AC9F-1A44F7169C93}"/>
                  </a:ext>
                </a:extLst>
              </p:cNvPr>
              <p:cNvSpPr txBox="1">
                <a:spLocks noRot="1" noChangeAspect="1" noMove="1" noResize="1" noEditPoints="1" noAdjustHandles="1" noChangeArrowheads="1" noChangeShapeType="1" noTextEdit="1"/>
              </p:cNvSpPr>
              <p:nvPr/>
            </p:nvSpPr>
            <p:spPr>
              <a:xfrm>
                <a:off x="4510137" y="3158324"/>
                <a:ext cx="3424188" cy="1762790"/>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9" name="Rectángulo 48">
                <a:extLst>
                  <a:ext uri="{FF2B5EF4-FFF2-40B4-BE49-F238E27FC236}">
                    <a16:creationId xmlns:a16="http://schemas.microsoft.com/office/drawing/2014/main" id="{D14B5F9D-A593-4D51-96FD-79D331B4F3B0}"/>
                  </a:ext>
                </a:extLst>
              </p:cNvPr>
              <p:cNvSpPr/>
              <p:nvPr/>
            </p:nvSpPr>
            <p:spPr>
              <a:xfrm>
                <a:off x="-294371" y="4876656"/>
                <a:ext cx="9047845" cy="12509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𝑎𝑎</m:t>
                          </m:r>
                          <m:r>
                            <a:rPr lang="es-ES" b="0" i="1" smtClean="0">
                              <a:latin typeface="Cambria Math" panose="02040503050406030204" pitchFamily="18" charset="0"/>
                            </a:rPr>
                            <m:t>′</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𝑅</m:t>
                          </m:r>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𝑅</m:t>
                          </m:r>
                          <m:r>
                            <a:rPr lang="es-ES" b="0" i="1" smtClean="0">
                              <a:latin typeface="Cambria Math" panose="02040503050406030204" pitchFamily="18" charset="0"/>
                            </a:rPr>
                            <m:t>2</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𝐼</m:t>
                          </m:r>
                        </m:e>
                        <m:sub>
                          <m:r>
                            <a:rPr lang="es-ES" b="0" i="1" smtClean="0">
                              <a:latin typeface="Cambria Math" panose="02040503050406030204" pitchFamily="18" charset="0"/>
                            </a:rPr>
                            <m:t>2</m:t>
                          </m:r>
                        </m:sub>
                      </m:sSub>
                      <m:d>
                        <m:dPr>
                          <m:ctrlPr>
                            <a:rPr lang="es-ES" b="0" i="1" smtClean="0">
                              <a:latin typeface="Cambria Math" panose="02040503050406030204" pitchFamily="18" charset="0"/>
                            </a:rPr>
                          </m:ctrlPr>
                        </m:dPr>
                        <m:e>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2</m:t>
                              </m:r>
                            </m:sub>
                          </m:sSub>
                        </m:e>
                      </m:d>
                      <m:r>
                        <a:rPr lang="es-ES" b="0" i="1" smtClean="0">
                          <a:latin typeface="Cambria Math" panose="02040503050406030204" pitchFamily="18" charset="0"/>
                        </a:rPr>
                        <m:t>=</m:t>
                      </m:r>
                      <m:f>
                        <m:fPr>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1</m:t>
                              </m:r>
                            </m:sub>
                          </m:sSub>
                          <m:r>
                            <a:rPr lang="es-ES" b="0" i="1"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b="0" i="1" smtClean="0">
                              <a:latin typeface="Cambria Math" panose="02040503050406030204" pitchFamily="18" charset="0"/>
                            </a:rPr>
                            <m:t>)</m:t>
                          </m:r>
                        </m:num>
                        <m:den>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3</m:t>
                              </m:r>
                            </m:sub>
                          </m:sSub>
                        </m:den>
                      </m:f>
                    </m:oMath>
                  </m:oMathPara>
                </a14:m>
                <a:endParaRPr lang="es-E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𝑎𝑎</m:t>
                          </m:r>
                          <m:r>
                            <a:rPr lang="es-ES" i="1">
                              <a:latin typeface="Cambria Math" panose="02040503050406030204" pitchFamily="18" charset="0"/>
                            </a:rPr>
                            <m:t>′</m:t>
                          </m:r>
                        </m:sub>
                      </m:sSub>
                      <m:r>
                        <a:rPr lang="es-ES" i="1">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𝑅</m:t>
                          </m:r>
                          <m:r>
                            <a:rPr lang="es-ES" b="0" i="1" smtClean="0">
                              <a:latin typeface="Cambria Math" panose="02040503050406030204" pitchFamily="18" charset="0"/>
                            </a:rPr>
                            <m:t>3</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𝐼</m:t>
                          </m:r>
                        </m:e>
                        <m:sub>
                          <m:r>
                            <a:rPr lang="es-ES" b="0" i="1" smtClean="0">
                              <a:latin typeface="Cambria Math" panose="02040503050406030204" pitchFamily="18" charset="0"/>
                            </a:rPr>
                            <m:t>2</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3</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1</m:t>
                          </m:r>
                        </m:sub>
                      </m:sSub>
                      <m:r>
                        <a:rPr lang="es-ES" b="0" i="1" smtClean="0">
                          <a:latin typeface="Cambria Math" panose="02040503050406030204" pitchFamily="18" charset="0"/>
                        </a:rPr>
                        <m:t>−</m:t>
                      </m:r>
                      <m:f>
                        <m:fPr>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1</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3</m:t>
                              </m:r>
                            </m:sub>
                          </m:sSub>
                        </m:num>
                        <m:den>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3</m:t>
                              </m:r>
                            </m:sub>
                          </m:sSub>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1</m:t>
                              </m:r>
                            </m:sub>
                          </m:sSub>
                          <m:d>
                            <m:dPr>
                              <m:ctrlPr>
                                <a:rPr lang="es-ES" b="0" i="1" smtClean="0">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3</m:t>
                                  </m:r>
                                </m:sub>
                              </m:sSub>
                            </m:e>
                          </m:d>
                        </m:num>
                        <m:den>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3</m:t>
                              </m:r>
                            </m:sub>
                          </m:sSub>
                        </m:den>
                      </m:f>
                      <m:r>
                        <a:rPr lang="es-ES" i="1">
                          <a:latin typeface="Cambria Math" panose="02040503050406030204" pitchFamily="18" charset="0"/>
                        </a:rPr>
                        <m:t>−</m:t>
                      </m:r>
                      <m:f>
                        <m:fPr>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3</m:t>
                              </m:r>
                            </m:sub>
                          </m:sSub>
                        </m:num>
                        <m:den>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3</m:t>
                              </m:r>
                            </m:sub>
                          </m:sSub>
                        </m:den>
                      </m:f>
                    </m:oMath>
                  </m:oMathPara>
                </a14:m>
                <a:endParaRPr lang="es-ES" dirty="0"/>
              </a:p>
            </p:txBody>
          </p:sp>
        </mc:Choice>
        <mc:Fallback xmlns="">
          <p:sp>
            <p:nvSpPr>
              <p:cNvPr id="49" name="Rectángulo 48">
                <a:extLst>
                  <a:ext uri="{FF2B5EF4-FFF2-40B4-BE49-F238E27FC236}">
                    <a16:creationId xmlns:a16="http://schemas.microsoft.com/office/drawing/2014/main" id="{D14B5F9D-A593-4D51-96FD-79D331B4F3B0}"/>
                  </a:ext>
                </a:extLst>
              </p:cNvPr>
              <p:cNvSpPr>
                <a:spLocks noRot="1" noChangeAspect="1" noMove="1" noResize="1" noEditPoints="1" noAdjustHandles="1" noChangeArrowheads="1" noChangeShapeType="1" noTextEdit="1"/>
              </p:cNvSpPr>
              <p:nvPr/>
            </p:nvSpPr>
            <p:spPr>
              <a:xfrm>
                <a:off x="-294371" y="4876656"/>
                <a:ext cx="9047845" cy="1250920"/>
              </a:xfrm>
              <a:prstGeom prst="rect">
                <a:avLst/>
              </a:prstGeom>
              <a:blipFill>
                <a:blip r:embed="rId7"/>
                <a:stretch>
                  <a:fillRect/>
                </a:stretch>
              </a:blipFill>
            </p:spPr>
            <p:txBody>
              <a:bodyPr/>
              <a:lstStyle/>
              <a:p>
                <a:r>
                  <a:rPr lang="es-ES">
                    <a:noFill/>
                  </a:rPr>
                  <a:t> </a:t>
                </a:r>
              </a:p>
            </p:txBody>
          </p:sp>
        </mc:Fallback>
      </mc:AlternateContent>
      <p:sp>
        <p:nvSpPr>
          <p:cNvPr id="36" name="Marcador de número de diapositiva 1">
            <a:extLst>
              <a:ext uri="{FF2B5EF4-FFF2-40B4-BE49-F238E27FC236}">
                <a16:creationId xmlns:a16="http://schemas.microsoft.com/office/drawing/2014/main" id="{23011993-586A-4BB2-BE50-E1C2B9944425}"/>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15</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5547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4" grpId="0"/>
      <p:bldP spid="28" grpId="0" animBg="1"/>
      <p:bldP spid="47" grpId="0"/>
      <p:bldP spid="48" grpId="0"/>
      <p:bldP spid="49"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2" name="CustomShape 4"/>
          <p:cNvSpPr/>
          <p:nvPr/>
        </p:nvSpPr>
        <p:spPr>
          <a:xfrm>
            <a:off x="2714760" y="2270279"/>
            <a:ext cx="6429240" cy="2319137"/>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3" name="CustomShape 5"/>
          <p:cNvSpPr/>
          <p:nvPr/>
        </p:nvSpPr>
        <p:spPr>
          <a:xfrm>
            <a:off x="2714760" y="2270280"/>
            <a:ext cx="150360" cy="2319136"/>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4" name="CustomShape 6"/>
          <p:cNvSpPr/>
          <p:nvPr/>
        </p:nvSpPr>
        <p:spPr>
          <a:xfrm>
            <a:off x="3249360" y="2426160"/>
            <a:ext cx="483948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3200" spc="-1" dirty="0">
                <a:solidFill>
                  <a:srgbClr val="FFFFFF"/>
                </a:solidFill>
                <a:uFill>
                  <a:solidFill>
                    <a:srgbClr val="FFFFFF"/>
                  </a:solidFill>
                </a:uFill>
                <a:latin typeface="45 Helvetica Light"/>
              </a:rPr>
              <a:t>Bloque III. </a:t>
            </a:r>
          </a:p>
          <a:p>
            <a:pPr>
              <a:lnSpc>
                <a:spcPct val="100000"/>
              </a:lnSpc>
            </a:pPr>
            <a:r>
              <a:rPr lang="es-ES" sz="3200" spc="-1" dirty="0">
                <a:solidFill>
                  <a:srgbClr val="FFFFFF"/>
                </a:solidFill>
                <a:uFill>
                  <a:solidFill>
                    <a:srgbClr val="FFFFFF"/>
                  </a:solidFill>
                </a:uFill>
                <a:latin typeface="45 Helvetica Light"/>
              </a:rPr>
              <a:t>Automática</a:t>
            </a: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spc="-1">
                <a:solidFill>
                  <a:srgbClr val="FFFFFF"/>
                </a:solidFill>
                <a:uFill>
                  <a:solidFill>
                    <a:srgbClr val="FFFFFF"/>
                  </a:solidFill>
                </a:uFill>
                <a:latin typeface="Arial"/>
                <a:ea typeface="Arial"/>
              </a:rPr>
              <a:t>150</a:t>
            </a:fld>
            <a:endParaRPr lang="es-ES" sz="2400"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2929693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23 Grupo"/>
          <p:cNvGrpSpPr>
            <a:grpSpLocks/>
          </p:cNvGrpSpPr>
          <p:nvPr/>
        </p:nvGrpSpPr>
        <p:grpSpPr bwMode="auto">
          <a:xfrm>
            <a:off x="0" y="0"/>
            <a:ext cx="9144000" cy="765175"/>
            <a:chOff x="0" y="0"/>
            <a:chExt cx="9144000" cy="764704"/>
          </a:xfrm>
        </p:grpSpPr>
        <p:sp>
          <p:nvSpPr>
            <p:cNvPr id="15368" name="Freeform 5"/>
            <p:cNvSpPr>
              <a:spLocks/>
            </p:cNvSpPr>
            <p:nvPr/>
          </p:nvSpPr>
          <p:spPr bwMode="auto">
            <a:xfrm>
              <a:off x="5801032" y="0"/>
              <a:ext cx="3342968" cy="764704"/>
            </a:xfrm>
            <a:custGeom>
              <a:avLst/>
              <a:gdLst>
                <a:gd name="T0" fmla="*/ 2147483647 w 2592"/>
                <a:gd name="T1" fmla="*/ 0 h 731"/>
                <a:gd name="T2" fmla="*/ 2147483647 w 2592"/>
                <a:gd name="T3" fmla="*/ 0 h 731"/>
                <a:gd name="T4" fmla="*/ 2147483647 w 2592"/>
                <a:gd name="T5" fmla="*/ 0 h 731"/>
                <a:gd name="T6" fmla="*/ 2147483647 w 2592"/>
                <a:gd name="T7" fmla="*/ 0 h 731"/>
                <a:gd name="T8" fmla="*/ 2147483647 w 2592"/>
                <a:gd name="T9" fmla="*/ 0 h 731"/>
                <a:gd name="T10" fmla="*/ 2147483647 w 2592"/>
                <a:gd name="T11" fmla="*/ 2147483647 h 731"/>
                <a:gd name="T12" fmla="*/ 2147483647 w 2592"/>
                <a:gd name="T13" fmla="*/ 2147483647 h 731"/>
                <a:gd name="T14" fmla="*/ 0 w 2592"/>
                <a:gd name="T15" fmla="*/ 2147483647 h 731"/>
                <a:gd name="T16" fmla="*/ 0 w 2592"/>
                <a:gd name="T17" fmla="*/ 2147483647 h 731"/>
                <a:gd name="T18" fmla="*/ 2147483647 w 2592"/>
                <a:gd name="T19" fmla="*/ 2147483647 h 731"/>
                <a:gd name="T20" fmla="*/ 2147483647 w 2592"/>
                <a:gd name="T21" fmla="*/ 2147483647 h 731"/>
                <a:gd name="T22" fmla="*/ 2147483647 w 2592"/>
                <a:gd name="T23" fmla="*/ 0 h 7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92"/>
                <a:gd name="T37" fmla="*/ 0 h 731"/>
                <a:gd name="T38" fmla="*/ 2592 w 2592"/>
                <a:gd name="T39" fmla="*/ 731 h 7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w="0">
              <a:noFill/>
              <a:miter lim="800000"/>
              <a:headEnd/>
              <a:tailEnd/>
            </a:ln>
          </p:spPr>
          <p:txBody>
            <a:bodyPr/>
            <a:lstStyle/>
            <a:p>
              <a:endParaRPr lang="es-ES"/>
            </a:p>
          </p:txBody>
        </p:sp>
        <p:sp>
          <p:nvSpPr>
            <p:cNvPr id="15369" name="Rectangle 6"/>
            <p:cNvSpPr>
              <a:spLocks noChangeArrowheads="1"/>
            </p:cNvSpPr>
            <p:nvPr/>
          </p:nvSpPr>
          <p:spPr bwMode="auto">
            <a:xfrm>
              <a:off x="0" y="676197"/>
              <a:ext cx="5801032" cy="88507"/>
            </a:xfrm>
            <a:prstGeom prst="rect">
              <a:avLst/>
            </a:prstGeom>
            <a:solidFill>
              <a:srgbClr val="0096C8"/>
            </a:solidFill>
            <a:ln w="0">
              <a:noFill/>
              <a:miter lim="800000"/>
              <a:headEnd/>
              <a:tailEnd/>
            </a:ln>
          </p:spPr>
          <p:txBody>
            <a:bodyPr/>
            <a:lstStyle/>
            <a:p>
              <a:endParaRPr lang="es-ES"/>
            </a:p>
          </p:txBody>
        </p:sp>
        <p:sp>
          <p:nvSpPr>
            <p:cNvPr id="15370" name="Rectangle 27"/>
            <p:cNvSpPr>
              <a:spLocks noChangeArrowheads="1"/>
            </p:cNvSpPr>
            <p:nvPr/>
          </p:nvSpPr>
          <p:spPr bwMode="auto">
            <a:xfrm>
              <a:off x="9043325" y="0"/>
              <a:ext cx="100675" cy="764704"/>
            </a:xfrm>
            <a:prstGeom prst="rect">
              <a:avLst/>
            </a:prstGeom>
            <a:solidFill>
              <a:srgbClr val="F27900"/>
            </a:solidFill>
            <a:ln w="9525">
              <a:noFill/>
              <a:miter lim="800000"/>
              <a:headEnd/>
              <a:tailEnd/>
            </a:ln>
          </p:spPr>
          <p:txBody>
            <a:bodyPr wrap="none" anchor="ctr"/>
            <a:lstStyle/>
            <a:p>
              <a:endParaRPr lang="es-ES"/>
            </a:p>
          </p:txBody>
        </p:sp>
      </p:grpSp>
      <p:sp>
        <p:nvSpPr>
          <p:cNvPr id="15362" name="Rectangle 26"/>
          <p:cNvSpPr>
            <a:spLocks noChangeArrowheads="1"/>
          </p:cNvSpPr>
          <p:nvPr/>
        </p:nvSpPr>
        <p:spPr bwMode="auto">
          <a:xfrm>
            <a:off x="2714625" y="4221163"/>
            <a:ext cx="6429375" cy="914400"/>
          </a:xfrm>
          <a:prstGeom prst="rect">
            <a:avLst/>
          </a:prstGeom>
          <a:solidFill>
            <a:srgbClr val="0096C8"/>
          </a:solidFill>
          <a:ln w="0">
            <a:noFill/>
            <a:miter lim="800000"/>
            <a:headEnd/>
            <a:tailEnd/>
          </a:ln>
        </p:spPr>
        <p:txBody>
          <a:bodyPr/>
          <a:lstStyle/>
          <a:p>
            <a:endParaRPr lang="es-ES"/>
          </a:p>
        </p:txBody>
      </p:sp>
      <p:sp>
        <p:nvSpPr>
          <p:cNvPr id="15363" name="Rectangle 27"/>
          <p:cNvSpPr>
            <a:spLocks noChangeArrowheads="1"/>
          </p:cNvSpPr>
          <p:nvPr/>
        </p:nvSpPr>
        <p:spPr bwMode="auto">
          <a:xfrm>
            <a:off x="2700338" y="4221163"/>
            <a:ext cx="136525" cy="914400"/>
          </a:xfrm>
          <a:prstGeom prst="rect">
            <a:avLst/>
          </a:prstGeom>
          <a:solidFill>
            <a:srgbClr val="F27900"/>
          </a:solidFill>
          <a:ln w="9525">
            <a:noFill/>
            <a:miter lim="800000"/>
            <a:headEnd/>
            <a:tailEnd/>
          </a:ln>
        </p:spPr>
        <p:txBody>
          <a:bodyPr wrap="none" anchor="ctr"/>
          <a:lstStyle/>
          <a:p>
            <a:endParaRPr lang="es-ES"/>
          </a:p>
        </p:txBody>
      </p:sp>
      <p:sp>
        <p:nvSpPr>
          <p:cNvPr id="15364" name="Text Box 28"/>
          <p:cNvSpPr txBox="1">
            <a:spLocks noChangeArrowheads="1"/>
          </p:cNvSpPr>
          <p:nvPr/>
        </p:nvSpPr>
        <p:spPr bwMode="auto">
          <a:xfrm>
            <a:off x="3214688" y="4448175"/>
            <a:ext cx="4307974" cy="492443"/>
          </a:xfrm>
          <a:prstGeom prst="rect">
            <a:avLst/>
          </a:prstGeom>
          <a:noFill/>
          <a:ln w="9525">
            <a:noFill/>
            <a:miter lim="800000"/>
            <a:headEnd/>
            <a:tailEnd/>
          </a:ln>
        </p:spPr>
        <p:txBody>
          <a:bodyPr wrap="none">
            <a:spAutoFit/>
          </a:bodyPr>
          <a:lstStyle/>
          <a:p>
            <a:r>
              <a:rPr lang="es-ES_tradnl" sz="2600" dirty="0">
                <a:solidFill>
                  <a:schemeClr val="bg1"/>
                </a:solidFill>
                <a:latin typeface="45 Helvetica Light" charset="0"/>
              </a:rPr>
              <a:t>Tema 7. Diagramas de Bloques</a:t>
            </a:r>
          </a:p>
        </p:txBody>
      </p:sp>
      <p:pic>
        <p:nvPicPr>
          <p:cNvPr id="15365" name="Picture 29"/>
          <p:cNvPicPr>
            <a:picLocks noChangeAspect="1" noChangeArrowheads="1"/>
          </p:cNvPicPr>
          <p:nvPr/>
        </p:nvPicPr>
        <p:blipFill>
          <a:blip r:embed="rId2" cstate="print"/>
          <a:srcRect/>
          <a:stretch>
            <a:fillRect/>
          </a:stretch>
        </p:blipFill>
        <p:spPr bwMode="auto">
          <a:xfrm>
            <a:off x="179388" y="77788"/>
            <a:ext cx="1368425" cy="533400"/>
          </a:xfrm>
          <a:prstGeom prst="rect">
            <a:avLst/>
          </a:prstGeom>
          <a:noFill/>
          <a:ln w="9525">
            <a:noFill/>
            <a:miter lim="800000"/>
            <a:headEnd/>
            <a:tailEnd/>
          </a:ln>
        </p:spPr>
      </p:pic>
      <p:sp>
        <p:nvSpPr>
          <p:cNvPr id="15367" name="11 Marcador de número de diapositiva"/>
          <p:cNvSpPr>
            <a:spLocks noGrp="1"/>
          </p:cNvSpPr>
          <p:nvPr>
            <p:ph type="sldNum" sz="quarter" idx="11"/>
          </p:nvPr>
        </p:nvSpPr>
        <p:spPr bwMode="auto">
          <a:xfrm>
            <a:off x="8675688" y="0"/>
            <a:ext cx="5715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itchFamily="-84" charset="0"/>
                <a:ea typeface="ＭＳ Ｐゴシック" pitchFamily="-84" charset="-128"/>
                <a:cs typeface="+mn-cs"/>
              </a:defRPr>
            </a:lvl1pPr>
            <a:lvl2pPr marL="457200" algn="l" rtl="0" eaLnBrk="0" fontAlgn="base" hangingPunct="0">
              <a:spcBef>
                <a:spcPct val="0"/>
              </a:spcBef>
              <a:spcAft>
                <a:spcPct val="0"/>
              </a:spcAft>
              <a:defRPr sz="2400" kern="1200">
                <a:solidFill>
                  <a:schemeClr val="tx1"/>
                </a:solidFill>
                <a:latin typeface="Times" pitchFamily="-84"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Times" pitchFamily="-84"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Times" pitchFamily="-84"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Times" pitchFamily="-84" charset="0"/>
                <a:ea typeface="ＭＳ Ｐゴシック" pitchFamily="-84" charset="-128"/>
                <a:cs typeface="+mn-cs"/>
              </a:defRPr>
            </a:lvl5pPr>
            <a:lvl6pPr marL="2286000" algn="l" defTabSz="914400" rtl="0" eaLnBrk="1" latinLnBrk="0" hangingPunct="1">
              <a:defRPr sz="2400" kern="1200">
                <a:solidFill>
                  <a:schemeClr val="tx1"/>
                </a:solidFill>
                <a:latin typeface="Times" pitchFamily="-84" charset="0"/>
                <a:ea typeface="ＭＳ Ｐゴシック" pitchFamily="-84" charset="-128"/>
                <a:cs typeface="+mn-cs"/>
              </a:defRPr>
            </a:lvl6pPr>
            <a:lvl7pPr marL="2743200" algn="l" defTabSz="914400" rtl="0" eaLnBrk="1" latinLnBrk="0" hangingPunct="1">
              <a:defRPr sz="2400" kern="1200">
                <a:solidFill>
                  <a:schemeClr val="tx1"/>
                </a:solidFill>
                <a:latin typeface="Times" pitchFamily="-84" charset="0"/>
                <a:ea typeface="ＭＳ Ｐゴシック" pitchFamily="-84" charset="-128"/>
                <a:cs typeface="+mn-cs"/>
              </a:defRPr>
            </a:lvl7pPr>
            <a:lvl8pPr marL="3200400" algn="l" defTabSz="914400" rtl="0" eaLnBrk="1" latinLnBrk="0" hangingPunct="1">
              <a:defRPr sz="2400" kern="1200">
                <a:solidFill>
                  <a:schemeClr val="tx1"/>
                </a:solidFill>
                <a:latin typeface="Times" pitchFamily="-84" charset="0"/>
                <a:ea typeface="ＭＳ Ｐゴシック" pitchFamily="-84" charset="-128"/>
                <a:cs typeface="+mn-cs"/>
              </a:defRPr>
            </a:lvl8pPr>
            <a:lvl9pPr marL="3657600" algn="l" defTabSz="914400" rtl="0" eaLnBrk="1" latinLnBrk="0" hangingPunct="1">
              <a:defRPr sz="2400" kern="1200">
                <a:solidFill>
                  <a:schemeClr val="tx1"/>
                </a:solidFill>
                <a:latin typeface="Times" pitchFamily="-84" charset="0"/>
                <a:ea typeface="ＭＳ Ｐゴシック" pitchFamily="-84" charset="-128"/>
                <a:cs typeface="+mn-cs"/>
              </a:defRPr>
            </a:lvl9pPr>
          </a:lstStyle>
          <a:p>
            <a:fld id="{C9C6D99E-ED93-4CFA-998F-63AF820EDD52}" type="slidenum">
              <a:rPr lang="es-ES_tradnl" smtClean="0"/>
              <a:pPr/>
              <a:t>151</a:t>
            </a:fld>
            <a:endParaRPr lang="es-ES_tradnl"/>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732D672-1A79-48B6-4AEC-08C229CB79C5}"/>
              </a:ext>
            </a:extLst>
          </p:cNvPr>
          <p:cNvPicPr/>
          <p:nvPr/>
        </p:nvPicPr>
        <p:blipFill>
          <a:blip r:embed="rId2"/>
          <a:stretch>
            <a:fillRect/>
          </a:stretch>
        </p:blipFill>
        <p:spPr>
          <a:xfrm>
            <a:off x="1306285" y="1115119"/>
            <a:ext cx="4826906" cy="1393468"/>
          </a:xfrm>
          <a:prstGeom prst="rect">
            <a:avLst/>
          </a:prstGeom>
        </p:spPr>
      </p:pic>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AC445266-B157-7370-BB79-A3208276309A}"/>
                  </a:ext>
                </a:extLst>
              </p:cNvPr>
              <p:cNvSpPr/>
              <p:nvPr/>
            </p:nvSpPr>
            <p:spPr>
              <a:xfrm>
                <a:off x="126428" y="838120"/>
                <a:ext cx="5769275" cy="27699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1200" b="1" i="0" smtClean="0">
                          <a:latin typeface="Cambria Math" panose="02040503050406030204" pitchFamily="18" charset="0"/>
                        </a:rPr>
                        <m:t>𝐏𝐫𝐨𝐛𝐥𝐞𝐦𝐚</m:t>
                      </m:r>
                      <m:r>
                        <a:rPr lang="es-ES" sz="1200" b="1" i="0" smtClean="0">
                          <a:latin typeface="Cambria Math" panose="02040503050406030204" pitchFamily="18" charset="0"/>
                        </a:rPr>
                        <m:t> </m:t>
                      </m:r>
                      <m:r>
                        <a:rPr lang="es-ES" sz="1200" b="1" i="0" smtClean="0">
                          <a:latin typeface="Cambria Math" panose="02040503050406030204" pitchFamily="18" charset="0"/>
                        </a:rPr>
                        <m:t>𝟏</m:t>
                      </m:r>
                      <m:r>
                        <a:rPr lang="es-ES" sz="1200" b="0" i="0" smtClean="0">
                          <a:latin typeface="Cambria Math" panose="02040503050406030204" pitchFamily="18" charset="0"/>
                        </a:rPr>
                        <m:t>. </m:t>
                      </m:r>
                      <m:r>
                        <m:rPr>
                          <m:sty m:val="p"/>
                        </m:rPr>
                        <a:rPr lang="es-ES" sz="1200" b="0" i="0" smtClean="0">
                          <a:latin typeface="Cambria Math" panose="02040503050406030204" pitchFamily="18" charset="0"/>
                        </a:rPr>
                        <m:t>Obtener</m:t>
                      </m:r>
                      <m:r>
                        <a:rPr lang="es-ES" sz="1200" b="0" i="0" smtClean="0">
                          <a:latin typeface="Cambria Math" panose="02040503050406030204" pitchFamily="18" charset="0"/>
                        </a:rPr>
                        <m:t> </m:t>
                      </m:r>
                      <m:r>
                        <m:rPr>
                          <m:sty m:val="p"/>
                        </m:rPr>
                        <a:rPr lang="es-ES" sz="1200" b="0" i="0" smtClean="0">
                          <a:latin typeface="Cambria Math" panose="02040503050406030204" pitchFamily="18" charset="0"/>
                        </a:rPr>
                        <m:t>la</m:t>
                      </m:r>
                      <m:r>
                        <a:rPr lang="es-ES" sz="1200" b="0" i="0" smtClean="0">
                          <a:latin typeface="Cambria Math" panose="02040503050406030204" pitchFamily="18" charset="0"/>
                        </a:rPr>
                        <m:t> </m:t>
                      </m:r>
                      <m:r>
                        <m:rPr>
                          <m:sty m:val="p"/>
                        </m:rPr>
                        <a:rPr lang="es-ES" sz="1200" b="0" i="0" smtClean="0">
                          <a:latin typeface="Cambria Math" panose="02040503050406030204" pitchFamily="18" charset="0"/>
                        </a:rPr>
                        <m:t>funci</m:t>
                      </m:r>
                      <m:r>
                        <a:rPr lang="es-ES" sz="1200" b="0" i="0" smtClean="0">
                          <a:latin typeface="Cambria Math" panose="02040503050406030204" pitchFamily="18" charset="0"/>
                        </a:rPr>
                        <m:t>ó</m:t>
                      </m:r>
                      <m:r>
                        <m:rPr>
                          <m:sty m:val="p"/>
                        </m:rPr>
                        <a:rPr lang="es-ES" sz="1200" b="0" i="0" smtClean="0">
                          <a:latin typeface="Cambria Math" panose="02040503050406030204" pitchFamily="18" charset="0"/>
                        </a:rPr>
                        <m:t>n</m:t>
                      </m:r>
                      <m:r>
                        <a:rPr lang="es-ES" sz="1200" b="0" i="0" smtClean="0">
                          <a:latin typeface="Cambria Math" panose="02040503050406030204" pitchFamily="18" charset="0"/>
                        </a:rPr>
                        <m:t> </m:t>
                      </m:r>
                      <m:r>
                        <m:rPr>
                          <m:sty m:val="p"/>
                        </m:rPr>
                        <a:rPr lang="es-ES" sz="1200" b="0" i="0" smtClean="0">
                          <a:latin typeface="Cambria Math" panose="02040503050406030204" pitchFamily="18" charset="0"/>
                        </a:rPr>
                        <m:t>de</m:t>
                      </m:r>
                      <m:r>
                        <a:rPr lang="es-ES" sz="1200" b="0" i="0" smtClean="0">
                          <a:latin typeface="Cambria Math" panose="02040503050406030204" pitchFamily="18" charset="0"/>
                        </a:rPr>
                        <m:t> </m:t>
                      </m:r>
                      <m:r>
                        <m:rPr>
                          <m:sty m:val="p"/>
                        </m:rPr>
                        <a:rPr lang="es-ES" sz="1200" b="0" i="0" smtClean="0">
                          <a:latin typeface="Cambria Math" panose="02040503050406030204" pitchFamily="18" charset="0"/>
                        </a:rPr>
                        <m:t>transferencia</m:t>
                      </m:r>
                      <m:r>
                        <a:rPr lang="es-ES" sz="1200" b="0" i="0" smtClean="0">
                          <a:latin typeface="Cambria Math" panose="02040503050406030204" pitchFamily="18" charset="0"/>
                        </a:rPr>
                        <m:t> </m:t>
                      </m:r>
                      <m:r>
                        <m:rPr>
                          <m:sty m:val="p"/>
                        </m:rPr>
                        <a:rPr lang="es-ES" sz="1200" b="0" i="0" smtClean="0">
                          <a:latin typeface="Cambria Math" panose="02040503050406030204" pitchFamily="18" charset="0"/>
                        </a:rPr>
                        <m:t>del</m:t>
                      </m:r>
                      <m:r>
                        <a:rPr lang="es-ES" sz="1200" b="0" i="0" smtClean="0">
                          <a:latin typeface="Cambria Math" panose="02040503050406030204" pitchFamily="18" charset="0"/>
                        </a:rPr>
                        <m:t> </m:t>
                      </m:r>
                      <m:r>
                        <m:rPr>
                          <m:sty m:val="p"/>
                        </m:rPr>
                        <a:rPr lang="es-ES" sz="1200" b="0" i="0" smtClean="0">
                          <a:latin typeface="Cambria Math" panose="02040503050406030204" pitchFamily="18" charset="0"/>
                        </a:rPr>
                        <m:t>siguiente</m:t>
                      </m:r>
                      <m:r>
                        <a:rPr lang="es-ES" sz="1200" b="0" i="0" smtClean="0">
                          <a:latin typeface="Cambria Math" panose="02040503050406030204" pitchFamily="18" charset="0"/>
                        </a:rPr>
                        <m:t> </m:t>
                      </m:r>
                      <m:r>
                        <m:rPr>
                          <m:sty m:val="p"/>
                        </m:rPr>
                        <a:rPr lang="es-ES" sz="1200" b="0" i="0" smtClean="0">
                          <a:latin typeface="Cambria Math" panose="02040503050406030204" pitchFamily="18" charset="0"/>
                        </a:rPr>
                        <m:t>diagrama</m:t>
                      </m:r>
                      <m:r>
                        <a:rPr lang="es-ES" sz="1200" b="0" i="0" smtClean="0">
                          <a:latin typeface="Cambria Math" panose="02040503050406030204" pitchFamily="18" charset="0"/>
                        </a:rPr>
                        <m:t> </m:t>
                      </m:r>
                      <m:r>
                        <m:rPr>
                          <m:sty m:val="p"/>
                        </m:rPr>
                        <a:rPr lang="es-ES" sz="1200" b="0" i="0" smtClean="0">
                          <a:latin typeface="Cambria Math" panose="02040503050406030204" pitchFamily="18" charset="0"/>
                        </a:rPr>
                        <m:t>de</m:t>
                      </m:r>
                      <m:r>
                        <a:rPr lang="es-ES" sz="1200" b="0" i="0" smtClean="0">
                          <a:latin typeface="Cambria Math" panose="02040503050406030204" pitchFamily="18" charset="0"/>
                        </a:rPr>
                        <m:t> </m:t>
                      </m:r>
                      <m:r>
                        <m:rPr>
                          <m:sty m:val="p"/>
                        </m:rPr>
                        <a:rPr lang="es-ES" sz="1200" b="0" i="0" smtClean="0">
                          <a:latin typeface="Cambria Math" panose="02040503050406030204" pitchFamily="18" charset="0"/>
                        </a:rPr>
                        <m:t>bloques</m:t>
                      </m:r>
                      <m:r>
                        <a:rPr lang="es-ES" sz="1200" b="0" i="0" smtClean="0">
                          <a:latin typeface="Cambria Math" panose="02040503050406030204" pitchFamily="18" charset="0"/>
                        </a:rPr>
                        <m:t>.</m:t>
                      </m:r>
                    </m:oMath>
                  </m:oMathPara>
                </a14:m>
                <a:endParaRPr lang="es-ES" sz="1200" dirty="0">
                  <a:latin typeface="+mj-lt"/>
                </a:endParaRPr>
              </a:p>
            </p:txBody>
          </p:sp>
        </mc:Choice>
        <mc:Fallback xmlns="">
          <p:sp>
            <p:nvSpPr>
              <p:cNvPr id="5" name="Rectángulo 4">
                <a:extLst>
                  <a:ext uri="{FF2B5EF4-FFF2-40B4-BE49-F238E27FC236}">
                    <a16:creationId xmlns:a16="http://schemas.microsoft.com/office/drawing/2014/main" id="{AC445266-B157-7370-BB79-A3208276309A}"/>
                  </a:ext>
                </a:extLst>
              </p:cNvPr>
              <p:cNvSpPr>
                <a:spLocks noRot="1" noChangeAspect="1" noMove="1" noResize="1" noEditPoints="1" noAdjustHandles="1" noChangeArrowheads="1" noChangeShapeType="1" noTextEdit="1"/>
              </p:cNvSpPr>
              <p:nvPr/>
            </p:nvSpPr>
            <p:spPr>
              <a:xfrm>
                <a:off x="126428" y="838120"/>
                <a:ext cx="5769275" cy="276999"/>
              </a:xfrm>
              <a:prstGeom prst="rect">
                <a:avLst/>
              </a:prstGeom>
              <a:blipFill>
                <a:blip r:embed="rId3"/>
                <a:stretch>
                  <a:fillRect b="-652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id="{BAD33B2D-FA8B-E574-4388-9BAC175A5CBA}"/>
                  </a:ext>
                </a:extLst>
              </p:cNvPr>
              <p:cNvSpPr/>
              <p:nvPr/>
            </p:nvSpPr>
            <p:spPr>
              <a:xfrm>
                <a:off x="126427" y="2647086"/>
                <a:ext cx="5769275" cy="27699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1200" b="1">
                          <a:latin typeface="Cambria Math" panose="02040503050406030204" pitchFamily="18" charset="0"/>
                        </a:rPr>
                        <m:t>𝐏𝐫𝐨𝐛𝐥𝐞𝐦𝐚</m:t>
                      </m:r>
                      <m:r>
                        <a:rPr lang="es-ES" sz="1200" b="1" i="1">
                          <a:latin typeface="Cambria Math" panose="02040503050406030204" pitchFamily="18" charset="0"/>
                        </a:rPr>
                        <m:t> </m:t>
                      </m:r>
                      <m:r>
                        <a:rPr lang="es-ES" sz="1200" b="1" i="0" smtClean="0">
                          <a:latin typeface="Cambria Math" panose="02040503050406030204" pitchFamily="18" charset="0"/>
                        </a:rPr>
                        <m:t>𝟐</m:t>
                      </m:r>
                      <m:r>
                        <a:rPr lang="es-ES" sz="1200" b="0" i="0" smtClean="0">
                          <a:latin typeface="Cambria Math" panose="02040503050406030204" pitchFamily="18" charset="0"/>
                        </a:rPr>
                        <m:t>. </m:t>
                      </m:r>
                      <m:r>
                        <m:rPr>
                          <m:sty m:val="p"/>
                        </m:rPr>
                        <a:rPr lang="es-ES" sz="1200" b="0" i="0" smtClean="0">
                          <a:latin typeface="Cambria Math" panose="02040503050406030204" pitchFamily="18" charset="0"/>
                        </a:rPr>
                        <m:t>Obtener</m:t>
                      </m:r>
                      <m:r>
                        <a:rPr lang="es-ES" sz="1200" b="0" i="0" smtClean="0">
                          <a:latin typeface="Cambria Math" panose="02040503050406030204" pitchFamily="18" charset="0"/>
                        </a:rPr>
                        <m:t> </m:t>
                      </m:r>
                      <m:r>
                        <m:rPr>
                          <m:sty m:val="p"/>
                        </m:rPr>
                        <a:rPr lang="es-ES" sz="1200" b="0" i="0" smtClean="0">
                          <a:latin typeface="Cambria Math" panose="02040503050406030204" pitchFamily="18" charset="0"/>
                        </a:rPr>
                        <m:t>la</m:t>
                      </m:r>
                      <m:r>
                        <a:rPr lang="es-ES" sz="1200" b="0" i="0" smtClean="0">
                          <a:latin typeface="Cambria Math" panose="02040503050406030204" pitchFamily="18" charset="0"/>
                        </a:rPr>
                        <m:t> </m:t>
                      </m:r>
                      <m:r>
                        <m:rPr>
                          <m:sty m:val="p"/>
                        </m:rPr>
                        <a:rPr lang="es-ES" sz="1200" b="0" i="0" smtClean="0">
                          <a:latin typeface="Cambria Math" panose="02040503050406030204" pitchFamily="18" charset="0"/>
                        </a:rPr>
                        <m:t>funci</m:t>
                      </m:r>
                      <m:r>
                        <a:rPr lang="es-ES" sz="1200" b="0" i="0" smtClean="0">
                          <a:latin typeface="Cambria Math" panose="02040503050406030204" pitchFamily="18" charset="0"/>
                        </a:rPr>
                        <m:t>ó</m:t>
                      </m:r>
                      <m:r>
                        <m:rPr>
                          <m:sty m:val="p"/>
                        </m:rPr>
                        <a:rPr lang="es-ES" sz="1200" b="0" i="0" smtClean="0">
                          <a:latin typeface="Cambria Math" panose="02040503050406030204" pitchFamily="18" charset="0"/>
                        </a:rPr>
                        <m:t>n</m:t>
                      </m:r>
                      <m:r>
                        <a:rPr lang="es-ES" sz="1200" b="0" i="0" smtClean="0">
                          <a:latin typeface="Cambria Math" panose="02040503050406030204" pitchFamily="18" charset="0"/>
                        </a:rPr>
                        <m:t> </m:t>
                      </m:r>
                      <m:r>
                        <m:rPr>
                          <m:sty m:val="p"/>
                        </m:rPr>
                        <a:rPr lang="es-ES" sz="1200" b="0" i="0" smtClean="0">
                          <a:latin typeface="Cambria Math" panose="02040503050406030204" pitchFamily="18" charset="0"/>
                        </a:rPr>
                        <m:t>de</m:t>
                      </m:r>
                      <m:r>
                        <a:rPr lang="es-ES" sz="1200" b="0" i="0" smtClean="0">
                          <a:latin typeface="Cambria Math" panose="02040503050406030204" pitchFamily="18" charset="0"/>
                        </a:rPr>
                        <m:t> </m:t>
                      </m:r>
                      <m:r>
                        <m:rPr>
                          <m:sty m:val="p"/>
                        </m:rPr>
                        <a:rPr lang="es-ES" sz="1200" b="0" i="0" smtClean="0">
                          <a:latin typeface="Cambria Math" panose="02040503050406030204" pitchFamily="18" charset="0"/>
                        </a:rPr>
                        <m:t>transferencia</m:t>
                      </m:r>
                      <m:r>
                        <a:rPr lang="es-ES" sz="1200" b="0" i="0" smtClean="0">
                          <a:latin typeface="Cambria Math" panose="02040503050406030204" pitchFamily="18" charset="0"/>
                        </a:rPr>
                        <m:t> </m:t>
                      </m:r>
                      <m:r>
                        <m:rPr>
                          <m:sty m:val="p"/>
                        </m:rPr>
                        <a:rPr lang="es-ES" sz="1200" b="0" i="0" smtClean="0">
                          <a:latin typeface="Cambria Math" panose="02040503050406030204" pitchFamily="18" charset="0"/>
                        </a:rPr>
                        <m:t>del</m:t>
                      </m:r>
                      <m:r>
                        <a:rPr lang="es-ES" sz="1200" b="0" i="0" smtClean="0">
                          <a:latin typeface="Cambria Math" panose="02040503050406030204" pitchFamily="18" charset="0"/>
                        </a:rPr>
                        <m:t> </m:t>
                      </m:r>
                      <m:r>
                        <m:rPr>
                          <m:sty m:val="p"/>
                        </m:rPr>
                        <a:rPr lang="es-ES" sz="1200" b="0" i="0" smtClean="0">
                          <a:latin typeface="Cambria Math" panose="02040503050406030204" pitchFamily="18" charset="0"/>
                        </a:rPr>
                        <m:t>siguiente</m:t>
                      </m:r>
                      <m:r>
                        <a:rPr lang="es-ES" sz="1200" b="0" i="0" smtClean="0">
                          <a:latin typeface="Cambria Math" panose="02040503050406030204" pitchFamily="18" charset="0"/>
                        </a:rPr>
                        <m:t> </m:t>
                      </m:r>
                      <m:r>
                        <m:rPr>
                          <m:sty m:val="p"/>
                        </m:rPr>
                        <a:rPr lang="es-ES" sz="1200" b="0" i="0" smtClean="0">
                          <a:latin typeface="Cambria Math" panose="02040503050406030204" pitchFamily="18" charset="0"/>
                        </a:rPr>
                        <m:t>diagrama</m:t>
                      </m:r>
                      <m:r>
                        <a:rPr lang="es-ES" sz="1200" b="0" i="0" smtClean="0">
                          <a:latin typeface="Cambria Math" panose="02040503050406030204" pitchFamily="18" charset="0"/>
                        </a:rPr>
                        <m:t> </m:t>
                      </m:r>
                      <m:r>
                        <m:rPr>
                          <m:sty m:val="p"/>
                        </m:rPr>
                        <a:rPr lang="es-ES" sz="1200" b="0" i="0" smtClean="0">
                          <a:latin typeface="Cambria Math" panose="02040503050406030204" pitchFamily="18" charset="0"/>
                        </a:rPr>
                        <m:t>de</m:t>
                      </m:r>
                      <m:r>
                        <a:rPr lang="es-ES" sz="1200" b="0" i="0" smtClean="0">
                          <a:latin typeface="Cambria Math" panose="02040503050406030204" pitchFamily="18" charset="0"/>
                        </a:rPr>
                        <m:t> </m:t>
                      </m:r>
                      <m:r>
                        <m:rPr>
                          <m:sty m:val="p"/>
                        </m:rPr>
                        <a:rPr lang="es-ES" sz="1200" b="0" i="0" smtClean="0">
                          <a:latin typeface="Cambria Math" panose="02040503050406030204" pitchFamily="18" charset="0"/>
                        </a:rPr>
                        <m:t>bloques</m:t>
                      </m:r>
                      <m:r>
                        <a:rPr lang="es-ES" sz="1200" b="0" i="0" smtClean="0">
                          <a:latin typeface="Cambria Math" panose="02040503050406030204" pitchFamily="18" charset="0"/>
                        </a:rPr>
                        <m:t>.</m:t>
                      </m:r>
                    </m:oMath>
                  </m:oMathPara>
                </a14:m>
                <a:endParaRPr lang="es-ES" sz="1200" dirty="0">
                  <a:latin typeface="+mj-lt"/>
                </a:endParaRPr>
              </a:p>
            </p:txBody>
          </p:sp>
        </mc:Choice>
        <mc:Fallback xmlns="">
          <p:sp>
            <p:nvSpPr>
              <p:cNvPr id="6" name="Rectángulo 5">
                <a:extLst>
                  <a:ext uri="{FF2B5EF4-FFF2-40B4-BE49-F238E27FC236}">
                    <a16:creationId xmlns:a16="http://schemas.microsoft.com/office/drawing/2014/main" id="{BAD33B2D-FA8B-E574-4388-9BAC175A5CBA}"/>
                  </a:ext>
                </a:extLst>
              </p:cNvPr>
              <p:cNvSpPr>
                <a:spLocks noRot="1" noChangeAspect="1" noMove="1" noResize="1" noEditPoints="1" noAdjustHandles="1" noChangeArrowheads="1" noChangeShapeType="1" noTextEdit="1"/>
              </p:cNvSpPr>
              <p:nvPr/>
            </p:nvSpPr>
            <p:spPr>
              <a:xfrm>
                <a:off x="126427" y="2647086"/>
                <a:ext cx="5769275" cy="276999"/>
              </a:xfrm>
              <a:prstGeom prst="rect">
                <a:avLst/>
              </a:prstGeom>
              <a:blipFill>
                <a:blip r:embed="rId4"/>
                <a:stretch>
                  <a:fillRect b="-6522"/>
                </a:stretch>
              </a:blipFill>
            </p:spPr>
            <p:txBody>
              <a:bodyPr/>
              <a:lstStyle/>
              <a:p>
                <a:r>
                  <a:rPr lang="es-ES">
                    <a:noFill/>
                  </a:rPr>
                  <a:t> </a:t>
                </a:r>
              </a:p>
            </p:txBody>
          </p:sp>
        </mc:Fallback>
      </mc:AlternateContent>
      <p:pic>
        <p:nvPicPr>
          <p:cNvPr id="7" name="Imagen 6">
            <a:extLst>
              <a:ext uri="{FF2B5EF4-FFF2-40B4-BE49-F238E27FC236}">
                <a16:creationId xmlns:a16="http://schemas.microsoft.com/office/drawing/2014/main" id="{83D80FF5-495D-1A83-3EF2-166995906982}"/>
              </a:ext>
            </a:extLst>
          </p:cNvPr>
          <p:cNvPicPr/>
          <p:nvPr/>
        </p:nvPicPr>
        <p:blipFill>
          <a:blip r:embed="rId5"/>
          <a:stretch>
            <a:fillRect/>
          </a:stretch>
        </p:blipFill>
        <p:spPr>
          <a:xfrm>
            <a:off x="1384662" y="2924085"/>
            <a:ext cx="4236296" cy="1735068"/>
          </a:xfrm>
          <a:prstGeom prst="rect">
            <a:avLst/>
          </a:prstGeom>
        </p:spPr>
      </p:pic>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36E6029C-C9B7-76B4-149C-36A17C4A22F3}"/>
                  </a:ext>
                </a:extLst>
              </p:cNvPr>
              <p:cNvSpPr/>
              <p:nvPr/>
            </p:nvSpPr>
            <p:spPr>
              <a:xfrm>
                <a:off x="126427" y="4725385"/>
                <a:ext cx="4880962" cy="29354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1200" b="1" i="0" smtClean="0">
                          <a:latin typeface="Cambria Math" panose="02040503050406030204" pitchFamily="18" charset="0"/>
                        </a:rPr>
                        <m:t>𝐏𝐫𝐨𝐛𝐥𝐞𝐦𝐚</m:t>
                      </m:r>
                      <m:r>
                        <a:rPr lang="es-ES" sz="1200" b="1" i="0" smtClean="0">
                          <a:latin typeface="Cambria Math" panose="02040503050406030204" pitchFamily="18" charset="0"/>
                        </a:rPr>
                        <m:t> </m:t>
                      </m:r>
                      <m:r>
                        <a:rPr lang="es-ES" sz="1200" b="1" i="1" smtClean="0">
                          <a:latin typeface="Cambria Math" panose="02040503050406030204" pitchFamily="18" charset="0"/>
                        </a:rPr>
                        <m:t>𝟑</m:t>
                      </m:r>
                      <m:r>
                        <a:rPr lang="es-ES" sz="1200" b="0" i="0" smtClean="0">
                          <a:latin typeface="Cambria Math" panose="02040503050406030204" pitchFamily="18" charset="0"/>
                        </a:rPr>
                        <m:t>. </m:t>
                      </m:r>
                      <m:r>
                        <m:rPr>
                          <m:sty m:val="p"/>
                        </m:rPr>
                        <a:rPr lang="es-ES" sz="1200" b="0" i="0" smtClean="0">
                          <a:latin typeface="Cambria Math" panose="02040503050406030204" pitchFamily="18" charset="0"/>
                        </a:rPr>
                        <m:t>Para</m:t>
                      </m:r>
                      <m:r>
                        <a:rPr lang="es-ES" sz="1200" b="0" i="0" smtClean="0">
                          <a:latin typeface="Cambria Math" panose="02040503050406030204" pitchFamily="18" charset="0"/>
                        </a:rPr>
                        <m:t> </m:t>
                      </m:r>
                      <m:r>
                        <m:rPr>
                          <m:sty m:val="p"/>
                        </m:rPr>
                        <a:rPr lang="es-ES" sz="1200" b="0" i="0" smtClean="0">
                          <a:latin typeface="Cambria Math" panose="02040503050406030204" pitchFamily="18" charset="0"/>
                        </a:rPr>
                        <m:t>el</m:t>
                      </m:r>
                      <m:r>
                        <a:rPr lang="es-ES" sz="1200" b="0" i="0" smtClean="0">
                          <a:latin typeface="Cambria Math" panose="02040503050406030204" pitchFamily="18" charset="0"/>
                        </a:rPr>
                        <m:t> </m:t>
                      </m:r>
                      <m:r>
                        <m:rPr>
                          <m:sty m:val="p"/>
                        </m:rPr>
                        <a:rPr lang="es-ES" sz="1200" b="0" i="0" smtClean="0">
                          <a:latin typeface="Cambria Math" panose="02040503050406030204" pitchFamily="18" charset="0"/>
                        </a:rPr>
                        <m:t>diagrama</m:t>
                      </m:r>
                      <m:r>
                        <a:rPr lang="es-ES" sz="1200" b="0" i="0" smtClean="0">
                          <a:latin typeface="Cambria Math" panose="02040503050406030204" pitchFamily="18" charset="0"/>
                        </a:rPr>
                        <m:t> </m:t>
                      </m:r>
                      <m:r>
                        <m:rPr>
                          <m:sty m:val="p"/>
                        </m:rPr>
                        <a:rPr lang="es-ES" sz="1200" b="0" i="0" smtClean="0">
                          <a:latin typeface="Cambria Math" panose="02040503050406030204" pitchFamily="18" charset="0"/>
                        </a:rPr>
                        <m:t>de</m:t>
                      </m:r>
                      <m:r>
                        <a:rPr lang="es-ES" sz="1200" b="0" i="0" smtClean="0">
                          <a:latin typeface="Cambria Math" panose="02040503050406030204" pitchFamily="18" charset="0"/>
                        </a:rPr>
                        <m:t> </m:t>
                      </m:r>
                      <m:r>
                        <m:rPr>
                          <m:sty m:val="p"/>
                        </m:rPr>
                        <a:rPr lang="es-ES" sz="1200" b="0" i="0" smtClean="0">
                          <a:latin typeface="Cambria Math" panose="02040503050406030204" pitchFamily="18" charset="0"/>
                        </a:rPr>
                        <m:t>bloques</m:t>
                      </m:r>
                      <m:r>
                        <a:rPr lang="es-ES" sz="1200" b="0" i="0" smtClean="0">
                          <a:latin typeface="Cambria Math" panose="02040503050406030204" pitchFamily="18" charset="0"/>
                        </a:rPr>
                        <m:t> </m:t>
                      </m:r>
                      <m:r>
                        <m:rPr>
                          <m:sty m:val="p"/>
                        </m:rPr>
                        <a:rPr lang="es-ES" sz="1200" b="0" i="0" smtClean="0">
                          <a:latin typeface="Cambria Math" panose="02040503050406030204" pitchFamily="18" charset="0"/>
                        </a:rPr>
                        <m:t>de</m:t>
                      </m:r>
                      <m:r>
                        <a:rPr lang="es-ES" sz="1200" b="0" i="0" smtClean="0">
                          <a:latin typeface="Cambria Math" panose="02040503050406030204" pitchFamily="18" charset="0"/>
                        </a:rPr>
                        <m:t> </m:t>
                      </m:r>
                      <m:r>
                        <m:rPr>
                          <m:sty m:val="p"/>
                        </m:rPr>
                        <a:rPr lang="es-ES" sz="1200" b="0" i="0" smtClean="0">
                          <a:latin typeface="Cambria Math" panose="02040503050406030204" pitchFamily="18" charset="0"/>
                        </a:rPr>
                        <m:t>la</m:t>
                      </m:r>
                      <m:r>
                        <a:rPr lang="es-ES" sz="1200" b="0" i="0" smtClean="0">
                          <a:latin typeface="Cambria Math" panose="02040503050406030204" pitchFamily="18" charset="0"/>
                        </a:rPr>
                        <m:t> </m:t>
                      </m:r>
                      <m:r>
                        <m:rPr>
                          <m:sty m:val="p"/>
                        </m:rPr>
                        <a:rPr lang="es-ES" sz="1200" b="0" i="0" smtClean="0">
                          <a:latin typeface="Cambria Math" panose="02040503050406030204" pitchFamily="18" charset="0"/>
                        </a:rPr>
                        <m:t>figura</m:t>
                      </m:r>
                      <m:r>
                        <a:rPr lang="es-ES" sz="1200" b="0" i="0" smtClean="0">
                          <a:latin typeface="Cambria Math" panose="02040503050406030204" pitchFamily="18" charset="0"/>
                        </a:rPr>
                        <m:t>, </m:t>
                      </m:r>
                      <m:r>
                        <m:rPr>
                          <m:sty m:val="p"/>
                        </m:rPr>
                        <a:rPr lang="es-ES" sz="1200" b="0" i="0" smtClean="0">
                          <a:latin typeface="Cambria Math" panose="02040503050406030204" pitchFamily="18" charset="0"/>
                        </a:rPr>
                        <m:t>encontrar</m:t>
                      </m:r>
                      <m:r>
                        <a:rPr lang="es-ES" sz="1200" b="0" i="0" smtClean="0">
                          <a:latin typeface="Cambria Math" panose="02040503050406030204" pitchFamily="18" charset="0"/>
                        </a:rPr>
                        <m:t> </m:t>
                      </m:r>
                      <m:sSub>
                        <m:sSubPr>
                          <m:ctrlPr>
                            <a:rPr lang="es-ES" sz="1200" b="0" i="1" smtClean="0">
                              <a:latin typeface="Cambria Math" panose="02040503050406030204" pitchFamily="18" charset="0"/>
                            </a:rPr>
                          </m:ctrlPr>
                        </m:sSubPr>
                        <m:e>
                          <m:r>
                            <m:rPr>
                              <m:sty m:val="p"/>
                            </m:rPr>
                            <a:rPr lang="es-ES" sz="1200" b="0" i="0" smtClean="0">
                              <a:latin typeface="Cambria Math" panose="02040503050406030204" pitchFamily="18" charset="0"/>
                            </a:rPr>
                            <m:t>G</m:t>
                          </m:r>
                        </m:e>
                        <m:sub>
                          <m:r>
                            <m:rPr>
                              <m:sty m:val="p"/>
                            </m:rPr>
                            <a:rPr lang="es-ES" sz="1200" b="0" i="0" smtClean="0">
                              <a:latin typeface="Cambria Math" panose="02040503050406030204" pitchFamily="18" charset="0"/>
                            </a:rPr>
                            <m:t>eq</m:t>
                          </m:r>
                        </m:sub>
                      </m:sSub>
                      <m:r>
                        <m:rPr>
                          <m:sty m:val="p"/>
                        </m:rPr>
                        <a:rPr lang="es-ES" sz="1200" b="0" i="0" smtClean="0">
                          <a:latin typeface="Cambria Math" panose="02040503050406030204" pitchFamily="18" charset="0"/>
                        </a:rPr>
                        <m:t>y</m:t>
                      </m:r>
                      <m:r>
                        <a:rPr lang="es-ES" sz="1200" b="0" i="0" smtClean="0">
                          <a:latin typeface="Cambria Math" panose="02040503050406030204" pitchFamily="18" charset="0"/>
                        </a:rPr>
                        <m:t> </m:t>
                      </m:r>
                      <m:sSub>
                        <m:sSubPr>
                          <m:ctrlPr>
                            <a:rPr lang="es-ES" sz="1200" b="0" i="1" smtClean="0">
                              <a:latin typeface="Cambria Math" panose="02040503050406030204" pitchFamily="18" charset="0"/>
                            </a:rPr>
                          </m:ctrlPr>
                        </m:sSubPr>
                        <m:e>
                          <m:r>
                            <m:rPr>
                              <m:sty m:val="p"/>
                            </m:rPr>
                            <a:rPr lang="es-ES" sz="1200" b="0" i="0" smtClean="0">
                              <a:latin typeface="Cambria Math" panose="02040503050406030204" pitchFamily="18" charset="0"/>
                            </a:rPr>
                            <m:t>H</m:t>
                          </m:r>
                        </m:e>
                        <m:sub>
                          <m:r>
                            <m:rPr>
                              <m:sty m:val="p"/>
                            </m:rPr>
                            <a:rPr lang="es-ES" sz="1200" b="0" i="0" smtClean="0">
                              <a:latin typeface="Cambria Math" panose="02040503050406030204" pitchFamily="18" charset="0"/>
                            </a:rPr>
                            <m:t>eq</m:t>
                          </m:r>
                        </m:sub>
                      </m:sSub>
                      <m:r>
                        <a:rPr lang="es-ES" sz="1200" b="0" i="0" smtClean="0">
                          <a:latin typeface="Cambria Math" panose="02040503050406030204" pitchFamily="18" charset="0"/>
                        </a:rPr>
                        <m:t>:</m:t>
                      </m:r>
                    </m:oMath>
                  </m:oMathPara>
                </a14:m>
                <a:endParaRPr lang="es-ES" sz="1200" dirty="0">
                  <a:latin typeface="+mj-lt"/>
                </a:endParaRPr>
              </a:p>
            </p:txBody>
          </p:sp>
        </mc:Choice>
        <mc:Fallback xmlns="">
          <p:sp>
            <p:nvSpPr>
              <p:cNvPr id="8" name="Rectángulo 7">
                <a:extLst>
                  <a:ext uri="{FF2B5EF4-FFF2-40B4-BE49-F238E27FC236}">
                    <a16:creationId xmlns:a16="http://schemas.microsoft.com/office/drawing/2014/main" id="{36E6029C-C9B7-76B4-149C-36A17C4A22F3}"/>
                  </a:ext>
                </a:extLst>
              </p:cNvPr>
              <p:cNvSpPr>
                <a:spLocks noRot="1" noChangeAspect="1" noMove="1" noResize="1" noEditPoints="1" noAdjustHandles="1" noChangeArrowheads="1" noChangeShapeType="1" noTextEdit="1"/>
              </p:cNvSpPr>
              <p:nvPr/>
            </p:nvSpPr>
            <p:spPr>
              <a:xfrm>
                <a:off x="126427" y="4725385"/>
                <a:ext cx="4880962" cy="293542"/>
              </a:xfrm>
              <a:prstGeom prst="rect">
                <a:avLst/>
              </a:prstGeom>
              <a:blipFill>
                <a:blip r:embed="rId6"/>
                <a:stretch>
                  <a:fillRect r="-1000" b="-2083"/>
                </a:stretch>
              </a:blipFill>
            </p:spPr>
            <p:txBody>
              <a:bodyPr/>
              <a:lstStyle/>
              <a:p>
                <a:r>
                  <a:rPr lang="es-ES">
                    <a:noFill/>
                  </a:rPr>
                  <a:t> </a:t>
                </a:r>
              </a:p>
            </p:txBody>
          </p:sp>
        </mc:Fallback>
      </mc:AlternateContent>
      <p:pic>
        <p:nvPicPr>
          <p:cNvPr id="9" name="Imagen 8">
            <a:extLst>
              <a:ext uri="{FF2B5EF4-FFF2-40B4-BE49-F238E27FC236}">
                <a16:creationId xmlns:a16="http://schemas.microsoft.com/office/drawing/2014/main" id="{CA88C62D-302F-9005-AB17-F44B5AF3B197}"/>
              </a:ext>
            </a:extLst>
          </p:cNvPr>
          <p:cNvPicPr/>
          <p:nvPr/>
        </p:nvPicPr>
        <p:blipFill>
          <a:blip r:embed="rId7"/>
          <a:stretch>
            <a:fillRect/>
          </a:stretch>
        </p:blipFill>
        <p:spPr>
          <a:xfrm>
            <a:off x="1896895" y="5018927"/>
            <a:ext cx="4236296" cy="1535729"/>
          </a:xfrm>
          <a:prstGeom prst="rect">
            <a:avLst/>
          </a:prstGeom>
        </p:spPr>
      </p:pic>
      <p:sp>
        <p:nvSpPr>
          <p:cNvPr id="10" name="Marcador de número de diapositiva 1">
            <a:extLst>
              <a:ext uri="{FF2B5EF4-FFF2-40B4-BE49-F238E27FC236}">
                <a16:creationId xmlns:a16="http://schemas.microsoft.com/office/drawing/2014/main" id="{D75DC651-CDC7-4FD8-8AB9-2C7E79402838}"/>
              </a:ext>
            </a:extLst>
          </p:cNvPr>
          <p:cNvSpPr txBox="1">
            <a:spLocks/>
          </p:cNvSpPr>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marL="0" algn="l" defTabSz="914400" rtl="0" eaLnBrk="0" fontAlgn="base" latinLnBrk="0"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152</a:t>
            </a:fld>
            <a:endParaRPr lang="es-ES_tradnl" altLang="es-ES" dirty="0"/>
          </a:p>
        </p:txBody>
      </p:sp>
    </p:spTree>
    <p:extLst>
      <p:ext uri="{BB962C8B-B14F-4D97-AF65-F5344CB8AC3E}">
        <p14:creationId xmlns:p14="http://schemas.microsoft.com/office/powerpoint/2010/main" val="237878924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D947920-0436-41D4-8809-9A99ACD68F16}"/>
              </a:ext>
            </a:extLst>
          </p:cNvPr>
          <p:cNvSpPr txBox="1"/>
          <p:nvPr/>
        </p:nvSpPr>
        <p:spPr>
          <a:xfrm>
            <a:off x="317862" y="890676"/>
            <a:ext cx="8826137" cy="461665"/>
          </a:xfrm>
          <a:prstGeom prst="rect">
            <a:avLst/>
          </a:prstGeom>
          <a:noFill/>
        </p:spPr>
        <p:txBody>
          <a:bodyPr wrap="square">
            <a:spAutoFit/>
          </a:bodyPr>
          <a:lstStyle/>
          <a:p>
            <a:r>
              <a:rPr lang="es-ES" sz="1200" b="1" dirty="0"/>
              <a:t>Problema 4.</a:t>
            </a:r>
            <a:r>
              <a:rPr lang="es-ES" sz="1200" dirty="0"/>
              <a:t> Para el diagrama de bloques de la figura, encontrar </a:t>
            </a:r>
            <a:r>
              <a:rPr lang="es-ES" sz="1200" dirty="0" err="1"/>
              <a:t>G</a:t>
            </a:r>
            <a:r>
              <a:rPr lang="es-ES" sz="1200" baseline="-25000" dirty="0" err="1"/>
              <a:t>eq</a:t>
            </a:r>
            <a:r>
              <a:rPr lang="es-ES" sz="1200" dirty="0"/>
              <a:t> y </a:t>
            </a:r>
            <a:r>
              <a:rPr lang="es-ES" sz="1200" dirty="0" err="1"/>
              <a:t>H</a:t>
            </a:r>
            <a:r>
              <a:rPr lang="es-ES" sz="1200" baseline="-25000" dirty="0" err="1"/>
              <a:t>eq</a:t>
            </a:r>
            <a:r>
              <a:rPr lang="es-ES" sz="1200" dirty="0"/>
              <a:t>. Calcular también la función de transferencia equivalente para que el sistema tenga realimentación unitaria.</a:t>
            </a:r>
          </a:p>
        </p:txBody>
      </p:sp>
      <p:pic>
        <p:nvPicPr>
          <p:cNvPr id="6" name="Imagen 5">
            <a:extLst>
              <a:ext uri="{FF2B5EF4-FFF2-40B4-BE49-F238E27FC236}">
                <a16:creationId xmlns:a16="http://schemas.microsoft.com/office/drawing/2014/main" id="{8BBDCC09-796A-4012-2C9C-B16BDDDDC290}"/>
              </a:ext>
            </a:extLst>
          </p:cNvPr>
          <p:cNvPicPr/>
          <p:nvPr/>
        </p:nvPicPr>
        <p:blipFill>
          <a:blip r:embed="rId2"/>
          <a:stretch>
            <a:fillRect/>
          </a:stretch>
        </p:blipFill>
        <p:spPr>
          <a:xfrm>
            <a:off x="2709799" y="1352341"/>
            <a:ext cx="3724402" cy="1462345"/>
          </a:xfrm>
          <a:prstGeom prst="rect">
            <a:avLst/>
          </a:prstGeom>
        </p:spPr>
      </p:pic>
      <p:sp>
        <p:nvSpPr>
          <p:cNvPr id="4" name="Marcador de número de diapositiva 1">
            <a:extLst>
              <a:ext uri="{FF2B5EF4-FFF2-40B4-BE49-F238E27FC236}">
                <a16:creationId xmlns:a16="http://schemas.microsoft.com/office/drawing/2014/main" id="{FC6C58A9-DA32-4DBF-88B2-EF9E8D48646B}"/>
              </a:ext>
            </a:extLst>
          </p:cNvPr>
          <p:cNvSpPr txBox="1">
            <a:spLocks/>
          </p:cNvSpPr>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marL="0" algn="l" defTabSz="914400" rtl="0" eaLnBrk="0" fontAlgn="base" latinLnBrk="0"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153</a:t>
            </a:fld>
            <a:endParaRPr lang="es-ES_tradnl" altLang="es-ES" dirty="0"/>
          </a:p>
        </p:txBody>
      </p:sp>
    </p:spTree>
    <p:extLst>
      <p:ext uri="{BB962C8B-B14F-4D97-AF65-F5344CB8AC3E}">
        <p14:creationId xmlns:p14="http://schemas.microsoft.com/office/powerpoint/2010/main" val="153519153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ACB48FB3-A833-48DF-8DBD-23ED13FA6905}"/>
              </a:ext>
            </a:extLst>
          </p:cNvPr>
          <p:cNvSpPr>
            <a:spLocks noGrp="1"/>
          </p:cNvSpPr>
          <p:nvPr>
            <p:ph type="sldNum" sz="quarter" idx="11"/>
          </p:nvPr>
        </p:nvSpPr>
        <p:spPr bwMode="auto">
          <a:xfrm>
            <a:off x="8675688" y="0"/>
            <a:ext cx="5715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itchFamily="-84" charset="0"/>
                <a:ea typeface="ＭＳ Ｐゴシック" pitchFamily="-84" charset="-128"/>
                <a:cs typeface="+mn-cs"/>
              </a:defRPr>
            </a:lvl1pPr>
            <a:lvl2pPr marL="457200" algn="l" rtl="0" eaLnBrk="0" fontAlgn="base" hangingPunct="0">
              <a:spcBef>
                <a:spcPct val="0"/>
              </a:spcBef>
              <a:spcAft>
                <a:spcPct val="0"/>
              </a:spcAft>
              <a:defRPr sz="2400" kern="1200">
                <a:solidFill>
                  <a:schemeClr val="tx1"/>
                </a:solidFill>
                <a:latin typeface="Times" pitchFamily="-84"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Times" pitchFamily="-84"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Times" pitchFamily="-84"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Times" pitchFamily="-84" charset="0"/>
                <a:ea typeface="ＭＳ Ｐゴシック" pitchFamily="-84" charset="-128"/>
                <a:cs typeface="+mn-cs"/>
              </a:defRPr>
            </a:lvl5pPr>
            <a:lvl6pPr marL="2286000" algn="l" defTabSz="914400" rtl="0" eaLnBrk="1" latinLnBrk="0" hangingPunct="1">
              <a:defRPr sz="2400" kern="1200">
                <a:solidFill>
                  <a:schemeClr val="tx1"/>
                </a:solidFill>
                <a:latin typeface="Times" pitchFamily="-84" charset="0"/>
                <a:ea typeface="ＭＳ Ｐゴシック" pitchFamily="-84" charset="-128"/>
                <a:cs typeface="+mn-cs"/>
              </a:defRPr>
            </a:lvl6pPr>
            <a:lvl7pPr marL="2743200" algn="l" defTabSz="914400" rtl="0" eaLnBrk="1" latinLnBrk="0" hangingPunct="1">
              <a:defRPr sz="2400" kern="1200">
                <a:solidFill>
                  <a:schemeClr val="tx1"/>
                </a:solidFill>
                <a:latin typeface="Times" pitchFamily="-84" charset="0"/>
                <a:ea typeface="ＭＳ Ｐゴシック" pitchFamily="-84" charset="-128"/>
                <a:cs typeface="+mn-cs"/>
              </a:defRPr>
            </a:lvl7pPr>
            <a:lvl8pPr marL="3200400" algn="l" defTabSz="914400" rtl="0" eaLnBrk="1" latinLnBrk="0" hangingPunct="1">
              <a:defRPr sz="2400" kern="1200">
                <a:solidFill>
                  <a:schemeClr val="tx1"/>
                </a:solidFill>
                <a:latin typeface="Times" pitchFamily="-84" charset="0"/>
                <a:ea typeface="ＭＳ Ｐゴシック" pitchFamily="-84" charset="-128"/>
                <a:cs typeface="+mn-cs"/>
              </a:defRPr>
            </a:lvl8pPr>
            <a:lvl9pPr marL="3657600" algn="l" defTabSz="914400" rtl="0" eaLnBrk="1" latinLnBrk="0" hangingPunct="1">
              <a:defRPr sz="2400" kern="1200">
                <a:solidFill>
                  <a:schemeClr val="tx1"/>
                </a:solidFill>
                <a:latin typeface="Times" pitchFamily="-84" charset="0"/>
                <a:ea typeface="ＭＳ Ｐゴシック" pitchFamily="-84" charset="-128"/>
                <a:cs typeface="+mn-cs"/>
              </a:defRPr>
            </a:lvl9pPr>
          </a:lstStyle>
          <a:p>
            <a:fld id="{C9C6D99E-ED93-4CFA-998F-63AF820EDD52}" type="slidenum">
              <a:rPr lang="es-ES_tradnl" smtClean="0"/>
              <a:pPr/>
              <a:t>154</a:t>
            </a:fld>
            <a:endParaRPr lang="es-ES_tradnl"/>
          </a:p>
        </p:txBody>
      </p:sp>
      <p:pic>
        <p:nvPicPr>
          <p:cNvPr id="3" name="Imagen 2">
            <a:extLst>
              <a:ext uri="{FF2B5EF4-FFF2-40B4-BE49-F238E27FC236}">
                <a16:creationId xmlns:a16="http://schemas.microsoft.com/office/drawing/2014/main" id="{AE8F0E6F-F23A-459F-A681-C070C8FD1E73}"/>
              </a:ext>
            </a:extLst>
          </p:cNvPr>
          <p:cNvPicPr/>
          <p:nvPr/>
        </p:nvPicPr>
        <p:blipFill>
          <a:blip r:embed="rId2"/>
          <a:stretch>
            <a:fillRect/>
          </a:stretch>
        </p:blipFill>
        <p:spPr>
          <a:xfrm>
            <a:off x="1470521" y="1484784"/>
            <a:ext cx="5986373" cy="1728192"/>
          </a:xfrm>
          <a:prstGeom prst="rect">
            <a:avLst/>
          </a:prstGeom>
        </p:spPr>
      </p:pic>
      <p:pic>
        <p:nvPicPr>
          <p:cNvPr id="4" name="Imagen 3">
            <a:extLst>
              <a:ext uri="{FF2B5EF4-FFF2-40B4-BE49-F238E27FC236}">
                <a16:creationId xmlns:a16="http://schemas.microsoft.com/office/drawing/2014/main" id="{AF375364-2A3D-4DC1-A841-ADBF57183130}"/>
              </a:ext>
            </a:extLst>
          </p:cNvPr>
          <p:cNvPicPr/>
          <p:nvPr/>
        </p:nvPicPr>
        <p:blipFill>
          <a:blip r:embed="rId3"/>
          <a:stretch>
            <a:fillRect/>
          </a:stretch>
        </p:blipFill>
        <p:spPr>
          <a:xfrm>
            <a:off x="1763688" y="4725144"/>
            <a:ext cx="5400040" cy="784860"/>
          </a:xfrm>
          <a:prstGeom prst="rect">
            <a:avLst/>
          </a:prstGeom>
        </p:spPr>
      </p:pic>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4ECF8E95-569C-41BE-8552-501F3FF1BC5E}"/>
                  </a:ext>
                </a:extLst>
              </p:cNvPr>
              <p:cNvSpPr/>
              <p:nvPr/>
            </p:nvSpPr>
            <p:spPr>
              <a:xfrm>
                <a:off x="64651" y="728700"/>
                <a:ext cx="7099077"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b="1" i="0" smtClean="0">
                          <a:latin typeface="Cambria Math" panose="02040503050406030204" pitchFamily="18" charset="0"/>
                        </a:rPr>
                        <m:t>𝐏𝐫𝐨𝐛𝐥𝐞𝐦𝐚</m:t>
                      </m:r>
                      <m:r>
                        <a:rPr lang="es-ES" b="1" i="0" smtClean="0">
                          <a:latin typeface="Cambria Math" panose="02040503050406030204" pitchFamily="18" charset="0"/>
                        </a:rPr>
                        <m:t> </m:t>
                      </m:r>
                      <m:r>
                        <a:rPr lang="es-ES" b="1" i="0" smtClean="0">
                          <a:latin typeface="Cambria Math" panose="02040503050406030204" pitchFamily="18" charset="0"/>
                        </a:rPr>
                        <m:t>𝟏</m:t>
                      </m:r>
                      <m:r>
                        <a:rPr lang="es-ES" b="0" i="0" smtClean="0">
                          <a:latin typeface="Cambria Math" panose="02040503050406030204" pitchFamily="18" charset="0"/>
                        </a:rPr>
                        <m:t>. </m:t>
                      </m:r>
                      <m:r>
                        <m:rPr>
                          <m:sty m:val="p"/>
                        </m:rPr>
                        <a:rPr lang="es-ES" b="0" i="0" smtClean="0">
                          <a:latin typeface="Cambria Math" panose="02040503050406030204" pitchFamily="18" charset="0"/>
                        </a:rPr>
                        <m:t>Obtener</m:t>
                      </m:r>
                      <m:r>
                        <a:rPr lang="es-ES" b="0" i="0" smtClean="0">
                          <a:latin typeface="Cambria Math" panose="02040503050406030204" pitchFamily="18" charset="0"/>
                        </a:rPr>
                        <m:t> </m:t>
                      </m:r>
                      <m:r>
                        <m:rPr>
                          <m:sty m:val="p"/>
                        </m:rPr>
                        <a:rPr lang="es-ES" b="0" i="0" smtClean="0">
                          <a:latin typeface="Cambria Math" panose="02040503050406030204" pitchFamily="18" charset="0"/>
                        </a:rPr>
                        <m:t>la</m:t>
                      </m:r>
                      <m:r>
                        <a:rPr lang="es-ES" b="0" i="0" smtClean="0">
                          <a:latin typeface="Cambria Math" panose="02040503050406030204" pitchFamily="18" charset="0"/>
                        </a:rPr>
                        <m:t> </m:t>
                      </m:r>
                      <m:r>
                        <m:rPr>
                          <m:sty m:val="p"/>
                        </m:rPr>
                        <a:rPr lang="es-ES" b="0" i="0" smtClean="0">
                          <a:latin typeface="Cambria Math" panose="02040503050406030204" pitchFamily="18" charset="0"/>
                        </a:rPr>
                        <m:t>funci</m:t>
                      </m:r>
                      <m:r>
                        <a:rPr lang="es-ES" b="0" i="0" smtClean="0">
                          <a:latin typeface="Cambria Math" panose="02040503050406030204" pitchFamily="18" charset="0"/>
                        </a:rPr>
                        <m:t>ó</m:t>
                      </m:r>
                      <m:r>
                        <m:rPr>
                          <m:sty m:val="p"/>
                        </m:rPr>
                        <a:rPr lang="es-ES" b="0" i="0" smtClean="0">
                          <a:latin typeface="Cambria Math" panose="02040503050406030204" pitchFamily="18" charset="0"/>
                        </a:rPr>
                        <m:t>n</m:t>
                      </m:r>
                      <m:r>
                        <a:rPr lang="es-ES" b="0" i="0" smtClean="0">
                          <a:latin typeface="Cambria Math" panose="02040503050406030204" pitchFamily="18" charset="0"/>
                        </a:rPr>
                        <m:t> </m:t>
                      </m:r>
                      <m:r>
                        <m:rPr>
                          <m:sty m:val="p"/>
                        </m:rPr>
                        <a:rPr lang="es-ES" b="0" i="0" smtClean="0">
                          <a:latin typeface="Cambria Math" panose="02040503050406030204" pitchFamily="18" charset="0"/>
                        </a:rPr>
                        <m:t>de</m:t>
                      </m:r>
                      <m:r>
                        <a:rPr lang="es-ES" b="0" i="0" smtClean="0">
                          <a:latin typeface="Cambria Math" panose="02040503050406030204" pitchFamily="18" charset="0"/>
                        </a:rPr>
                        <m:t> </m:t>
                      </m:r>
                      <m:r>
                        <m:rPr>
                          <m:sty m:val="p"/>
                        </m:rPr>
                        <a:rPr lang="es-ES" b="0" i="0" smtClean="0">
                          <a:latin typeface="Cambria Math" panose="02040503050406030204" pitchFamily="18" charset="0"/>
                        </a:rPr>
                        <m:t>transferencia</m:t>
                      </m:r>
                      <m:r>
                        <a:rPr lang="es-ES" b="0" i="0" smtClean="0">
                          <a:latin typeface="Cambria Math" panose="02040503050406030204" pitchFamily="18" charset="0"/>
                        </a:rPr>
                        <m:t> </m:t>
                      </m:r>
                      <m:r>
                        <m:rPr>
                          <m:sty m:val="p"/>
                        </m:rPr>
                        <a:rPr lang="es-ES" b="0" i="0" smtClean="0">
                          <a:latin typeface="Cambria Math" panose="02040503050406030204" pitchFamily="18" charset="0"/>
                        </a:rPr>
                        <m:t>del</m:t>
                      </m:r>
                      <m:r>
                        <a:rPr lang="es-ES" b="0" i="0" smtClean="0">
                          <a:latin typeface="Cambria Math" panose="02040503050406030204" pitchFamily="18" charset="0"/>
                        </a:rPr>
                        <m:t> </m:t>
                      </m:r>
                      <m:r>
                        <m:rPr>
                          <m:sty m:val="p"/>
                        </m:rPr>
                        <a:rPr lang="es-ES" b="0" i="0" smtClean="0">
                          <a:latin typeface="Cambria Math" panose="02040503050406030204" pitchFamily="18" charset="0"/>
                        </a:rPr>
                        <m:t>siguiente</m:t>
                      </m:r>
                      <m:r>
                        <a:rPr lang="es-ES" b="0" i="0" smtClean="0">
                          <a:latin typeface="Cambria Math" panose="02040503050406030204" pitchFamily="18" charset="0"/>
                        </a:rPr>
                        <m:t> </m:t>
                      </m:r>
                      <m:r>
                        <m:rPr>
                          <m:sty m:val="p"/>
                        </m:rPr>
                        <a:rPr lang="es-ES" b="0" i="0" smtClean="0">
                          <a:latin typeface="Cambria Math" panose="02040503050406030204" pitchFamily="18" charset="0"/>
                        </a:rPr>
                        <m:t>diagrama</m:t>
                      </m:r>
                      <m:r>
                        <a:rPr lang="es-ES" b="0" i="0" smtClean="0">
                          <a:latin typeface="Cambria Math" panose="02040503050406030204" pitchFamily="18" charset="0"/>
                        </a:rPr>
                        <m:t> </m:t>
                      </m:r>
                      <m:r>
                        <m:rPr>
                          <m:sty m:val="p"/>
                        </m:rPr>
                        <a:rPr lang="es-ES" b="0" i="0" smtClean="0">
                          <a:latin typeface="Cambria Math" panose="02040503050406030204" pitchFamily="18" charset="0"/>
                        </a:rPr>
                        <m:t>de</m:t>
                      </m:r>
                      <m:r>
                        <a:rPr lang="es-ES" b="0" i="0" smtClean="0">
                          <a:latin typeface="Cambria Math" panose="02040503050406030204" pitchFamily="18" charset="0"/>
                        </a:rPr>
                        <m:t> </m:t>
                      </m:r>
                      <m:r>
                        <m:rPr>
                          <m:sty m:val="p"/>
                        </m:rPr>
                        <a:rPr lang="es-ES" b="0" i="0" smtClean="0">
                          <a:latin typeface="Cambria Math" panose="02040503050406030204" pitchFamily="18" charset="0"/>
                        </a:rPr>
                        <m:t>bloques</m:t>
                      </m:r>
                      <m:r>
                        <a:rPr lang="es-ES" b="0" i="0" smtClean="0">
                          <a:latin typeface="Cambria Math" panose="02040503050406030204" pitchFamily="18" charset="0"/>
                        </a:rPr>
                        <m:t>.</m:t>
                      </m:r>
                    </m:oMath>
                  </m:oMathPara>
                </a14:m>
                <a:endParaRPr lang="es-ES" dirty="0"/>
              </a:p>
            </p:txBody>
          </p:sp>
        </mc:Choice>
        <mc:Fallback xmlns="">
          <p:sp>
            <p:nvSpPr>
              <p:cNvPr id="7" name="Rectángulo 6">
                <a:extLst>
                  <a:ext uri="{FF2B5EF4-FFF2-40B4-BE49-F238E27FC236}">
                    <a16:creationId xmlns:a16="http://schemas.microsoft.com/office/drawing/2014/main" id="{4ECF8E95-569C-41BE-8552-501F3FF1BC5E}"/>
                  </a:ext>
                </a:extLst>
              </p:cNvPr>
              <p:cNvSpPr>
                <a:spLocks noRot="1" noChangeAspect="1" noMove="1" noResize="1" noEditPoints="1" noAdjustHandles="1" noChangeArrowheads="1" noChangeShapeType="1" noTextEdit="1"/>
              </p:cNvSpPr>
              <p:nvPr/>
            </p:nvSpPr>
            <p:spPr>
              <a:xfrm>
                <a:off x="64651" y="728700"/>
                <a:ext cx="7099077" cy="369332"/>
              </a:xfrm>
              <a:prstGeom prst="rect">
                <a:avLst/>
              </a:prstGeom>
              <a:blipFill>
                <a:blip r:embed="rId4"/>
                <a:stretch>
                  <a:fillRect r="-17440" b="-15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97C533BF-6D2C-4B7B-8CAB-C19A1DF71789}"/>
                  </a:ext>
                </a:extLst>
              </p:cNvPr>
              <p:cNvSpPr/>
              <p:nvPr/>
            </p:nvSpPr>
            <p:spPr>
              <a:xfrm>
                <a:off x="1470521" y="4325034"/>
                <a:ext cx="1733327"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s-ES" sz="1800" b="0" i="0" smtClean="0">
                          <a:latin typeface="Cambria Math" panose="02040503050406030204" pitchFamily="18" charset="0"/>
                        </a:rPr>
                        <m:t>Soluci</m:t>
                      </m:r>
                      <m:r>
                        <a:rPr lang="es-ES" sz="1800" b="0" i="0" smtClean="0">
                          <a:latin typeface="Cambria Math" panose="02040503050406030204" pitchFamily="18" charset="0"/>
                        </a:rPr>
                        <m:t>ó</m:t>
                      </m:r>
                      <m:r>
                        <m:rPr>
                          <m:sty m:val="p"/>
                        </m:rPr>
                        <a:rPr lang="es-ES" sz="1800" b="0" i="0" smtClean="0">
                          <a:latin typeface="Cambria Math" panose="02040503050406030204" pitchFamily="18" charset="0"/>
                        </a:rPr>
                        <m:t>n</m:t>
                      </m:r>
                      <m:r>
                        <a:rPr lang="es-ES" sz="1800" b="0" i="0" smtClean="0">
                          <a:latin typeface="Cambria Math" panose="02040503050406030204" pitchFamily="18" charset="0"/>
                        </a:rPr>
                        <m:t>:</m:t>
                      </m:r>
                    </m:oMath>
                  </m:oMathPara>
                </a14:m>
                <a:endParaRPr lang="es-ES" sz="1800" dirty="0"/>
              </a:p>
            </p:txBody>
          </p:sp>
        </mc:Choice>
        <mc:Fallback xmlns="">
          <p:sp>
            <p:nvSpPr>
              <p:cNvPr id="8" name="Rectángulo 7">
                <a:extLst>
                  <a:ext uri="{FF2B5EF4-FFF2-40B4-BE49-F238E27FC236}">
                    <a16:creationId xmlns:a16="http://schemas.microsoft.com/office/drawing/2014/main" id="{97C533BF-6D2C-4B7B-8CAB-C19A1DF71789}"/>
                  </a:ext>
                </a:extLst>
              </p:cNvPr>
              <p:cNvSpPr>
                <a:spLocks noRot="1" noChangeAspect="1" noMove="1" noResize="1" noEditPoints="1" noAdjustHandles="1" noChangeArrowheads="1" noChangeShapeType="1" noTextEdit="1"/>
              </p:cNvSpPr>
              <p:nvPr/>
            </p:nvSpPr>
            <p:spPr>
              <a:xfrm>
                <a:off x="1470521" y="4325034"/>
                <a:ext cx="1733327" cy="369332"/>
              </a:xfrm>
              <a:prstGeom prst="rect">
                <a:avLst/>
              </a:prstGeom>
              <a:blipFill>
                <a:blip r:embed="rId5"/>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269844034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ACB48FB3-A833-48DF-8DBD-23ED13FA6905}"/>
              </a:ext>
            </a:extLst>
          </p:cNvPr>
          <p:cNvSpPr>
            <a:spLocks noGrp="1"/>
          </p:cNvSpPr>
          <p:nvPr>
            <p:ph type="sldNum" sz="quarter" idx="11"/>
          </p:nvPr>
        </p:nvSpPr>
        <p:spPr bwMode="auto">
          <a:xfrm>
            <a:off x="8675688" y="0"/>
            <a:ext cx="5715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itchFamily="-84" charset="0"/>
                <a:ea typeface="ＭＳ Ｐゴシック" pitchFamily="-84" charset="-128"/>
                <a:cs typeface="+mn-cs"/>
              </a:defRPr>
            </a:lvl1pPr>
            <a:lvl2pPr marL="457200" algn="l" rtl="0" eaLnBrk="0" fontAlgn="base" hangingPunct="0">
              <a:spcBef>
                <a:spcPct val="0"/>
              </a:spcBef>
              <a:spcAft>
                <a:spcPct val="0"/>
              </a:spcAft>
              <a:defRPr sz="2400" kern="1200">
                <a:solidFill>
                  <a:schemeClr val="tx1"/>
                </a:solidFill>
                <a:latin typeface="Times" pitchFamily="-84"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Times" pitchFamily="-84"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Times" pitchFamily="-84"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Times" pitchFamily="-84" charset="0"/>
                <a:ea typeface="ＭＳ Ｐゴシック" pitchFamily="-84" charset="-128"/>
                <a:cs typeface="+mn-cs"/>
              </a:defRPr>
            </a:lvl5pPr>
            <a:lvl6pPr marL="2286000" algn="l" defTabSz="914400" rtl="0" eaLnBrk="1" latinLnBrk="0" hangingPunct="1">
              <a:defRPr sz="2400" kern="1200">
                <a:solidFill>
                  <a:schemeClr val="tx1"/>
                </a:solidFill>
                <a:latin typeface="Times" pitchFamily="-84" charset="0"/>
                <a:ea typeface="ＭＳ Ｐゴシック" pitchFamily="-84" charset="-128"/>
                <a:cs typeface="+mn-cs"/>
              </a:defRPr>
            </a:lvl6pPr>
            <a:lvl7pPr marL="2743200" algn="l" defTabSz="914400" rtl="0" eaLnBrk="1" latinLnBrk="0" hangingPunct="1">
              <a:defRPr sz="2400" kern="1200">
                <a:solidFill>
                  <a:schemeClr val="tx1"/>
                </a:solidFill>
                <a:latin typeface="Times" pitchFamily="-84" charset="0"/>
                <a:ea typeface="ＭＳ Ｐゴシック" pitchFamily="-84" charset="-128"/>
                <a:cs typeface="+mn-cs"/>
              </a:defRPr>
            </a:lvl7pPr>
            <a:lvl8pPr marL="3200400" algn="l" defTabSz="914400" rtl="0" eaLnBrk="1" latinLnBrk="0" hangingPunct="1">
              <a:defRPr sz="2400" kern="1200">
                <a:solidFill>
                  <a:schemeClr val="tx1"/>
                </a:solidFill>
                <a:latin typeface="Times" pitchFamily="-84" charset="0"/>
                <a:ea typeface="ＭＳ Ｐゴシック" pitchFamily="-84" charset="-128"/>
                <a:cs typeface="+mn-cs"/>
              </a:defRPr>
            </a:lvl8pPr>
            <a:lvl9pPr marL="3657600" algn="l" defTabSz="914400" rtl="0" eaLnBrk="1" latinLnBrk="0" hangingPunct="1">
              <a:defRPr sz="2400" kern="1200">
                <a:solidFill>
                  <a:schemeClr val="tx1"/>
                </a:solidFill>
                <a:latin typeface="Times" pitchFamily="-84" charset="0"/>
                <a:ea typeface="ＭＳ Ｐゴシック" pitchFamily="-84" charset="-128"/>
                <a:cs typeface="+mn-cs"/>
              </a:defRPr>
            </a:lvl9pPr>
          </a:lstStyle>
          <a:p>
            <a:fld id="{C9C6D99E-ED93-4CFA-998F-63AF820EDD52}" type="slidenum">
              <a:rPr lang="es-ES_tradnl" smtClean="0"/>
              <a:pPr/>
              <a:t>155</a:t>
            </a:fld>
            <a:endParaRPr lang="es-ES_tradnl"/>
          </a:p>
        </p:txBody>
      </p:sp>
      <p:pic>
        <p:nvPicPr>
          <p:cNvPr id="3" name="Imagen 2">
            <a:extLst>
              <a:ext uri="{FF2B5EF4-FFF2-40B4-BE49-F238E27FC236}">
                <a16:creationId xmlns:a16="http://schemas.microsoft.com/office/drawing/2014/main" id="{AE8F0E6F-F23A-459F-A681-C070C8FD1E73}"/>
              </a:ext>
            </a:extLst>
          </p:cNvPr>
          <p:cNvPicPr/>
          <p:nvPr/>
        </p:nvPicPr>
        <p:blipFill>
          <a:blip r:embed="rId2"/>
          <a:stretch>
            <a:fillRect/>
          </a:stretch>
        </p:blipFill>
        <p:spPr>
          <a:xfrm>
            <a:off x="1115615" y="980728"/>
            <a:ext cx="5986373" cy="1728192"/>
          </a:xfrm>
          <a:prstGeom prst="rect">
            <a:avLst/>
          </a:prstGeom>
        </p:spPr>
      </p:pic>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B4D50361-1D0F-4332-9995-7213F7F02CA0}"/>
                  </a:ext>
                </a:extLst>
              </p:cNvPr>
              <p:cNvSpPr txBox="1"/>
              <p:nvPr/>
            </p:nvSpPr>
            <p:spPr>
              <a:xfrm>
                <a:off x="1261101" y="3058805"/>
                <a:ext cx="89518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𝐻</m:t>
                          </m:r>
                        </m:e>
                        <m:sub>
                          <m:r>
                            <a:rPr lang="es-ES" b="0" i="1" smtClean="0">
                              <a:latin typeface="Cambria Math" panose="02040503050406030204" pitchFamily="18" charset="0"/>
                            </a:rPr>
                            <m:t>3</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𝐺</m:t>
                          </m:r>
                        </m:e>
                        <m:sub>
                          <m:r>
                            <a:rPr lang="es-ES" b="0" i="1" smtClean="0">
                              <a:latin typeface="Cambria Math" panose="02040503050406030204" pitchFamily="18" charset="0"/>
                            </a:rPr>
                            <m:t>4</m:t>
                          </m:r>
                        </m:sub>
                      </m:sSub>
                    </m:oMath>
                  </m:oMathPara>
                </a14:m>
                <a:endParaRPr lang="es-ES" dirty="0"/>
              </a:p>
            </p:txBody>
          </p:sp>
        </mc:Choice>
        <mc:Fallback xmlns="">
          <p:sp>
            <p:nvSpPr>
              <p:cNvPr id="5" name="CuadroTexto 4">
                <a:extLst>
                  <a:ext uri="{FF2B5EF4-FFF2-40B4-BE49-F238E27FC236}">
                    <a16:creationId xmlns:a16="http://schemas.microsoft.com/office/drawing/2014/main" id="{B4D50361-1D0F-4332-9995-7213F7F02CA0}"/>
                  </a:ext>
                </a:extLst>
              </p:cNvPr>
              <p:cNvSpPr txBox="1">
                <a:spLocks noRot="1" noChangeAspect="1" noMove="1" noResize="1" noEditPoints="1" noAdjustHandles="1" noChangeArrowheads="1" noChangeShapeType="1" noTextEdit="1"/>
              </p:cNvSpPr>
              <p:nvPr/>
            </p:nvSpPr>
            <p:spPr>
              <a:xfrm>
                <a:off x="1261101" y="3058805"/>
                <a:ext cx="895180" cy="369332"/>
              </a:xfrm>
              <a:prstGeom prst="rect">
                <a:avLst/>
              </a:prstGeom>
              <a:blipFill>
                <a:blip r:embed="rId3"/>
                <a:stretch>
                  <a:fillRect l="-7483" r="-2721" b="-3666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DD63AE6B-6C28-43FB-B7AF-E39363DF69FD}"/>
                  </a:ext>
                </a:extLst>
              </p:cNvPr>
              <p:cNvSpPr txBox="1"/>
              <p:nvPr/>
            </p:nvSpPr>
            <p:spPr>
              <a:xfrm>
                <a:off x="3385783" y="3055377"/>
                <a:ext cx="72301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𝐺</m:t>
                          </m:r>
                        </m:e>
                        <m:sub>
                          <m:r>
                            <a:rPr lang="es-ES" b="0" i="1" smtClean="0">
                              <a:latin typeface="Cambria Math" panose="02040503050406030204" pitchFamily="18" charset="0"/>
                            </a:rPr>
                            <m:t>3</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𝐺</m:t>
                          </m:r>
                        </m:e>
                        <m:sub>
                          <m:r>
                            <a:rPr lang="es-ES" b="0" i="1" smtClean="0">
                              <a:latin typeface="Cambria Math" panose="02040503050406030204" pitchFamily="18" charset="0"/>
                            </a:rPr>
                            <m:t>4</m:t>
                          </m:r>
                        </m:sub>
                      </m:sSub>
                    </m:oMath>
                  </m:oMathPara>
                </a14:m>
                <a:endParaRPr lang="es-ES" dirty="0"/>
              </a:p>
            </p:txBody>
          </p:sp>
        </mc:Choice>
        <mc:Fallback xmlns="">
          <p:sp>
            <p:nvSpPr>
              <p:cNvPr id="6" name="CuadroTexto 5">
                <a:extLst>
                  <a:ext uri="{FF2B5EF4-FFF2-40B4-BE49-F238E27FC236}">
                    <a16:creationId xmlns:a16="http://schemas.microsoft.com/office/drawing/2014/main" id="{DD63AE6B-6C28-43FB-B7AF-E39363DF69FD}"/>
                  </a:ext>
                </a:extLst>
              </p:cNvPr>
              <p:cNvSpPr txBox="1">
                <a:spLocks noRot="1" noChangeAspect="1" noMove="1" noResize="1" noEditPoints="1" noAdjustHandles="1" noChangeArrowheads="1" noChangeShapeType="1" noTextEdit="1"/>
              </p:cNvSpPr>
              <p:nvPr/>
            </p:nvSpPr>
            <p:spPr>
              <a:xfrm>
                <a:off x="3385783" y="3055377"/>
                <a:ext cx="723018" cy="369332"/>
              </a:xfrm>
              <a:prstGeom prst="rect">
                <a:avLst/>
              </a:prstGeom>
              <a:blipFill>
                <a:blip r:embed="rId4"/>
                <a:stretch>
                  <a:fillRect l="-8403" r="-2521" b="-1475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56875A5A-8A25-4D34-B6C4-37A23AAF50A7}"/>
                  </a:ext>
                </a:extLst>
              </p:cNvPr>
              <p:cNvSpPr txBox="1"/>
              <p:nvPr/>
            </p:nvSpPr>
            <p:spPr>
              <a:xfrm>
                <a:off x="5724128" y="2924944"/>
                <a:ext cx="1608004" cy="7561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𝐺</m:t>
                              </m:r>
                            </m:e>
                            <m:sub>
                              <m:r>
                                <a:rPr lang="es-ES" b="0" i="1" smtClean="0">
                                  <a:latin typeface="Cambria Math" panose="02040503050406030204" pitchFamily="18" charset="0"/>
                                </a:rPr>
                                <m:t>3</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𝐺</m:t>
                              </m:r>
                            </m:e>
                            <m:sub>
                              <m:r>
                                <a:rPr lang="es-ES" b="0" i="1" smtClean="0">
                                  <a:latin typeface="Cambria Math" panose="02040503050406030204" pitchFamily="18" charset="0"/>
                                </a:rPr>
                                <m:t>4</m:t>
                              </m:r>
                            </m:sub>
                          </m:sSub>
                        </m:num>
                        <m:den>
                          <m:r>
                            <a:rPr lang="es-ES" b="0" i="1" smtClean="0">
                              <a:latin typeface="Cambria Math" panose="02040503050406030204" pitchFamily="18" charset="0"/>
                            </a:rPr>
                            <m:t>1</m:t>
                          </m:r>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𝐻</m:t>
                              </m:r>
                            </m:e>
                            <m:sub>
                              <m:r>
                                <a:rPr lang="es-ES" b="0" i="1" smtClean="0">
                                  <a:latin typeface="Cambria Math" panose="02040503050406030204" pitchFamily="18" charset="0"/>
                                </a:rPr>
                                <m:t>2</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𝐺</m:t>
                              </m:r>
                            </m:e>
                            <m:sub>
                              <m:r>
                                <a:rPr lang="es-ES" b="0" i="1" smtClean="0">
                                  <a:latin typeface="Cambria Math" panose="02040503050406030204" pitchFamily="18" charset="0"/>
                                </a:rPr>
                                <m:t>3</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𝐺</m:t>
                              </m:r>
                            </m:e>
                            <m:sub>
                              <m:r>
                                <a:rPr lang="es-ES" b="0" i="1" smtClean="0">
                                  <a:latin typeface="Cambria Math" panose="02040503050406030204" pitchFamily="18" charset="0"/>
                                </a:rPr>
                                <m:t>4</m:t>
                              </m:r>
                            </m:sub>
                          </m:sSub>
                        </m:den>
                      </m:f>
                    </m:oMath>
                  </m:oMathPara>
                </a14:m>
                <a:endParaRPr lang="es-ES" dirty="0"/>
              </a:p>
            </p:txBody>
          </p:sp>
        </mc:Choice>
        <mc:Fallback xmlns="">
          <p:sp>
            <p:nvSpPr>
              <p:cNvPr id="7" name="CuadroTexto 6">
                <a:extLst>
                  <a:ext uri="{FF2B5EF4-FFF2-40B4-BE49-F238E27FC236}">
                    <a16:creationId xmlns:a16="http://schemas.microsoft.com/office/drawing/2014/main" id="{56875A5A-8A25-4D34-B6C4-37A23AAF50A7}"/>
                  </a:ext>
                </a:extLst>
              </p:cNvPr>
              <p:cNvSpPr txBox="1">
                <a:spLocks noRot="1" noChangeAspect="1" noMove="1" noResize="1" noEditPoints="1" noAdjustHandles="1" noChangeArrowheads="1" noChangeShapeType="1" noTextEdit="1"/>
              </p:cNvSpPr>
              <p:nvPr/>
            </p:nvSpPr>
            <p:spPr>
              <a:xfrm>
                <a:off x="5724128" y="2924944"/>
                <a:ext cx="1608004" cy="756169"/>
              </a:xfrm>
              <a:prstGeom prst="rect">
                <a:avLst/>
              </a:prstGeom>
              <a:blipFill>
                <a:blip r:embed="rId5"/>
                <a:stretch>
                  <a:fillRect/>
                </a:stretch>
              </a:blipFill>
            </p:spPr>
            <p:txBody>
              <a:bodyPr/>
              <a:lstStyle/>
              <a:p>
                <a:r>
                  <a:rPr lang="es-ES">
                    <a:noFill/>
                  </a:rPr>
                  <a:t> </a:t>
                </a:r>
              </a:p>
            </p:txBody>
          </p:sp>
        </mc:Fallback>
      </mc:AlternateContent>
      <p:grpSp>
        <p:nvGrpSpPr>
          <p:cNvPr id="50" name="Grupo 49">
            <a:extLst>
              <a:ext uri="{FF2B5EF4-FFF2-40B4-BE49-F238E27FC236}">
                <a16:creationId xmlns:a16="http://schemas.microsoft.com/office/drawing/2014/main" id="{2034F44F-9300-40DF-9EB5-7E9EA686CA4C}"/>
              </a:ext>
            </a:extLst>
          </p:cNvPr>
          <p:cNvGrpSpPr/>
          <p:nvPr/>
        </p:nvGrpSpPr>
        <p:grpSpPr>
          <a:xfrm>
            <a:off x="509052" y="4164105"/>
            <a:ext cx="6727244" cy="2062511"/>
            <a:chOff x="509052" y="4164105"/>
            <a:chExt cx="6727244" cy="2062511"/>
          </a:xfrm>
        </p:grpSpPr>
        <p:sp>
          <p:nvSpPr>
            <p:cNvPr id="8" name="Rectángulo 7">
              <a:extLst>
                <a:ext uri="{FF2B5EF4-FFF2-40B4-BE49-F238E27FC236}">
                  <a16:creationId xmlns:a16="http://schemas.microsoft.com/office/drawing/2014/main" id="{73B6CDAA-2DE8-472C-A021-106ABE0C8878}"/>
                </a:ext>
              </a:extLst>
            </p:cNvPr>
            <p:cNvSpPr/>
            <p:nvPr/>
          </p:nvSpPr>
          <p:spPr bwMode="auto">
            <a:xfrm>
              <a:off x="1763688" y="5085184"/>
              <a:ext cx="504056" cy="36004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Times" charset="0"/>
                </a:rPr>
                <a:t>G</a:t>
              </a:r>
              <a:r>
                <a:rPr kumimoji="0" lang="es-ES" sz="1800" b="0" i="0" u="none" strike="noStrike" cap="none" normalizeH="0" baseline="-25000" dirty="0">
                  <a:ln>
                    <a:noFill/>
                  </a:ln>
                  <a:solidFill>
                    <a:schemeClr val="tx1"/>
                  </a:solidFill>
                  <a:effectLst/>
                  <a:latin typeface="Times" charset="0"/>
                </a:rPr>
                <a:t>1</a:t>
              </a:r>
            </a:p>
          </p:txBody>
        </p:sp>
        <p:sp>
          <p:nvSpPr>
            <p:cNvPr id="9" name="Rectángulo 8">
              <a:extLst>
                <a:ext uri="{FF2B5EF4-FFF2-40B4-BE49-F238E27FC236}">
                  <a16:creationId xmlns:a16="http://schemas.microsoft.com/office/drawing/2014/main" id="{D7CEA97B-8452-4857-8EC5-03F26B95C1CC}"/>
                </a:ext>
              </a:extLst>
            </p:cNvPr>
            <p:cNvSpPr/>
            <p:nvPr/>
          </p:nvSpPr>
          <p:spPr bwMode="auto">
            <a:xfrm>
              <a:off x="3090332" y="5085184"/>
              <a:ext cx="504056" cy="36004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Times" charset="0"/>
                </a:rPr>
                <a:t>G</a:t>
              </a:r>
              <a:r>
                <a:rPr kumimoji="0" lang="es-ES" sz="1800" b="0" i="0" u="none" strike="noStrike" cap="none" normalizeH="0" baseline="-25000" dirty="0">
                  <a:ln>
                    <a:noFill/>
                  </a:ln>
                  <a:solidFill>
                    <a:schemeClr val="tx1"/>
                  </a:solidFill>
                  <a:effectLst/>
                  <a:latin typeface="Times" charset="0"/>
                </a:rPr>
                <a:t>2</a:t>
              </a:r>
            </a:p>
          </p:txBody>
        </p:sp>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9AE8FD7B-208B-4AD7-B6CD-F95B33BE1E70}"/>
                    </a:ext>
                  </a:extLst>
                </p:cNvPr>
                <p:cNvSpPr/>
                <p:nvPr/>
              </p:nvSpPr>
              <p:spPr bwMode="auto">
                <a:xfrm>
                  <a:off x="4798123" y="4952196"/>
                  <a:ext cx="1584176" cy="64807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f>
                          <m:fPr>
                            <m:ctrlPr>
                              <a:rPr lang="es-ES" sz="1800" i="1">
                                <a:latin typeface="Cambria Math" panose="02040503050406030204" pitchFamily="18" charset="0"/>
                              </a:rPr>
                            </m:ctrlPr>
                          </m:fPr>
                          <m:num>
                            <m:sSub>
                              <m:sSubPr>
                                <m:ctrlPr>
                                  <a:rPr lang="es-ES" sz="1800" i="1">
                                    <a:latin typeface="Cambria Math" panose="02040503050406030204" pitchFamily="18" charset="0"/>
                                  </a:rPr>
                                </m:ctrlPr>
                              </m:sSubPr>
                              <m:e>
                                <m:r>
                                  <a:rPr lang="es-ES" sz="1800" i="1">
                                    <a:latin typeface="Cambria Math" panose="02040503050406030204" pitchFamily="18" charset="0"/>
                                  </a:rPr>
                                  <m:t>𝐺</m:t>
                                </m:r>
                              </m:e>
                              <m:sub>
                                <m:r>
                                  <a:rPr lang="es-ES" sz="1800" i="1">
                                    <a:latin typeface="Cambria Math" panose="02040503050406030204" pitchFamily="18" charset="0"/>
                                  </a:rPr>
                                  <m:t>3</m:t>
                                </m:r>
                              </m:sub>
                            </m:sSub>
                            <m:sSub>
                              <m:sSubPr>
                                <m:ctrlPr>
                                  <a:rPr lang="es-ES" sz="1800" i="1">
                                    <a:latin typeface="Cambria Math" panose="02040503050406030204" pitchFamily="18" charset="0"/>
                                  </a:rPr>
                                </m:ctrlPr>
                              </m:sSubPr>
                              <m:e>
                                <m:r>
                                  <a:rPr lang="es-ES" sz="1800" i="1">
                                    <a:latin typeface="Cambria Math" panose="02040503050406030204" pitchFamily="18" charset="0"/>
                                  </a:rPr>
                                  <m:t>𝐺</m:t>
                                </m:r>
                              </m:e>
                              <m:sub>
                                <m:r>
                                  <a:rPr lang="es-ES" sz="1800" i="1">
                                    <a:latin typeface="Cambria Math" panose="02040503050406030204" pitchFamily="18" charset="0"/>
                                  </a:rPr>
                                  <m:t>4</m:t>
                                </m:r>
                              </m:sub>
                            </m:sSub>
                          </m:num>
                          <m:den>
                            <m:r>
                              <a:rPr lang="es-ES" sz="1800" i="1">
                                <a:latin typeface="Cambria Math" panose="02040503050406030204" pitchFamily="18" charset="0"/>
                              </a:rPr>
                              <m:t>1</m:t>
                            </m:r>
                            <m:r>
                              <a:rPr lang="es-ES" sz="1800" i="1">
                                <a:latin typeface="Cambria Math" panose="02040503050406030204" pitchFamily="18" charset="0"/>
                              </a:rPr>
                              <m:t>+</m:t>
                            </m:r>
                            <m:sSub>
                              <m:sSubPr>
                                <m:ctrlPr>
                                  <a:rPr lang="es-ES" sz="1800" i="1">
                                    <a:latin typeface="Cambria Math" panose="02040503050406030204" pitchFamily="18" charset="0"/>
                                  </a:rPr>
                                </m:ctrlPr>
                              </m:sSubPr>
                              <m:e>
                                <m:r>
                                  <a:rPr lang="es-ES" sz="1800" i="1">
                                    <a:latin typeface="Cambria Math" panose="02040503050406030204" pitchFamily="18" charset="0"/>
                                  </a:rPr>
                                  <m:t>𝐻</m:t>
                                </m:r>
                              </m:e>
                              <m:sub>
                                <m:r>
                                  <a:rPr lang="es-ES" sz="1800" i="1">
                                    <a:latin typeface="Cambria Math" panose="02040503050406030204" pitchFamily="18" charset="0"/>
                                  </a:rPr>
                                  <m:t>2</m:t>
                                </m:r>
                              </m:sub>
                            </m:sSub>
                            <m:sSub>
                              <m:sSubPr>
                                <m:ctrlPr>
                                  <a:rPr lang="es-ES" sz="1800" i="1">
                                    <a:latin typeface="Cambria Math" panose="02040503050406030204" pitchFamily="18" charset="0"/>
                                  </a:rPr>
                                </m:ctrlPr>
                              </m:sSubPr>
                              <m:e>
                                <m:r>
                                  <a:rPr lang="es-ES" sz="1800" i="1">
                                    <a:latin typeface="Cambria Math" panose="02040503050406030204" pitchFamily="18" charset="0"/>
                                  </a:rPr>
                                  <m:t>𝐺</m:t>
                                </m:r>
                              </m:e>
                              <m:sub>
                                <m:r>
                                  <a:rPr lang="es-ES" sz="1800" i="1">
                                    <a:latin typeface="Cambria Math" panose="02040503050406030204" pitchFamily="18" charset="0"/>
                                  </a:rPr>
                                  <m:t>3</m:t>
                                </m:r>
                              </m:sub>
                            </m:sSub>
                            <m:sSub>
                              <m:sSubPr>
                                <m:ctrlPr>
                                  <a:rPr lang="es-ES" sz="1800" i="1">
                                    <a:latin typeface="Cambria Math" panose="02040503050406030204" pitchFamily="18" charset="0"/>
                                  </a:rPr>
                                </m:ctrlPr>
                              </m:sSubPr>
                              <m:e>
                                <m:r>
                                  <a:rPr lang="es-ES" sz="1800" i="1">
                                    <a:latin typeface="Cambria Math" panose="02040503050406030204" pitchFamily="18" charset="0"/>
                                  </a:rPr>
                                  <m:t>𝐺</m:t>
                                </m:r>
                              </m:e>
                              <m:sub>
                                <m:r>
                                  <a:rPr lang="es-ES" sz="1800" i="1">
                                    <a:latin typeface="Cambria Math" panose="02040503050406030204" pitchFamily="18" charset="0"/>
                                  </a:rPr>
                                  <m:t>4</m:t>
                                </m:r>
                              </m:sub>
                            </m:sSub>
                          </m:den>
                        </m:f>
                      </m:oMath>
                    </m:oMathPara>
                  </a14:m>
                  <a:endParaRPr kumimoji="0" lang="es-ES" sz="1800" b="0" i="0" u="none" strike="noStrike" cap="none" normalizeH="0" baseline="-25000" dirty="0">
                    <a:ln>
                      <a:noFill/>
                    </a:ln>
                    <a:solidFill>
                      <a:schemeClr val="tx1"/>
                    </a:solidFill>
                    <a:effectLst/>
                    <a:latin typeface="Times" charset="0"/>
                  </a:endParaRPr>
                </a:p>
              </p:txBody>
            </p:sp>
          </mc:Choice>
          <mc:Fallback xmlns="">
            <p:sp>
              <p:nvSpPr>
                <p:cNvPr id="10" name="Rectángulo 9">
                  <a:extLst>
                    <a:ext uri="{FF2B5EF4-FFF2-40B4-BE49-F238E27FC236}">
                      <a16:creationId xmlns:a16="http://schemas.microsoft.com/office/drawing/2014/main" id="{9AE8FD7B-208B-4AD7-B6CD-F95B33BE1E70}"/>
                    </a:ext>
                  </a:extLst>
                </p:cNvPr>
                <p:cNvSpPr>
                  <a:spLocks noRot="1" noChangeAspect="1" noMove="1" noResize="1" noEditPoints="1" noAdjustHandles="1" noChangeArrowheads="1" noChangeShapeType="1" noTextEdit="1"/>
                </p:cNvSpPr>
                <p:nvPr/>
              </p:nvSpPr>
              <p:spPr bwMode="auto">
                <a:xfrm>
                  <a:off x="4798123" y="4952196"/>
                  <a:ext cx="1584176" cy="648072"/>
                </a:xfrm>
                <a:prstGeom prst="rect">
                  <a:avLst/>
                </a:prstGeom>
                <a:blipFill>
                  <a:blip r:embed="rId6"/>
                  <a:stretch>
                    <a:fillRect/>
                  </a:stretch>
                </a:blipFill>
                <a:ln>
                  <a:headEnd type="none" w="med" len="med"/>
                  <a:tailEnd type="none" w="med" len="med"/>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Rectángulo 10">
                  <a:extLst>
                    <a:ext uri="{FF2B5EF4-FFF2-40B4-BE49-F238E27FC236}">
                      <a16:creationId xmlns:a16="http://schemas.microsoft.com/office/drawing/2014/main" id="{6EF4AEF9-78CA-4238-8BCD-6FC7C2028F21}"/>
                    </a:ext>
                  </a:extLst>
                </p:cNvPr>
                <p:cNvSpPr/>
                <p:nvPr/>
              </p:nvSpPr>
              <p:spPr bwMode="auto">
                <a:xfrm>
                  <a:off x="3563888" y="4164105"/>
                  <a:ext cx="1368152" cy="48903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sSub>
                          <m:sSubPr>
                            <m:ctrlPr>
                              <a:rPr lang="es-ES" sz="1800" i="1">
                                <a:latin typeface="Cambria Math" panose="02040503050406030204" pitchFamily="18" charset="0"/>
                              </a:rPr>
                            </m:ctrlPr>
                          </m:sSubPr>
                          <m:e>
                            <m:r>
                              <a:rPr lang="es-ES" sz="1800" i="1">
                                <a:latin typeface="Cambria Math" panose="02040503050406030204" pitchFamily="18" charset="0"/>
                              </a:rPr>
                              <m:t>𝐻</m:t>
                            </m:r>
                          </m:e>
                          <m:sub>
                            <m:r>
                              <a:rPr lang="es-ES" sz="1800" i="1">
                                <a:latin typeface="Cambria Math" panose="02040503050406030204" pitchFamily="18" charset="0"/>
                              </a:rPr>
                              <m:t>3</m:t>
                            </m:r>
                          </m:sub>
                        </m:sSub>
                        <m:r>
                          <a:rPr lang="es-ES" sz="1800" i="1">
                            <a:latin typeface="Cambria Math" panose="02040503050406030204" pitchFamily="18" charset="0"/>
                          </a:rPr>
                          <m:t>/</m:t>
                        </m:r>
                        <m:sSub>
                          <m:sSubPr>
                            <m:ctrlPr>
                              <a:rPr lang="es-ES" sz="1800" i="1">
                                <a:latin typeface="Cambria Math" panose="02040503050406030204" pitchFamily="18" charset="0"/>
                              </a:rPr>
                            </m:ctrlPr>
                          </m:sSubPr>
                          <m:e>
                            <m:r>
                              <a:rPr lang="es-ES" sz="1800" i="1">
                                <a:latin typeface="Cambria Math" panose="02040503050406030204" pitchFamily="18" charset="0"/>
                              </a:rPr>
                              <m:t>𝐺</m:t>
                            </m:r>
                          </m:e>
                          <m:sub>
                            <m:r>
                              <a:rPr lang="es-ES" sz="1800" i="1">
                                <a:latin typeface="Cambria Math" panose="02040503050406030204" pitchFamily="18" charset="0"/>
                              </a:rPr>
                              <m:t>4</m:t>
                            </m:r>
                          </m:sub>
                        </m:sSub>
                      </m:oMath>
                    </m:oMathPara>
                  </a14:m>
                  <a:endParaRPr kumimoji="0" lang="es-ES" sz="1800" b="0" i="0" u="none" strike="noStrike" cap="none" normalizeH="0" baseline="-25000" dirty="0">
                    <a:ln>
                      <a:noFill/>
                    </a:ln>
                    <a:solidFill>
                      <a:schemeClr val="tx1"/>
                    </a:solidFill>
                    <a:effectLst/>
                    <a:latin typeface="Times" charset="0"/>
                  </a:endParaRPr>
                </a:p>
              </p:txBody>
            </p:sp>
          </mc:Choice>
          <mc:Fallback xmlns="">
            <p:sp>
              <p:nvSpPr>
                <p:cNvPr id="11" name="Rectángulo 10">
                  <a:extLst>
                    <a:ext uri="{FF2B5EF4-FFF2-40B4-BE49-F238E27FC236}">
                      <a16:creationId xmlns:a16="http://schemas.microsoft.com/office/drawing/2014/main" id="{6EF4AEF9-78CA-4238-8BCD-6FC7C2028F21}"/>
                    </a:ext>
                  </a:extLst>
                </p:cNvPr>
                <p:cNvSpPr>
                  <a:spLocks noRot="1" noChangeAspect="1" noMove="1" noResize="1" noEditPoints="1" noAdjustHandles="1" noChangeArrowheads="1" noChangeShapeType="1" noTextEdit="1"/>
                </p:cNvSpPr>
                <p:nvPr/>
              </p:nvSpPr>
              <p:spPr bwMode="auto">
                <a:xfrm>
                  <a:off x="3563888" y="4164105"/>
                  <a:ext cx="1368152" cy="489031"/>
                </a:xfrm>
                <a:prstGeom prst="rect">
                  <a:avLst/>
                </a:prstGeom>
                <a:blipFill>
                  <a:blip r:embed="rId7"/>
                  <a:stretch>
                    <a:fillRect/>
                  </a:stretch>
                </a:blipFill>
                <a:ln>
                  <a:headEnd type="none" w="med" len="med"/>
                  <a:tailEnd type="none" w="med" len="med"/>
                </a:ln>
              </p:spPr>
              <p:txBody>
                <a:bodyPr/>
                <a:lstStyle/>
                <a:p>
                  <a:r>
                    <a:rPr lang="es-ES">
                      <a:noFill/>
                    </a:rPr>
                    <a:t> </a:t>
                  </a:r>
                </a:p>
              </p:txBody>
            </p:sp>
          </mc:Fallback>
        </mc:AlternateContent>
        <p:sp>
          <p:nvSpPr>
            <p:cNvPr id="12" name="Rectángulo 11">
              <a:extLst>
                <a:ext uri="{FF2B5EF4-FFF2-40B4-BE49-F238E27FC236}">
                  <a16:creationId xmlns:a16="http://schemas.microsoft.com/office/drawing/2014/main" id="{371B754F-639A-459C-8E0A-36AFDF01D75F}"/>
                </a:ext>
              </a:extLst>
            </p:cNvPr>
            <p:cNvSpPr/>
            <p:nvPr/>
          </p:nvSpPr>
          <p:spPr bwMode="auto">
            <a:xfrm>
              <a:off x="2413846" y="5866576"/>
              <a:ext cx="504056" cy="36004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Times" charset="0"/>
                </a:rPr>
                <a:t>H</a:t>
              </a:r>
              <a:r>
                <a:rPr kumimoji="0" lang="es-ES" sz="1800" b="0" i="0" u="none" strike="noStrike" cap="none" normalizeH="0" baseline="-25000" dirty="0">
                  <a:ln>
                    <a:noFill/>
                  </a:ln>
                  <a:solidFill>
                    <a:schemeClr val="tx1"/>
                  </a:solidFill>
                  <a:effectLst/>
                  <a:latin typeface="Times" charset="0"/>
                </a:rPr>
                <a:t>1</a:t>
              </a:r>
            </a:p>
          </p:txBody>
        </p:sp>
        <p:cxnSp>
          <p:nvCxnSpPr>
            <p:cNvPr id="14" name="Conector recto de flecha 13">
              <a:extLst>
                <a:ext uri="{FF2B5EF4-FFF2-40B4-BE49-F238E27FC236}">
                  <a16:creationId xmlns:a16="http://schemas.microsoft.com/office/drawing/2014/main" id="{6F2ABFD5-76ED-4714-90AC-1BECDDE81A61}"/>
                </a:ext>
              </a:extLst>
            </p:cNvPr>
            <p:cNvCxnSpPr>
              <a:endCxn id="8" idx="1"/>
            </p:cNvCxnSpPr>
            <p:nvPr/>
          </p:nvCxnSpPr>
          <p:spPr bwMode="auto">
            <a:xfrm>
              <a:off x="1187624" y="5265204"/>
              <a:ext cx="57606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5" name="Conector recto de flecha 14">
              <a:extLst>
                <a:ext uri="{FF2B5EF4-FFF2-40B4-BE49-F238E27FC236}">
                  <a16:creationId xmlns:a16="http://schemas.microsoft.com/office/drawing/2014/main" id="{180CA05D-EEAC-4AAE-A8F7-9E7DC2CE15BA}"/>
                </a:ext>
              </a:extLst>
            </p:cNvPr>
            <p:cNvCxnSpPr>
              <a:cxnSpLocks/>
            </p:cNvCxnSpPr>
            <p:nvPr/>
          </p:nvCxnSpPr>
          <p:spPr bwMode="auto">
            <a:xfrm flipV="1">
              <a:off x="2267744" y="5256504"/>
              <a:ext cx="288032" cy="87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8" name="Conector recto de flecha 17">
              <a:extLst>
                <a:ext uri="{FF2B5EF4-FFF2-40B4-BE49-F238E27FC236}">
                  <a16:creationId xmlns:a16="http://schemas.microsoft.com/office/drawing/2014/main" id="{F535752D-64BA-493F-8A78-A0603442315E}"/>
                </a:ext>
              </a:extLst>
            </p:cNvPr>
            <p:cNvCxnSpPr>
              <a:cxnSpLocks/>
            </p:cNvCxnSpPr>
            <p:nvPr/>
          </p:nvCxnSpPr>
          <p:spPr bwMode="auto">
            <a:xfrm>
              <a:off x="2653587" y="4408620"/>
              <a:ext cx="0" cy="7645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1" name="Conector recto de flecha 20">
              <a:extLst>
                <a:ext uri="{FF2B5EF4-FFF2-40B4-BE49-F238E27FC236}">
                  <a16:creationId xmlns:a16="http://schemas.microsoft.com/office/drawing/2014/main" id="{63422153-5C14-4D05-8335-298E3FACFDB8}"/>
                </a:ext>
              </a:extLst>
            </p:cNvPr>
            <p:cNvCxnSpPr/>
            <p:nvPr/>
          </p:nvCxnSpPr>
          <p:spPr bwMode="auto">
            <a:xfrm flipV="1">
              <a:off x="1115615" y="5373216"/>
              <a:ext cx="0" cy="79208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3" name="Conector recto 22">
              <a:extLst>
                <a:ext uri="{FF2B5EF4-FFF2-40B4-BE49-F238E27FC236}">
                  <a16:creationId xmlns:a16="http://schemas.microsoft.com/office/drawing/2014/main" id="{F1517FBD-F09A-4A46-A1A0-166444C52496}"/>
                </a:ext>
              </a:extLst>
            </p:cNvPr>
            <p:cNvCxnSpPr/>
            <p:nvPr/>
          </p:nvCxnSpPr>
          <p:spPr bwMode="auto">
            <a:xfrm>
              <a:off x="1115615" y="6165304"/>
              <a:ext cx="129614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Conector recto 24">
              <a:extLst>
                <a:ext uri="{FF2B5EF4-FFF2-40B4-BE49-F238E27FC236}">
                  <a16:creationId xmlns:a16="http://schemas.microsoft.com/office/drawing/2014/main" id="{B4C7A761-1B1A-4B21-86A1-648969580160}"/>
                </a:ext>
              </a:extLst>
            </p:cNvPr>
            <p:cNvCxnSpPr>
              <a:stCxn id="12" idx="3"/>
            </p:cNvCxnSpPr>
            <p:nvPr/>
          </p:nvCxnSpPr>
          <p:spPr bwMode="auto">
            <a:xfrm>
              <a:off x="2917902" y="6046596"/>
              <a:ext cx="9340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Conector recto 26">
              <a:extLst>
                <a:ext uri="{FF2B5EF4-FFF2-40B4-BE49-F238E27FC236}">
                  <a16:creationId xmlns:a16="http://schemas.microsoft.com/office/drawing/2014/main" id="{28074ED6-3CF9-4644-A403-CE05FC7B1478}"/>
                </a:ext>
              </a:extLst>
            </p:cNvPr>
            <p:cNvCxnSpPr/>
            <p:nvPr/>
          </p:nvCxnSpPr>
          <p:spPr bwMode="auto">
            <a:xfrm>
              <a:off x="3848120" y="5263908"/>
              <a:ext cx="0" cy="79009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Conector recto de flecha 29">
              <a:extLst>
                <a:ext uri="{FF2B5EF4-FFF2-40B4-BE49-F238E27FC236}">
                  <a16:creationId xmlns:a16="http://schemas.microsoft.com/office/drawing/2014/main" id="{73C214B9-AE48-48E5-B0FA-FD986ECFC451}"/>
                </a:ext>
              </a:extLst>
            </p:cNvPr>
            <p:cNvCxnSpPr>
              <a:cxnSpLocks/>
              <a:stCxn id="9" idx="3"/>
              <a:endCxn id="10" idx="1"/>
            </p:cNvCxnSpPr>
            <p:nvPr/>
          </p:nvCxnSpPr>
          <p:spPr bwMode="auto">
            <a:xfrm>
              <a:off x="3594388" y="5265204"/>
              <a:ext cx="1203735" cy="1102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1" name="Elipse 30">
              <a:extLst>
                <a:ext uri="{FF2B5EF4-FFF2-40B4-BE49-F238E27FC236}">
                  <a16:creationId xmlns:a16="http://schemas.microsoft.com/office/drawing/2014/main" id="{119E050E-85F2-4456-B8EE-C29A16C929B7}"/>
                </a:ext>
              </a:extLst>
            </p:cNvPr>
            <p:cNvSpPr/>
            <p:nvPr/>
          </p:nvSpPr>
          <p:spPr bwMode="auto">
            <a:xfrm>
              <a:off x="2545575" y="5168220"/>
              <a:ext cx="216024" cy="21602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Times" charset="0"/>
              </a:endParaRPr>
            </a:p>
          </p:txBody>
        </p:sp>
        <p:cxnSp>
          <p:nvCxnSpPr>
            <p:cNvPr id="33" name="Conector recto de flecha 32">
              <a:extLst>
                <a:ext uri="{FF2B5EF4-FFF2-40B4-BE49-F238E27FC236}">
                  <a16:creationId xmlns:a16="http://schemas.microsoft.com/office/drawing/2014/main" id="{DBB3E00D-FA8C-4CD5-BAC4-688142B66B86}"/>
                </a:ext>
              </a:extLst>
            </p:cNvPr>
            <p:cNvCxnSpPr>
              <a:stCxn id="31" idx="6"/>
              <a:endCxn id="9" idx="1"/>
            </p:cNvCxnSpPr>
            <p:nvPr/>
          </p:nvCxnSpPr>
          <p:spPr bwMode="auto">
            <a:xfrm flipV="1">
              <a:off x="2761599" y="5265204"/>
              <a:ext cx="328733" cy="1102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4" name="Elipse 33">
              <a:extLst>
                <a:ext uri="{FF2B5EF4-FFF2-40B4-BE49-F238E27FC236}">
                  <a16:creationId xmlns:a16="http://schemas.microsoft.com/office/drawing/2014/main" id="{5B917FF8-42C1-4CA2-82F7-2C90ACE6B1D9}"/>
                </a:ext>
              </a:extLst>
            </p:cNvPr>
            <p:cNvSpPr/>
            <p:nvPr/>
          </p:nvSpPr>
          <p:spPr bwMode="auto">
            <a:xfrm>
              <a:off x="1005705" y="5162706"/>
              <a:ext cx="216024" cy="21602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Times" charset="0"/>
              </a:endParaRPr>
            </a:p>
          </p:txBody>
        </p:sp>
        <p:cxnSp>
          <p:nvCxnSpPr>
            <p:cNvPr id="36" name="Conector recto de flecha 35">
              <a:extLst>
                <a:ext uri="{FF2B5EF4-FFF2-40B4-BE49-F238E27FC236}">
                  <a16:creationId xmlns:a16="http://schemas.microsoft.com/office/drawing/2014/main" id="{35701110-CC1A-4A90-A372-F6267A86205F}"/>
                </a:ext>
              </a:extLst>
            </p:cNvPr>
            <p:cNvCxnSpPr>
              <a:endCxn id="34" idx="2"/>
            </p:cNvCxnSpPr>
            <p:nvPr/>
          </p:nvCxnSpPr>
          <p:spPr bwMode="auto">
            <a:xfrm>
              <a:off x="509052" y="5270718"/>
              <a:ext cx="49665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8" name="Conector recto 37">
              <a:extLst>
                <a:ext uri="{FF2B5EF4-FFF2-40B4-BE49-F238E27FC236}">
                  <a16:creationId xmlns:a16="http://schemas.microsoft.com/office/drawing/2014/main" id="{50446176-96FA-4D1D-BFFF-C5D8D9371EDB}"/>
                </a:ext>
              </a:extLst>
            </p:cNvPr>
            <p:cNvCxnSpPr>
              <a:stCxn id="11" idx="1"/>
            </p:cNvCxnSpPr>
            <p:nvPr/>
          </p:nvCxnSpPr>
          <p:spPr bwMode="auto">
            <a:xfrm flipH="1" flipV="1">
              <a:off x="2665874" y="4408620"/>
              <a:ext cx="898014"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Conector recto 38">
              <a:extLst>
                <a:ext uri="{FF2B5EF4-FFF2-40B4-BE49-F238E27FC236}">
                  <a16:creationId xmlns:a16="http://schemas.microsoft.com/office/drawing/2014/main" id="{56503419-A354-4F37-A663-BF244F4A8F7B}"/>
                </a:ext>
              </a:extLst>
            </p:cNvPr>
            <p:cNvCxnSpPr>
              <a:cxnSpLocks/>
            </p:cNvCxnSpPr>
            <p:nvPr/>
          </p:nvCxnSpPr>
          <p:spPr bwMode="auto">
            <a:xfrm flipH="1">
              <a:off x="4932040" y="4421910"/>
              <a:ext cx="1728192"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Conector recto 41">
              <a:extLst>
                <a:ext uri="{FF2B5EF4-FFF2-40B4-BE49-F238E27FC236}">
                  <a16:creationId xmlns:a16="http://schemas.microsoft.com/office/drawing/2014/main" id="{0D61C79C-2EBC-4140-ADE8-0566BCBDCA97}"/>
                </a:ext>
              </a:extLst>
            </p:cNvPr>
            <p:cNvCxnSpPr/>
            <p:nvPr/>
          </p:nvCxnSpPr>
          <p:spPr bwMode="auto">
            <a:xfrm>
              <a:off x="6660232" y="4420509"/>
              <a:ext cx="0" cy="84339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Conector recto de flecha 43">
              <a:extLst>
                <a:ext uri="{FF2B5EF4-FFF2-40B4-BE49-F238E27FC236}">
                  <a16:creationId xmlns:a16="http://schemas.microsoft.com/office/drawing/2014/main" id="{95BEFC7C-6819-4EF5-966A-0E7E6F38058B}"/>
                </a:ext>
              </a:extLst>
            </p:cNvPr>
            <p:cNvCxnSpPr>
              <a:stCxn id="10" idx="3"/>
            </p:cNvCxnSpPr>
            <p:nvPr/>
          </p:nvCxnSpPr>
          <p:spPr bwMode="auto">
            <a:xfrm flipV="1">
              <a:off x="6382299" y="5270718"/>
              <a:ext cx="853997" cy="551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47" name="CuadroTexto 46">
            <a:extLst>
              <a:ext uri="{FF2B5EF4-FFF2-40B4-BE49-F238E27FC236}">
                <a16:creationId xmlns:a16="http://schemas.microsoft.com/office/drawing/2014/main" id="{6EF19556-5131-485F-8546-9BFCF740E1C5}"/>
              </a:ext>
            </a:extLst>
          </p:cNvPr>
          <p:cNvSpPr txBox="1"/>
          <p:nvPr/>
        </p:nvSpPr>
        <p:spPr>
          <a:xfrm>
            <a:off x="372428" y="2689472"/>
            <a:ext cx="2672526" cy="369332"/>
          </a:xfrm>
          <a:prstGeom prst="rect">
            <a:avLst/>
          </a:prstGeom>
          <a:noFill/>
        </p:spPr>
        <p:txBody>
          <a:bodyPr wrap="none" rtlCol="0">
            <a:spAutoFit/>
          </a:bodyPr>
          <a:lstStyle/>
          <a:p>
            <a:r>
              <a:rPr lang="es-ES" sz="1800" dirty="0"/>
              <a:t>Desplazamos lazo superior</a:t>
            </a:r>
          </a:p>
        </p:txBody>
      </p:sp>
      <p:sp>
        <p:nvSpPr>
          <p:cNvPr id="48" name="CuadroTexto 47">
            <a:extLst>
              <a:ext uri="{FF2B5EF4-FFF2-40B4-BE49-F238E27FC236}">
                <a16:creationId xmlns:a16="http://schemas.microsoft.com/office/drawing/2014/main" id="{2CD7E530-45DC-4A22-B741-E21D2AC5B503}"/>
              </a:ext>
            </a:extLst>
          </p:cNvPr>
          <p:cNvSpPr txBox="1"/>
          <p:nvPr/>
        </p:nvSpPr>
        <p:spPr>
          <a:xfrm>
            <a:off x="3086444" y="2698322"/>
            <a:ext cx="2005677" cy="369332"/>
          </a:xfrm>
          <a:prstGeom prst="rect">
            <a:avLst/>
          </a:prstGeom>
          <a:noFill/>
        </p:spPr>
        <p:txBody>
          <a:bodyPr wrap="none" rtlCol="0">
            <a:spAutoFit/>
          </a:bodyPr>
          <a:lstStyle/>
          <a:p>
            <a:r>
              <a:rPr lang="es-ES" sz="1800" dirty="0"/>
              <a:t>Cascada de bloques</a:t>
            </a:r>
          </a:p>
        </p:txBody>
      </p:sp>
      <p:sp>
        <p:nvSpPr>
          <p:cNvPr id="49" name="CuadroTexto 48">
            <a:extLst>
              <a:ext uri="{FF2B5EF4-FFF2-40B4-BE49-F238E27FC236}">
                <a16:creationId xmlns:a16="http://schemas.microsoft.com/office/drawing/2014/main" id="{D484A32E-A067-412E-9978-1F47822477CC}"/>
              </a:ext>
            </a:extLst>
          </p:cNvPr>
          <p:cNvSpPr txBox="1"/>
          <p:nvPr/>
        </p:nvSpPr>
        <p:spPr>
          <a:xfrm>
            <a:off x="5379460" y="2658110"/>
            <a:ext cx="2409634" cy="369332"/>
          </a:xfrm>
          <a:prstGeom prst="rect">
            <a:avLst/>
          </a:prstGeom>
          <a:noFill/>
        </p:spPr>
        <p:txBody>
          <a:bodyPr wrap="none" rtlCol="0">
            <a:spAutoFit/>
          </a:bodyPr>
          <a:lstStyle/>
          <a:p>
            <a:r>
              <a:rPr lang="es-ES" sz="1800" dirty="0"/>
              <a:t>Realimentación derecha</a:t>
            </a:r>
          </a:p>
        </p:txBody>
      </p:sp>
    </p:spTree>
    <p:extLst>
      <p:ext uri="{BB962C8B-B14F-4D97-AF65-F5344CB8AC3E}">
        <p14:creationId xmlns:p14="http://schemas.microsoft.com/office/powerpoint/2010/main" val="314921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47" grpId="0"/>
      <p:bldP spid="48" grpId="0"/>
      <p:bldP spid="49"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786E359-C113-44B8-A07E-534BA3F0976B}"/>
              </a:ext>
            </a:extLst>
          </p:cNvPr>
          <p:cNvSpPr>
            <a:spLocks noGrp="1"/>
          </p:cNvSpPr>
          <p:nvPr>
            <p:ph type="sldNum" sz="quarter" idx="11"/>
          </p:nvPr>
        </p:nvSpPr>
        <p:spPr bwMode="auto">
          <a:xfrm>
            <a:off x="8675688" y="0"/>
            <a:ext cx="5715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itchFamily="-84" charset="0"/>
                <a:ea typeface="ＭＳ Ｐゴシック" pitchFamily="-84" charset="-128"/>
                <a:cs typeface="+mn-cs"/>
              </a:defRPr>
            </a:lvl1pPr>
            <a:lvl2pPr marL="457200" algn="l" rtl="0" eaLnBrk="0" fontAlgn="base" hangingPunct="0">
              <a:spcBef>
                <a:spcPct val="0"/>
              </a:spcBef>
              <a:spcAft>
                <a:spcPct val="0"/>
              </a:spcAft>
              <a:defRPr sz="2400" kern="1200">
                <a:solidFill>
                  <a:schemeClr val="tx1"/>
                </a:solidFill>
                <a:latin typeface="Times" pitchFamily="-84"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Times" pitchFamily="-84"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Times" pitchFamily="-84"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Times" pitchFamily="-84" charset="0"/>
                <a:ea typeface="ＭＳ Ｐゴシック" pitchFamily="-84" charset="-128"/>
                <a:cs typeface="+mn-cs"/>
              </a:defRPr>
            </a:lvl5pPr>
            <a:lvl6pPr marL="2286000" algn="l" defTabSz="914400" rtl="0" eaLnBrk="1" latinLnBrk="0" hangingPunct="1">
              <a:defRPr sz="2400" kern="1200">
                <a:solidFill>
                  <a:schemeClr val="tx1"/>
                </a:solidFill>
                <a:latin typeface="Times" pitchFamily="-84" charset="0"/>
                <a:ea typeface="ＭＳ Ｐゴシック" pitchFamily="-84" charset="-128"/>
                <a:cs typeface="+mn-cs"/>
              </a:defRPr>
            </a:lvl6pPr>
            <a:lvl7pPr marL="2743200" algn="l" defTabSz="914400" rtl="0" eaLnBrk="1" latinLnBrk="0" hangingPunct="1">
              <a:defRPr sz="2400" kern="1200">
                <a:solidFill>
                  <a:schemeClr val="tx1"/>
                </a:solidFill>
                <a:latin typeface="Times" pitchFamily="-84" charset="0"/>
                <a:ea typeface="ＭＳ Ｐゴシック" pitchFamily="-84" charset="-128"/>
                <a:cs typeface="+mn-cs"/>
              </a:defRPr>
            </a:lvl7pPr>
            <a:lvl8pPr marL="3200400" algn="l" defTabSz="914400" rtl="0" eaLnBrk="1" latinLnBrk="0" hangingPunct="1">
              <a:defRPr sz="2400" kern="1200">
                <a:solidFill>
                  <a:schemeClr val="tx1"/>
                </a:solidFill>
                <a:latin typeface="Times" pitchFamily="-84" charset="0"/>
                <a:ea typeface="ＭＳ Ｐゴシック" pitchFamily="-84" charset="-128"/>
                <a:cs typeface="+mn-cs"/>
              </a:defRPr>
            </a:lvl8pPr>
            <a:lvl9pPr marL="3657600" algn="l" defTabSz="914400" rtl="0" eaLnBrk="1" latinLnBrk="0" hangingPunct="1">
              <a:defRPr sz="2400" kern="1200">
                <a:solidFill>
                  <a:schemeClr val="tx1"/>
                </a:solidFill>
                <a:latin typeface="Times" pitchFamily="-84" charset="0"/>
                <a:ea typeface="ＭＳ Ｐゴシック" pitchFamily="-84" charset="-128"/>
                <a:cs typeface="+mn-cs"/>
              </a:defRPr>
            </a:lvl9pPr>
          </a:lstStyle>
          <a:p>
            <a:fld id="{C9C6D99E-ED93-4CFA-998F-63AF820EDD52}" type="slidenum">
              <a:rPr lang="es-ES_tradnl" smtClean="0"/>
              <a:pPr/>
              <a:t>156</a:t>
            </a:fld>
            <a:endParaRPr lang="es-ES_tradnl"/>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4D0597B7-B19F-4E5D-A4BE-B5FFAABF1F05}"/>
                  </a:ext>
                </a:extLst>
              </p:cNvPr>
              <p:cNvSpPr txBox="1"/>
              <p:nvPr/>
            </p:nvSpPr>
            <p:spPr>
              <a:xfrm>
                <a:off x="1062171" y="3181879"/>
                <a:ext cx="598754" cy="6265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ES" sz="2000" b="0" i="1" smtClean="0">
                              <a:latin typeface="Cambria Math" panose="02040503050406030204" pitchFamily="18" charset="0"/>
                            </a:rPr>
                          </m:ctrlPr>
                        </m:fPr>
                        <m:num>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𝐻</m:t>
                              </m:r>
                            </m:e>
                            <m:sub>
                              <m:r>
                                <a:rPr lang="es-ES" sz="2000" b="0" i="1" smtClean="0">
                                  <a:latin typeface="Cambria Math" panose="02040503050406030204" pitchFamily="18" charset="0"/>
                                </a:rPr>
                                <m:t>3</m:t>
                              </m:r>
                            </m:sub>
                          </m:sSub>
                        </m:num>
                        <m:den>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𝐺</m:t>
                              </m:r>
                            </m:e>
                            <m:sub>
                              <m:r>
                                <a:rPr lang="es-ES" sz="2000" b="0" i="1" smtClean="0">
                                  <a:latin typeface="Cambria Math" panose="02040503050406030204" pitchFamily="18" charset="0"/>
                                </a:rPr>
                                <m:t>4</m:t>
                              </m:r>
                            </m:sub>
                          </m:sSub>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𝐺</m:t>
                              </m:r>
                            </m:e>
                            <m:sub>
                              <m:r>
                                <a:rPr lang="es-ES" sz="2000" b="0" i="1" smtClean="0">
                                  <a:latin typeface="Cambria Math" panose="02040503050406030204" pitchFamily="18" charset="0"/>
                                </a:rPr>
                                <m:t>1</m:t>
                              </m:r>
                            </m:sub>
                          </m:sSub>
                        </m:den>
                      </m:f>
                    </m:oMath>
                  </m:oMathPara>
                </a14:m>
                <a:endParaRPr lang="es-ES" sz="2000" dirty="0"/>
              </a:p>
            </p:txBody>
          </p:sp>
        </mc:Choice>
        <mc:Fallback xmlns="">
          <p:sp>
            <p:nvSpPr>
              <p:cNvPr id="3" name="CuadroTexto 2">
                <a:extLst>
                  <a:ext uri="{FF2B5EF4-FFF2-40B4-BE49-F238E27FC236}">
                    <a16:creationId xmlns:a16="http://schemas.microsoft.com/office/drawing/2014/main" id="{4D0597B7-B19F-4E5D-A4BE-B5FFAABF1F05}"/>
                  </a:ext>
                </a:extLst>
              </p:cNvPr>
              <p:cNvSpPr txBox="1">
                <a:spLocks noRot="1" noChangeAspect="1" noMove="1" noResize="1" noEditPoints="1" noAdjustHandles="1" noChangeArrowheads="1" noChangeShapeType="1" noTextEdit="1"/>
              </p:cNvSpPr>
              <p:nvPr/>
            </p:nvSpPr>
            <p:spPr>
              <a:xfrm>
                <a:off x="1062171" y="3181879"/>
                <a:ext cx="598754" cy="626518"/>
              </a:xfrm>
              <a:prstGeom prst="rect">
                <a:avLst/>
              </a:prstGeom>
              <a:blipFill>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F195031B-64E1-454F-86A5-FED4132E4C00}"/>
                  </a:ext>
                </a:extLst>
              </p:cNvPr>
              <p:cNvSpPr txBox="1"/>
              <p:nvPr/>
            </p:nvSpPr>
            <p:spPr>
              <a:xfrm>
                <a:off x="5354411" y="3081663"/>
                <a:ext cx="1339918" cy="647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ES" sz="2000" b="0" i="1" smtClean="0">
                              <a:latin typeface="Cambria Math" panose="02040503050406030204" pitchFamily="18" charset="0"/>
                            </a:rPr>
                          </m:ctrlPr>
                        </m:fPr>
                        <m:num>
                          <m:d>
                            <m:dPr>
                              <m:ctrlPr>
                                <a:rPr lang="es-ES" sz="2000" b="0" i="1" smtClean="0">
                                  <a:latin typeface="Cambria Math" panose="02040503050406030204" pitchFamily="18" charset="0"/>
                                </a:rPr>
                              </m:ctrlPr>
                            </m:dPr>
                            <m:e>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𝐺</m:t>
                                  </m:r>
                                </m:e>
                                <m:sub>
                                  <m:r>
                                    <a:rPr lang="es-ES" sz="2000" b="0" i="1" smtClean="0">
                                      <a:latin typeface="Cambria Math" panose="02040503050406030204" pitchFamily="18" charset="0"/>
                                    </a:rPr>
                                    <m:t>1</m:t>
                                  </m:r>
                                </m:sub>
                              </m:sSub>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𝐺</m:t>
                                  </m:r>
                                </m:e>
                                <m:sub>
                                  <m:r>
                                    <a:rPr lang="es-ES" sz="2000" b="0" i="1" smtClean="0">
                                      <a:latin typeface="Cambria Math" panose="02040503050406030204" pitchFamily="18" charset="0"/>
                                    </a:rPr>
                                    <m:t>2</m:t>
                                  </m:r>
                                </m:sub>
                              </m:sSub>
                            </m:e>
                          </m:d>
                        </m:num>
                        <m:den>
                          <m:r>
                            <a:rPr lang="es-ES" sz="2000" b="0" i="1" smtClean="0">
                              <a:latin typeface="Cambria Math" panose="02040503050406030204" pitchFamily="18" charset="0"/>
                            </a:rPr>
                            <m:t>1+</m:t>
                          </m:r>
                          <m:sSub>
                            <m:sSubPr>
                              <m:ctrlPr>
                                <a:rPr lang="es-ES" sz="2000" b="0" i="1" smtClean="0">
                                  <a:latin typeface="Cambria Math" panose="02040503050406030204" pitchFamily="18" charset="0"/>
                                </a:rPr>
                              </m:ctrlPr>
                            </m:sSubPr>
                            <m:e>
                              <m:r>
                                <a:rPr lang="es-ES" sz="2000" i="1" smtClean="0">
                                  <a:latin typeface="Cambria Math" panose="02040503050406030204" pitchFamily="18" charset="0"/>
                                </a:rPr>
                                <m:t>𝐻</m:t>
                              </m:r>
                            </m:e>
                            <m:sub>
                              <m:r>
                                <a:rPr lang="es-ES" sz="2000" b="0" i="1" smtClean="0">
                                  <a:latin typeface="Cambria Math" panose="02040503050406030204" pitchFamily="18" charset="0"/>
                                </a:rPr>
                                <m:t>1</m:t>
                              </m:r>
                            </m:sub>
                          </m:sSub>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𝐺</m:t>
                              </m:r>
                            </m:e>
                            <m:sub>
                              <m:r>
                                <a:rPr lang="es-ES" sz="2000" b="0" i="1" smtClean="0">
                                  <a:latin typeface="Cambria Math" panose="02040503050406030204" pitchFamily="18" charset="0"/>
                                </a:rPr>
                                <m:t>1</m:t>
                              </m:r>
                            </m:sub>
                          </m:sSub>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𝐺</m:t>
                              </m:r>
                            </m:e>
                            <m:sub>
                              <m:r>
                                <a:rPr lang="es-ES" sz="2000" b="0" i="1" smtClean="0">
                                  <a:latin typeface="Cambria Math" panose="02040503050406030204" pitchFamily="18" charset="0"/>
                                </a:rPr>
                                <m:t>2</m:t>
                              </m:r>
                            </m:sub>
                          </m:sSub>
                        </m:den>
                      </m:f>
                    </m:oMath>
                  </m:oMathPara>
                </a14:m>
                <a:endParaRPr lang="es-ES" sz="2000" dirty="0"/>
              </a:p>
            </p:txBody>
          </p:sp>
        </mc:Choice>
        <mc:Fallback xmlns="">
          <p:sp>
            <p:nvSpPr>
              <p:cNvPr id="5" name="CuadroTexto 4">
                <a:extLst>
                  <a:ext uri="{FF2B5EF4-FFF2-40B4-BE49-F238E27FC236}">
                    <a16:creationId xmlns:a16="http://schemas.microsoft.com/office/drawing/2014/main" id="{F195031B-64E1-454F-86A5-FED4132E4C00}"/>
                  </a:ext>
                </a:extLst>
              </p:cNvPr>
              <p:cNvSpPr txBox="1">
                <a:spLocks noRot="1" noChangeAspect="1" noMove="1" noResize="1" noEditPoints="1" noAdjustHandles="1" noChangeArrowheads="1" noChangeShapeType="1" noTextEdit="1"/>
              </p:cNvSpPr>
              <p:nvPr/>
            </p:nvSpPr>
            <p:spPr>
              <a:xfrm>
                <a:off x="5354411" y="3081663"/>
                <a:ext cx="1339918" cy="647613"/>
              </a:xfrm>
              <a:prstGeom prst="rect">
                <a:avLst/>
              </a:prstGeom>
              <a:blipFill>
                <a:blip r:embed="rId3"/>
                <a:stretch>
                  <a:fillRect/>
                </a:stretch>
              </a:blipFill>
            </p:spPr>
            <p:txBody>
              <a:bodyPr/>
              <a:lstStyle/>
              <a:p>
                <a:r>
                  <a:rPr lang="es-ES">
                    <a:noFill/>
                  </a:rPr>
                  <a:t> </a:t>
                </a:r>
              </a:p>
            </p:txBody>
          </p:sp>
        </mc:Fallback>
      </mc:AlternateContent>
      <p:sp>
        <p:nvSpPr>
          <p:cNvPr id="6" name="Rectángulo 5">
            <a:extLst>
              <a:ext uri="{FF2B5EF4-FFF2-40B4-BE49-F238E27FC236}">
                <a16:creationId xmlns:a16="http://schemas.microsoft.com/office/drawing/2014/main" id="{9A8268E4-01CD-4C3B-A459-F22E8C3E2B09}"/>
              </a:ext>
            </a:extLst>
          </p:cNvPr>
          <p:cNvSpPr/>
          <p:nvPr/>
        </p:nvSpPr>
        <p:spPr bwMode="auto">
          <a:xfrm>
            <a:off x="2267744" y="1757791"/>
            <a:ext cx="504056" cy="36004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Times" charset="0"/>
              </a:rPr>
              <a:t>G</a:t>
            </a:r>
            <a:r>
              <a:rPr kumimoji="0" lang="es-ES" sz="1800" b="0" i="0" u="none" strike="noStrike" cap="none" normalizeH="0" baseline="-25000" dirty="0">
                <a:ln>
                  <a:noFill/>
                </a:ln>
                <a:solidFill>
                  <a:schemeClr val="tx1"/>
                </a:solidFill>
                <a:effectLst/>
                <a:latin typeface="Times" charset="0"/>
              </a:rPr>
              <a:t>1</a:t>
            </a:r>
          </a:p>
        </p:txBody>
      </p:sp>
      <p:sp>
        <p:nvSpPr>
          <p:cNvPr id="7" name="Rectángulo 6">
            <a:extLst>
              <a:ext uri="{FF2B5EF4-FFF2-40B4-BE49-F238E27FC236}">
                <a16:creationId xmlns:a16="http://schemas.microsoft.com/office/drawing/2014/main" id="{9F4D5B6C-A4BC-462C-90A7-599C5F75038C}"/>
              </a:ext>
            </a:extLst>
          </p:cNvPr>
          <p:cNvSpPr/>
          <p:nvPr/>
        </p:nvSpPr>
        <p:spPr bwMode="auto">
          <a:xfrm>
            <a:off x="3594388" y="1757791"/>
            <a:ext cx="504056" cy="36004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Times" charset="0"/>
              </a:rPr>
              <a:t>G</a:t>
            </a:r>
            <a:r>
              <a:rPr kumimoji="0" lang="es-ES" sz="1800" b="0" i="0" u="none" strike="noStrike" cap="none" normalizeH="0" baseline="-25000" dirty="0">
                <a:ln>
                  <a:noFill/>
                </a:ln>
                <a:solidFill>
                  <a:schemeClr val="tx1"/>
                </a:solidFill>
                <a:effectLst/>
                <a:latin typeface="Times" charset="0"/>
              </a:rPr>
              <a:t>2</a:t>
            </a:r>
          </a:p>
        </p:txBody>
      </p:sp>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F4A60E8C-E8BC-43D1-85C5-B441A9737954}"/>
                  </a:ext>
                </a:extLst>
              </p:cNvPr>
              <p:cNvSpPr/>
              <p:nvPr/>
            </p:nvSpPr>
            <p:spPr bwMode="auto">
              <a:xfrm>
                <a:off x="5302179" y="1624803"/>
                <a:ext cx="1584176" cy="64807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f>
                        <m:fPr>
                          <m:ctrlPr>
                            <a:rPr lang="es-ES" sz="1800" i="1">
                              <a:latin typeface="Cambria Math" panose="02040503050406030204" pitchFamily="18" charset="0"/>
                            </a:rPr>
                          </m:ctrlPr>
                        </m:fPr>
                        <m:num>
                          <m:sSub>
                            <m:sSubPr>
                              <m:ctrlPr>
                                <a:rPr lang="es-ES" sz="1800" i="1">
                                  <a:latin typeface="Cambria Math" panose="02040503050406030204" pitchFamily="18" charset="0"/>
                                </a:rPr>
                              </m:ctrlPr>
                            </m:sSubPr>
                            <m:e>
                              <m:r>
                                <a:rPr lang="es-ES" sz="1800" i="1">
                                  <a:latin typeface="Cambria Math" panose="02040503050406030204" pitchFamily="18" charset="0"/>
                                </a:rPr>
                                <m:t>𝐺</m:t>
                              </m:r>
                            </m:e>
                            <m:sub>
                              <m:r>
                                <a:rPr lang="es-ES" sz="1800" i="1">
                                  <a:latin typeface="Cambria Math" panose="02040503050406030204" pitchFamily="18" charset="0"/>
                                </a:rPr>
                                <m:t>3</m:t>
                              </m:r>
                            </m:sub>
                          </m:sSub>
                          <m:sSub>
                            <m:sSubPr>
                              <m:ctrlPr>
                                <a:rPr lang="es-ES" sz="1800" i="1">
                                  <a:latin typeface="Cambria Math" panose="02040503050406030204" pitchFamily="18" charset="0"/>
                                </a:rPr>
                              </m:ctrlPr>
                            </m:sSubPr>
                            <m:e>
                              <m:r>
                                <a:rPr lang="es-ES" sz="1800" i="1">
                                  <a:latin typeface="Cambria Math" panose="02040503050406030204" pitchFamily="18" charset="0"/>
                                </a:rPr>
                                <m:t>𝐺</m:t>
                              </m:r>
                            </m:e>
                            <m:sub>
                              <m:r>
                                <a:rPr lang="es-ES" sz="1800" i="1">
                                  <a:latin typeface="Cambria Math" panose="02040503050406030204" pitchFamily="18" charset="0"/>
                                </a:rPr>
                                <m:t>4</m:t>
                              </m:r>
                            </m:sub>
                          </m:sSub>
                        </m:num>
                        <m:den>
                          <m:r>
                            <a:rPr lang="es-ES" sz="1800" i="1">
                              <a:latin typeface="Cambria Math" panose="02040503050406030204" pitchFamily="18" charset="0"/>
                            </a:rPr>
                            <m:t>1+</m:t>
                          </m:r>
                          <m:sSub>
                            <m:sSubPr>
                              <m:ctrlPr>
                                <a:rPr lang="es-ES" sz="1800" i="1">
                                  <a:latin typeface="Cambria Math" panose="02040503050406030204" pitchFamily="18" charset="0"/>
                                </a:rPr>
                              </m:ctrlPr>
                            </m:sSubPr>
                            <m:e>
                              <m:r>
                                <a:rPr lang="es-ES" sz="1800" i="1">
                                  <a:latin typeface="Cambria Math" panose="02040503050406030204" pitchFamily="18" charset="0"/>
                                </a:rPr>
                                <m:t>𝐻</m:t>
                              </m:r>
                            </m:e>
                            <m:sub>
                              <m:r>
                                <a:rPr lang="es-ES" sz="1800" i="1">
                                  <a:latin typeface="Cambria Math" panose="02040503050406030204" pitchFamily="18" charset="0"/>
                                </a:rPr>
                                <m:t>2</m:t>
                              </m:r>
                            </m:sub>
                          </m:sSub>
                          <m:sSub>
                            <m:sSubPr>
                              <m:ctrlPr>
                                <a:rPr lang="es-ES" sz="1800" i="1">
                                  <a:latin typeface="Cambria Math" panose="02040503050406030204" pitchFamily="18" charset="0"/>
                                </a:rPr>
                              </m:ctrlPr>
                            </m:sSubPr>
                            <m:e>
                              <m:r>
                                <a:rPr lang="es-ES" sz="1800" i="1">
                                  <a:latin typeface="Cambria Math" panose="02040503050406030204" pitchFamily="18" charset="0"/>
                                </a:rPr>
                                <m:t>𝐺</m:t>
                              </m:r>
                            </m:e>
                            <m:sub>
                              <m:r>
                                <a:rPr lang="es-ES" sz="1800" i="1">
                                  <a:latin typeface="Cambria Math" panose="02040503050406030204" pitchFamily="18" charset="0"/>
                                </a:rPr>
                                <m:t>3</m:t>
                              </m:r>
                            </m:sub>
                          </m:sSub>
                          <m:sSub>
                            <m:sSubPr>
                              <m:ctrlPr>
                                <a:rPr lang="es-ES" sz="1800" i="1">
                                  <a:latin typeface="Cambria Math" panose="02040503050406030204" pitchFamily="18" charset="0"/>
                                </a:rPr>
                              </m:ctrlPr>
                            </m:sSubPr>
                            <m:e>
                              <m:r>
                                <a:rPr lang="es-ES" sz="1800" i="1">
                                  <a:latin typeface="Cambria Math" panose="02040503050406030204" pitchFamily="18" charset="0"/>
                                </a:rPr>
                                <m:t>𝐺</m:t>
                              </m:r>
                            </m:e>
                            <m:sub>
                              <m:r>
                                <a:rPr lang="es-ES" sz="1800" i="1">
                                  <a:latin typeface="Cambria Math" panose="02040503050406030204" pitchFamily="18" charset="0"/>
                                </a:rPr>
                                <m:t>4</m:t>
                              </m:r>
                            </m:sub>
                          </m:sSub>
                        </m:den>
                      </m:f>
                    </m:oMath>
                  </m:oMathPara>
                </a14:m>
                <a:endParaRPr kumimoji="0" lang="es-ES" sz="1800" b="0" i="0" u="none" strike="noStrike" cap="none" normalizeH="0" baseline="-25000" dirty="0">
                  <a:ln>
                    <a:noFill/>
                  </a:ln>
                  <a:solidFill>
                    <a:schemeClr val="tx1"/>
                  </a:solidFill>
                  <a:effectLst/>
                  <a:latin typeface="Times" charset="0"/>
                </a:endParaRPr>
              </a:p>
            </p:txBody>
          </p:sp>
        </mc:Choice>
        <mc:Fallback xmlns="">
          <p:sp>
            <p:nvSpPr>
              <p:cNvPr id="8" name="Rectángulo 7">
                <a:extLst>
                  <a:ext uri="{FF2B5EF4-FFF2-40B4-BE49-F238E27FC236}">
                    <a16:creationId xmlns:a16="http://schemas.microsoft.com/office/drawing/2014/main" id="{F4A60E8C-E8BC-43D1-85C5-B441A9737954}"/>
                  </a:ext>
                </a:extLst>
              </p:cNvPr>
              <p:cNvSpPr>
                <a:spLocks noRot="1" noChangeAspect="1" noMove="1" noResize="1" noEditPoints="1" noAdjustHandles="1" noChangeArrowheads="1" noChangeShapeType="1" noTextEdit="1"/>
              </p:cNvSpPr>
              <p:nvPr/>
            </p:nvSpPr>
            <p:spPr bwMode="auto">
              <a:xfrm>
                <a:off x="5302179" y="1624803"/>
                <a:ext cx="1584176" cy="648072"/>
              </a:xfrm>
              <a:prstGeom prst="rect">
                <a:avLst/>
              </a:prstGeom>
              <a:blipFill>
                <a:blip r:embed="rId4"/>
                <a:stretch>
                  <a:fillRect/>
                </a:stretch>
              </a:blipFill>
              <a:ln>
                <a:headEnd type="none" w="med" len="med"/>
                <a:tailEnd type="none" w="med" len="med"/>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EBA82A05-60A3-46F8-B57C-72B13D161530}"/>
                  </a:ext>
                </a:extLst>
              </p:cNvPr>
              <p:cNvSpPr/>
              <p:nvPr/>
            </p:nvSpPr>
            <p:spPr bwMode="auto">
              <a:xfrm>
                <a:off x="4067944" y="836712"/>
                <a:ext cx="1368152" cy="48903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sSub>
                        <m:sSubPr>
                          <m:ctrlPr>
                            <a:rPr lang="es-ES" sz="1800" i="1">
                              <a:latin typeface="Cambria Math" panose="02040503050406030204" pitchFamily="18" charset="0"/>
                            </a:rPr>
                          </m:ctrlPr>
                        </m:sSubPr>
                        <m:e>
                          <m:r>
                            <a:rPr lang="es-ES" sz="1800" i="1">
                              <a:latin typeface="Cambria Math" panose="02040503050406030204" pitchFamily="18" charset="0"/>
                            </a:rPr>
                            <m:t>𝐻</m:t>
                          </m:r>
                        </m:e>
                        <m:sub>
                          <m:r>
                            <a:rPr lang="es-ES" sz="1800" i="1">
                              <a:latin typeface="Cambria Math" panose="02040503050406030204" pitchFamily="18" charset="0"/>
                            </a:rPr>
                            <m:t>3</m:t>
                          </m:r>
                        </m:sub>
                      </m:sSub>
                      <m:r>
                        <a:rPr lang="es-ES" sz="1800" i="1">
                          <a:latin typeface="Cambria Math" panose="02040503050406030204" pitchFamily="18" charset="0"/>
                        </a:rPr>
                        <m:t>/</m:t>
                      </m:r>
                      <m:sSub>
                        <m:sSubPr>
                          <m:ctrlPr>
                            <a:rPr lang="es-ES" sz="1800" i="1">
                              <a:latin typeface="Cambria Math" panose="02040503050406030204" pitchFamily="18" charset="0"/>
                            </a:rPr>
                          </m:ctrlPr>
                        </m:sSubPr>
                        <m:e>
                          <m:r>
                            <a:rPr lang="es-ES" sz="1800" i="1">
                              <a:latin typeface="Cambria Math" panose="02040503050406030204" pitchFamily="18" charset="0"/>
                            </a:rPr>
                            <m:t>𝐺</m:t>
                          </m:r>
                        </m:e>
                        <m:sub>
                          <m:r>
                            <a:rPr lang="es-ES" sz="1800" i="1">
                              <a:latin typeface="Cambria Math" panose="02040503050406030204" pitchFamily="18" charset="0"/>
                            </a:rPr>
                            <m:t>4</m:t>
                          </m:r>
                        </m:sub>
                      </m:sSub>
                    </m:oMath>
                  </m:oMathPara>
                </a14:m>
                <a:endParaRPr kumimoji="0" lang="es-ES" sz="1800" b="0" i="0" u="none" strike="noStrike" cap="none" normalizeH="0" baseline="-25000" dirty="0">
                  <a:ln>
                    <a:noFill/>
                  </a:ln>
                  <a:solidFill>
                    <a:schemeClr val="tx1"/>
                  </a:solidFill>
                  <a:effectLst/>
                  <a:latin typeface="Times" charset="0"/>
                </a:endParaRPr>
              </a:p>
            </p:txBody>
          </p:sp>
        </mc:Choice>
        <mc:Fallback xmlns="">
          <p:sp>
            <p:nvSpPr>
              <p:cNvPr id="9" name="Rectángulo 8">
                <a:extLst>
                  <a:ext uri="{FF2B5EF4-FFF2-40B4-BE49-F238E27FC236}">
                    <a16:creationId xmlns:a16="http://schemas.microsoft.com/office/drawing/2014/main" id="{EBA82A05-60A3-46F8-B57C-72B13D161530}"/>
                  </a:ext>
                </a:extLst>
              </p:cNvPr>
              <p:cNvSpPr>
                <a:spLocks noRot="1" noChangeAspect="1" noMove="1" noResize="1" noEditPoints="1" noAdjustHandles="1" noChangeArrowheads="1" noChangeShapeType="1" noTextEdit="1"/>
              </p:cNvSpPr>
              <p:nvPr/>
            </p:nvSpPr>
            <p:spPr bwMode="auto">
              <a:xfrm>
                <a:off x="4067944" y="836712"/>
                <a:ext cx="1368152" cy="489031"/>
              </a:xfrm>
              <a:prstGeom prst="rect">
                <a:avLst/>
              </a:prstGeom>
              <a:blipFill>
                <a:blip r:embed="rId5"/>
                <a:stretch>
                  <a:fillRect/>
                </a:stretch>
              </a:blipFill>
              <a:ln>
                <a:headEnd type="none" w="med" len="med"/>
                <a:tailEnd type="none" w="med" len="med"/>
              </a:ln>
            </p:spPr>
            <p:txBody>
              <a:bodyPr/>
              <a:lstStyle/>
              <a:p>
                <a:r>
                  <a:rPr lang="es-ES">
                    <a:noFill/>
                  </a:rPr>
                  <a:t> </a:t>
                </a:r>
              </a:p>
            </p:txBody>
          </p:sp>
        </mc:Fallback>
      </mc:AlternateContent>
      <p:sp>
        <p:nvSpPr>
          <p:cNvPr id="10" name="Rectángulo 9">
            <a:extLst>
              <a:ext uri="{FF2B5EF4-FFF2-40B4-BE49-F238E27FC236}">
                <a16:creationId xmlns:a16="http://schemas.microsoft.com/office/drawing/2014/main" id="{DF3F009C-8BEC-4903-98F9-54CB5486B173}"/>
              </a:ext>
            </a:extLst>
          </p:cNvPr>
          <p:cNvSpPr/>
          <p:nvPr/>
        </p:nvSpPr>
        <p:spPr bwMode="auto">
          <a:xfrm>
            <a:off x="2917902" y="2539183"/>
            <a:ext cx="504056" cy="36004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Times" charset="0"/>
              </a:rPr>
              <a:t>H</a:t>
            </a:r>
            <a:r>
              <a:rPr kumimoji="0" lang="es-ES" sz="1800" b="0" i="0" u="none" strike="noStrike" cap="none" normalizeH="0" baseline="-25000" dirty="0">
                <a:ln>
                  <a:noFill/>
                </a:ln>
                <a:solidFill>
                  <a:schemeClr val="tx1"/>
                </a:solidFill>
                <a:effectLst/>
                <a:latin typeface="Times" charset="0"/>
              </a:rPr>
              <a:t>1</a:t>
            </a:r>
          </a:p>
        </p:txBody>
      </p:sp>
      <p:cxnSp>
        <p:nvCxnSpPr>
          <p:cNvPr id="11" name="Conector recto de flecha 10">
            <a:extLst>
              <a:ext uri="{FF2B5EF4-FFF2-40B4-BE49-F238E27FC236}">
                <a16:creationId xmlns:a16="http://schemas.microsoft.com/office/drawing/2014/main" id="{6EB1B3B7-4761-4191-89C2-90369D2C9055}"/>
              </a:ext>
            </a:extLst>
          </p:cNvPr>
          <p:cNvCxnSpPr>
            <a:endCxn id="6" idx="1"/>
          </p:cNvCxnSpPr>
          <p:nvPr/>
        </p:nvCxnSpPr>
        <p:spPr bwMode="auto">
          <a:xfrm>
            <a:off x="1691680" y="1937811"/>
            <a:ext cx="57606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 name="Conector recto de flecha 11">
            <a:extLst>
              <a:ext uri="{FF2B5EF4-FFF2-40B4-BE49-F238E27FC236}">
                <a16:creationId xmlns:a16="http://schemas.microsoft.com/office/drawing/2014/main" id="{B3D12A05-8D4D-45EE-A120-96F0AA1B2EC1}"/>
              </a:ext>
            </a:extLst>
          </p:cNvPr>
          <p:cNvCxnSpPr>
            <a:cxnSpLocks/>
          </p:cNvCxnSpPr>
          <p:nvPr/>
        </p:nvCxnSpPr>
        <p:spPr bwMode="auto">
          <a:xfrm flipV="1">
            <a:off x="2771800" y="1929111"/>
            <a:ext cx="288032" cy="87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Conector recto de flecha 13">
            <a:extLst>
              <a:ext uri="{FF2B5EF4-FFF2-40B4-BE49-F238E27FC236}">
                <a16:creationId xmlns:a16="http://schemas.microsoft.com/office/drawing/2014/main" id="{9C12AAB8-5AEA-410F-BB9E-B898C8465B3F}"/>
              </a:ext>
            </a:extLst>
          </p:cNvPr>
          <p:cNvCxnSpPr>
            <a:cxnSpLocks/>
          </p:cNvCxnSpPr>
          <p:nvPr/>
        </p:nvCxnSpPr>
        <p:spPr bwMode="auto">
          <a:xfrm>
            <a:off x="3157643" y="1081227"/>
            <a:ext cx="0" cy="7645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5" name="Conector recto de flecha 14">
            <a:extLst>
              <a:ext uri="{FF2B5EF4-FFF2-40B4-BE49-F238E27FC236}">
                <a16:creationId xmlns:a16="http://schemas.microsoft.com/office/drawing/2014/main" id="{9274CAE3-7503-46EE-8D31-117A892B73F0}"/>
              </a:ext>
            </a:extLst>
          </p:cNvPr>
          <p:cNvCxnSpPr/>
          <p:nvPr/>
        </p:nvCxnSpPr>
        <p:spPr bwMode="auto">
          <a:xfrm flipV="1">
            <a:off x="1619671" y="2045823"/>
            <a:ext cx="0" cy="79208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Conector recto 15">
            <a:extLst>
              <a:ext uri="{FF2B5EF4-FFF2-40B4-BE49-F238E27FC236}">
                <a16:creationId xmlns:a16="http://schemas.microsoft.com/office/drawing/2014/main" id="{017F2FD8-F1CE-47B1-AA48-91E7B71F6002}"/>
              </a:ext>
            </a:extLst>
          </p:cNvPr>
          <p:cNvCxnSpPr/>
          <p:nvPr/>
        </p:nvCxnSpPr>
        <p:spPr bwMode="auto">
          <a:xfrm>
            <a:off x="1619671" y="2837911"/>
            <a:ext cx="129614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Conector recto 16">
            <a:extLst>
              <a:ext uri="{FF2B5EF4-FFF2-40B4-BE49-F238E27FC236}">
                <a16:creationId xmlns:a16="http://schemas.microsoft.com/office/drawing/2014/main" id="{ACD29164-7792-483E-920D-E46420670A4F}"/>
              </a:ext>
            </a:extLst>
          </p:cNvPr>
          <p:cNvCxnSpPr>
            <a:stCxn id="10" idx="3"/>
          </p:cNvCxnSpPr>
          <p:nvPr/>
        </p:nvCxnSpPr>
        <p:spPr bwMode="auto">
          <a:xfrm>
            <a:off x="3421958" y="2719203"/>
            <a:ext cx="9340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Conector recto 17">
            <a:extLst>
              <a:ext uri="{FF2B5EF4-FFF2-40B4-BE49-F238E27FC236}">
                <a16:creationId xmlns:a16="http://schemas.microsoft.com/office/drawing/2014/main" id="{8F818A84-AC54-4081-8605-BF0DEFC14407}"/>
              </a:ext>
            </a:extLst>
          </p:cNvPr>
          <p:cNvCxnSpPr/>
          <p:nvPr/>
        </p:nvCxnSpPr>
        <p:spPr bwMode="auto">
          <a:xfrm>
            <a:off x="4352176" y="1936515"/>
            <a:ext cx="0" cy="79009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Conector recto de flecha 19">
            <a:extLst>
              <a:ext uri="{FF2B5EF4-FFF2-40B4-BE49-F238E27FC236}">
                <a16:creationId xmlns:a16="http://schemas.microsoft.com/office/drawing/2014/main" id="{221308C1-C8B2-4E52-AAEB-ACFAF7CA2EBE}"/>
              </a:ext>
            </a:extLst>
          </p:cNvPr>
          <p:cNvCxnSpPr>
            <a:cxnSpLocks/>
            <a:stCxn id="7" idx="3"/>
            <a:endCxn id="8" idx="1"/>
          </p:cNvCxnSpPr>
          <p:nvPr/>
        </p:nvCxnSpPr>
        <p:spPr bwMode="auto">
          <a:xfrm>
            <a:off x="4098444" y="1937811"/>
            <a:ext cx="120373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1" name="Elipse 20">
            <a:extLst>
              <a:ext uri="{FF2B5EF4-FFF2-40B4-BE49-F238E27FC236}">
                <a16:creationId xmlns:a16="http://schemas.microsoft.com/office/drawing/2014/main" id="{BFD5AA65-53A2-435E-B78E-271650D887C7}"/>
              </a:ext>
            </a:extLst>
          </p:cNvPr>
          <p:cNvSpPr/>
          <p:nvPr/>
        </p:nvSpPr>
        <p:spPr bwMode="auto">
          <a:xfrm>
            <a:off x="3049631" y="1840827"/>
            <a:ext cx="216024" cy="21602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Times" charset="0"/>
            </a:endParaRPr>
          </a:p>
        </p:txBody>
      </p:sp>
      <p:cxnSp>
        <p:nvCxnSpPr>
          <p:cNvPr id="22" name="Conector recto de flecha 21">
            <a:extLst>
              <a:ext uri="{FF2B5EF4-FFF2-40B4-BE49-F238E27FC236}">
                <a16:creationId xmlns:a16="http://schemas.microsoft.com/office/drawing/2014/main" id="{2E1D5808-345B-4EB8-BCB8-CAC404A52021}"/>
              </a:ext>
            </a:extLst>
          </p:cNvPr>
          <p:cNvCxnSpPr>
            <a:stCxn id="21" idx="6"/>
            <a:endCxn id="7" idx="1"/>
          </p:cNvCxnSpPr>
          <p:nvPr/>
        </p:nvCxnSpPr>
        <p:spPr bwMode="auto">
          <a:xfrm flipV="1">
            <a:off x="3265655" y="1937811"/>
            <a:ext cx="328733" cy="1102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3" name="Elipse 22">
            <a:extLst>
              <a:ext uri="{FF2B5EF4-FFF2-40B4-BE49-F238E27FC236}">
                <a16:creationId xmlns:a16="http://schemas.microsoft.com/office/drawing/2014/main" id="{07F25CF7-A60F-4EF9-995F-90500598F5AE}"/>
              </a:ext>
            </a:extLst>
          </p:cNvPr>
          <p:cNvSpPr/>
          <p:nvPr/>
        </p:nvSpPr>
        <p:spPr bwMode="auto">
          <a:xfrm>
            <a:off x="1509761" y="1835313"/>
            <a:ext cx="216024" cy="21602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Times" charset="0"/>
            </a:endParaRPr>
          </a:p>
        </p:txBody>
      </p:sp>
      <p:cxnSp>
        <p:nvCxnSpPr>
          <p:cNvPr id="24" name="Conector recto de flecha 23">
            <a:extLst>
              <a:ext uri="{FF2B5EF4-FFF2-40B4-BE49-F238E27FC236}">
                <a16:creationId xmlns:a16="http://schemas.microsoft.com/office/drawing/2014/main" id="{4BDAD712-6E1A-4F34-8300-FF15B822FAEF}"/>
              </a:ext>
            </a:extLst>
          </p:cNvPr>
          <p:cNvCxnSpPr>
            <a:endCxn id="23" idx="2"/>
          </p:cNvCxnSpPr>
          <p:nvPr/>
        </p:nvCxnSpPr>
        <p:spPr bwMode="auto">
          <a:xfrm>
            <a:off x="1013108" y="1943325"/>
            <a:ext cx="49665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5" name="Conector recto 24">
            <a:extLst>
              <a:ext uri="{FF2B5EF4-FFF2-40B4-BE49-F238E27FC236}">
                <a16:creationId xmlns:a16="http://schemas.microsoft.com/office/drawing/2014/main" id="{43F416CF-CF2A-4AFF-B20C-81BB240EC9CA}"/>
              </a:ext>
            </a:extLst>
          </p:cNvPr>
          <p:cNvCxnSpPr>
            <a:stCxn id="9" idx="1"/>
          </p:cNvCxnSpPr>
          <p:nvPr/>
        </p:nvCxnSpPr>
        <p:spPr bwMode="auto">
          <a:xfrm flipH="1" flipV="1">
            <a:off x="3169930" y="1081227"/>
            <a:ext cx="898014"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Conector recto 25">
            <a:extLst>
              <a:ext uri="{FF2B5EF4-FFF2-40B4-BE49-F238E27FC236}">
                <a16:creationId xmlns:a16="http://schemas.microsoft.com/office/drawing/2014/main" id="{09B089EC-B5C2-4AFE-8E09-7EB4BDA37EE5}"/>
              </a:ext>
            </a:extLst>
          </p:cNvPr>
          <p:cNvCxnSpPr>
            <a:cxnSpLocks/>
          </p:cNvCxnSpPr>
          <p:nvPr/>
        </p:nvCxnSpPr>
        <p:spPr bwMode="auto">
          <a:xfrm flipH="1">
            <a:off x="5436096" y="1094517"/>
            <a:ext cx="1728192"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Conector recto 26">
            <a:extLst>
              <a:ext uri="{FF2B5EF4-FFF2-40B4-BE49-F238E27FC236}">
                <a16:creationId xmlns:a16="http://schemas.microsoft.com/office/drawing/2014/main" id="{24B652DD-96BE-4CA1-B905-C9307BA5702A}"/>
              </a:ext>
            </a:extLst>
          </p:cNvPr>
          <p:cNvCxnSpPr/>
          <p:nvPr/>
        </p:nvCxnSpPr>
        <p:spPr bwMode="auto">
          <a:xfrm>
            <a:off x="7164288" y="1093116"/>
            <a:ext cx="0" cy="84339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Conector recto de flecha 27">
            <a:extLst>
              <a:ext uri="{FF2B5EF4-FFF2-40B4-BE49-F238E27FC236}">
                <a16:creationId xmlns:a16="http://schemas.microsoft.com/office/drawing/2014/main" id="{03AB1F61-5E71-487E-ACA6-F2CDCB00C99C}"/>
              </a:ext>
            </a:extLst>
          </p:cNvPr>
          <p:cNvCxnSpPr>
            <a:stCxn id="8" idx="3"/>
          </p:cNvCxnSpPr>
          <p:nvPr/>
        </p:nvCxnSpPr>
        <p:spPr bwMode="auto">
          <a:xfrm flipV="1">
            <a:off x="6886355" y="1943325"/>
            <a:ext cx="853997" cy="551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nvGrpSpPr>
          <p:cNvPr id="91" name="Grupo 90">
            <a:extLst>
              <a:ext uri="{FF2B5EF4-FFF2-40B4-BE49-F238E27FC236}">
                <a16:creationId xmlns:a16="http://schemas.microsoft.com/office/drawing/2014/main" id="{7943D706-CCC1-453F-9EBA-10E4916F4716}"/>
              </a:ext>
            </a:extLst>
          </p:cNvPr>
          <p:cNvGrpSpPr/>
          <p:nvPr/>
        </p:nvGrpSpPr>
        <p:grpSpPr>
          <a:xfrm>
            <a:off x="615478" y="3804065"/>
            <a:ext cx="6771106" cy="1713167"/>
            <a:chOff x="615478" y="3804065"/>
            <a:chExt cx="6771106" cy="1713167"/>
          </a:xfrm>
        </p:grpSpPr>
        <mc:AlternateContent xmlns:mc="http://schemas.openxmlformats.org/markup-compatibility/2006" xmlns:a14="http://schemas.microsoft.com/office/drawing/2010/main">
          <mc:Choice Requires="a14">
            <p:sp>
              <p:nvSpPr>
                <p:cNvPr id="63" name="Rectángulo 62">
                  <a:extLst>
                    <a:ext uri="{FF2B5EF4-FFF2-40B4-BE49-F238E27FC236}">
                      <a16:creationId xmlns:a16="http://schemas.microsoft.com/office/drawing/2014/main" id="{20A64AF0-8BFE-4080-A2B1-F886C6E9527C}"/>
                    </a:ext>
                  </a:extLst>
                </p:cNvPr>
                <p:cNvSpPr/>
                <p:nvPr/>
              </p:nvSpPr>
              <p:spPr bwMode="auto">
                <a:xfrm>
                  <a:off x="1897605" y="4757343"/>
                  <a:ext cx="1812475" cy="759889"/>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f>
                          <m:fPr>
                            <m:ctrlPr>
                              <a:rPr lang="es-ES" sz="1800" i="1">
                                <a:latin typeface="Cambria Math" panose="02040503050406030204" pitchFamily="18" charset="0"/>
                              </a:rPr>
                            </m:ctrlPr>
                          </m:fPr>
                          <m:num>
                            <m:d>
                              <m:dPr>
                                <m:ctrlPr>
                                  <a:rPr lang="es-ES" sz="1800" i="1">
                                    <a:latin typeface="Cambria Math" panose="02040503050406030204" pitchFamily="18" charset="0"/>
                                  </a:rPr>
                                </m:ctrlPr>
                              </m:dPr>
                              <m:e>
                                <m:sSub>
                                  <m:sSubPr>
                                    <m:ctrlPr>
                                      <a:rPr lang="es-ES" sz="1800" i="1">
                                        <a:latin typeface="Cambria Math" panose="02040503050406030204" pitchFamily="18" charset="0"/>
                                      </a:rPr>
                                    </m:ctrlPr>
                                  </m:sSubPr>
                                  <m:e>
                                    <m:r>
                                      <a:rPr lang="es-ES" sz="1800" i="1">
                                        <a:latin typeface="Cambria Math" panose="02040503050406030204" pitchFamily="18" charset="0"/>
                                      </a:rPr>
                                      <m:t>𝐺</m:t>
                                    </m:r>
                                  </m:e>
                                  <m:sub>
                                    <m:r>
                                      <a:rPr lang="es-ES" sz="1800" i="1">
                                        <a:latin typeface="Cambria Math" panose="02040503050406030204" pitchFamily="18" charset="0"/>
                                      </a:rPr>
                                      <m:t>1</m:t>
                                    </m:r>
                                  </m:sub>
                                </m:sSub>
                                <m:sSub>
                                  <m:sSubPr>
                                    <m:ctrlPr>
                                      <a:rPr lang="es-ES" sz="1800" i="1">
                                        <a:latin typeface="Cambria Math" panose="02040503050406030204" pitchFamily="18" charset="0"/>
                                      </a:rPr>
                                    </m:ctrlPr>
                                  </m:sSubPr>
                                  <m:e>
                                    <m:r>
                                      <a:rPr lang="es-ES" sz="1800" i="1">
                                        <a:latin typeface="Cambria Math" panose="02040503050406030204" pitchFamily="18" charset="0"/>
                                      </a:rPr>
                                      <m:t>𝐺</m:t>
                                    </m:r>
                                  </m:e>
                                  <m:sub>
                                    <m:r>
                                      <a:rPr lang="es-ES" sz="1800" i="1">
                                        <a:latin typeface="Cambria Math" panose="02040503050406030204" pitchFamily="18" charset="0"/>
                                      </a:rPr>
                                      <m:t>2</m:t>
                                    </m:r>
                                  </m:sub>
                                </m:sSub>
                              </m:e>
                            </m:d>
                          </m:num>
                          <m:den>
                            <m:r>
                              <a:rPr lang="es-ES" sz="1800" i="1">
                                <a:latin typeface="Cambria Math" panose="02040503050406030204" pitchFamily="18" charset="0"/>
                              </a:rPr>
                              <m:t>1+</m:t>
                            </m:r>
                            <m:sSub>
                              <m:sSubPr>
                                <m:ctrlPr>
                                  <a:rPr lang="es-ES" sz="1800" i="1">
                                    <a:latin typeface="Cambria Math" panose="02040503050406030204" pitchFamily="18" charset="0"/>
                                  </a:rPr>
                                </m:ctrlPr>
                              </m:sSubPr>
                              <m:e>
                                <m:r>
                                  <a:rPr lang="es-ES" sz="1800" i="1">
                                    <a:latin typeface="Cambria Math" panose="02040503050406030204" pitchFamily="18" charset="0"/>
                                  </a:rPr>
                                  <m:t>𝐻</m:t>
                                </m:r>
                              </m:e>
                              <m:sub>
                                <m:r>
                                  <a:rPr lang="es-ES" sz="1800" i="1">
                                    <a:latin typeface="Cambria Math" panose="02040503050406030204" pitchFamily="18" charset="0"/>
                                  </a:rPr>
                                  <m:t>1</m:t>
                                </m:r>
                              </m:sub>
                            </m:sSub>
                            <m:sSub>
                              <m:sSubPr>
                                <m:ctrlPr>
                                  <a:rPr lang="es-ES" sz="1800" i="1">
                                    <a:latin typeface="Cambria Math" panose="02040503050406030204" pitchFamily="18" charset="0"/>
                                  </a:rPr>
                                </m:ctrlPr>
                              </m:sSubPr>
                              <m:e>
                                <m:r>
                                  <a:rPr lang="es-ES" sz="1800" i="1">
                                    <a:latin typeface="Cambria Math" panose="02040503050406030204" pitchFamily="18" charset="0"/>
                                  </a:rPr>
                                  <m:t>𝐺</m:t>
                                </m:r>
                              </m:e>
                              <m:sub>
                                <m:r>
                                  <a:rPr lang="es-ES" sz="1800" i="1">
                                    <a:latin typeface="Cambria Math" panose="02040503050406030204" pitchFamily="18" charset="0"/>
                                  </a:rPr>
                                  <m:t>1</m:t>
                                </m:r>
                              </m:sub>
                            </m:sSub>
                            <m:sSub>
                              <m:sSubPr>
                                <m:ctrlPr>
                                  <a:rPr lang="es-ES" sz="1800" i="1">
                                    <a:latin typeface="Cambria Math" panose="02040503050406030204" pitchFamily="18" charset="0"/>
                                  </a:rPr>
                                </m:ctrlPr>
                              </m:sSubPr>
                              <m:e>
                                <m:r>
                                  <a:rPr lang="es-ES" sz="1800" i="1">
                                    <a:latin typeface="Cambria Math" panose="02040503050406030204" pitchFamily="18" charset="0"/>
                                  </a:rPr>
                                  <m:t>𝐺</m:t>
                                </m:r>
                              </m:e>
                              <m:sub>
                                <m:r>
                                  <a:rPr lang="es-ES" sz="1800" i="1">
                                    <a:latin typeface="Cambria Math" panose="02040503050406030204" pitchFamily="18" charset="0"/>
                                  </a:rPr>
                                  <m:t>2</m:t>
                                </m:r>
                              </m:sub>
                            </m:sSub>
                          </m:den>
                        </m:f>
                      </m:oMath>
                    </m:oMathPara>
                  </a14:m>
                  <a:endParaRPr kumimoji="0" lang="es-ES" sz="1800" b="0" i="0" u="none" strike="noStrike" cap="none" normalizeH="0" baseline="-25000" dirty="0">
                    <a:ln>
                      <a:noFill/>
                    </a:ln>
                    <a:solidFill>
                      <a:schemeClr val="tx1"/>
                    </a:solidFill>
                    <a:effectLst/>
                    <a:latin typeface="Times" charset="0"/>
                  </a:endParaRPr>
                </a:p>
              </p:txBody>
            </p:sp>
          </mc:Choice>
          <mc:Fallback xmlns="">
            <p:sp>
              <p:nvSpPr>
                <p:cNvPr id="63" name="Rectángulo 62">
                  <a:extLst>
                    <a:ext uri="{FF2B5EF4-FFF2-40B4-BE49-F238E27FC236}">
                      <a16:creationId xmlns:a16="http://schemas.microsoft.com/office/drawing/2014/main" id="{20A64AF0-8BFE-4080-A2B1-F886C6E9527C}"/>
                    </a:ext>
                  </a:extLst>
                </p:cNvPr>
                <p:cNvSpPr>
                  <a:spLocks noRot="1" noChangeAspect="1" noMove="1" noResize="1" noEditPoints="1" noAdjustHandles="1" noChangeArrowheads="1" noChangeShapeType="1" noTextEdit="1"/>
                </p:cNvSpPr>
                <p:nvPr/>
              </p:nvSpPr>
              <p:spPr bwMode="auto">
                <a:xfrm>
                  <a:off x="1897605" y="4757343"/>
                  <a:ext cx="1812475" cy="759889"/>
                </a:xfrm>
                <a:prstGeom prst="rect">
                  <a:avLst/>
                </a:prstGeom>
                <a:blipFill>
                  <a:blip r:embed="rId6"/>
                  <a:stretch>
                    <a:fillRect/>
                  </a:stretch>
                </a:blipFill>
                <a:ln>
                  <a:headEnd type="none" w="med" len="med"/>
                  <a:tailEnd type="none" w="med" len="med"/>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4" name="Rectángulo 63">
                  <a:extLst>
                    <a:ext uri="{FF2B5EF4-FFF2-40B4-BE49-F238E27FC236}">
                      <a16:creationId xmlns:a16="http://schemas.microsoft.com/office/drawing/2014/main" id="{59D31219-B66B-47A2-B29B-EBB129B8AF1B}"/>
                    </a:ext>
                  </a:extLst>
                </p:cNvPr>
                <p:cNvSpPr/>
                <p:nvPr/>
              </p:nvSpPr>
              <p:spPr bwMode="auto">
                <a:xfrm>
                  <a:off x="4948411" y="4823658"/>
                  <a:ext cx="1584176" cy="64807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f>
                          <m:fPr>
                            <m:ctrlPr>
                              <a:rPr lang="es-ES" sz="1800" i="1">
                                <a:latin typeface="Cambria Math" panose="02040503050406030204" pitchFamily="18" charset="0"/>
                              </a:rPr>
                            </m:ctrlPr>
                          </m:fPr>
                          <m:num>
                            <m:sSub>
                              <m:sSubPr>
                                <m:ctrlPr>
                                  <a:rPr lang="es-ES" sz="1800" i="1">
                                    <a:latin typeface="Cambria Math" panose="02040503050406030204" pitchFamily="18" charset="0"/>
                                  </a:rPr>
                                </m:ctrlPr>
                              </m:sSubPr>
                              <m:e>
                                <m:r>
                                  <a:rPr lang="es-ES" sz="1800" i="1">
                                    <a:latin typeface="Cambria Math" panose="02040503050406030204" pitchFamily="18" charset="0"/>
                                  </a:rPr>
                                  <m:t>𝐺</m:t>
                                </m:r>
                              </m:e>
                              <m:sub>
                                <m:r>
                                  <a:rPr lang="es-ES" sz="1800" i="1">
                                    <a:latin typeface="Cambria Math" panose="02040503050406030204" pitchFamily="18" charset="0"/>
                                  </a:rPr>
                                  <m:t>3</m:t>
                                </m:r>
                              </m:sub>
                            </m:sSub>
                            <m:sSub>
                              <m:sSubPr>
                                <m:ctrlPr>
                                  <a:rPr lang="es-ES" sz="1800" i="1">
                                    <a:latin typeface="Cambria Math" panose="02040503050406030204" pitchFamily="18" charset="0"/>
                                  </a:rPr>
                                </m:ctrlPr>
                              </m:sSubPr>
                              <m:e>
                                <m:r>
                                  <a:rPr lang="es-ES" sz="1800" i="1">
                                    <a:latin typeface="Cambria Math" panose="02040503050406030204" pitchFamily="18" charset="0"/>
                                  </a:rPr>
                                  <m:t>𝐺</m:t>
                                </m:r>
                              </m:e>
                              <m:sub>
                                <m:r>
                                  <a:rPr lang="es-ES" sz="1800" i="1">
                                    <a:latin typeface="Cambria Math" panose="02040503050406030204" pitchFamily="18" charset="0"/>
                                  </a:rPr>
                                  <m:t>4</m:t>
                                </m:r>
                              </m:sub>
                            </m:sSub>
                          </m:num>
                          <m:den>
                            <m:r>
                              <a:rPr lang="es-ES" sz="1800" i="1">
                                <a:latin typeface="Cambria Math" panose="02040503050406030204" pitchFamily="18" charset="0"/>
                              </a:rPr>
                              <m:t>1+</m:t>
                            </m:r>
                            <m:sSub>
                              <m:sSubPr>
                                <m:ctrlPr>
                                  <a:rPr lang="es-ES" sz="1800" i="1">
                                    <a:latin typeface="Cambria Math" panose="02040503050406030204" pitchFamily="18" charset="0"/>
                                  </a:rPr>
                                </m:ctrlPr>
                              </m:sSubPr>
                              <m:e>
                                <m:r>
                                  <a:rPr lang="es-ES" sz="1800" i="1">
                                    <a:latin typeface="Cambria Math" panose="02040503050406030204" pitchFamily="18" charset="0"/>
                                  </a:rPr>
                                  <m:t>𝐻</m:t>
                                </m:r>
                              </m:e>
                              <m:sub>
                                <m:r>
                                  <a:rPr lang="es-ES" sz="1800" i="1">
                                    <a:latin typeface="Cambria Math" panose="02040503050406030204" pitchFamily="18" charset="0"/>
                                  </a:rPr>
                                  <m:t>2</m:t>
                                </m:r>
                              </m:sub>
                            </m:sSub>
                            <m:sSub>
                              <m:sSubPr>
                                <m:ctrlPr>
                                  <a:rPr lang="es-ES" sz="1800" i="1">
                                    <a:latin typeface="Cambria Math" panose="02040503050406030204" pitchFamily="18" charset="0"/>
                                  </a:rPr>
                                </m:ctrlPr>
                              </m:sSubPr>
                              <m:e>
                                <m:r>
                                  <a:rPr lang="es-ES" sz="1800" i="1">
                                    <a:latin typeface="Cambria Math" panose="02040503050406030204" pitchFamily="18" charset="0"/>
                                  </a:rPr>
                                  <m:t>𝐺</m:t>
                                </m:r>
                              </m:e>
                              <m:sub>
                                <m:r>
                                  <a:rPr lang="es-ES" sz="1800" i="1">
                                    <a:latin typeface="Cambria Math" panose="02040503050406030204" pitchFamily="18" charset="0"/>
                                  </a:rPr>
                                  <m:t>3</m:t>
                                </m:r>
                              </m:sub>
                            </m:sSub>
                            <m:sSub>
                              <m:sSubPr>
                                <m:ctrlPr>
                                  <a:rPr lang="es-ES" sz="1800" i="1">
                                    <a:latin typeface="Cambria Math" panose="02040503050406030204" pitchFamily="18" charset="0"/>
                                  </a:rPr>
                                </m:ctrlPr>
                              </m:sSubPr>
                              <m:e>
                                <m:r>
                                  <a:rPr lang="es-ES" sz="1800" i="1">
                                    <a:latin typeface="Cambria Math" panose="02040503050406030204" pitchFamily="18" charset="0"/>
                                  </a:rPr>
                                  <m:t>𝐺</m:t>
                                </m:r>
                              </m:e>
                              <m:sub>
                                <m:r>
                                  <a:rPr lang="es-ES" sz="1800" i="1">
                                    <a:latin typeface="Cambria Math" panose="02040503050406030204" pitchFamily="18" charset="0"/>
                                  </a:rPr>
                                  <m:t>4</m:t>
                                </m:r>
                              </m:sub>
                            </m:sSub>
                          </m:den>
                        </m:f>
                      </m:oMath>
                    </m:oMathPara>
                  </a14:m>
                  <a:endParaRPr kumimoji="0" lang="es-ES" sz="1800" b="0" i="0" u="none" strike="noStrike" cap="none" normalizeH="0" baseline="-25000" dirty="0">
                    <a:ln>
                      <a:noFill/>
                    </a:ln>
                    <a:solidFill>
                      <a:schemeClr val="tx1"/>
                    </a:solidFill>
                    <a:effectLst/>
                    <a:latin typeface="Times" charset="0"/>
                  </a:endParaRPr>
                </a:p>
              </p:txBody>
            </p:sp>
          </mc:Choice>
          <mc:Fallback xmlns="">
            <p:sp>
              <p:nvSpPr>
                <p:cNvPr id="64" name="Rectángulo 63">
                  <a:extLst>
                    <a:ext uri="{FF2B5EF4-FFF2-40B4-BE49-F238E27FC236}">
                      <a16:creationId xmlns:a16="http://schemas.microsoft.com/office/drawing/2014/main" id="{59D31219-B66B-47A2-B29B-EBB129B8AF1B}"/>
                    </a:ext>
                  </a:extLst>
                </p:cNvPr>
                <p:cNvSpPr>
                  <a:spLocks noRot="1" noChangeAspect="1" noMove="1" noResize="1" noEditPoints="1" noAdjustHandles="1" noChangeArrowheads="1" noChangeShapeType="1" noTextEdit="1"/>
                </p:cNvSpPr>
                <p:nvPr/>
              </p:nvSpPr>
              <p:spPr bwMode="auto">
                <a:xfrm>
                  <a:off x="4948411" y="4823658"/>
                  <a:ext cx="1584176" cy="648072"/>
                </a:xfrm>
                <a:prstGeom prst="rect">
                  <a:avLst/>
                </a:prstGeom>
                <a:blipFill>
                  <a:blip r:embed="rId7"/>
                  <a:stretch>
                    <a:fillRect/>
                  </a:stretch>
                </a:blipFill>
                <a:ln>
                  <a:headEnd type="none" w="med" len="med"/>
                  <a:tailEnd type="none" w="med" len="med"/>
                </a:ln>
              </p:spPr>
              <p:txBody>
                <a:bodyPr/>
                <a:lstStyle/>
                <a:p>
                  <a:r>
                    <a:rPr lang="es-ES">
                      <a:noFill/>
                    </a:rPr>
                    <a:t> </a:t>
                  </a:r>
                </a:p>
              </p:txBody>
            </p:sp>
          </mc:Fallback>
        </mc:AlternateContent>
        <p:cxnSp>
          <p:nvCxnSpPr>
            <p:cNvPr id="66" name="Conector recto de flecha 65">
              <a:extLst>
                <a:ext uri="{FF2B5EF4-FFF2-40B4-BE49-F238E27FC236}">
                  <a16:creationId xmlns:a16="http://schemas.microsoft.com/office/drawing/2014/main" id="{FBEFEC0E-5E80-4316-98ED-C04D701E7A65}"/>
                </a:ext>
              </a:extLst>
            </p:cNvPr>
            <p:cNvCxnSpPr>
              <a:cxnSpLocks/>
            </p:cNvCxnSpPr>
            <p:nvPr/>
          </p:nvCxnSpPr>
          <p:spPr bwMode="auto">
            <a:xfrm>
              <a:off x="1331639" y="5121870"/>
              <a:ext cx="57606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8" name="Conector recto de flecha 67">
              <a:extLst>
                <a:ext uri="{FF2B5EF4-FFF2-40B4-BE49-F238E27FC236}">
                  <a16:creationId xmlns:a16="http://schemas.microsoft.com/office/drawing/2014/main" id="{22F2616A-AD21-4722-9AC3-3C5B08CA74D9}"/>
                </a:ext>
              </a:extLst>
            </p:cNvPr>
            <p:cNvCxnSpPr>
              <a:cxnSpLocks/>
            </p:cNvCxnSpPr>
            <p:nvPr/>
          </p:nvCxnSpPr>
          <p:spPr bwMode="auto">
            <a:xfrm>
              <a:off x="1218720" y="4092669"/>
              <a:ext cx="0" cy="90561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3" name="Conector recto de flecha 72">
              <a:extLst>
                <a:ext uri="{FF2B5EF4-FFF2-40B4-BE49-F238E27FC236}">
                  <a16:creationId xmlns:a16="http://schemas.microsoft.com/office/drawing/2014/main" id="{32612DFF-2CC9-49D8-B85B-09FAE603AE4D}"/>
                </a:ext>
              </a:extLst>
            </p:cNvPr>
            <p:cNvCxnSpPr>
              <a:cxnSpLocks/>
              <a:stCxn id="63" idx="3"/>
              <a:endCxn id="64" idx="1"/>
            </p:cNvCxnSpPr>
            <p:nvPr/>
          </p:nvCxnSpPr>
          <p:spPr bwMode="auto">
            <a:xfrm>
              <a:off x="3710080" y="5137288"/>
              <a:ext cx="1238331" cy="1040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76" name="Elipse 75">
              <a:extLst>
                <a:ext uri="{FF2B5EF4-FFF2-40B4-BE49-F238E27FC236}">
                  <a16:creationId xmlns:a16="http://schemas.microsoft.com/office/drawing/2014/main" id="{9E34BA27-6EAF-49B6-9103-C70BBB873E10}"/>
                </a:ext>
              </a:extLst>
            </p:cNvPr>
            <p:cNvSpPr/>
            <p:nvPr/>
          </p:nvSpPr>
          <p:spPr bwMode="auto">
            <a:xfrm>
              <a:off x="1112131" y="4998281"/>
              <a:ext cx="216024" cy="21602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Times" charset="0"/>
              </a:endParaRPr>
            </a:p>
          </p:txBody>
        </p:sp>
        <p:cxnSp>
          <p:nvCxnSpPr>
            <p:cNvPr id="77" name="Conector recto de flecha 76">
              <a:extLst>
                <a:ext uri="{FF2B5EF4-FFF2-40B4-BE49-F238E27FC236}">
                  <a16:creationId xmlns:a16="http://schemas.microsoft.com/office/drawing/2014/main" id="{6E7C6F78-375F-4F95-86DF-5CAC7F6FC542}"/>
                </a:ext>
              </a:extLst>
            </p:cNvPr>
            <p:cNvCxnSpPr>
              <a:endCxn id="76" idx="2"/>
            </p:cNvCxnSpPr>
            <p:nvPr/>
          </p:nvCxnSpPr>
          <p:spPr bwMode="auto">
            <a:xfrm>
              <a:off x="615478" y="5106293"/>
              <a:ext cx="49665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8" name="Conector recto 77">
              <a:extLst>
                <a:ext uri="{FF2B5EF4-FFF2-40B4-BE49-F238E27FC236}">
                  <a16:creationId xmlns:a16="http://schemas.microsoft.com/office/drawing/2014/main" id="{B7BBE481-DFA1-42A1-8F8A-125AE9B22FAA}"/>
                </a:ext>
              </a:extLst>
            </p:cNvPr>
            <p:cNvCxnSpPr>
              <a:cxnSpLocks/>
            </p:cNvCxnSpPr>
            <p:nvPr/>
          </p:nvCxnSpPr>
          <p:spPr bwMode="auto">
            <a:xfrm flipH="1" flipV="1">
              <a:off x="1218720" y="4080781"/>
              <a:ext cx="2479085"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9" name="Conector recto 78">
              <a:extLst>
                <a:ext uri="{FF2B5EF4-FFF2-40B4-BE49-F238E27FC236}">
                  <a16:creationId xmlns:a16="http://schemas.microsoft.com/office/drawing/2014/main" id="{ECEE58E5-37E7-4A2B-BBDE-9F859447A597}"/>
                </a:ext>
              </a:extLst>
            </p:cNvPr>
            <p:cNvCxnSpPr>
              <a:cxnSpLocks/>
            </p:cNvCxnSpPr>
            <p:nvPr/>
          </p:nvCxnSpPr>
          <p:spPr bwMode="auto">
            <a:xfrm flipH="1">
              <a:off x="5065957" y="4094070"/>
              <a:ext cx="1728192"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0" name="Conector recto 79">
              <a:extLst>
                <a:ext uri="{FF2B5EF4-FFF2-40B4-BE49-F238E27FC236}">
                  <a16:creationId xmlns:a16="http://schemas.microsoft.com/office/drawing/2014/main" id="{54CFC00D-08D8-4C72-AF95-B1D4FAC79FDB}"/>
                </a:ext>
              </a:extLst>
            </p:cNvPr>
            <p:cNvCxnSpPr>
              <a:cxnSpLocks/>
            </p:cNvCxnSpPr>
            <p:nvPr/>
          </p:nvCxnSpPr>
          <p:spPr bwMode="auto">
            <a:xfrm>
              <a:off x="6794149" y="4092669"/>
              <a:ext cx="0" cy="105502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1" name="Conector recto de flecha 80">
              <a:extLst>
                <a:ext uri="{FF2B5EF4-FFF2-40B4-BE49-F238E27FC236}">
                  <a16:creationId xmlns:a16="http://schemas.microsoft.com/office/drawing/2014/main" id="{6BF69950-4676-49FC-9176-DFADB1B9CCF5}"/>
                </a:ext>
              </a:extLst>
            </p:cNvPr>
            <p:cNvCxnSpPr>
              <a:stCxn id="64" idx="3"/>
            </p:cNvCxnSpPr>
            <p:nvPr/>
          </p:nvCxnSpPr>
          <p:spPr bwMode="auto">
            <a:xfrm flipV="1">
              <a:off x="6532587" y="5142180"/>
              <a:ext cx="853997" cy="551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82" name="Rectángulo 81">
                  <a:extLst>
                    <a:ext uri="{FF2B5EF4-FFF2-40B4-BE49-F238E27FC236}">
                      <a16:creationId xmlns:a16="http://schemas.microsoft.com/office/drawing/2014/main" id="{4C8FD0A1-0194-4FE6-9533-627471C94EA8}"/>
                    </a:ext>
                  </a:extLst>
                </p:cNvPr>
                <p:cNvSpPr/>
                <p:nvPr/>
              </p:nvSpPr>
              <p:spPr bwMode="auto">
                <a:xfrm>
                  <a:off x="3710091" y="3804065"/>
                  <a:ext cx="1368152" cy="48903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sSub>
                          <m:sSubPr>
                            <m:ctrlPr>
                              <a:rPr lang="es-ES" sz="1800" i="1" smtClean="0">
                                <a:latin typeface="Cambria Math" panose="02040503050406030204" pitchFamily="18" charset="0"/>
                              </a:rPr>
                            </m:ctrlPr>
                          </m:sSubPr>
                          <m:e>
                            <m:r>
                              <a:rPr lang="es-ES" sz="1800" i="1">
                                <a:latin typeface="Cambria Math" panose="02040503050406030204" pitchFamily="18" charset="0"/>
                              </a:rPr>
                              <m:t>𝐻</m:t>
                            </m:r>
                          </m:e>
                          <m:sub>
                            <m:r>
                              <a:rPr lang="es-ES" sz="1800" i="1">
                                <a:latin typeface="Cambria Math" panose="02040503050406030204" pitchFamily="18" charset="0"/>
                              </a:rPr>
                              <m:t>3</m:t>
                            </m:r>
                          </m:sub>
                        </m:sSub>
                        <m:r>
                          <a:rPr lang="es-ES" sz="1800" i="1">
                            <a:latin typeface="Cambria Math" panose="02040503050406030204" pitchFamily="18" charset="0"/>
                          </a:rPr>
                          <m:t>/</m:t>
                        </m:r>
                        <m:sSub>
                          <m:sSubPr>
                            <m:ctrlPr>
                              <a:rPr lang="es-ES" sz="1800" b="0" i="1" smtClean="0">
                                <a:latin typeface="Cambria Math" panose="02040503050406030204" pitchFamily="18" charset="0"/>
                              </a:rPr>
                            </m:ctrlPr>
                          </m:sSubPr>
                          <m:e>
                            <m:r>
                              <a:rPr lang="es-ES" sz="1800" b="0" i="1" smtClean="0">
                                <a:latin typeface="Cambria Math" panose="02040503050406030204" pitchFamily="18" charset="0"/>
                              </a:rPr>
                              <m:t>𝐺</m:t>
                            </m:r>
                          </m:e>
                          <m:sub>
                            <m:r>
                              <a:rPr lang="es-ES" sz="1800" b="0" i="1" smtClean="0">
                                <a:latin typeface="Cambria Math" panose="02040503050406030204" pitchFamily="18" charset="0"/>
                              </a:rPr>
                              <m:t>1</m:t>
                            </m:r>
                          </m:sub>
                        </m:sSub>
                        <m:sSub>
                          <m:sSubPr>
                            <m:ctrlPr>
                              <a:rPr lang="es-ES" sz="1800" i="1">
                                <a:latin typeface="Cambria Math" panose="02040503050406030204" pitchFamily="18" charset="0"/>
                              </a:rPr>
                            </m:ctrlPr>
                          </m:sSubPr>
                          <m:e>
                            <m:r>
                              <a:rPr lang="es-ES" sz="1800" i="1">
                                <a:latin typeface="Cambria Math" panose="02040503050406030204" pitchFamily="18" charset="0"/>
                              </a:rPr>
                              <m:t>𝐺</m:t>
                            </m:r>
                          </m:e>
                          <m:sub>
                            <m:r>
                              <a:rPr lang="es-ES" sz="1800" i="1">
                                <a:latin typeface="Cambria Math" panose="02040503050406030204" pitchFamily="18" charset="0"/>
                              </a:rPr>
                              <m:t>4</m:t>
                            </m:r>
                          </m:sub>
                        </m:sSub>
                      </m:oMath>
                    </m:oMathPara>
                  </a14:m>
                  <a:endParaRPr kumimoji="0" lang="es-ES" sz="1800" b="0" i="0" u="none" strike="noStrike" cap="none" normalizeH="0" baseline="-25000" dirty="0">
                    <a:ln>
                      <a:noFill/>
                    </a:ln>
                    <a:solidFill>
                      <a:schemeClr val="tx1"/>
                    </a:solidFill>
                    <a:effectLst/>
                    <a:latin typeface="Times" charset="0"/>
                  </a:endParaRPr>
                </a:p>
              </p:txBody>
            </p:sp>
          </mc:Choice>
          <mc:Fallback xmlns="">
            <p:sp>
              <p:nvSpPr>
                <p:cNvPr id="82" name="Rectángulo 81">
                  <a:extLst>
                    <a:ext uri="{FF2B5EF4-FFF2-40B4-BE49-F238E27FC236}">
                      <a16:creationId xmlns:a16="http://schemas.microsoft.com/office/drawing/2014/main" id="{4C8FD0A1-0194-4FE6-9533-627471C94EA8}"/>
                    </a:ext>
                  </a:extLst>
                </p:cNvPr>
                <p:cNvSpPr>
                  <a:spLocks noRot="1" noChangeAspect="1" noMove="1" noResize="1" noEditPoints="1" noAdjustHandles="1" noChangeArrowheads="1" noChangeShapeType="1" noTextEdit="1"/>
                </p:cNvSpPr>
                <p:nvPr/>
              </p:nvSpPr>
              <p:spPr bwMode="auto">
                <a:xfrm>
                  <a:off x="3710091" y="3804065"/>
                  <a:ext cx="1368152" cy="489031"/>
                </a:xfrm>
                <a:prstGeom prst="rect">
                  <a:avLst/>
                </a:prstGeom>
                <a:blipFill>
                  <a:blip r:embed="rId8"/>
                  <a:stretch>
                    <a:fillRect/>
                  </a:stretch>
                </a:blipFill>
                <a:ln>
                  <a:headEnd type="none" w="med" len="med"/>
                  <a:tailEnd type="none" w="med" len="med"/>
                </a:ln>
              </p:spPr>
              <p:txBody>
                <a:bodyPr/>
                <a:lstStyle/>
                <a:p>
                  <a:r>
                    <a:rPr lang="es-ES">
                      <a:noFill/>
                    </a:rPr>
                    <a:t> </a:t>
                  </a:r>
                </a:p>
              </p:txBody>
            </p:sp>
          </mc:Fallback>
        </mc:AlternateContent>
      </p:grpSp>
      <p:sp>
        <p:nvSpPr>
          <p:cNvPr id="89" name="CuadroTexto 88">
            <a:extLst>
              <a:ext uri="{FF2B5EF4-FFF2-40B4-BE49-F238E27FC236}">
                <a16:creationId xmlns:a16="http://schemas.microsoft.com/office/drawing/2014/main" id="{242D4257-8E9E-437D-91EA-95E7E12080C6}"/>
              </a:ext>
            </a:extLst>
          </p:cNvPr>
          <p:cNvSpPr txBox="1"/>
          <p:nvPr/>
        </p:nvSpPr>
        <p:spPr>
          <a:xfrm>
            <a:off x="173498" y="2839821"/>
            <a:ext cx="2672526" cy="369332"/>
          </a:xfrm>
          <a:prstGeom prst="rect">
            <a:avLst/>
          </a:prstGeom>
          <a:noFill/>
        </p:spPr>
        <p:txBody>
          <a:bodyPr wrap="none" rtlCol="0">
            <a:spAutoFit/>
          </a:bodyPr>
          <a:lstStyle/>
          <a:p>
            <a:r>
              <a:rPr lang="es-ES" sz="1800" dirty="0"/>
              <a:t>Desplazamos lazo superior</a:t>
            </a:r>
          </a:p>
        </p:txBody>
      </p:sp>
      <p:sp>
        <p:nvSpPr>
          <p:cNvPr id="90" name="CuadroTexto 89">
            <a:extLst>
              <a:ext uri="{FF2B5EF4-FFF2-40B4-BE49-F238E27FC236}">
                <a16:creationId xmlns:a16="http://schemas.microsoft.com/office/drawing/2014/main" id="{1BD83895-933D-40E6-BBF2-1BAE14AA9931}"/>
              </a:ext>
            </a:extLst>
          </p:cNvPr>
          <p:cNvSpPr txBox="1"/>
          <p:nvPr/>
        </p:nvSpPr>
        <p:spPr>
          <a:xfrm>
            <a:off x="4688107" y="2734414"/>
            <a:ext cx="2550698" cy="369332"/>
          </a:xfrm>
          <a:prstGeom prst="rect">
            <a:avLst/>
          </a:prstGeom>
          <a:noFill/>
        </p:spPr>
        <p:txBody>
          <a:bodyPr wrap="none" rtlCol="0">
            <a:spAutoFit/>
          </a:bodyPr>
          <a:lstStyle/>
          <a:p>
            <a:r>
              <a:rPr lang="es-ES" sz="1800" dirty="0"/>
              <a:t>Realimentación izquierda</a:t>
            </a:r>
          </a:p>
        </p:txBody>
      </p:sp>
    </p:spTree>
    <p:extLst>
      <p:ext uri="{BB962C8B-B14F-4D97-AF65-F5344CB8AC3E}">
        <p14:creationId xmlns:p14="http://schemas.microsoft.com/office/powerpoint/2010/main" val="278330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9" grpId="0"/>
      <p:bldP spid="90"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30A895DF-09D3-464A-A718-496E171E8B59}"/>
              </a:ext>
            </a:extLst>
          </p:cNvPr>
          <p:cNvSpPr>
            <a:spLocks noGrp="1"/>
          </p:cNvSpPr>
          <p:nvPr>
            <p:ph type="sldNum" sz="quarter" idx="11"/>
          </p:nvPr>
        </p:nvSpPr>
        <p:spPr bwMode="auto">
          <a:xfrm>
            <a:off x="8675688" y="0"/>
            <a:ext cx="5715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itchFamily="-84" charset="0"/>
                <a:ea typeface="ＭＳ Ｐゴシック" pitchFamily="-84" charset="-128"/>
                <a:cs typeface="+mn-cs"/>
              </a:defRPr>
            </a:lvl1pPr>
            <a:lvl2pPr marL="457200" algn="l" rtl="0" eaLnBrk="0" fontAlgn="base" hangingPunct="0">
              <a:spcBef>
                <a:spcPct val="0"/>
              </a:spcBef>
              <a:spcAft>
                <a:spcPct val="0"/>
              </a:spcAft>
              <a:defRPr sz="2400" kern="1200">
                <a:solidFill>
                  <a:schemeClr val="tx1"/>
                </a:solidFill>
                <a:latin typeface="Times" pitchFamily="-84"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Times" pitchFamily="-84"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Times" pitchFamily="-84"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Times" pitchFamily="-84" charset="0"/>
                <a:ea typeface="ＭＳ Ｐゴシック" pitchFamily="-84" charset="-128"/>
                <a:cs typeface="+mn-cs"/>
              </a:defRPr>
            </a:lvl5pPr>
            <a:lvl6pPr marL="2286000" algn="l" defTabSz="914400" rtl="0" eaLnBrk="1" latinLnBrk="0" hangingPunct="1">
              <a:defRPr sz="2400" kern="1200">
                <a:solidFill>
                  <a:schemeClr val="tx1"/>
                </a:solidFill>
                <a:latin typeface="Times" pitchFamily="-84" charset="0"/>
                <a:ea typeface="ＭＳ Ｐゴシック" pitchFamily="-84" charset="-128"/>
                <a:cs typeface="+mn-cs"/>
              </a:defRPr>
            </a:lvl6pPr>
            <a:lvl7pPr marL="2743200" algn="l" defTabSz="914400" rtl="0" eaLnBrk="1" latinLnBrk="0" hangingPunct="1">
              <a:defRPr sz="2400" kern="1200">
                <a:solidFill>
                  <a:schemeClr val="tx1"/>
                </a:solidFill>
                <a:latin typeface="Times" pitchFamily="-84" charset="0"/>
                <a:ea typeface="ＭＳ Ｐゴシック" pitchFamily="-84" charset="-128"/>
                <a:cs typeface="+mn-cs"/>
              </a:defRPr>
            </a:lvl7pPr>
            <a:lvl8pPr marL="3200400" algn="l" defTabSz="914400" rtl="0" eaLnBrk="1" latinLnBrk="0" hangingPunct="1">
              <a:defRPr sz="2400" kern="1200">
                <a:solidFill>
                  <a:schemeClr val="tx1"/>
                </a:solidFill>
                <a:latin typeface="Times" pitchFamily="-84" charset="0"/>
                <a:ea typeface="ＭＳ Ｐゴシック" pitchFamily="-84" charset="-128"/>
                <a:cs typeface="+mn-cs"/>
              </a:defRPr>
            </a:lvl8pPr>
            <a:lvl9pPr marL="3657600" algn="l" defTabSz="914400" rtl="0" eaLnBrk="1" latinLnBrk="0" hangingPunct="1">
              <a:defRPr sz="2400" kern="1200">
                <a:solidFill>
                  <a:schemeClr val="tx1"/>
                </a:solidFill>
                <a:latin typeface="Times" pitchFamily="-84" charset="0"/>
                <a:ea typeface="ＭＳ Ｐゴシック" pitchFamily="-84" charset="-128"/>
                <a:cs typeface="+mn-cs"/>
              </a:defRPr>
            </a:lvl9pPr>
          </a:lstStyle>
          <a:p>
            <a:fld id="{C9C6D99E-ED93-4CFA-998F-63AF820EDD52}" type="slidenum">
              <a:rPr lang="es-ES_tradnl" smtClean="0"/>
              <a:pPr/>
              <a:t>157</a:t>
            </a:fld>
            <a:endParaRPr lang="es-ES_tradnl"/>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EAF2876A-738E-4B65-843E-116D22253716}"/>
                  </a:ext>
                </a:extLst>
              </p:cNvPr>
              <p:cNvSpPr txBox="1"/>
              <p:nvPr/>
            </p:nvSpPr>
            <p:spPr>
              <a:xfrm>
                <a:off x="389107" y="2922501"/>
                <a:ext cx="8286581" cy="63010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ES" sz="2000" b="0" i="1" smtClean="0">
                              <a:latin typeface="Cambria Math" panose="02040503050406030204" pitchFamily="18" charset="0"/>
                            </a:rPr>
                          </m:ctrlPr>
                        </m:fPr>
                        <m:num>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𝐺</m:t>
                              </m:r>
                            </m:e>
                            <m:sub>
                              <m:r>
                                <a:rPr lang="es-ES" sz="2000" b="0" i="1" smtClean="0">
                                  <a:latin typeface="Cambria Math" panose="02040503050406030204" pitchFamily="18" charset="0"/>
                                </a:rPr>
                                <m:t>1</m:t>
                              </m:r>
                            </m:sub>
                          </m:sSub>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𝐺</m:t>
                              </m:r>
                            </m:e>
                            <m:sub>
                              <m:r>
                                <a:rPr lang="es-ES" sz="2000" b="0" i="1" smtClean="0">
                                  <a:latin typeface="Cambria Math" panose="02040503050406030204" pitchFamily="18" charset="0"/>
                                </a:rPr>
                                <m:t>2</m:t>
                              </m:r>
                            </m:sub>
                          </m:sSub>
                        </m:num>
                        <m:den>
                          <m:r>
                            <a:rPr lang="es-ES" sz="2000" b="0" i="1" smtClean="0">
                              <a:latin typeface="Cambria Math" panose="02040503050406030204" pitchFamily="18" charset="0"/>
                            </a:rPr>
                            <m:t>1</m:t>
                          </m:r>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𝐺</m:t>
                              </m:r>
                            </m:e>
                            <m:sub>
                              <m:r>
                                <a:rPr lang="es-ES" sz="2000" b="0" i="1" smtClean="0">
                                  <a:latin typeface="Cambria Math" panose="02040503050406030204" pitchFamily="18" charset="0"/>
                                </a:rPr>
                                <m:t>1</m:t>
                              </m:r>
                            </m:sub>
                          </m:sSub>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𝐺</m:t>
                              </m:r>
                            </m:e>
                            <m:sub>
                              <m:r>
                                <a:rPr lang="es-ES" sz="2000" b="0" i="1" smtClean="0">
                                  <a:latin typeface="Cambria Math" panose="02040503050406030204" pitchFamily="18" charset="0"/>
                                </a:rPr>
                                <m:t>2</m:t>
                              </m:r>
                            </m:sub>
                          </m:sSub>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𝐻</m:t>
                              </m:r>
                            </m:e>
                            <m:sub>
                              <m:r>
                                <a:rPr lang="es-ES" sz="2000" b="0" i="1" smtClean="0">
                                  <a:latin typeface="Cambria Math" panose="02040503050406030204" pitchFamily="18" charset="0"/>
                                </a:rPr>
                                <m:t>1</m:t>
                              </m:r>
                            </m:sub>
                          </m:sSub>
                        </m:den>
                      </m:f>
                      <m:f>
                        <m:fPr>
                          <m:ctrlPr>
                            <a:rPr lang="es-ES" sz="2000" i="1">
                              <a:latin typeface="Cambria Math" panose="02040503050406030204" pitchFamily="18" charset="0"/>
                            </a:rPr>
                          </m:ctrlPr>
                        </m:fPr>
                        <m:num>
                          <m:sSub>
                            <m:sSubPr>
                              <m:ctrlPr>
                                <a:rPr lang="es-ES" sz="2000" i="1">
                                  <a:latin typeface="Cambria Math" panose="02040503050406030204" pitchFamily="18" charset="0"/>
                                </a:rPr>
                              </m:ctrlPr>
                            </m:sSubPr>
                            <m:e>
                              <m:r>
                                <a:rPr lang="es-ES" sz="2000" i="1">
                                  <a:latin typeface="Cambria Math" panose="02040503050406030204" pitchFamily="18" charset="0"/>
                                </a:rPr>
                                <m:t>𝐺</m:t>
                              </m:r>
                            </m:e>
                            <m:sub>
                              <m:r>
                                <a:rPr lang="es-ES" sz="2000" i="1">
                                  <a:latin typeface="Cambria Math" panose="02040503050406030204" pitchFamily="18" charset="0"/>
                                </a:rPr>
                                <m:t>3</m:t>
                              </m:r>
                            </m:sub>
                          </m:sSub>
                          <m:sSub>
                            <m:sSubPr>
                              <m:ctrlPr>
                                <a:rPr lang="es-ES" sz="2000" i="1">
                                  <a:latin typeface="Cambria Math" panose="02040503050406030204" pitchFamily="18" charset="0"/>
                                </a:rPr>
                              </m:ctrlPr>
                            </m:sSubPr>
                            <m:e>
                              <m:r>
                                <a:rPr lang="es-ES" sz="2000" i="1">
                                  <a:latin typeface="Cambria Math" panose="02040503050406030204" pitchFamily="18" charset="0"/>
                                </a:rPr>
                                <m:t>𝐺</m:t>
                              </m:r>
                            </m:e>
                            <m:sub>
                              <m:r>
                                <a:rPr lang="es-ES" sz="2000" i="1">
                                  <a:latin typeface="Cambria Math" panose="02040503050406030204" pitchFamily="18" charset="0"/>
                                </a:rPr>
                                <m:t>4</m:t>
                              </m:r>
                            </m:sub>
                          </m:sSub>
                        </m:num>
                        <m:den>
                          <m:r>
                            <a:rPr lang="es-ES" sz="2000" i="1">
                              <a:latin typeface="Cambria Math" panose="02040503050406030204" pitchFamily="18" charset="0"/>
                            </a:rPr>
                            <m:t>1</m:t>
                          </m:r>
                          <m:r>
                            <a:rPr lang="es-ES" sz="2000" i="1">
                              <a:latin typeface="Cambria Math" panose="02040503050406030204" pitchFamily="18" charset="0"/>
                            </a:rPr>
                            <m:t>+</m:t>
                          </m:r>
                          <m:sSub>
                            <m:sSubPr>
                              <m:ctrlPr>
                                <a:rPr lang="es-ES" sz="2000" i="1">
                                  <a:latin typeface="Cambria Math" panose="02040503050406030204" pitchFamily="18" charset="0"/>
                                </a:rPr>
                              </m:ctrlPr>
                            </m:sSubPr>
                            <m:e>
                              <m:r>
                                <a:rPr lang="es-ES" sz="2000" i="1">
                                  <a:latin typeface="Cambria Math" panose="02040503050406030204" pitchFamily="18" charset="0"/>
                                </a:rPr>
                                <m:t>𝐻</m:t>
                              </m:r>
                            </m:e>
                            <m:sub>
                              <m:r>
                                <a:rPr lang="es-ES" sz="2000" i="1">
                                  <a:latin typeface="Cambria Math" panose="02040503050406030204" pitchFamily="18" charset="0"/>
                                </a:rPr>
                                <m:t>2</m:t>
                              </m:r>
                            </m:sub>
                          </m:sSub>
                          <m:sSub>
                            <m:sSubPr>
                              <m:ctrlPr>
                                <a:rPr lang="es-ES" sz="2000" i="1">
                                  <a:latin typeface="Cambria Math" panose="02040503050406030204" pitchFamily="18" charset="0"/>
                                </a:rPr>
                              </m:ctrlPr>
                            </m:sSubPr>
                            <m:e>
                              <m:r>
                                <a:rPr lang="es-ES" sz="2000" i="1">
                                  <a:latin typeface="Cambria Math" panose="02040503050406030204" pitchFamily="18" charset="0"/>
                                </a:rPr>
                                <m:t>𝐺</m:t>
                              </m:r>
                            </m:e>
                            <m:sub>
                              <m:r>
                                <a:rPr lang="es-ES" sz="2000" i="1">
                                  <a:latin typeface="Cambria Math" panose="02040503050406030204" pitchFamily="18" charset="0"/>
                                </a:rPr>
                                <m:t>3</m:t>
                              </m:r>
                            </m:sub>
                          </m:sSub>
                          <m:sSub>
                            <m:sSubPr>
                              <m:ctrlPr>
                                <a:rPr lang="es-ES" sz="2000" i="1">
                                  <a:latin typeface="Cambria Math" panose="02040503050406030204" pitchFamily="18" charset="0"/>
                                </a:rPr>
                              </m:ctrlPr>
                            </m:sSubPr>
                            <m:e>
                              <m:r>
                                <a:rPr lang="es-ES" sz="2000" i="1">
                                  <a:latin typeface="Cambria Math" panose="02040503050406030204" pitchFamily="18" charset="0"/>
                                </a:rPr>
                                <m:t>𝐺</m:t>
                              </m:r>
                            </m:e>
                            <m:sub>
                              <m:r>
                                <a:rPr lang="es-ES" sz="2000" i="1">
                                  <a:latin typeface="Cambria Math" panose="02040503050406030204" pitchFamily="18" charset="0"/>
                                </a:rPr>
                                <m:t>4</m:t>
                              </m:r>
                            </m:sub>
                          </m:sSub>
                        </m:den>
                      </m:f>
                      <m:r>
                        <a:rPr lang="es-ES" sz="2000" b="0" i="1" smtClean="0">
                          <a:latin typeface="Cambria Math" panose="02040503050406030204" pitchFamily="18" charset="0"/>
                        </a:rPr>
                        <m:t>=</m:t>
                      </m:r>
                      <m:f>
                        <m:fPr>
                          <m:ctrlPr>
                            <a:rPr lang="es-ES" sz="2000" i="1">
                              <a:latin typeface="Cambria Math" panose="02040503050406030204" pitchFamily="18" charset="0"/>
                            </a:rPr>
                          </m:ctrlPr>
                        </m:fPr>
                        <m:num>
                          <m:sSub>
                            <m:sSubPr>
                              <m:ctrlPr>
                                <a:rPr lang="es-ES" sz="2000" i="1">
                                  <a:latin typeface="Cambria Math" panose="02040503050406030204" pitchFamily="18" charset="0"/>
                                </a:rPr>
                              </m:ctrlPr>
                            </m:sSubPr>
                            <m:e>
                              <m:r>
                                <a:rPr lang="es-ES" sz="2000" i="1">
                                  <a:latin typeface="Cambria Math" panose="02040503050406030204" pitchFamily="18" charset="0"/>
                                </a:rPr>
                                <m:t>𝐺</m:t>
                              </m:r>
                            </m:e>
                            <m:sub>
                              <m:r>
                                <a:rPr lang="es-ES" sz="2000" i="1">
                                  <a:latin typeface="Cambria Math" panose="02040503050406030204" pitchFamily="18" charset="0"/>
                                </a:rPr>
                                <m:t>1</m:t>
                              </m:r>
                            </m:sub>
                          </m:sSub>
                          <m:sSub>
                            <m:sSubPr>
                              <m:ctrlPr>
                                <a:rPr lang="es-ES" sz="2000" i="1">
                                  <a:latin typeface="Cambria Math" panose="02040503050406030204" pitchFamily="18" charset="0"/>
                                </a:rPr>
                              </m:ctrlPr>
                            </m:sSubPr>
                            <m:e>
                              <m:r>
                                <a:rPr lang="es-ES" sz="2000" i="1">
                                  <a:latin typeface="Cambria Math" panose="02040503050406030204" pitchFamily="18" charset="0"/>
                                </a:rPr>
                                <m:t>𝐺</m:t>
                              </m:r>
                            </m:e>
                            <m:sub>
                              <m:r>
                                <a:rPr lang="es-ES" sz="2000" i="1">
                                  <a:latin typeface="Cambria Math" panose="02040503050406030204" pitchFamily="18" charset="0"/>
                                </a:rPr>
                                <m:t>2</m:t>
                              </m:r>
                            </m:sub>
                          </m:sSub>
                          <m:sSub>
                            <m:sSubPr>
                              <m:ctrlPr>
                                <a:rPr lang="es-ES" sz="2000" i="1">
                                  <a:latin typeface="Cambria Math" panose="02040503050406030204" pitchFamily="18" charset="0"/>
                                </a:rPr>
                              </m:ctrlPr>
                            </m:sSubPr>
                            <m:e>
                              <m:r>
                                <a:rPr lang="es-ES" sz="2000" i="1">
                                  <a:latin typeface="Cambria Math" panose="02040503050406030204" pitchFamily="18" charset="0"/>
                                </a:rPr>
                                <m:t>𝐺</m:t>
                              </m:r>
                            </m:e>
                            <m:sub>
                              <m:r>
                                <a:rPr lang="es-ES" sz="2000" i="1">
                                  <a:latin typeface="Cambria Math" panose="02040503050406030204" pitchFamily="18" charset="0"/>
                                </a:rPr>
                                <m:t>3</m:t>
                              </m:r>
                            </m:sub>
                          </m:sSub>
                          <m:sSub>
                            <m:sSubPr>
                              <m:ctrlPr>
                                <a:rPr lang="es-ES" sz="2000" i="1">
                                  <a:latin typeface="Cambria Math" panose="02040503050406030204" pitchFamily="18" charset="0"/>
                                </a:rPr>
                              </m:ctrlPr>
                            </m:sSubPr>
                            <m:e>
                              <m:r>
                                <a:rPr lang="es-ES" sz="2000" i="1">
                                  <a:latin typeface="Cambria Math" panose="02040503050406030204" pitchFamily="18" charset="0"/>
                                </a:rPr>
                                <m:t>𝐺</m:t>
                              </m:r>
                            </m:e>
                            <m:sub>
                              <m:r>
                                <a:rPr lang="es-ES" sz="2000" i="1">
                                  <a:latin typeface="Cambria Math" panose="02040503050406030204" pitchFamily="18" charset="0"/>
                                </a:rPr>
                                <m:t>4</m:t>
                              </m:r>
                            </m:sub>
                          </m:sSub>
                        </m:num>
                        <m:den>
                          <m:r>
                            <a:rPr lang="es-ES" sz="2000" i="1">
                              <a:latin typeface="Cambria Math" panose="02040503050406030204" pitchFamily="18" charset="0"/>
                            </a:rPr>
                            <m:t>1</m:t>
                          </m:r>
                          <m:r>
                            <a:rPr lang="es-ES" sz="2000" i="1">
                              <a:latin typeface="Cambria Math" panose="02040503050406030204" pitchFamily="18" charset="0"/>
                            </a:rPr>
                            <m:t>+</m:t>
                          </m:r>
                          <m:sSub>
                            <m:sSubPr>
                              <m:ctrlPr>
                                <a:rPr lang="es-ES" sz="2000" i="1">
                                  <a:latin typeface="Cambria Math" panose="02040503050406030204" pitchFamily="18" charset="0"/>
                                </a:rPr>
                              </m:ctrlPr>
                            </m:sSubPr>
                            <m:e>
                              <m:r>
                                <a:rPr lang="es-ES" sz="2000" i="1">
                                  <a:latin typeface="Cambria Math" panose="02040503050406030204" pitchFamily="18" charset="0"/>
                                </a:rPr>
                                <m:t>𝐺</m:t>
                              </m:r>
                            </m:e>
                            <m:sub>
                              <m:r>
                                <a:rPr lang="es-ES" sz="2000" i="1">
                                  <a:latin typeface="Cambria Math" panose="02040503050406030204" pitchFamily="18" charset="0"/>
                                </a:rPr>
                                <m:t>1</m:t>
                              </m:r>
                            </m:sub>
                          </m:sSub>
                          <m:sSub>
                            <m:sSubPr>
                              <m:ctrlPr>
                                <a:rPr lang="es-ES" sz="2000" i="1">
                                  <a:latin typeface="Cambria Math" panose="02040503050406030204" pitchFamily="18" charset="0"/>
                                </a:rPr>
                              </m:ctrlPr>
                            </m:sSubPr>
                            <m:e>
                              <m:r>
                                <a:rPr lang="es-ES" sz="2000" i="1">
                                  <a:latin typeface="Cambria Math" panose="02040503050406030204" pitchFamily="18" charset="0"/>
                                </a:rPr>
                                <m:t>𝐺</m:t>
                              </m:r>
                            </m:e>
                            <m:sub>
                              <m:r>
                                <a:rPr lang="es-ES" sz="2000" i="1">
                                  <a:latin typeface="Cambria Math" panose="02040503050406030204" pitchFamily="18" charset="0"/>
                                </a:rPr>
                                <m:t>2</m:t>
                              </m:r>
                            </m:sub>
                          </m:sSub>
                          <m:sSub>
                            <m:sSubPr>
                              <m:ctrlPr>
                                <a:rPr lang="es-ES" sz="2000" i="1">
                                  <a:latin typeface="Cambria Math" panose="02040503050406030204" pitchFamily="18" charset="0"/>
                                </a:rPr>
                              </m:ctrlPr>
                            </m:sSubPr>
                            <m:e>
                              <m:r>
                                <a:rPr lang="es-ES" sz="2000" i="1">
                                  <a:latin typeface="Cambria Math" panose="02040503050406030204" pitchFamily="18" charset="0"/>
                                </a:rPr>
                                <m:t>𝐻</m:t>
                              </m:r>
                            </m:e>
                            <m:sub>
                              <m:r>
                                <a:rPr lang="es-ES" sz="2000" i="1">
                                  <a:latin typeface="Cambria Math" panose="02040503050406030204" pitchFamily="18" charset="0"/>
                                </a:rPr>
                                <m:t>1</m:t>
                              </m:r>
                            </m:sub>
                          </m:sSub>
                          <m:r>
                            <a:rPr lang="es-ES" sz="2000" b="0" i="1" smtClean="0">
                              <a:latin typeface="Cambria Math" panose="02040503050406030204" pitchFamily="18" charset="0"/>
                            </a:rPr>
                            <m:t>+</m:t>
                          </m:r>
                          <m:sSub>
                            <m:sSubPr>
                              <m:ctrlPr>
                                <a:rPr lang="es-ES" sz="2000" i="1">
                                  <a:latin typeface="Cambria Math" panose="02040503050406030204" pitchFamily="18" charset="0"/>
                                </a:rPr>
                              </m:ctrlPr>
                            </m:sSubPr>
                            <m:e>
                              <m:r>
                                <a:rPr lang="es-ES" sz="2000" i="1">
                                  <a:latin typeface="Cambria Math" panose="02040503050406030204" pitchFamily="18" charset="0"/>
                                </a:rPr>
                                <m:t>𝐻</m:t>
                              </m:r>
                            </m:e>
                            <m:sub>
                              <m:r>
                                <a:rPr lang="es-ES" sz="2000" i="1">
                                  <a:latin typeface="Cambria Math" panose="02040503050406030204" pitchFamily="18" charset="0"/>
                                </a:rPr>
                                <m:t>2</m:t>
                              </m:r>
                            </m:sub>
                          </m:sSub>
                          <m:sSub>
                            <m:sSubPr>
                              <m:ctrlPr>
                                <a:rPr lang="es-ES" sz="2000" i="1">
                                  <a:latin typeface="Cambria Math" panose="02040503050406030204" pitchFamily="18" charset="0"/>
                                </a:rPr>
                              </m:ctrlPr>
                            </m:sSubPr>
                            <m:e>
                              <m:r>
                                <a:rPr lang="es-ES" sz="2000" i="1">
                                  <a:latin typeface="Cambria Math" panose="02040503050406030204" pitchFamily="18" charset="0"/>
                                </a:rPr>
                                <m:t>𝐺</m:t>
                              </m:r>
                            </m:e>
                            <m:sub>
                              <m:r>
                                <a:rPr lang="es-ES" sz="2000" i="1">
                                  <a:latin typeface="Cambria Math" panose="02040503050406030204" pitchFamily="18" charset="0"/>
                                </a:rPr>
                                <m:t>3</m:t>
                              </m:r>
                            </m:sub>
                          </m:sSub>
                          <m:sSub>
                            <m:sSubPr>
                              <m:ctrlPr>
                                <a:rPr lang="es-ES" sz="2000" i="1">
                                  <a:latin typeface="Cambria Math" panose="02040503050406030204" pitchFamily="18" charset="0"/>
                                </a:rPr>
                              </m:ctrlPr>
                            </m:sSubPr>
                            <m:e>
                              <m:r>
                                <a:rPr lang="es-ES" sz="2000" i="1">
                                  <a:latin typeface="Cambria Math" panose="02040503050406030204" pitchFamily="18" charset="0"/>
                                </a:rPr>
                                <m:t>𝐺</m:t>
                              </m:r>
                            </m:e>
                            <m:sub>
                              <m:r>
                                <a:rPr lang="es-ES" sz="2000" i="1">
                                  <a:latin typeface="Cambria Math" panose="02040503050406030204" pitchFamily="18" charset="0"/>
                                </a:rPr>
                                <m:t>4</m:t>
                              </m:r>
                            </m:sub>
                          </m:sSub>
                          <m:r>
                            <a:rPr lang="es-ES" sz="2000" b="0" i="1" smtClean="0">
                              <a:latin typeface="Cambria Math" panose="02040503050406030204" pitchFamily="18" charset="0"/>
                            </a:rPr>
                            <m:t>+</m:t>
                          </m:r>
                          <m:sSub>
                            <m:sSubPr>
                              <m:ctrlPr>
                                <a:rPr lang="es-ES" sz="2000" i="1">
                                  <a:latin typeface="Cambria Math" panose="02040503050406030204" pitchFamily="18" charset="0"/>
                                </a:rPr>
                              </m:ctrlPr>
                            </m:sSubPr>
                            <m:e>
                              <m:sSub>
                                <m:sSubPr>
                                  <m:ctrlPr>
                                    <a:rPr lang="es-ES" sz="2000" i="1">
                                      <a:latin typeface="Cambria Math" panose="02040503050406030204" pitchFamily="18" charset="0"/>
                                    </a:rPr>
                                  </m:ctrlPr>
                                </m:sSubPr>
                                <m:e>
                                  <m:r>
                                    <a:rPr lang="es-ES" sz="2000" i="1">
                                      <a:latin typeface="Cambria Math" panose="02040503050406030204" pitchFamily="18" charset="0"/>
                                    </a:rPr>
                                    <m:t>𝐻</m:t>
                                  </m:r>
                                </m:e>
                                <m:sub>
                                  <m:r>
                                    <a:rPr lang="es-ES" sz="2000" i="1">
                                      <a:latin typeface="Cambria Math" panose="02040503050406030204" pitchFamily="18" charset="0"/>
                                    </a:rPr>
                                    <m:t>2</m:t>
                                  </m:r>
                                </m:sub>
                              </m:sSub>
                              <m:sSub>
                                <m:sSubPr>
                                  <m:ctrlPr>
                                    <a:rPr lang="es-ES" sz="2000" i="1">
                                      <a:latin typeface="Cambria Math" panose="02040503050406030204" pitchFamily="18" charset="0"/>
                                    </a:rPr>
                                  </m:ctrlPr>
                                </m:sSubPr>
                                <m:e>
                                  <m:r>
                                    <a:rPr lang="es-ES" sz="2000" i="1">
                                      <a:latin typeface="Cambria Math" panose="02040503050406030204" pitchFamily="18" charset="0"/>
                                    </a:rPr>
                                    <m:t>𝐺</m:t>
                                  </m:r>
                                </m:e>
                                <m:sub>
                                  <m:r>
                                    <a:rPr lang="es-ES" sz="2000" i="1">
                                      <a:latin typeface="Cambria Math" panose="02040503050406030204" pitchFamily="18" charset="0"/>
                                    </a:rPr>
                                    <m:t>3</m:t>
                                  </m:r>
                                </m:sub>
                              </m:sSub>
                              <m:sSub>
                                <m:sSubPr>
                                  <m:ctrlPr>
                                    <a:rPr lang="es-ES" sz="2000" i="1">
                                      <a:latin typeface="Cambria Math" panose="02040503050406030204" pitchFamily="18" charset="0"/>
                                    </a:rPr>
                                  </m:ctrlPr>
                                </m:sSubPr>
                                <m:e>
                                  <m:r>
                                    <a:rPr lang="es-ES" sz="2000" i="1">
                                      <a:latin typeface="Cambria Math" panose="02040503050406030204" pitchFamily="18" charset="0"/>
                                    </a:rPr>
                                    <m:t>𝐺</m:t>
                                  </m:r>
                                </m:e>
                                <m:sub>
                                  <m:r>
                                    <a:rPr lang="es-ES" sz="2000" i="1">
                                      <a:latin typeface="Cambria Math" panose="02040503050406030204" pitchFamily="18" charset="0"/>
                                    </a:rPr>
                                    <m:t>4</m:t>
                                  </m:r>
                                </m:sub>
                              </m:sSub>
                              <m:r>
                                <a:rPr lang="es-ES" sz="2000" i="1">
                                  <a:latin typeface="Cambria Math" panose="02040503050406030204" pitchFamily="18" charset="0"/>
                                </a:rPr>
                                <m:t>𝐺</m:t>
                              </m:r>
                            </m:e>
                            <m:sub>
                              <m:r>
                                <a:rPr lang="es-ES" sz="2000" i="1">
                                  <a:latin typeface="Cambria Math" panose="02040503050406030204" pitchFamily="18" charset="0"/>
                                </a:rPr>
                                <m:t>1</m:t>
                              </m:r>
                            </m:sub>
                          </m:sSub>
                          <m:sSub>
                            <m:sSubPr>
                              <m:ctrlPr>
                                <a:rPr lang="es-ES" sz="2000" i="1">
                                  <a:latin typeface="Cambria Math" panose="02040503050406030204" pitchFamily="18" charset="0"/>
                                </a:rPr>
                              </m:ctrlPr>
                            </m:sSubPr>
                            <m:e>
                              <m:r>
                                <a:rPr lang="es-ES" sz="2000" i="1">
                                  <a:latin typeface="Cambria Math" panose="02040503050406030204" pitchFamily="18" charset="0"/>
                                </a:rPr>
                                <m:t>𝐺</m:t>
                              </m:r>
                            </m:e>
                            <m:sub>
                              <m:r>
                                <a:rPr lang="es-ES" sz="2000" i="1">
                                  <a:latin typeface="Cambria Math" panose="02040503050406030204" pitchFamily="18" charset="0"/>
                                </a:rPr>
                                <m:t>2</m:t>
                              </m:r>
                            </m:sub>
                          </m:sSub>
                          <m:sSub>
                            <m:sSubPr>
                              <m:ctrlPr>
                                <a:rPr lang="es-ES" sz="2000" i="1">
                                  <a:latin typeface="Cambria Math" panose="02040503050406030204" pitchFamily="18" charset="0"/>
                                </a:rPr>
                              </m:ctrlPr>
                            </m:sSubPr>
                            <m:e>
                              <m:r>
                                <a:rPr lang="es-ES" sz="2000" i="1">
                                  <a:latin typeface="Cambria Math" panose="02040503050406030204" pitchFamily="18" charset="0"/>
                                </a:rPr>
                                <m:t>𝐻</m:t>
                              </m:r>
                            </m:e>
                            <m:sub>
                              <m:r>
                                <a:rPr lang="es-ES" sz="2000" i="1">
                                  <a:latin typeface="Cambria Math" panose="02040503050406030204" pitchFamily="18" charset="0"/>
                                </a:rPr>
                                <m:t>1</m:t>
                              </m:r>
                            </m:sub>
                          </m:sSub>
                        </m:den>
                      </m:f>
                    </m:oMath>
                  </m:oMathPara>
                </a14:m>
                <a:endParaRPr lang="es-ES" sz="2000" dirty="0"/>
              </a:p>
            </p:txBody>
          </p:sp>
        </mc:Choice>
        <mc:Fallback xmlns="">
          <p:sp>
            <p:nvSpPr>
              <p:cNvPr id="16" name="CuadroTexto 15">
                <a:extLst>
                  <a:ext uri="{FF2B5EF4-FFF2-40B4-BE49-F238E27FC236}">
                    <a16:creationId xmlns:a16="http://schemas.microsoft.com/office/drawing/2014/main" id="{EAF2876A-738E-4B65-843E-116D22253716}"/>
                  </a:ext>
                </a:extLst>
              </p:cNvPr>
              <p:cNvSpPr txBox="1">
                <a:spLocks noRot="1" noChangeAspect="1" noMove="1" noResize="1" noEditPoints="1" noAdjustHandles="1" noChangeArrowheads="1" noChangeShapeType="1" noTextEdit="1"/>
              </p:cNvSpPr>
              <p:nvPr/>
            </p:nvSpPr>
            <p:spPr>
              <a:xfrm>
                <a:off x="389107" y="2922501"/>
                <a:ext cx="8286581" cy="630109"/>
              </a:xfrm>
              <a:prstGeom prst="rect">
                <a:avLst/>
              </a:prstGeom>
              <a:blipFill>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Rectángulo 16">
                <a:extLst>
                  <a:ext uri="{FF2B5EF4-FFF2-40B4-BE49-F238E27FC236}">
                    <a16:creationId xmlns:a16="http://schemas.microsoft.com/office/drawing/2014/main" id="{6ABD9474-6ABB-4407-8B1C-387980D8B9C6}"/>
                  </a:ext>
                </a:extLst>
              </p:cNvPr>
              <p:cNvSpPr/>
              <p:nvPr/>
            </p:nvSpPr>
            <p:spPr bwMode="auto">
              <a:xfrm>
                <a:off x="1895429" y="1824919"/>
                <a:ext cx="1812475" cy="759889"/>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f>
                        <m:fPr>
                          <m:ctrlPr>
                            <a:rPr lang="es-ES" sz="1800" i="1">
                              <a:latin typeface="Cambria Math" panose="02040503050406030204" pitchFamily="18" charset="0"/>
                            </a:rPr>
                          </m:ctrlPr>
                        </m:fPr>
                        <m:num>
                          <m:d>
                            <m:dPr>
                              <m:ctrlPr>
                                <a:rPr lang="es-ES" sz="1800" i="1">
                                  <a:latin typeface="Cambria Math" panose="02040503050406030204" pitchFamily="18" charset="0"/>
                                </a:rPr>
                              </m:ctrlPr>
                            </m:dPr>
                            <m:e>
                              <m:sSub>
                                <m:sSubPr>
                                  <m:ctrlPr>
                                    <a:rPr lang="es-ES" sz="1800" i="1">
                                      <a:latin typeface="Cambria Math" panose="02040503050406030204" pitchFamily="18" charset="0"/>
                                    </a:rPr>
                                  </m:ctrlPr>
                                </m:sSubPr>
                                <m:e>
                                  <m:r>
                                    <a:rPr lang="es-ES" sz="1800" i="1">
                                      <a:latin typeface="Cambria Math" panose="02040503050406030204" pitchFamily="18" charset="0"/>
                                    </a:rPr>
                                    <m:t>𝐺</m:t>
                                  </m:r>
                                </m:e>
                                <m:sub>
                                  <m:r>
                                    <a:rPr lang="es-ES" sz="1800" i="1">
                                      <a:latin typeface="Cambria Math" panose="02040503050406030204" pitchFamily="18" charset="0"/>
                                    </a:rPr>
                                    <m:t>1</m:t>
                                  </m:r>
                                </m:sub>
                              </m:sSub>
                              <m:sSub>
                                <m:sSubPr>
                                  <m:ctrlPr>
                                    <a:rPr lang="es-ES" sz="1800" i="1">
                                      <a:latin typeface="Cambria Math" panose="02040503050406030204" pitchFamily="18" charset="0"/>
                                    </a:rPr>
                                  </m:ctrlPr>
                                </m:sSubPr>
                                <m:e>
                                  <m:r>
                                    <a:rPr lang="es-ES" sz="1800" i="1">
                                      <a:latin typeface="Cambria Math" panose="02040503050406030204" pitchFamily="18" charset="0"/>
                                    </a:rPr>
                                    <m:t>𝐺</m:t>
                                  </m:r>
                                </m:e>
                                <m:sub>
                                  <m:r>
                                    <a:rPr lang="es-ES" sz="1800" i="1">
                                      <a:latin typeface="Cambria Math" panose="02040503050406030204" pitchFamily="18" charset="0"/>
                                    </a:rPr>
                                    <m:t>2</m:t>
                                  </m:r>
                                </m:sub>
                              </m:sSub>
                            </m:e>
                          </m:d>
                        </m:num>
                        <m:den>
                          <m:r>
                            <a:rPr lang="es-ES" sz="1800" i="1">
                              <a:latin typeface="Cambria Math" panose="02040503050406030204" pitchFamily="18" charset="0"/>
                            </a:rPr>
                            <m:t>1</m:t>
                          </m:r>
                          <m:r>
                            <a:rPr lang="es-ES" sz="1800" i="1">
                              <a:latin typeface="Cambria Math" panose="02040503050406030204" pitchFamily="18" charset="0"/>
                            </a:rPr>
                            <m:t>+</m:t>
                          </m:r>
                          <m:sSub>
                            <m:sSubPr>
                              <m:ctrlPr>
                                <a:rPr lang="es-ES" sz="1800" i="1">
                                  <a:latin typeface="Cambria Math" panose="02040503050406030204" pitchFamily="18" charset="0"/>
                                </a:rPr>
                              </m:ctrlPr>
                            </m:sSubPr>
                            <m:e>
                              <m:r>
                                <a:rPr lang="es-ES" sz="1800" i="1">
                                  <a:latin typeface="Cambria Math" panose="02040503050406030204" pitchFamily="18" charset="0"/>
                                </a:rPr>
                                <m:t>𝐻</m:t>
                              </m:r>
                            </m:e>
                            <m:sub>
                              <m:r>
                                <a:rPr lang="es-ES" sz="1800" i="1">
                                  <a:latin typeface="Cambria Math" panose="02040503050406030204" pitchFamily="18" charset="0"/>
                                </a:rPr>
                                <m:t>1</m:t>
                              </m:r>
                            </m:sub>
                          </m:sSub>
                          <m:sSub>
                            <m:sSubPr>
                              <m:ctrlPr>
                                <a:rPr lang="es-ES" sz="1800" i="1">
                                  <a:latin typeface="Cambria Math" panose="02040503050406030204" pitchFamily="18" charset="0"/>
                                </a:rPr>
                              </m:ctrlPr>
                            </m:sSubPr>
                            <m:e>
                              <m:r>
                                <a:rPr lang="es-ES" sz="1800" i="1">
                                  <a:latin typeface="Cambria Math" panose="02040503050406030204" pitchFamily="18" charset="0"/>
                                </a:rPr>
                                <m:t>𝐺</m:t>
                              </m:r>
                            </m:e>
                            <m:sub>
                              <m:r>
                                <a:rPr lang="es-ES" sz="1800" i="1">
                                  <a:latin typeface="Cambria Math" panose="02040503050406030204" pitchFamily="18" charset="0"/>
                                </a:rPr>
                                <m:t>1</m:t>
                              </m:r>
                            </m:sub>
                          </m:sSub>
                          <m:sSub>
                            <m:sSubPr>
                              <m:ctrlPr>
                                <a:rPr lang="es-ES" sz="1800" i="1">
                                  <a:latin typeface="Cambria Math" panose="02040503050406030204" pitchFamily="18" charset="0"/>
                                </a:rPr>
                              </m:ctrlPr>
                            </m:sSubPr>
                            <m:e>
                              <m:r>
                                <a:rPr lang="es-ES" sz="1800" i="1">
                                  <a:latin typeface="Cambria Math" panose="02040503050406030204" pitchFamily="18" charset="0"/>
                                </a:rPr>
                                <m:t>𝐺</m:t>
                              </m:r>
                            </m:e>
                            <m:sub>
                              <m:r>
                                <a:rPr lang="es-ES" sz="1800" i="1">
                                  <a:latin typeface="Cambria Math" panose="02040503050406030204" pitchFamily="18" charset="0"/>
                                </a:rPr>
                                <m:t>2</m:t>
                              </m:r>
                            </m:sub>
                          </m:sSub>
                        </m:den>
                      </m:f>
                    </m:oMath>
                  </m:oMathPara>
                </a14:m>
                <a:endParaRPr kumimoji="0" lang="es-ES" sz="1800" b="0" i="0" u="none" strike="noStrike" cap="none" normalizeH="0" baseline="-25000" dirty="0">
                  <a:ln>
                    <a:noFill/>
                  </a:ln>
                  <a:solidFill>
                    <a:schemeClr val="tx1"/>
                  </a:solidFill>
                  <a:effectLst/>
                  <a:latin typeface="Times" charset="0"/>
                </a:endParaRPr>
              </a:p>
            </p:txBody>
          </p:sp>
        </mc:Choice>
        <mc:Fallback xmlns="">
          <p:sp>
            <p:nvSpPr>
              <p:cNvPr id="17" name="Rectángulo 16">
                <a:extLst>
                  <a:ext uri="{FF2B5EF4-FFF2-40B4-BE49-F238E27FC236}">
                    <a16:creationId xmlns:a16="http://schemas.microsoft.com/office/drawing/2014/main" id="{6ABD9474-6ABB-4407-8B1C-387980D8B9C6}"/>
                  </a:ext>
                </a:extLst>
              </p:cNvPr>
              <p:cNvSpPr>
                <a:spLocks noRot="1" noChangeAspect="1" noMove="1" noResize="1" noEditPoints="1" noAdjustHandles="1" noChangeArrowheads="1" noChangeShapeType="1" noTextEdit="1"/>
              </p:cNvSpPr>
              <p:nvPr/>
            </p:nvSpPr>
            <p:spPr bwMode="auto">
              <a:xfrm>
                <a:off x="1895429" y="1824919"/>
                <a:ext cx="1812475" cy="759889"/>
              </a:xfrm>
              <a:prstGeom prst="rect">
                <a:avLst/>
              </a:prstGeom>
              <a:blipFill>
                <a:blip r:embed="rId3"/>
                <a:stretch>
                  <a:fillRect/>
                </a:stretch>
              </a:blipFill>
              <a:ln>
                <a:headEnd type="none" w="med" len="med"/>
                <a:tailEnd type="none" w="med" len="med"/>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Rectángulo 17">
                <a:extLst>
                  <a:ext uri="{FF2B5EF4-FFF2-40B4-BE49-F238E27FC236}">
                    <a16:creationId xmlns:a16="http://schemas.microsoft.com/office/drawing/2014/main" id="{8CA11CD7-2414-4048-B6A6-920C86CFC1F1}"/>
                  </a:ext>
                </a:extLst>
              </p:cNvPr>
              <p:cNvSpPr/>
              <p:nvPr/>
            </p:nvSpPr>
            <p:spPr bwMode="auto">
              <a:xfrm>
                <a:off x="4946235" y="1891234"/>
                <a:ext cx="1584176" cy="64807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f>
                        <m:fPr>
                          <m:ctrlPr>
                            <a:rPr lang="es-ES" sz="1800" i="1">
                              <a:latin typeface="Cambria Math" panose="02040503050406030204" pitchFamily="18" charset="0"/>
                            </a:rPr>
                          </m:ctrlPr>
                        </m:fPr>
                        <m:num>
                          <m:sSub>
                            <m:sSubPr>
                              <m:ctrlPr>
                                <a:rPr lang="es-ES" sz="1800" i="1">
                                  <a:latin typeface="Cambria Math" panose="02040503050406030204" pitchFamily="18" charset="0"/>
                                </a:rPr>
                              </m:ctrlPr>
                            </m:sSubPr>
                            <m:e>
                              <m:r>
                                <a:rPr lang="es-ES" sz="1800" i="1">
                                  <a:latin typeface="Cambria Math" panose="02040503050406030204" pitchFamily="18" charset="0"/>
                                </a:rPr>
                                <m:t>𝐺</m:t>
                              </m:r>
                            </m:e>
                            <m:sub>
                              <m:r>
                                <a:rPr lang="es-ES" sz="1800" i="1">
                                  <a:latin typeface="Cambria Math" panose="02040503050406030204" pitchFamily="18" charset="0"/>
                                </a:rPr>
                                <m:t>3</m:t>
                              </m:r>
                            </m:sub>
                          </m:sSub>
                          <m:sSub>
                            <m:sSubPr>
                              <m:ctrlPr>
                                <a:rPr lang="es-ES" sz="1800" i="1">
                                  <a:latin typeface="Cambria Math" panose="02040503050406030204" pitchFamily="18" charset="0"/>
                                </a:rPr>
                              </m:ctrlPr>
                            </m:sSubPr>
                            <m:e>
                              <m:r>
                                <a:rPr lang="es-ES" sz="1800" i="1">
                                  <a:latin typeface="Cambria Math" panose="02040503050406030204" pitchFamily="18" charset="0"/>
                                </a:rPr>
                                <m:t>𝐺</m:t>
                              </m:r>
                            </m:e>
                            <m:sub>
                              <m:r>
                                <a:rPr lang="es-ES" sz="1800" i="1">
                                  <a:latin typeface="Cambria Math" panose="02040503050406030204" pitchFamily="18" charset="0"/>
                                </a:rPr>
                                <m:t>4</m:t>
                              </m:r>
                            </m:sub>
                          </m:sSub>
                        </m:num>
                        <m:den>
                          <m:r>
                            <a:rPr lang="es-ES" sz="1800" i="1">
                              <a:latin typeface="Cambria Math" panose="02040503050406030204" pitchFamily="18" charset="0"/>
                            </a:rPr>
                            <m:t>1</m:t>
                          </m:r>
                          <m:r>
                            <a:rPr lang="es-ES" sz="1800" i="1">
                              <a:latin typeface="Cambria Math" panose="02040503050406030204" pitchFamily="18" charset="0"/>
                            </a:rPr>
                            <m:t>+</m:t>
                          </m:r>
                          <m:sSub>
                            <m:sSubPr>
                              <m:ctrlPr>
                                <a:rPr lang="es-ES" sz="1800" i="1">
                                  <a:latin typeface="Cambria Math" panose="02040503050406030204" pitchFamily="18" charset="0"/>
                                </a:rPr>
                              </m:ctrlPr>
                            </m:sSubPr>
                            <m:e>
                              <m:r>
                                <a:rPr lang="es-ES" sz="1800" i="1">
                                  <a:latin typeface="Cambria Math" panose="02040503050406030204" pitchFamily="18" charset="0"/>
                                </a:rPr>
                                <m:t>𝐻</m:t>
                              </m:r>
                            </m:e>
                            <m:sub>
                              <m:r>
                                <a:rPr lang="es-ES" sz="1800" i="1">
                                  <a:latin typeface="Cambria Math" panose="02040503050406030204" pitchFamily="18" charset="0"/>
                                </a:rPr>
                                <m:t>2</m:t>
                              </m:r>
                            </m:sub>
                          </m:sSub>
                          <m:sSub>
                            <m:sSubPr>
                              <m:ctrlPr>
                                <a:rPr lang="es-ES" sz="1800" i="1">
                                  <a:latin typeface="Cambria Math" panose="02040503050406030204" pitchFamily="18" charset="0"/>
                                </a:rPr>
                              </m:ctrlPr>
                            </m:sSubPr>
                            <m:e>
                              <m:r>
                                <a:rPr lang="es-ES" sz="1800" i="1">
                                  <a:latin typeface="Cambria Math" panose="02040503050406030204" pitchFamily="18" charset="0"/>
                                </a:rPr>
                                <m:t>𝐺</m:t>
                              </m:r>
                            </m:e>
                            <m:sub>
                              <m:r>
                                <a:rPr lang="es-ES" sz="1800" i="1">
                                  <a:latin typeface="Cambria Math" panose="02040503050406030204" pitchFamily="18" charset="0"/>
                                </a:rPr>
                                <m:t>3</m:t>
                              </m:r>
                            </m:sub>
                          </m:sSub>
                          <m:sSub>
                            <m:sSubPr>
                              <m:ctrlPr>
                                <a:rPr lang="es-ES" sz="1800" i="1">
                                  <a:latin typeface="Cambria Math" panose="02040503050406030204" pitchFamily="18" charset="0"/>
                                </a:rPr>
                              </m:ctrlPr>
                            </m:sSubPr>
                            <m:e>
                              <m:r>
                                <a:rPr lang="es-ES" sz="1800" i="1">
                                  <a:latin typeface="Cambria Math" panose="02040503050406030204" pitchFamily="18" charset="0"/>
                                </a:rPr>
                                <m:t>𝐺</m:t>
                              </m:r>
                            </m:e>
                            <m:sub>
                              <m:r>
                                <a:rPr lang="es-ES" sz="1800" i="1">
                                  <a:latin typeface="Cambria Math" panose="02040503050406030204" pitchFamily="18" charset="0"/>
                                </a:rPr>
                                <m:t>4</m:t>
                              </m:r>
                            </m:sub>
                          </m:sSub>
                        </m:den>
                      </m:f>
                    </m:oMath>
                  </m:oMathPara>
                </a14:m>
                <a:endParaRPr kumimoji="0" lang="es-ES" sz="1800" b="0" i="0" u="none" strike="noStrike" cap="none" normalizeH="0" baseline="-25000" dirty="0">
                  <a:ln>
                    <a:noFill/>
                  </a:ln>
                  <a:solidFill>
                    <a:schemeClr val="tx1"/>
                  </a:solidFill>
                  <a:effectLst/>
                  <a:latin typeface="Times" charset="0"/>
                </a:endParaRPr>
              </a:p>
            </p:txBody>
          </p:sp>
        </mc:Choice>
        <mc:Fallback xmlns="">
          <p:sp>
            <p:nvSpPr>
              <p:cNvPr id="18" name="Rectángulo 17">
                <a:extLst>
                  <a:ext uri="{FF2B5EF4-FFF2-40B4-BE49-F238E27FC236}">
                    <a16:creationId xmlns:a16="http://schemas.microsoft.com/office/drawing/2014/main" id="{8CA11CD7-2414-4048-B6A6-920C86CFC1F1}"/>
                  </a:ext>
                </a:extLst>
              </p:cNvPr>
              <p:cNvSpPr>
                <a:spLocks noRot="1" noChangeAspect="1" noMove="1" noResize="1" noEditPoints="1" noAdjustHandles="1" noChangeArrowheads="1" noChangeShapeType="1" noTextEdit="1"/>
              </p:cNvSpPr>
              <p:nvPr/>
            </p:nvSpPr>
            <p:spPr bwMode="auto">
              <a:xfrm>
                <a:off x="4946235" y="1891234"/>
                <a:ext cx="1584176" cy="648072"/>
              </a:xfrm>
              <a:prstGeom prst="rect">
                <a:avLst/>
              </a:prstGeom>
              <a:blipFill>
                <a:blip r:embed="rId4"/>
                <a:stretch>
                  <a:fillRect/>
                </a:stretch>
              </a:blipFill>
              <a:ln>
                <a:headEnd type="none" w="med" len="med"/>
                <a:tailEnd type="none" w="med" len="med"/>
              </a:ln>
            </p:spPr>
            <p:txBody>
              <a:bodyPr/>
              <a:lstStyle/>
              <a:p>
                <a:r>
                  <a:rPr lang="es-ES">
                    <a:noFill/>
                  </a:rPr>
                  <a:t> </a:t>
                </a:r>
              </a:p>
            </p:txBody>
          </p:sp>
        </mc:Fallback>
      </mc:AlternateContent>
      <p:cxnSp>
        <p:nvCxnSpPr>
          <p:cNvPr id="19" name="Conector recto de flecha 18">
            <a:extLst>
              <a:ext uri="{FF2B5EF4-FFF2-40B4-BE49-F238E27FC236}">
                <a16:creationId xmlns:a16="http://schemas.microsoft.com/office/drawing/2014/main" id="{132E1959-FA7A-4590-A4ED-2AB0ED206A53}"/>
              </a:ext>
            </a:extLst>
          </p:cNvPr>
          <p:cNvCxnSpPr>
            <a:cxnSpLocks/>
          </p:cNvCxnSpPr>
          <p:nvPr/>
        </p:nvCxnSpPr>
        <p:spPr bwMode="auto">
          <a:xfrm>
            <a:off x="1329463" y="2189446"/>
            <a:ext cx="57606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0" name="Conector recto de flecha 19">
            <a:extLst>
              <a:ext uri="{FF2B5EF4-FFF2-40B4-BE49-F238E27FC236}">
                <a16:creationId xmlns:a16="http://schemas.microsoft.com/office/drawing/2014/main" id="{5E328B8E-0A90-4462-B172-47359691F811}"/>
              </a:ext>
            </a:extLst>
          </p:cNvPr>
          <p:cNvCxnSpPr>
            <a:cxnSpLocks/>
          </p:cNvCxnSpPr>
          <p:nvPr/>
        </p:nvCxnSpPr>
        <p:spPr bwMode="auto">
          <a:xfrm>
            <a:off x="1216544" y="1160245"/>
            <a:ext cx="0" cy="90561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1" name="Conector recto de flecha 20">
            <a:extLst>
              <a:ext uri="{FF2B5EF4-FFF2-40B4-BE49-F238E27FC236}">
                <a16:creationId xmlns:a16="http://schemas.microsoft.com/office/drawing/2014/main" id="{D691C6EF-2606-47D1-A8AC-C5EA43C9CCBC}"/>
              </a:ext>
            </a:extLst>
          </p:cNvPr>
          <p:cNvCxnSpPr>
            <a:cxnSpLocks/>
            <a:stCxn id="17" idx="3"/>
            <a:endCxn id="18" idx="1"/>
          </p:cNvCxnSpPr>
          <p:nvPr/>
        </p:nvCxnSpPr>
        <p:spPr bwMode="auto">
          <a:xfrm>
            <a:off x="3707904" y="2204864"/>
            <a:ext cx="1238331" cy="1040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2" name="Elipse 21">
            <a:extLst>
              <a:ext uri="{FF2B5EF4-FFF2-40B4-BE49-F238E27FC236}">
                <a16:creationId xmlns:a16="http://schemas.microsoft.com/office/drawing/2014/main" id="{E47F2D4B-0C86-4D24-804A-5ACB5FB038C6}"/>
              </a:ext>
            </a:extLst>
          </p:cNvPr>
          <p:cNvSpPr/>
          <p:nvPr/>
        </p:nvSpPr>
        <p:spPr bwMode="auto">
          <a:xfrm>
            <a:off x="1109955" y="2065857"/>
            <a:ext cx="216024" cy="21602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Times" charset="0"/>
            </a:endParaRPr>
          </a:p>
        </p:txBody>
      </p:sp>
      <p:cxnSp>
        <p:nvCxnSpPr>
          <p:cNvPr id="23" name="Conector recto de flecha 22">
            <a:extLst>
              <a:ext uri="{FF2B5EF4-FFF2-40B4-BE49-F238E27FC236}">
                <a16:creationId xmlns:a16="http://schemas.microsoft.com/office/drawing/2014/main" id="{D4757B72-FD83-481E-B920-238142030C45}"/>
              </a:ext>
            </a:extLst>
          </p:cNvPr>
          <p:cNvCxnSpPr>
            <a:endCxn id="22" idx="2"/>
          </p:cNvCxnSpPr>
          <p:nvPr/>
        </p:nvCxnSpPr>
        <p:spPr bwMode="auto">
          <a:xfrm>
            <a:off x="613302" y="2173869"/>
            <a:ext cx="49665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4" name="Conector recto 23">
            <a:extLst>
              <a:ext uri="{FF2B5EF4-FFF2-40B4-BE49-F238E27FC236}">
                <a16:creationId xmlns:a16="http://schemas.microsoft.com/office/drawing/2014/main" id="{567FFB1D-7747-470E-93BE-FB62D16059EA}"/>
              </a:ext>
            </a:extLst>
          </p:cNvPr>
          <p:cNvCxnSpPr>
            <a:cxnSpLocks/>
          </p:cNvCxnSpPr>
          <p:nvPr/>
        </p:nvCxnSpPr>
        <p:spPr bwMode="auto">
          <a:xfrm flipH="1" flipV="1">
            <a:off x="1216544" y="1148357"/>
            <a:ext cx="2479085"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Conector recto 24">
            <a:extLst>
              <a:ext uri="{FF2B5EF4-FFF2-40B4-BE49-F238E27FC236}">
                <a16:creationId xmlns:a16="http://schemas.microsoft.com/office/drawing/2014/main" id="{BA37AD74-6ED9-4438-929B-E84989ADEAC2}"/>
              </a:ext>
            </a:extLst>
          </p:cNvPr>
          <p:cNvCxnSpPr>
            <a:cxnSpLocks/>
          </p:cNvCxnSpPr>
          <p:nvPr/>
        </p:nvCxnSpPr>
        <p:spPr bwMode="auto">
          <a:xfrm flipH="1">
            <a:off x="5063781" y="1161646"/>
            <a:ext cx="1728192"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Conector recto 25">
            <a:extLst>
              <a:ext uri="{FF2B5EF4-FFF2-40B4-BE49-F238E27FC236}">
                <a16:creationId xmlns:a16="http://schemas.microsoft.com/office/drawing/2014/main" id="{26F26636-0F5E-4E9B-84FA-17EC353E529A}"/>
              </a:ext>
            </a:extLst>
          </p:cNvPr>
          <p:cNvCxnSpPr>
            <a:cxnSpLocks/>
          </p:cNvCxnSpPr>
          <p:nvPr/>
        </p:nvCxnSpPr>
        <p:spPr bwMode="auto">
          <a:xfrm>
            <a:off x="6791973" y="1160245"/>
            <a:ext cx="0" cy="105502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Conector recto de flecha 26">
            <a:extLst>
              <a:ext uri="{FF2B5EF4-FFF2-40B4-BE49-F238E27FC236}">
                <a16:creationId xmlns:a16="http://schemas.microsoft.com/office/drawing/2014/main" id="{7F786E88-585E-486A-8231-4748420EB715}"/>
              </a:ext>
            </a:extLst>
          </p:cNvPr>
          <p:cNvCxnSpPr>
            <a:stCxn id="18" idx="3"/>
          </p:cNvCxnSpPr>
          <p:nvPr/>
        </p:nvCxnSpPr>
        <p:spPr bwMode="auto">
          <a:xfrm flipV="1">
            <a:off x="6530411" y="2209756"/>
            <a:ext cx="853997" cy="551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8" name="Rectángulo 27">
                <a:extLst>
                  <a:ext uri="{FF2B5EF4-FFF2-40B4-BE49-F238E27FC236}">
                    <a16:creationId xmlns:a16="http://schemas.microsoft.com/office/drawing/2014/main" id="{668240B7-45E4-47EB-9CF6-59981EFF3DFB}"/>
                  </a:ext>
                </a:extLst>
              </p:cNvPr>
              <p:cNvSpPr/>
              <p:nvPr/>
            </p:nvSpPr>
            <p:spPr bwMode="auto">
              <a:xfrm>
                <a:off x="3695629" y="944621"/>
                <a:ext cx="1368152" cy="48903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sSub>
                        <m:sSubPr>
                          <m:ctrlPr>
                            <a:rPr lang="es-ES" sz="1800" i="1" smtClean="0">
                              <a:latin typeface="Cambria Math" panose="02040503050406030204" pitchFamily="18" charset="0"/>
                            </a:rPr>
                          </m:ctrlPr>
                        </m:sSubPr>
                        <m:e>
                          <m:r>
                            <a:rPr lang="es-ES" sz="1800" i="1">
                              <a:latin typeface="Cambria Math" panose="02040503050406030204" pitchFamily="18" charset="0"/>
                            </a:rPr>
                            <m:t>𝐻</m:t>
                          </m:r>
                        </m:e>
                        <m:sub>
                          <m:r>
                            <a:rPr lang="es-ES" sz="1800" i="1">
                              <a:latin typeface="Cambria Math" panose="02040503050406030204" pitchFamily="18" charset="0"/>
                            </a:rPr>
                            <m:t>3</m:t>
                          </m:r>
                        </m:sub>
                      </m:sSub>
                      <m:r>
                        <a:rPr lang="es-ES" sz="1800" i="1">
                          <a:latin typeface="Cambria Math" panose="02040503050406030204" pitchFamily="18" charset="0"/>
                        </a:rPr>
                        <m:t>/</m:t>
                      </m:r>
                      <m:sSub>
                        <m:sSubPr>
                          <m:ctrlPr>
                            <a:rPr lang="es-ES" sz="1800" b="0" i="1" smtClean="0">
                              <a:latin typeface="Cambria Math" panose="02040503050406030204" pitchFamily="18" charset="0"/>
                            </a:rPr>
                          </m:ctrlPr>
                        </m:sSubPr>
                        <m:e>
                          <m:r>
                            <a:rPr lang="es-ES" sz="1800" b="0" i="1" smtClean="0">
                              <a:latin typeface="Cambria Math" panose="02040503050406030204" pitchFamily="18" charset="0"/>
                            </a:rPr>
                            <m:t>𝐺</m:t>
                          </m:r>
                        </m:e>
                        <m:sub>
                          <m:r>
                            <a:rPr lang="es-ES" sz="1800" b="0" i="1" smtClean="0">
                              <a:latin typeface="Cambria Math" panose="02040503050406030204" pitchFamily="18" charset="0"/>
                            </a:rPr>
                            <m:t>1</m:t>
                          </m:r>
                        </m:sub>
                      </m:sSub>
                      <m:sSub>
                        <m:sSubPr>
                          <m:ctrlPr>
                            <a:rPr lang="es-ES" sz="1800" i="1">
                              <a:latin typeface="Cambria Math" panose="02040503050406030204" pitchFamily="18" charset="0"/>
                            </a:rPr>
                          </m:ctrlPr>
                        </m:sSubPr>
                        <m:e>
                          <m:r>
                            <a:rPr lang="es-ES" sz="1800" i="1">
                              <a:latin typeface="Cambria Math" panose="02040503050406030204" pitchFamily="18" charset="0"/>
                            </a:rPr>
                            <m:t>𝐺</m:t>
                          </m:r>
                        </m:e>
                        <m:sub>
                          <m:r>
                            <a:rPr lang="es-ES" sz="1800" i="1">
                              <a:latin typeface="Cambria Math" panose="02040503050406030204" pitchFamily="18" charset="0"/>
                            </a:rPr>
                            <m:t>4</m:t>
                          </m:r>
                        </m:sub>
                      </m:sSub>
                    </m:oMath>
                  </m:oMathPara>
                </a14:m>
                <a:endParaRPr kumimoji="0" lang="es-ES" sz="1800" b="0" i="0" u="none" strike="noStrike" cap="none" normalizeH="0" baseline="-25000" dirty="0">
                  <a:ln>
                    <a:noFill/>
                  </a:ln>
                  <a:solidFill>
                    <a:schemeClr val="tx1"/>
                  </a:solidFill>
                  <a:effectLst/>
                  <a:latin typeface="Times" charset="0"/>
                </a:endParaRPr>
              </a:p>
            </p:txBody>
          </p:sp>
        </mc:Choice>
        <mc:Fallback xmlns="">
          <p:sp>
            <p:nvSpPr>
              <p:cNvPr id="28" name="Rectángulo 27">
                <a:extLst>
                  <a:ext uri="{FF2B5EF4-FFF2-40B4-BE49-F238E27FC236}">
                    <a16:creationId xmlns:a16="http://schemas.microsoft.com/office/drawing/2014/main" id="{668240B7-45E4-47EB-9CF6-59981EFF3DFB}"/>
                  </a:ext>
                </a:extLst>
              </p:cNvPr>
              <p:cNvSpPr>
                <a:spLocks noRot="1" noChangeAspect="1" noMove="1" noResize="1" noEditPoints="1" noAdjustHandles="1" noChangeArrowheads="1" noChangeShapeType="1" noTextEdit="1"/>
              </p:cNvSpPr>
              <p:nvPr/>
            </p:nvSpPr>
            <p:spPr bwMode="auto">
              <a:xfrm>
                <a:off x="3695629" y="944621"/>
                <a:ext cx="1368152" cy="489031"/>
              </a:xfrm>
              <a:prstGeom prst="rect">
                <a:avLst/>
              </a:prstGeom>
              <a:blipFill>
                <a:blip r:embed="rId5"/>
                <a:stretch>
                  <a:fillRect/>
                </a:stretch>
              </a:blipFill>
              <a:ln>
                <a:headEnd type="none" w="med" len="med"/>
                <a:tailEnd type="none" w="med" len="med"/>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9" name="Rectángulo 28">
                <a:extLst>
                  <a:ext uri="{FF2B5EF4-FFF2-40B4-BE49-F238E27FC236}">
                    <a16:creationId xmlns:a16="http://schemas.microsoft.com/office/drawing/2014/main" id="{70D1447A-0EA2-4086-9358-2700CB62C554}"/>
                  </a:ext>
                </a:extLst>
              </p:cNvPr>
              <p:cNvSpPr/>
              <p:nvPr/>
            </p:nvSpPr>
            <p:spPr>
              <a:xfrm>
                <a:off x="320800" y="3734911"/>
                <a:ext cx="8423193" cy="145482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ES" b="0" i="1" smtClean="0">
                              <a:latin typeface="Cambria Math" panose="02040503050406030204" pitchFamily="18" charset="0"/>
                            </a:rPr>
                          </m:ctrlPr>
                        </m:fPr>
                        <m:num>
                          <m:f>
                            <m:fPr>
                              <m:ctrlPr>
                                <a:rPr lang="es-ES" i="1" smtClean="0">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𝐺</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𝐺</m:t>
                                  </m:r>
                                </m:e>
                                <m:sub>
                                  <m:r>
                                    <a:rPr lang="es-ES" i="1">
                                      <a:latin typeface="Cambria Math" panose="02040503050406030204" pitchFamily="18" charset="0"/>
                                    </a:rPr>
                                    <m:t>2</m:t>
                                  </m:r>
                                </m:sub>
                              </m:sSub>
                              <m:sSub>
                                <m:sSubPr>
                                  <m:ctrlPr>
                                    <a:rPr lang="es-ES" i="1">
                                      <a:latin typeface="Cambria Math" panose="02040503050406030204" pitchFamily="18" charset="0"/>
                                    </a:rPr>
                                  </m:ctrlPr>
                                </m:sSubPr>
                                <m:e>
                                  <m:r>
                                    <a:rPr lang="es-ES" i="1">
                                      <a:latin typeface="Cambria Math" panose="02040503050406030204" pitchFamily="18" charset="0"/>
                                    </a:rPr>
                                    <m:t>𝐺</m:t>
                                  </m:r>
                                </m:e>
                                <m:sub>
                                  <m:r>
                                    <a:rPr lang="es-ES" i="1">
                                      <a:latin typeface="Cambria Math" panose="02040503050406030204" pitchFamily="18" charset="0"/>
                                    </a:rPr>
                                    <m:t>3</m:t>
                                  </m:r>
                                </m:sub>
                              </m:sSub>
                              <m:sSub>
                                <m:sSubPr>
                                  <m:ctrlPr>
                                    <a:rPr lang="es-ES" i="1">
                                      <a:latin typeface="Cambria Math" panose="02040503050406030204" pitchFamily="18" charset="0"/>
                                    </a:rPr>
                                  </m:ctrlPr>
                                </m:sSubPr>
                                <m:e>
                                  <m:r>
                                    <a:rPr lang="es-ES" i="1">
                                      <a:latin typeface="Cambria Math" panose="02040503050406030204" pitchFamily="18" charset="0"/>
                                    </a:rPr>
                                    <m:t>𝐺</m:t>
                                  </m:r>
                                </m:e>
                                <m:sub>
                                  <m:r>
                                    <a:rPr lang="es-ES" i="1">
                                      <a:latin typeface="Cambria Math" panose="02040503050406030204" pitchFamily="18" charset="0"/>
                                    </a:rPr>
                                    <m:t>4</m:t>
                                  </m:r>
                                </m:sub>
                              </m:sSub>
                            </m:num>
                            <m:den>
                              <m:r>
                                <a:rPr lang="es-ES" i="1">
                                  <a:latin typeface="Cambria Math" panose="02040503050406030204" pitchFamily="18" charset="0"/>
                                </a:rPr>
                                <m:t>1</m:t>
                              </m:r>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𝐺</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𝐺</m:t>
                                  </m:r>
                                </m:e>
                                <m:sub>
                                  <m:r>
                                    <a:rPr lang="es-ES" i="1">
                                      <a:latin typeface="Cambria Math" panose="02040503050406030204" pitchFamily="18" charset="0"/>
                                    </a:rPr>
                                    <m:t>2</m:t>
                                  </m:r>
                                </m:sub>
                              </m:sSub>
                              <m:sSub>
                                <m:sSubPr>
                                  <m:ctrlPr>
                                    <a:rPr lang="es-ES" i="1">
                                      <a:latin typeface="Cambria Math" panose="02040503050406030204" pitchFamily="18" charset="0"/>
                                    </a:rPr>
                                  </m:ctrlPr>
                                </m:sSubPr>
                                <m:e>
                                  <m:r>
                                    <a:rPr lang="es-ES" i="1">
                                      <a:latin typeface="Cambria Math" panose="02040503050406030204" pitchFamily="18" charset="0"/>
                                    </a:rPr>
                                    <m:t>𝐻</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𝐻</m:t>
                                  </m:r>
                                </m:e>
                                <m:sub>
                                  <m:r>
                                    <a:rPr lang="es-ES" i="1">
                                      <a:latin typeface="Cambria Math" panose="02040503050406030204" pitchFamily="18" charset="0"/>
                                    </a:rPr>
                                    <m:t>2</m:t>
                                  </m:r>
                                </m:sub>
                              </m:sSub>
                              <m:sSub>
                                <m:sSubPr>
                                  <m:ctrlPr>
                                    <a:rPr lang="es-ES" i="1">
                                      <a:latin typeface="Cambria Math" panose="02040503050406030204" pitchFamily="18" charset="0"/>
                                    </a:rPr>
                                  </m:ctrlPr>
                                </m:sSubPr>
                                <m:e>
                                  <m:r>
                                    <a:rPr lang="es-ES" i="1">
                                      <a:latin typeface="Cambria Math" panose="02040503050406030204" pitchFamily="18" charset="0"/>
                                    </a:rPr>
                                    <m:t>𝐺</m:t>
                                  </m:r>
                                </m:e>
                                <m:sub>
                                  <m:r>
                                    <a:rPr lang="es-ES" i="1">
                                      <a:latin typeface="Cambria Math" panose="02040503050406030204" pitchFamily="18" charset="0"/>
                                    </a:rPr>
                                    <m:t>3</m:t>
                                  </m:r>
                                </m:sub>
                              </m:sSub>
                              <m:sSub>
                                <m:sSubPr>
                                  <m:ctrlPr>
                                    <a:rPr lang="es-ES" i="1">
                                      <a:latin typeface="Cambria Math" panose="02040503050406030204" pitchFamily="18" charset="0"/>
                                    </a:rPr>
                                  </m:ctrlPr>
                                </m:sSubPr>
                                <m:e>
                                  <m:r>
                                    <a:rPr lang="es-ES" i="1">
                                      <a:latin typeface="Cambria Math" panose="02040503050406030204" pitchFamily="18" charset="0"/>
                                    </a:rPr>
                                    <m:t>𝐺</m:t>
                                  </m:r>
                                </m:e>
                                <m:sub>
                                  <m:r>
                                    <a:rPr lang="es-ES" i="1">
                                      <a:latin typeface="Cambria Math" panose="02040503050406030204" pitchFamily="18" charset="0"/>
                                    </a:rPr>
                                    <m:t>4</m:t>
                                  </m:r>
                                </m:sub>
                              </m:sSub>
                              <m:r>
                                <a:rPr lang="es-ES" i="1">
                                  <a:latin typeface="Cambria Math" panose="02040503050406030204" pitchFamily="18" charset="0"/>
                                </a:rPr>
                                <m:t>+</m:t>
                              </m:r>
                              <m:sSub>
                                <m:sSubPr>
                                  <m:ctrlPr>
                                    <a:rPr lang="es-ES" i="1">
                                      <a:latin typeface="Cambria Math" panose="02040503050406030204" pitchFamily="18" charset="0"/>
                                    </a:rPr>
                                  </m:ctrlPr>
                                </m:sSubPr>
                                <m:e>
                                  <m:sSub>
                                    <m:sSubPr>
                                      <m:ctrlPr>
                                        <a:rPr lang="es-ES" i="1">
                                          <a:latin typeface="Cambria Math" panose="02040503050406030204" pitchFamily="18" charset="0"/>
                                        </a:rPr>
                                      </m:ctrlPr>
                                    </m:sSubPr>
                                    <m:e>
                                      <m:r>
                                        <a:rPr lang="es-ES" i="1">
                                          <a:latin typeface="Cambria Math" panose="02040503050406030204" pitchFamily="18" charset="0"/>
                                        </a:rPr>
                                        <m:t>𝐻</m:t>
                                      </m:r>
                                    </m:e>
                                    <m:sub>
                                      <m:r>
                                        <a:rPr lang="es-ES" i="1">
                                          <a:latin typeface="Cambria Math" panose="02040503050406030204" pitchFamily="18" charset="0"/>
                                        </a:rPr>
                                        <m:t>2</m:t>
                                      </m:r>
                                    </m:sub>
                                  </m:sSub>
                                  <m:sSub>
                                    <m:sSubPr>
                                      <m:ctrlPr>
                                        <a:rPr lang="es-ES" i="1">
                                          <a:latin typeface="Cambria Math" panose="02040503050406030204" pitchFamily="18" charset="0"/>
                                        </a:rPr>
                                      </m:ctrlPr>
                                    </m:sSubPr>
                                    <m:e>
                                      <m:r>
                                        <a:rPr lang="es-ES" i="1">
                                          <a:latin typeface="Cambria Math" panose="02040503050406030204" pitchFamily="18" charset="0"/>
                                        </a:rPr>
                                        <m:t>𝐺</m:t>
                                      </m:r>
                                    </m:e>
                                    <m:sub>
                                      <m:r>
                                        <a:rPr lang="es-ES" i="1">
                                          <a:latin typeface="Cambria Math" panose="02040503050406030204" pitchFamily="18" charset="0"/>
                                        </a:rPr>
                                        <m:t>3</m:t>
                                      </m:r>
                                    </m:sub>
                                  </m:sSub>
                                  <m:sSub>
                                    <m:sSubPr>
                                      <m:ctrlPr>
                                        <a:rPr lang="es-ES" i="1">
                                          <a:latin typeface="Cambria Math" panose="02040503050406030204" pitchFamily="18" charset="0"/>
                                        </a:rPr>
                                      </m:ctrlPr>
                                    </m:sSubPr>
                                    <m:e>
                                      <m:r>
                                        <a:rPr lang="es-ES" i="1">
                                          <a:latin typeface="Cambria Math" panose="02040503050406030204" pitchFamily="18" charset="0"/>
                                        </a:rPr>
                                        <m:t>𝐺</m:t>
                                      </m:r>
                                    </m:e>
                                    <m:sub>
                                      <m:r>
                                        <a:rPr lang="es-ES" i="1">
                                          <a:latin typeface="Cambria Math" panose="02040503050406030204" pitchFamily="18" charset="0"/>
                                        </a:rPr>
                                        <m:t>4</m:t>
                                      </m:r>
                                    </m:sub>
                                  </m:sSub>
                                  <m:r>
                                    <a:rPr lang="es-ES" i="1">
                                      <a:latin typeface="Cambria Math" panose="02040503050406030204" pitchFamily="18" charset="0"/>
                                    </a:rPr>
                                    <m:t>𝐺</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𝐺</m:t>
                                  </m:r>
                                </m:e>
                                <m:sub>
                                  <m:r>
                                    <a:rPr lang="es-ES" i="1">
                                      <a:latin typeface="Cambria Math" panose="02040503050406030204" pitchFamily="18" charset="0"/>
                                    </a:rPr>
                                    <m:t>2</m:t>
                                  </m:r>
                                </m:sub>
                              </m:sSub>
                              <m:sSub>
                                <m:sSubPr>
                                  <m:ctrlPr>
                                    <a:rPr lang="es-ES" i="1">
                                      <a:latin typeface="Cambria Math" panose="02040503050406030204" pitchFamily="18" charset="0"/>
                                    </a:rPr>
                                  </m:ctrlPr>
                                </m:sSubPr>
                                <m:e>
                                  <m:r>
                                    <a:rPr lang="es-ES" i="1">
                                      <a:latin typeface="Cambria Math" panose="02040503050406030204" pitchFamily="18" charset="0"/>
                                    </a:rPr>
                                    <m:t>𝐻</m:t>
                                  </m:r>
                                </m:e>
                                <m:sub>
                                  <m:r>
                                    <a:rPr lang="es-ES" i="1">
                                      <a:latin typeface="Cambria Math" panose="02040503050406030204" pitchFamily="18" charset="0"/>
                                    </a:rPr>
                                    <m:t>1</m:t>
                                  </m:r>
                                </m:sub>
                              </m:sSub>
                            </m:den>
                          </m:f>
                        </m:num>
                        <m:den>
                          <m:r>
                            <a:rPr lang="es-ES" b="0" i="1" smtClean="0">
                              <a:latin typeface="Cambria Math" panose="02040503050406030204" pitchFamily="18" charset="0"/>
                            </a:rPr>
                            <m:t>1</m:t>
                          </m:r>
                          <m:r>
                            <a:rPr lang="es-ES" b="0" i="1" smtClean="0">
                              <a:latin typeface="Cambria Math" panose="02040503050406030204" pitchFamily="18" charset="0"/>
                            </a:rPr>
                            <m:t>+</m:t>
                          </m:r>
                          <m:f>
                            <m:fPr>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𝐺</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𝐺</m:t>
                                  </m:r>
                                </m:e>
                                <m:sub>
                                  <m:r>
                                    <a:rPr lang="es-ES" i="1">
                                      <a:latin typeface="Cambria Math" panose="02040503050406030204" pitchFamily="18" charset="0"/>
                                    </a:rPr>
                                    <m:t>2</m:t>
                                  </m:r>
                                </m:sub>
                              </m:sSub>
                              <m:sSub>
                                <m:sSubPr>
                                  <m:ctrlPr>
                                    <a:rPr lang="es-ES" i="1">
                                      <a:latin typeface="Cambria Math" panose="02040503050406030204" pitchFamily="18" charset="0"/>
                                    </a:rPr>
                                  </m:ctrlPr>
                                </m:sSubPr>
                                <m:e>
                                  <m:r>
                                    <a:rPr lang="es-ES" i="1">
                                      <a:latin typeface="Cambria Math" panose="02040503050406030204" pitchFamily="18" charset="0"/>
                                    </a:rPr>
                                    <m:t>𝐺</m:t>
                                  </m:r>
                                </m:e>
                                <m:sub>
                                  <m:r>
                                    <a:rPr lang="es-ES" i="1">
                                      <a:latin typeface="Cambria Math" panose="02040503050406030204" pitchFamily="18" charset="0"/>
                                    </a:rPr>
                                    <m:t>3</m:t>
                                  </m:r>
                                </m:sub>
                              </m:sSub>
                              <m:sSub>
                                <m:sSubPr>
                                  <m:ctrlPr>
                                    <a:rPr lang="es-ES" i="1">
                                      <a:latin typeface="Cambria Math" panose="02040503050406030204" pitchFamily="18" charset="0"/>
                                    </a:rPr>
                                  </m:ctrlPr>
                                </m:sSubPr>
                                <m:e>
                                  <m:r>
                                    <a:rPr lang="es-ES" i="1">
                                      <a:latin typeface="Cambria Math" panose="02040503050406030204" pitchFamily="18" charset="0"/>
                                    </a:rPr>
                                    <m:t>𝐺</m:t>
                                  </m:r>
                                </m:e>
                                <m:sub>
                                  <m:r>
                                    <a:rPr lang="es-ES" i="1">
                                      <a:latin typeface="Cambria Math" panose="02040503050406030204" pitchFamily="18" charset="0"/>
                                    </a:rPr>
                                    <m:t>4</m:t>
                                  </m:r>
                                </m:sub>
                              </m:sSub>
                            </m:num>
                            <m:den>
                              <m:r>
                                <a:rPr lang="es-ES" i="1">
                                  <a:latin typeface="Cambria Math" panose="02040503050406030204" pitchFamily="18" charset="0"/>
                                </a:rPr>
                                <m:t>1</m:t>
                              </m:r>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𝐺</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𝐺</m:t>
                                  </m:r>
                                </m:e>
                                <m:sub>
                                  <m:r>
                                    <a:rPr lang="es-ES" i="1">
                                      <a:latin typeface="Cambria Math" panose="02040503050406030204" pitchFamily="18" charset="0"/>
                                    </a:rPr>
                                    <m:t>2</m:t>
                                  </m:r>
                                </m:sub>
                              </m:sSub>
                              <m:sSub>
                                <m:sSubPr>
                                  <m:ctrlPr>
                                    <a:rPr lang="es-ES" i="1">
                                      <a:latin typeface="Cambria Math" panose="02040503050406030204" pitchFamily="18" charset="0"/>
                                    </a:rPr>
                                  </m:ctrlPr>
                                </m:sSubPr>
                                <m:e>
                                  <m:r>
                                    <a:rPr lang="es-ES" i="1">
                                      <a:latin typeface="Cambria Math" panose="02040503050406030204" pitchFamily="18" charset="0"/>
                                    </a:rPr>
                                    <m:t>𝐻</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𝐻</m:t>
                                  </m:r>
                                </m:e>
                                <m:sub>
                                  <m:r>
                                    <a:rPr lang="es-ES" i="1">
                                      <a:latin typeface="Cambria Math" panose="02040503050406030204" pitchFamily="18" charset="0"/>
                                    </a:rPr>
                                    <m:t>2</m:t>
                                  </m:r>
                                </m:sub>
                              </m:sSub>
                              <m:sSub>
                                <m:sSubPr>
                                  <m:ctrlPr>
                                    <a:rPr lang="es-ES" i="1">
                                      <a:latin typeface="Cambria Math" panose="02040503050406030204" pitchFamily="18" charset="0"/>
                                    </a:rPr>
                                  </m:ctrlPr>
                                </m:sSubPr>
                                <m:e>
                                  <m:r>
                                    <a:rPr lang="es-ES" i="1">
                                      <a:latin typeface="Cambria Math" panose="02040503050406030204" pitchFamily="18" charset="0"/>
                                    </a:rPr>
                                    <m:t>𝐺</m:t>
                                  </m:r>
                                </m:e>
                                <m:sub>
                                  <m:r>
                                    <a:rPr lang="es-ES" i="1">
                                      <a:latin typeface="Cambria Math" panose="02040503050406030204" pitchFamily="18" charset="0"/>
                                    </a:rPr>
                                    <m:t>3</m:t>
                                  </m:r>
                                </m:sub>
                              </m:sSub>
                              <m:sSub>
                                <m:sSubPr>
                                  <m:ctrlPr>
                                    <a:rPr lang="es-ES" i="1">
                                      <a:latin typeface="Cambria Math" panose="02040503050406030204" pitchFamily="18" charset="0"/>
                                    </a:rPr>
                                  </m:ctrlPr>
                                </m:sSubPr>
                                <m:e>
                                  <m:r>
                                    <a:rPr lang="es-ES" i="1">
                                      <a:latin typeface="Cambria Math" panose="02040503050406030204" pitchFamily="18" charset="0"/>
                                    </a:rPr>
                                    <m:t>𝐺</m:t>
                                  </m:r>
                                </m:e>
                                <m:sub>
                                  <m:r>
                                    <a:rPr lang="es-ES" i="1">
                                      <a:latin typeface="Cambria Math" panose="02040503050406030204" pitchFamily="18" charset="0"/>
                                    </a:rPr>
                                    <m:t>4</m:t>
                                  </m:r>
                                </m:sub>
                              </m:sSub>
                              <m:r>
                                <a:rPr lang="es-ES" i="1">
                                  <a:latin typeface="Cambria Math" panose="02040503050406030204" pitchFamily="18" charset="0"/>
                                </a:rPr>
                                <m:t>+</m:t>
                              </m:r>
                              <m:sSub>
                                <m:sSubPr>
                                  <m:ctrlPr>
                                    <a:rPr lang="es-ES" i="1">
                                      <a:latin typeface="Cambria Math" panose="02040503050406030204" pitchFamily="18" charset="0"/>
                                    </a:rPr>
                                  </m:ctrlPr>
                                </m:sSubPr>
                                <m:e>
                                  <m:sSub>
                                    <m:sSubPr>
                                      <m:ctrlPr>
                                        <a:rPr lang="es-ES" i="1">
                                          <a:latin typeface="Cambria Math" panose="02040503050406030204" pitchFamily="18" charset="0"/>
                                        </a:rPr>
                                      </m:ctrlPr>
                                    </m:sSubPr>
                                    <m:e>
                                      <m:r>
                                        <a:rPr lang="es-ES" i="1">
                                          <a:latin typeface="Cambria Math" panose="02040503050406030204" pitchFamily="18" charset="0"/>
                                        </a:rPr>
                                        <m:t>𝐻</m:t>
                                      </m:r>
                                    </m:e>
                                    <m:sub>
                                      <m:r>
                                        <a:rPr lang="es-ES" i="1">
                                          <a:latin typeface="Cambria Math" panose="02040503050406030204" pitchFamily="18" charset="0"/>
                                        </a:rPr>
                                        <m:t>2</m:t>
                                      </m:r>
                                    </m:sub>
                                  </m:sSub>
                                  <m:sSub>
                                    <m:sSubPr>
                                      <m:ctrlPr>
                                        <a:rPr lang="es-ES" i="1">
                                          <a:latin typeface="Cambria Math" panose="02040503050406030204" pitchFamily="18" charset="0"/>
                                        </a:rPr>
                                      </m:ctrlPr>
                                    </m:sSubPr>
                                    <m:e>
                                      <m:r>
                                        <a:rPr lang="es-ES" i="1">
                                          <a:latin typeface="Cambria Math" panose="02040503050406030204" pitchFamily="18" charset="0"/>
                                        </a:rPr>
                                        <m:t>𝐺</m:t>
                                      </m:r>
                                    </m:e>
                                    <m:sub>
                                      <m:r>
                                        <a:rPr lang="es-ES" i="1">
                                          <a:latin typeface="Cambria Math" panose="02040503050406030204" pitchFamily="18" charset="0"/>
                                        </a:rPr>
                                        <m:t>3</m:t>
                                      </m:r>
                                    </m:sub>
                                  </m:sSub>
                                  <m:sSub>
                                    <m:sSubPr>
                                      <m:ctrlPr>
                                        <a:rPr lang="es-ES" i="1">
                                          <a:latin typeface="Cambria Math" panose="02040503050406030204" pitchFamily="18" charset="0"/>
                                        </a:rPr>
                                      </m:ctrlPr>
                                    </m:sSubPr>
                                    <m:e>
                                      <m:r>
                                        <a:rPr lang="es-ES" i="1">
                                          <a:latin typeface="Cambria Math" panose="02040503050406030204" pitchFamily="18" charset="0"/>
                                        </a:rPr>
                                        <m:t>𝐺</m:t>
                                      </m:r>
                                    </m:e>
                                    <m:sub>
                                      <m:r>
                                        <a:rPr lang="es-ES" i="1">
                                          <a:latin typeface="Cambria Math" panose="02040503050406030204" pitchFamily="18" charset="0"/>
                                        </a:rPr>
                                        <m:t>4</m:t>
                                      </m:r>
                                    </m:sub>
                                  </m:sSub>
                                  <m:r>
                                    <a:rPr lang="es-ES" i="1">
                                      <a:latin typeface="Cambria Math" panose="02040503050406030204" pitchFamily="18" charset="0"/>
                                    </a:rPr>
                                    <m:t>𝐺</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𝐺</m:t>
                                  </m:r>
                                </m:e>
                                <m:sub>
                                  <m:r>
                                    <a:rPr lang="es-ES" i="1">
                                      <a:latin typeface="Cambria Math" panose="02040503050406030204" pitchFamily="18" charset="0"/>
                                    </a:rPr>
                                    <m:t>2</m:t>
                                  </m:r>
                                </m:sub>
                              </m:sSub>
                              <m:sSub>
                                <m:sSubPr>
                                  <m:ctrlPr>
                                    <a:rPr lang="es-ES" i="1">
                                      <a:latin typeface="Cambria Math" panose="02040503050406030204" pitchFamily="18" charset="0"/>
                                    </a:rPr>
                                  </m:ctrlPr>
                                </m:sSubPr>
                                <m:e>
                                  <m:r>
                                    <a:rPr lang="es-ES" i="1">
                                      <a:latin typeface="Cambria Math" panose="02040503050406030204" pitchFamily="18" charset="0"/>
                                    </a:rPr>
                                    <m:t>𝐻</m:t>
                                  </m:r>
                                </m:e>
                                <m:sub>
                                  <m:r>
                                    <a:rPr lang="es-ES" i="1">
                                      <a:latin typeface="Cambria Math" panose="02040503050406030204" pitchFamily="18" charset="0"/>
                                    </a:rPr>
                                    <m:t>1</m:t>
                                  </m:r>
                                </m:sub>
                              </m:sSub>
                            </m:den>
                          </m:f>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𝐻</m:t>
                                  </m:r>
                                </m:e>
                                <m:sub>
                                  <m:r>
                                    <a:rPr lang="es-ES" b="0" i="1" smtClean="0">
                                      <a:latin typeface="Cambria Math" panose="02040503050406030204" pitchFamily="18" charset="0"/>
                                    </a:rPr>
                                    <m:t>3</m:t>
                                  </m:r>
                                </m:sub>
                              </m:sSub>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𝐺</m:t>
                                  </m:r>
                                </m:e>
                                <m:sub>
                                  <m:r>
                                    <a:rPr lang="es-ES" b="0" i="1" smtClean="0">
                                      <a:latin typeface="Cambria Math" panose="02040503050406030204" pitchFamily="18" charset="0"/>
                                    </a:rPr>
                                    <m:t>1</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𝐺</m:t>
                                  </m:r>
                                </m:e>
                                <m:sub>
                                  <m:r>
                                    <a:rPr lang="es-ES" b="0" i="1" smtClean="0">
                                      <a:latin typeface="Cambria Math" panose="02040503050406030204" pitchFamily="18" charset="0"/>
                                    </a:rPr>
                                    <m:t>4</m:t>
                                  </m:r>
                                </m:sub>
                              </m:sSub>
                            </m:den>
                          </m:f>
                        </m:den>
                      </m:f>
                      <m:r>
                        <a:rPr lang="es-ES" b="0" i="1" smtClean="0">
                          <a:latin typeface="Cambria Math" panose="02040503050406030204" pitchFamily="18" charset="0"/>
                        </a:rPr>
                        <m:t>=</m:t>
                      </m:r>
                    </m:oMath>
                  </m:oMathPara>
                </a14:m>
                <a:endParaRPr lang="es-ES" dirty="0"/>
              </a:p>
            </p:txBody>
          </p:sp>
        </mc:Choice>
        <mc:Fallback xmlns="">
          <p:sp>
            <p:nvSpPr>
              <p:cNvPr id="29" name="Rectángulo 28">
                <a:extLst>
                  <a:ext uri="{FF2B5EF4-FFF2-40B4-BE49-F238E27FC236}">
                    <a16:creationId xmlns:a16="http://schemas.microsoft.com/office/drawing/2014/main" id="{70D1447A-0EA2-4086-9358-2700CB62C554}"/>
                  </a:ext>
                </a:extLst>
              </p:cNvPr>
              <p:cNvSpPr>
                <a:spLocks noRot="1" noChangeAspect="1" noMove="1" noResize="1" noEditPoints="1" noAdjustHandles="1" noChangeArrowheads="1" noChangeShapeType="1" noTextEdit="1"/>
              </p:cNvSpPr>
              <p:nvPr/>
            </p:nvSpPr>
            <p:spPr>
              <a:xfrm>
                <a:off x="320800" y="3734911"/>
                <a:ext cx="8423193" cy="1454822"/>
              </a:xfrm>
              <a:prstGeom prst="rect">
                <a:avLst/>
              </a:prstGeom>
              <a:blipFill>
                <a:blip r:embed="rId6"/>
                <a:stretch>
                  <a:fillRect/>
                </a:stretch>
              </a:blipFill>
            </p:spPr>
            <p:txBody>
              <a:bodyPr/>
              <a:lstStyle/>
              <a:p>
                <a:r>
                  <a:rPr lang="es-ES">
                    <a:noFill/>
                  </a:rPr>
                  <a:t> </a:t>
                </a:r>
              </a:p>
            </p:txBody>
          </p:sp>
        </mc:Fallback>
      </mc:AlternateContent>
      <p:sp>
        <p:nvSpPr>
          <p:cNvPr id="30" name="CuadroTexto 29">
            <a:extLst>
              <a:ext uri="{FF2B5EF4-FFF2-40B4-BE49-F238E27FC236}">
                <a16:creationId xmlns:a16="http://schemas.microsoft.com/office/drawing/2014/main" id="{D367C9FD-DE93-47B0-9A53-DDC497D26CAA}"/>
              </a:ext>
            </a:extLst>
          </p:cNvPr>
          <p:cNvSpPr txBox="1"/>
          <p:nvPr/>
        </p:nvSpPr>
        <p:spPr>
          <a:xfrm>
            <a:off x="129140" y="2604014"/>
            <a:ext cx="2005677" cy="369332"/>
          </a:xfrm>
          <a:prstGeom prst="rect">
            <a:avLst/>
          </a:prstGeom>
          <a:noFill/>
        </p:spPr>
        <p:txBody>
          <a:bodyPr wrap="none" rtlCol="0">
            <a:spAutoFit/>
          </a:bodyPr>
          <a:lstStyle/>
          <a:p>
            <a:r>
              <a:rPr lang="es-ES" sz="1800" dirty="0"/>
              <a:t>Cascada de bloques</a:t>
            </a:r>
          </a:p>
        </p:txBody>
      </p:sp>
      <mc:AlternateContent xmlns:mc="http://schemas.openxmlformats.org/markup-compatibility/2006" xmlns:a14="http://schemas.microsoft.com/office/drawing/2010/main">
        <mc:Choice Requires="a14">
          <p:sp>
            <p:nvSpPr>
              <p:cNvPr id="31" name="Rectángulo 30">
                <a:extLst>
                  <a:ext uri="{FF2B5EF4-FFF2-40B4-BE49-F238E27FC236}">
                    <a16:creationId xmlns:a16="http://schemas.microsoft.com/office/drawing/2014/main" id="{0E5AB158-E148-4B15-800A-8CBF443AB16E}"/>
                  </a:ext>
                </a:extLst>
              </p:cNvPr>
              <p:cNvSpPr/>
              <p:nvPr/>
            </p:nvSpPr>
            <p:spPr>
              <a:xfrm>
                <a:off x="1097577" y="5285392"/>
                <a:ext cx="7184339" cy="8485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m:t>
                      </m:r>
                      <m:f>
                        <m:fPr>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𝐺</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𝐺</m:t>
                              </m:r>
                            </m:e>
                            <m:sub>
                              <m:r>
                                <a:rPr lang="es-ES" i="1">
                                  <a:latin typeface="Cambria Math" panose="02040503050406030204" pitchFamily="18" charset="0"/>
                                </a:rPr>
                                <m:t>2</m:t>
                              </m:r>
                            </m:sub>
                          </m:sSub>
                          <m:sSub>
                            <m:sSubPr>
                              <m:ctrlPr>
                                <a:rPr lang="es-ES" i="1">
                                  <a:latin typeface="Cambria Math" panose="02040503050406030204" pitchFamily="18" charset="0"/>
                                </a:rPr>
                              </m:ctrlPr>
                            </m:sSubPr>
                            <m:e>
                              <m:r>
                                <a:rPr lang="es-ES" i="1">
                                  <a:latin typeface="Cambria Math" panose="02040503050406030204" pitchFamily="18" charset="0"/>
                                </a:rPr>
                                <m:t>𝐺</m:t>
                              </m:r>
                            </m:e>
                            <m:sub>
                              <m:r>
                                <a:rPr lang="es-ES" i="1">
                                  <a:latin typeface="Cambria Math" panose="02040503050406030204" pitchFamily="18" charset="0"/>
                                </a:rPr>
                                <m:t>3</m:t>
                              </m:r>
                            </m:sub>
                          </m:sSub>
                          <m:sSub>
                            <m:sSubPr>
                              <m:ctrlPr>
                                <a:rPr lang="es-ES" i="1">
                                  <a:latin typeface="Cambria Math" panose="02040503050406030204" pitchFamily="18" charset="0"/>
                                </a:rPr>
                              </m:ctrlPr>
                            </m:sSubPr>
                            <m:e>
                              <m:r>
                                <a:rPr lang="es-ES" i="1">
                                  <a:latin typeface="Cambria Math" panose="02040503050406030204" pitchFamily="18" charset="0"/>
                                </a:rPr>
                                <m:t>𝐺</m:t>
                              </m:r>
                            </m:e>
                            <m:sub>
                              <m:r>
                                <a:rPr lang="es-ES" i="1">
                                  <a:latin typeface="Cambria Math" panose="02040503050406030204" pitchFamily="18" charset="0"/>
                                </a:rPr>
                                <m:t>4</m:t>
                              </m:r>
                            </m:sub>
                          </m:sSub>
                        </m:num>
                        <m:den>
                          <m:r>
                            <a:rPr lang="es-ES" i="1">
                              <a:latin typeface="Cambria Math" panose="02040503050406030204" pitchFamily="18" charset="0"/>
                            </a:rPr>
                            <m:t>1</m:t>
                          </m:r>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𝐺</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𝐺</m:t>
                              </m:r>
                            </m:e>
                            <m:sub>
                              <m:r>
                                <a:rPr lang="es-ES" i="1">
                                  <a:latin typeface="Cambria Math" panose="02040503050406030204" pitchFamily="18" charset="0"/>
                                </a:rPr>
                                <m:t>2</m:t>
                              </m:r>
                            </m:sub>
                          </m:sSub>
                          <m:sSub>
                            <m:sSubPr>
                              <m:ctrlPr>
                                <a:rPr lang="es-ES" i="1">
                                  <a:latin typeface="Cambria Math" panose="02040503050406030204" pitchFamily="18" charset="0"/>
                                </a:rPr>
                              </m:ctrlPr>
                            </m:sSubPr>
                            <m:e>
                              <m:r>
                                <a:rPr lang="es-ES" i="1">
                                  <a:latin typeface="Cambria Math" panose="02040503050406030204" pitchFamily="18" charset="0"/>
                                </a:rPr>
                                <m:t>𝐻</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𝐻</m:t>
                              </m:r>
                            </m:e>
                            <m:sub>
                              <m:r>
                                <a:rPr lang="es-ES" i="1">
                                  <a:latin typeface="Cambria Math" panose="02040503050406030204" pitchFamily="18" charset="0"/>
                                </a:rPr>
                                <m:t>2</m:t>
                              </m:r>
                            </m:sub>
                          </m:sSub>
                          <m:sSub>
                            <m:sSubPr>
                              <m:ctrlPr>
                                <a:rPr lang="es-ES" i="1">
                                  <a:latin typeface="Cambria Math" panose="02040503050406030204" pitchFamily="18" charset="0"/>
                                </a:rPr>
                              </m:ctrlPr>
                            </m:sSubPr>
                            <m:e>
                              <m:r>
                                <a:rPr lang="es-ES" i="1">
                                  <a:latin typeface="Cambria Math" panose="02040503050406030204" pitchFamily="18" charset="0"/>
                                </a:rPr>
                                <m:t>𝐺</m:t>
                              </m:r>
                            </m:e>
                            <m:sub>
                              <m:r>
                                <a:rPr lang="es-ES" i="1">
                                  <a:latin typeface="Cambria Math" panose="02040503050406030204" pitchFamily="18" charset="0"/>
                                </a:rPr>
                                <m:t>3</m:t>
                              </m:r>
                            </m:sub>
                          </m:sSub>
                          <m:sSub>
                            <m:sSubPr>
                              <m:ctrlPr>
                                <a:rPr lang="es-ES" i="1">
                                  <a:latin typeface="Cambria Math" panose="02040503050406030204" pitchFamily="18" charset="0"/>
                                </a:rPr>
                              </m:ctrlPr>
                            </m:sSubPr>
                            <m:e>
                              <m:r>
                                <a:rPr lang="es-ES" i="1">
                                  <a:latin typeface="Cambria Math" panose="02040503050406030204" pitchFamily="18" charset="0"/>
                                </a:rPr>
                                <m:t>𝐺</m:t>
                              </m:r>
                            </m:e>
                            <m:sub>
                              <m:r>
                                <a:rPr lang="es-ES" i="1">
                                  <a:latin typeface="Cambria Math" panose="02040503050406030204" pitchFamily="18" charset="0"/>
                                </a:rPr>
                                <m:t>4</m:t>
                              </m:r>
                            </m:sub>
                          </m:sSub>
                          <m:r>
                            <a:rPr lang="es-ES" i="1">
                              <a:latin typeface="Cambria Math" panose="02040503050406030204" pitchFamily="18" charset="0"/>
                            </a:rPr>
                            <m:t>+</m:t>
                          </m:r>
                          <m:sSub>
                            <m:sSubPr>
                              <m:ctrlPr>
                                <a:rPr lang="es-ES" i="1">
                                  <a:latin typeface="Cambria Math" panose="02040503050406030204" pitchFamily="18" charset="0"/>
                                </a:rPr>
                              </m:ctrlPr>
                            </m:sSubPr>
                            <m:e>
                              <m:sSub>
                                <m:sSubPr>
                                  <m:ctrlPr>
                                    <a:rPr lang="es-ES" i="1">
                                      <a:latin typeface="Cambria Math" panose="02040503050406030204" pitchFamily="18" charset="0"/>
                                    </a:rPr>
                                  </m:ctrlPr>
                                </m:sSubPr>
                                <m:e>
                                  <m:sSub>
                                    <m:sSubPr>
                                      <m:ctrlPr>
                                        <a:rPr lang="es-ES" i="1">
                                          <a:latin typeface="Cambria Math" panose="02040503050406030204" pitchFamily="18" charset="0"/>
                                        </a:rPr>
                                      </m:ctrlPr>
                                    </m:sSubPr>
                                    <m:e>
                                      <m:r>
                                        <a:rPr lang="es-ES" i="1">
                                          <a:latin typeface="Cambria Math" panose="02040503050406030204" pitchFamily="18" charset="0"/>
                                        </a:rPr>
                                        <m:t>𝐻</m:t>
                                      </m:r>
                                    </m:e>
                                    <m:sub>
                                      <m:r>
                                        <a:rPr lang="es-ES" i="1">
                                          <a:latin typeface="Cambria Math" panose="02040503050406030204" pitchFamily="18" charset="0"/>
                                        </a:rPr>
                                        <m:t>1</m:t>
                                      </m:r>
                                    </m:sub>
                                  </m:sSub>
                                  <m:r>
                                    <a:rPr lang="es-ES" i="1">
                                      <a:latin typeface="Cambria Math" panose="02040503050406030204" pitchFamily="18" charset="0"/>
                                    </a:rPr>
                                    <m:t>𝐻</m:t>
                                  </m:r>
                                </m:e>
                                <m:sub>
                                  <m:r>
                                    <a:rPr lang="es-ES" i="1">
                                      <a:latin typeface="Cambria Math" panose="02040503050406030204" pitchFamily="18" charset="0"/>
                                    </a:rPr>
                                    <m:t>2</m:t>
                                  </m:r>
                                </m:sub>
                              </m:sSub>
                              <m:sSub>
                                <m:sSubPr>
                                  <m:ctrlPr>
                                    <a:rPr lang="es-ES" i="1">
                                      <a:latin typeface="Cambria Math" panose="02040503050406030204" pitchFamily="18" charset="0"/>
                                    </a:rPr>
                                  </m:ctrlPr>
                                </m:sSubPr>
                                <m:e>
                                  <m:r>
                                    <a:rPr lang="es-ES" i="1">
                                      <a:latin typeface="Cambria Math" panose="02040503050406030204" pitchFamily="18" charset="0"/>
                                    </a:rPr>
                                    <m:t>𝐺</m:t>
                                  </m:r>
                                </m:e>
                                <m:sub>
                                  <m:r>
                                    <a:rPr lang="es-ES" i="1">
                                      <a:latin typeface="Cambria Math" panose="02040503050406030204" pitchFamily="18" charset="0"/>
                                    </a:rPr>
                                    <m:t>3</m:t>
                                  </m:r>
                                </m:sub>
                              </m:sSub>
                              <m:sSub>
                                <m:sSubPr>
                                  <m:ctrlPr>
                                    <a:rPr lang="es-ES" i="1">
                                      <a:latin typeface="Cambria Math" panose="02040503050406030204" pitchFamily="18" charset="0"/>
                                    </a:rPr>
                                  </m:ctrlPr>
                                </m:sSubPr>
                                <m:e>
                                  <m:r>
                                    <a:rPr lang="es-ES" i="1">
                                      <a:latin typeface="Cambria Math" panose="02040503050406030204" pitchFamily="18" charset="0"/>
                                    </a:rPr>
                                    <m:t>𝐺</m:t>
                                  </m:r>
                                </m:e>
                                <m:sub>
                                  <m:r>
                                    <a:rPr lang="es-ES" i="1">
                                      <a:latin typeface="Cambria Math" panose="02040503050406030204" pitchFamily="18" charset="0"/>
                                    </a:rPr>
                                    <m:t>4</m:t>
                                  </m:r>
                                </m:sub>
                              </m:sSub>
                              <m:r>
                                <a:rPr lang="es-ES" i="1">
                                  <a:latin typeface="Cambria Math" panose="02040503050406030204" pitchFamily="18" charset="0"/>
                                </a:rPr>
                                <m:t>𝐺</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𝐺</m:t>
                              </m:r>
                            </m:e>
                            <m:sub>
                              <m:r>
                                <a:rPr lang="es-ES" i="1">
                                  <a:latin typeface="Cambria Math" panose="02040503050406030204" pitchFamily="18" charset="0"/>
                                </a:rPr>
                                <m:t>2</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𝐺</m:t>
                              </m:r>
                            </m:e>
                            <m:sub>
                              <m:r>
                                <a:rPr lang="es-ES" i="1">
                                  <a:latin typeface="Cambria Math" panose="02040503050406030204" pitchFamily="18" charset="0"/>
                                </a:rPr>
                                <m:t>2</m:t>
                              </m:r>
                            </m:sub>
                          </m:sSub>
                          <m:sSub>
                            <m:sSubPr>
                              <m:ctrlPr>
                                <a:rPr lang="es-ES" i="1">
                                  <a:latin typeface="Cambria Math" panose="02040503050406030204" pitchFamily="18" charset="0"/>
                                </a:rPr>
                              </m:ctrlPr>
                            </m:sSubPr>
                            <m:e>
                              <m:r>
                                <a:rPr lang="es-ES" i="1">
                                  <a:latin typeface="Cambria Math" panose="02040503050406030204" pitchFamily="18" charset="0"/>
                                </a:rPr>
                                <m:t>𝐺</m:t>
                              </m:r>
                            </m:e>
                            <m:sub>
                              <m:r>
                                <a:rPr lang="es-ES" i="1">
                                  <a:latin typeface="Cambria Math" panose="02040503050406030204" pitchFamily="18" charset="0"/>
                                </a:rPr>
                                <m:t>3</m:t>
                              </m:r>
                            </m:sub>
                          </m:sSub>
                          <m:sSub>
                            <m:sSubPr>
                              <m:ctrlPr>
                                <a:rPr lang="es-ES" i="1">
                                  <a:latin typeface="Cambria Math" panose="02040503050406030204" pitchFamily="18" charset="0"/>
                                </a:rPr>
                              </m:ctrlPr>
                            </m:sSubPr>
                            <m:e>
                              <m:r>
                                <a:rPr lang="es-ES" i="1">
                                  <a:latin typeface="Cambria Math" panose="02040503050406030204" pitchFamily="18" charset="0"/>
                                </a:rPr>
                                <m:t>𝐻</m:t>
                              </m:r>
                            </m:e>
                            <m:sub>
                              <m:r>
                                <a:rPr lang="es-ES" i="1">
                                  <a:latin typeface="Cambria Math" panose="02040503050406030204" pitchFamily="18" charset="0"/>
                                </a:rPr>
                                <m:t>3</m:t>
                              </m:r>
                            </m:sub>
                          </m:sSub>
                        </m:den>
                      </m:f>
                    </m:oMath>
                  </m:oMathPara>
                </a14:m>
                <a:endParaRPr lang="es-ES" dirty="0"/>
              </a:p>
            </p:txBody>
          </p:sp>
        </mc:Choice>
        <mc:Fallback xmlns="">
          <p:sp>
            <p:nvSpPr>
              <p:cNvPr id="31" name="Rectángulo 30">
                <a:extLst>
                  <a:ext uri="{FF2B5EF4-FFF2-40B4-BE49-F238E27FC236}">
                    <a16:creationId xmlns:a16="http://schemas.microsoft.com/office/drawing/2014/main" id="{0E5AB158-E148-4B15-800A-8CBF443AB16E}"/>
                  </a:ext>
                </a:extLst>
              </p:cNvPr>
              <p:cNvSpPr>
                <a:spLocks noRot="1" noChangeAspect="1" noMove="1" noResize="1" noEditPoints="1" noAdjustHandles="1" noChangeArrowheads="1" noChangeShapeType="1" noTextEdit="1"/>
              </p:cNvSpPr>
              <p:nvPr/>
            </p:nvSpPr>
            <p:spPr>
              <a:xfrm>
                <a:off x="1097577" y="5285392"/>
                <a:ext cx="7184339" cy="848502"/>
              </a:xfrm>
              <a:prstGeom prst="rect">
                <a:avLst/>
              </a:prstGeom>
              <a:blipFill>
                <a:blip r:embed="rId7"/>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358252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9" grpId="0"/>
      <p:bldP spid="30" grpId="0"/>
      <p:bldP spid="31"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ACB48FB3-A833-48DF-8DBD-23ED13FA6905}"/>
              </a:ext>
            </a:extLst>
          </p:cNvPr>
          <p:cNvSpPr>
            <a:spLocks noGrp="1"/>
          </p:cNvSpPr>
          <p:nvPr>
            <p:ph type="sldNum" sz="quarter" idx="11"/>
          </p:nvPr>
        </p:nvSpPr>
        <p:spPr bwMode="auto">
          <a:xfrm>
            <a:off x="8675688" y="0"/>
            <a:ext cx="5715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itchFamily="-84" charset="0"/>
                <a:ea typeface="ＭＳ Ｐゴシック" pitchFamily="-84" charset="-128"/>
                <a:cs typeface="+mn-cs"/>
              </a:defRPr>
            </a:lvl1pPr>
            <a:lvl2pPr marL="457200" algn="l" rtl="0" eaLnBrk="0" fontAlgn="base" hangingPunct="0">
              <a:spcBef>
                <a:spcPct val="0"/>
              </a:spcBef>
              <a:spcAft>
                <a:spcPct val="0"/>
              </a:spcAft>
              <a:defRPr sz="2400" kern="1200">
                <a:solidFill>
                  <a:schemeClr val="tx1"/>
                </a:solidFill>
                <a:latin typeface="Times" pitchFamily="-84"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Times" pitchFamily="-84"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Times" pitchFamily="-84"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Times" pitchFamily="-84" charset="0"/>
                <a:ea typeface="ＭＳ Ｐゴシック" pitchFamily="-84" charset="-128"/>
                <a:cs typeface="+mn-cs"/>
              </a:defRPr>
            </a:lvl5pPr>
            <a:lvl6pPr marL="2286000" algn="l" defTabSz="914400" rtl="0" eaLnBrk="1" latinLnBrk="0" hangingPunct="1">
              <a:defRPr sz="2400" kern="1200">
                <a:solidFill>
                  <a:schemeClr val="tx1"/>
                </a:solidFill>
                <a:latin typeface="Times" pitchFamily="-84" charset="0"/>
                <a:ea typeface="ＭＳ Ｐゴシック" pitchFamily="-84" charset="-128"/>
                <a:cs typeface="+mn-cs"/>
              </a:defRPr>
            </a:lvl6pPr>
            <a:lvl7pPr marL="2743200" algn="l" defTabSz="914400" rtl="0" eaLnBrk="1" latinLnBrk="0" hangingPunct="1">
              <a:defRPr sz="2400" kern="1200">
                <a:solidFill>
                  <a:schemeClr val="tx1"/>
                </a:solidFill>
                <a:latin typeface="Times" pitchFamily="-84" charset="0"/>
                <a:ea typeface="ＭＳ Ｐゴシック" pitchFamily="-84" charset="-128"/>
                <a:cs typeface="+mn-cs"/>
              </a:defRPr>
            </a:lvl7pPr>
            <a:lvl8pPr marL="3200400" algn="l" defTabSz="914400" rtl="0" eaLnBrk="1" latinLnBrk="0" hangingPunct="1">
              <a:defRPr sz="2400" kern="1200">
                <a:solidFill>
                  <a:schemeClr val="tx1"/>
                </a:solidFill>
                <a:latin typeface="Times" pitchFamily="-84" charset="0"/>
                <a:ea typeface="ＭＳ Ｐゴシック" pitchFamily="-84" charset="-128"/>
                <a:cs typeface="+mn-cs"/>
              </a:defRPr>
            </a:lvl8pPr>
            <a:lvl9pPr marL="3657600" algn="l" defTabSz="914400" rtl="0" eaLnBrk="1" latinLnBrk="0" hangingPunct="1">
              <a:defRPr sz="2400" kern="1200">
                <a:solidFill>
                  <a:schemeClr val="tx1"/>
                </a:solidFill>
                <a:latin typeface="Times" pitchFamily="-84" charset="0"/>
                <a:ea typeface="ＭＳ Ｐゴシック" pitchFamily="-84" charset="-128"/>
                <a:cs typeface="+mn-cs"/>
              </a:defRPr>
            </a:lvl9pPr>
          </a:lstStyle>
          <a:p>
            <a:fld id="{C9C6D99E-ED93-4CFA-998F-63AF820EDD52}" type="slidenum">
              <a:rPr lang="es-ES_tradnl" smtClean="0"/>
              <a:pPr/>
              <a:t>158</a:t>
            </a:fld>
            <a:endParaRPr lang="es-ES_tradnl"/>
          </a:p>
        </p:txBody>
      </p:sp>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4ECF8E95-569C-41BE-8552-501F3FF1BC5E}"/>
                  </a:ext>
                </a:extLst>
              </p:cNvPr>
              <p:cNvSpPr/>
              <p:nvPr/>
            </p:nvSpPr>
            <p:spPr>
              <a:xfrm>
                <a:off x="0" y="728700"/>
                <a:ext cx="7099077"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b="1" smtClean="0">
                          <a:latin typeface="Cambria Math" panose="02040503050406030204" pitchFamily="18" charset="0"/>
                        </a:rPr>
                        <m:t>𝐏𝐫𝐨𝐛𝐥𝐞𝐦𝐚</m:t>
                      </m:r>
                      <m:r>
                        <a:rPr lang="es-ES" b="0" i="0" smtClean="0">
                          <a:latin typeface="Cambria Math" panose="02040503050406030204" pitchFamily="18" charset="0"/>
                        </a:rPr>
                        <m:t> </m:t>
                      </m:r>
                      <m:r>
                        <a:rPr lang="es-ES" b="1" i="0" smtClean="0">
                          <a:latin typeface="Cambria Math" panose="02040503050406030204" pitchFamily="18" charset="0"/>
                        </a:rPr>
                        <m:t>𝟐</m:t>
                      </m:r>
                      <m:r>
                        <a:rPr lang="es-ES" b="0" i="0" smtClean="0">
                          <a:latin typeface="Cambria Math" panose="02040503050406030204" pitchFamily="18" charset="0"/>
                        </a:rPr>
                        <m:t>. </m:t>
                      </m:r>
                      <m:r>
                        <m:rPr>
                          <m:sty m:val="p"/>
                        </m:rPr>
                        <a:rPr lang="es-ES" b="0" i="0" smtClean="0">
                          <a:latin typeface="Cambria Math" panose="02040503050406030204" pitchFamily="18" charset="0"/>
                        </a:rPr>
                        <m:t>Obtener</m:t>
                      </m:r>
                      <m:r>
                        <a:rPr lang="es-ES" b="0" i="0" smtClean="0">
                          <a:latin typeface="Cambria Math" panose="02040503050406030204" pitchFamily="18" charset="0"/>
                        </a:rPr>
                        <m:t> </m:t>
                      </m:r>
                      <m:r>
                        <m:rPr>
                          <m:sty m:val="p"/>
                        </m:rPr>
                        <a:rPr lang="es-ES" b="0" i="0" smtClean="0">
                          <a:latin typeface="Cambria Math" panose="02040503050406030204" pitchFamily="18" charset="0"/>
                        </a:rPr>
                        <m:t>la</m:t>
                      </m:r>
                      <m:r>
                        <a:rPr lang="es-ES" b="0" i="0" smtClean="0">
                          <a:latin typeface="Cambria Math" panose="02040503050406030204" pitchFamily="18" charset="0"/>
                        </a:rPr>
                        <m:t> </m:t>
                      </m:r>
                      <m:r>
                        <m:rPr>
                          <m:sty m:val="p"/>
                        </m:rPr>
                        <a:rPr lang="es-ES" b="0" i="0" smtClean="0">
                          <a:latin typeface="Cambria Math" panose="02040503050406030204" pitchFamily="18" charset="0"/>
                        </a:rPr>
                        <m:t>funci</m:t>
                      </m:r>
                      <m:r>
                        <a:rPr lang="es-ES" b="0" i="0" smtClean="0">
                          <a:latin typeface="Cambria Math" panose="02040503050406030204" pitchFamily="18" charset="0"/>
                        </a:rPr>
                        <m:t>ó</m:t>
                      </m:r>
                      <m:r>
                        <m:rPr>
                          <m:sty m:val="p"/>
                        </m:rPr>
                        <a:rPr lang="es-ES" b="0" i="0" smtClean="0">
                          <a:latin typeface="Cambria Math" panose="02040503050406030204" pitchFamily="18" charset="0"/>
                        </a:rPr>
                        <m:t>n</m:t>
                      </m:r>
                      <m:r>
                        <a:rPr lang="es-ES" b="0" i="0" smtClean="0">
                          <a:latin typeface="Cambria Math" panose="02040503050406030204" pitchFamily="18" charset="0"/>
                        </a:rPr>
                        <m:t> </m:t>
                      </m:r>
                      <m:r>
                        <m:rPr>
                          <m:sty m:val="p"/>
                        </m:rPr>
                        <a:rPr lang="es-ES" b="0" i="0" smtClean="0">
                          <a:latin typeface="Cambria Math" panose="02040503050406030204" pitchFamily="18" charset="0"/>
                        </a:rPr>
                        <m:t>de</m:t>
                      </m:r>
                      <m:r>
                        <a:rPr lang="es-ES" b="0" i="0" smtClean="0">
                          <a:latin typeface="Cambria Math" panose="02040503050406030204" pitchFamily="18" charset="0"/>
                        </a:rPr>
                        <m:t> </m:t>
                      </m:r>
                      <m:r>
                        <m:rPr>
                          <m:sty m:val="p"/>
                        </m:rPr>
                        <a:rPr lang="es-ES" b="0" i="0" smtClean="0">
                          <a:latin typeface="Cambria Math" panose="02040503050406030204" pitchFamily="18" charset="0"/>
                        </a:rPr>
                        <m:t>transferencia</m:t>
                      </m:r>
                      <m:r>
                        <a:rPr lang="es-ES" b="0" i="0" smtClean="0">
                          <a:latin typeface="Cambria Math" panose="02040503050406030204" pitchFamily="18" charset="0"/>
                        </a:rPr>
                        <m:t> </m:t>
                      </m:r>
                      <m:r>
                        <m:rPr>
                          <m:sty m:val="p"/>
                        </m:rPr>
                        <a:rPr lang="es-ES" b="0" i="0" smtClean="0">
                          <a:latin typeface="Cambria Math" panose="02040503050406030204" pitchFamily="18" charset="0"/>
                        </a:rPr>
                        <m:t>del</m:t>
                      </m:r>
                      <m:r>
                        <a:rPr lang="es-ES" b="0" i="0" smtClean="0">
                          <a:latin typeface="Cambria Math" panose="02040503050406030204" pitchFamily="18" charset="0"/>
                        </a:rPr>
                        <m:t> </m:t>
                      </m:r>
                      <m:r>
                        <m:rPr>
                          <m:sty m:val="p"/>
                        </m:rPr>
                        <a:rPr lang="es-ES" b="0" i="0" smtClean="0">
                          <a:latin typeface="Cambria Math" panose="02040503050406030204" pitchFamily="18" charset="0"/>
                        </a:rPr>
                        <m:t>siguiente</m:t>
                      </m:r>
                      <m:r>
                        <a:rPr lang="es-ES" b="0" i="0" smtClean="0">
                          <a:latin typeface="Cambria Math" panose="02040503050406030204" pitchFamily="18" charset="0"/>
                        </a:rPr>
                        <m:t> </m:t>
                      </m:r>
                      <m:r>
                        <m:rPr>
                          <m:sty m:val="p"/>
                        </m:rPr>
                        <a:rPr lang="es-ES" b="0" i="0" smtClean="0">
                          <a:latin typeface="Cambria Math" panose="02040503050406030204" pitchFamily="18" charset="0"/>
                        </a:rPr>
                        <m:t>diagrama</m:t>
                      </m:r>
                      <m:r>
                        <a:rPr lang="es-ES" b="0" i="0" smtClean="0">
                          <a:latin typeface="Cambria Math" panose="02040503050406030204" pitchFamily="18" charset="0"/>
                        </a:rPr>
                        <m:t> </m:t>
                      </m:r>
                      <m:r>
                        <m:rPr>
                          <m:sty m:val="p"/>
                        </m:rPr>
                        <a:rPr lang="es-ES" b="0" i="0" smtClean="0">
                          <a:latin typeface="Cambria Math" panose="02040503050406030204" pitchFamily="18" charset="0"/>
                        </a:rPr>
                        <m:t>de</m:t>
                      </m:r>
                      <m:r>
                        <a:rPr lang="es-ES" b="0" i="0" smtClean="0">
                          <a:latin typeface="Cambria Math" panose="02040503050406030204" pitchFamily="18" charset="0"/>
                        </a:rPr>
                        <m:t> </m:t>
                      </m:r>
                      <m:r>
                        <m:rPr>
                          <m:sty m:val="p"/>
                        </m:rPr>
                        <a:rPr lang="es-ES" b="0" i="0" smtClean="0">
                          <a:latin typeface="Cambria Math" panose="02040503050406030204" pitchFamily="18" charset="0"/>
                        </a:rPr>
                        <m:t>bloques</m:t>
                      </m:r>
                      <m:r>
                        <a:rPr lang="es-ES" b="0" i="0" smtClean="0">
                          <a:latin typeface="Cambria Math" panose="02040503050406030204" pitchFamily="18" charset="0"/>
                        </a:rPr>
                        <m:t>.</m:t>
                      </m:r>
                    </m:oMath>
                  </m:oMathPara>
                </a14:m>
                <a:endParaRPr lang="es-ES" dirty="0"/>
              </a:p>
            </p:txBody>
          </p:sp>
        </mc:Choice>
        <mc:Fallback xmlns="">
          <p:sp>
            <p:nvSpPr>
              <p:cNvPr id="7" name="Rectángulo 6">
                <a:extLst>
                  <a:ext uri="{FF2B5EF4-FFF2-40B4-BE49-F238E27FC236}">
                    <a16:creationId xmlns:a16="http://schemas.microsoft.com/office/drawing/2014/main" id="{4ECF8E95-569C-41BE-8552-501F3FF1BC5E}"/>
                  </a:ext>
                </a:extLst>
              </p:cNvPr>
              <p:cNvSpPr>
                <a:spLocks noRot="1" noChangeAspect="1" noMove="1" noResize="1" noEditPoints="1" noAdjustHandles="1" noChangeArrowheads="1" noChangeShapeType="1" noTextEdit="1"/>
              </p:cNvSpPr>
              <p:nvPr/>
            </p:nvSpPr>
            <p:spPr>
              <a:xfrm>
                <a:off x="0" y="728700"/>
                <a:ext cx="7099077" cy="369332"/>
              </a:xfrm>
              <a:prstGeom prst="rect">
                <a:avLst/>
              </a:prstGeom>
              <a:blipFill>
                <a:blip r:embed="rId2"/>
                <a:stretch>
                  <a:fillRect r="-17339" b="-15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97C533BF-6D2C-4B7B-8CAB-C19A1DF71789}"/>
                  </a:ext>
                </a:extLst>
              </p:cNvPr>
              <p:cNvSpPr/>
              <p:nvPr/>
            </p:nvSpPr>
            <p:spPr>
              <a:xfrm>
                <a:off x="1259632" y="4005064"/>
                <a:ext cx="1733327"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s-ES" sz="1800" b="0" i="0" smtClean="0">
                          <a:latin typeface="Cambria Math" panose="02040503050406030204" pitchFamily="18" charset="0"/>
                        </a:rPr>
                        <m:t>Soluci</m:t>
                      </m:r>
                      <m:r>
                        <a:rPr lang="es-ES" sz="1800" b="0" i="0" smtClean="0">
                          <a:latin typeface="Cambria Math" panose="02040503050406030204" pitchFamily="18" charset="0"/>
                        </a:rPr>
                        <m:t>ó</m:t>
                      </m:r>
                      <m:r>
                        <m:rPr>
                          <m:sty m:val="p"/>
                        </m:rPr>
                        <a:rPr lang="es-ES" sz="1800" b="0" i="0" smtClean="0">
                          <a:latin typeface="Cambria Math" panose="02040503050406030204" pitchFamily="18" charset="0"/>
                        </a:rPr>
                        <m:t>n</m:t>
                      </m:r>
                      <m:r>
                        <a:rPr lang="es-ES" sz="1800" b="0" i="0" smtClean="0">
                          <a:latin typeface="Cambria Math" panose="02040503050406030204" pitchFamily="18" charset="0"/>
                        </a:rPr>
                        <m:t>:</m:t>
                      </m:r>
                    </m:oMath>
                  </m:oMathPara>
                </a14:m>
                <a:endParaRPr lang="es-ES" sz="1800" dirty="0"/>
              </a:p>
            </p:txBody>
          </p:sp>
        </mc:Choice>
        <mc:Fallback xmlns="">
          <p:sp>
            <p:nvSpPr>
              <p:cNvPr id="8" name="Rectángulo 7">
                <a:extLst>
                  <a:ext uri="{FF2B5EF4-FFF2-40B4-BE49-F238E27FC236}">
                    <a16:creationId xmlns:a16="http://schemas.microsoft.com/office/drawing/2014/main" id="{97C533BF-6D2C-4B7B-8CAB-C19A1DF71789}"/>
                  </a:ext>
                </a:extLst>
              </p:cNvPr>
              <p:cNvSpPr>
                <a:spLocks noRot="1" noChangeAspect="1" noMove="1" noResize="1" noEditPoints="1" noAdjustHandles="1" noChangeArrowheads="1" noChangeShapeType="1" noTextEdit="1"/>
              </p:cNvSpPr>
              <p:nvPr/>
            </p:nvSpPr>
            <p:spPr>
              <a:xfrm>
                <a:off x="1259632" y="4005064"/>
                <a:ext cx="1733327" cy="369332"/>
              </a:xfrm>
              <a:prstGeom prst="rect">
                <a:avLst/>
              </a:prstGeom>
              <a:blipFill>
                <a:blip r:embed="rId3"/>
                <a:stretch>
                  <a:fillRect/>
                </a:stretch>
              </a:blipFill>
            </p:spPr>
            <p:txBody>
              <a:bodyPr/>
              <a:lstStyle/>
              <a:p>
                <a:r>
                  <a:rPr lang="es-ES">
                    <a:noFill/>
                  </a:rPr>
                  <a:t> </a:t>
                </a:r>
              </a:p>
            </p:txBody>
          </p:sp>
        </mc:Fallback>
      </mc:AlternateContent>
      <p:pic>
        <p:nvPicPr>
          <p:cNvPr id="9" name="Imagen 8">
            <a:extLst>
              <a:ext uri="{FF2B5EF4-FFF2-40B4-BE49-F238E27FC236}">
                <a16:creationId xmlns:a16="http://schemas.microsoft.com/office/drawing/2014/main" id="{A4F6D2D0-ECC0-4820-A2E5-E7B4060EBCD2}"/>
              </a:ext>
            </a:extLst>
          </p:cNvPr>
          <p:cNvPicPr/>
          <p:nvPr/>
        </p:nvPicPr>
        <p:blipFill>
          <a:blip r:embed="rId4"/>
          <a:stretch>
            <a:fillRect/>
          </a:stretch>
        </p:blipFill>
        <p:spPr>
          <a:xfrm>
            <a:off x="1476527" y="1128810"/>
            <a:ext cx="5400040" cy="2211705"/>
          </a:xfrm>
          <a:prstGeom prst="rect">
            <a:avLst/>
          </a:prstGeom>
        </p:spPr>
      </p:pic>
      <p:pic>
        <p:nvPicPr>
          <p:cNvPr id="10" name="Imagen 9">
            <a:extLst>
              <a:ext uri="{FF2B5EF4-FFF2-40B4-BE49-F238E27FC236}">
                <a16:creationId xmlns:a16="http://schemas.microsoft.com/office/drawing/2014/main" id="{8CA046F8-19D6-41E9-B8A7-2788603CB1C0}"/>
              </a:ext>
            </a:extLst>
          </p:cNvPr>
          <p:cNvPicPr/>
          <p:nvPr/>
        </p:nvPicPr>
        <p:blipFill>
          <a:blip r:embed="rId5"/>
          <a:stretch>
            <a:fillRect/>
          </a:stretch>
        </p:blipFill>
        <p:spPr>
          <a:xfrm>
            <a:off x="2126295" y="4397595"/>
            <a:ext cx="5400040" cy="1282700"/>
          </a:xfrm>
          <a:prstGeom prst="rect">
            <a:avLst/>
          </a:prstGeom>
        </p:spPr>
      </p:pic>
    </p:spTree>
    <p:extLst>
      <p:ext uri="{BB962C8B-B14F-4D97-AF65-F5344CB8AC3E}">
        <p14:creationId xmlns:p14="http://schemas.microsoft.com/office/powerpoint/2010/main" val="195370153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ACB48FB3-A833-48DF-8DBD-23ED13FA6905}"/>
              </a:ext>
            </a:extLst>
          </p:cNvPr>
          <p:cNvSpPr>
            <a:spLocks noGrp="1"/>
          </p:cNvSpPr>
          <p:nvPr>
            <p:ph type="sldNum" sz="quarter" idx="11"/>
          </p:nvPr>
        </p:nvSpPr>
        <p:spPr bwMode="auto">
          <a:xfrm>
            <a:off x="8675688" y="0"/>
            <a:ext cx="5715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itchFamily="-84" charset="0"/>
                <a:ea typeface="ＭＳ Ｐゴシック" pitchFamily="-84" charset="-128"/>
                <a:cs typeface="+mn-cs"/>
              </a:defRPr>
            </a:lvl1pPr>
            <a:lvl2pPr marL="457200" algn="l" rtl="0" eaLnBrk="0" fontAlgn="base" hangingPunct="0">
              <a:spcBef>
                <a:spcPct val="0"/>
              </a:spcBef>
              <a:spcAft>
                <a:spcPct val="0"/>
              </a:spcAft>
              <a:defRPr sz="2400" kern="1200">
                <a:solidFill>
                  <a:schemeClr val="tx1"/>
                </a:solidFill>
                <a:latin typeface="Times" pitchFamily="-84"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Times" pitchFamily="-84"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Times" pitchFamily="-84"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Times" pitchFamily="-84" charset="0"/>
                <a:ea typeface="ＭＳ Ｐゴシック" pitchFamily="-84" charset="-128"/>
                <a:cs typeface="+mn-cs"/>
              </a:defRPr>
            </a:lvl5pPr>
            <a:lvl6pPr marL="2286000" algn="l" defTabSz="914400" rtl="0" eaLnBrk="1" latinLnBrk="0" hangingPunct="1">
              <a:defRPr sz="2400" kern="1200">
                <a:solidFill>
                  <a:schemeClr val="tx1"/>
                </a:solidFill>
                <a:latin typeface="Times" pitchFamily="-84" charset="0"/>
                <a:ea typeface="ＭＳ Ｐゴシック" pitchFamily="-84" charset="-128"/>
                <a:cs typeface="+mn-cs"/>
              </a:defRPr>
            </a:lvl6pPr>
            <a:lvl7pPr marL="2743200" algn="l" defTabSz="914400" rtl="0" eaLnBrk="1" latinLnBrk="0" hangingPunct="1">
              <a:defRPr sz="2400" kern="1200">
                <a:solidFill>
                  <a:schemeClr val="tx1"/>
                </a:solidFill>
                <a:latin typeface="Times" pitchFamily="-84" charset="0"/>
                <a:ea typeface="ＭＳ Ｐゴシック" pitchFamily="-84" charset="-128"/>
                <a:cs typeface="+mn-cs"/>
              </a:defRPr>
            </a:lvl7pPr>
            <a:lvl8pPr marL="3200400" algn="l" defTabSz="914400" rtl="0" eaLnBrk="1" latinLnBrk="0" hangingPunct="1">
              <a:defRPr sz="2400" kern="1200">
                <a:solidFill>
                  <a:schemeClr val="tx1"/>
                </a:solidFill>
                <a:latin typeface="Times" pitchFamily="-84" charset="0"/>
                <a:ea typeface="ＭＳ Ｐゴシック" pitchFamily="-84" charset="-128"/>
                <a:cs typeface="+mn-cs"/>
              </a:defRPr>
            </a:lvl8pPr>
            <a:lvl9pPr marL="3657600" algn="l" defTabSz="914400" rtl="0" eaLnBrk="1" latinLnBrk="0" hangingPunct="1">
              <a:defRPr sz="2400" kern="1200">
                <a:solidFill>
                  <a:schemeClr val="tx1"/>
                </a:solidFill>
                <a:latin typeface="Times" pitchFamily="-84" charset="0"/>
                <a:ea typeface="ＭＳ Ｐゴシック" pitchFamily="-84" charset="-128"/>
                <a:cs typeface="+mn-cs"/>
              </a:defRPr>
            </a:lvl9pPr>
          </a:lstStyle>
          <a:p>
            <a:fld id="{C9C6D99E-ED93-4CFA-998F-63AF820EDD52}" type="slidenum">
              <a:rPr lang="es-ES_tradnl" smtClean="0"/>
              <a:pPr/>
              <a:t>159</a:t>
            </a:fld>
            <a:endParaRPr lang="es-ES_tradnl"/>
          </a:p>
        </p:txBody>
      </p:sp>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4ECF8E95-569C-41BE-8552-501F3FF1BC5E}"/>
                  </a:ext>
                </a:extLst>
              </p:cNvPr>
              <p:cNvSpPr/>
              <p:nvPr/>
            </p:nvSpPr>
            <p:spPr>
              <a:xfrm>
                <a:off x="208774" y="693865"/>
                <a:ext cx="7099077" cy="39401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b="1" i="0" smtClean="0">
                          <a:latin typeface="Cambria Math" panose="02040503050406030204" pitchFamily="18" charset="0"/>
                        </a:rPr>
                        <m:t>𝐏𝐫𝐨𝐛𝐥𝐞𝐦𝐚</m:t>
                      </m:r>
                      <m:r>
                        <a:rPr lang="es-ES" b="1" i="0" smtClean="0">
                          <a:latin typeface="Cambria Math" panose="02040503050406030204" pitchFamily="18" charset="0"/>
                        </a:rPr>
                        <m:t> </m:t>
                      </m:r>
                      <m:r>
                        <a:rPr lang="es-ES" b="1" i="0" smtClean="0">
                          <a:latin typeface="Cambria Math" panose="02040503050406030204" pitchFamily="18" charset="0"/>
                        </a:rPr>
                        <m:t>𝟑</m:t>
                      </m:r>
                      <m:r>
                        <a:rPr lang="es-ES" b="0" i="0" smtClean="0">
                          <a:latin typeface="Cambria Math" panose="02040503050406030204" pitchFamily="18" charset="0"/>
                        </a:rPr>
                        <m:t>. </m:t>
                      </m:r>
                      <m:r>
                        <m:rPr>
                          <m:sty m:val="p"/>
                        </m:rPr>
                        <a:rPr lang="es-ES" b="0" i="0" smtClean="0">
                          <a:latin typeface="Cambria Math" panose="02040503050406030204" pitchFamily="18" charset="0"/>
                        </a:rPr>
                        <m:t>Para</m:t>
                      </m:r>
                      <m:r>
                        <a:rPr lang="es-ES" b="0" i="0" smtClean="0">
                          <a:latin typeface="Cambria Math" panose="02040503050406030204" pitchFamily="18" charset="0"/>
                        </a:rPr>
                        <m:t> </m:t>
                      </m:r>
                      <m:r>
                        <m:rPr>
                          <m:sty m:val="p"/>
                        </m:rPr>
                        <a:rPr lang="es-ES" b="0" i="0" smtClean="0">
                          <a:latin typeface="Cambria Math" panose="02040503050406030204" pitchFamily="18" charset="0"/>
                        </a:rPr>
                        <m:t>el</m:t>
                      </m:r>
                      <m:r>
                        <a:rPr lang="es-ES" b="0" i="0" smtClean="0">
                          <a:latin typeface="Cambria Math" panose="02040503050406030204" pitchFamily="18" charset="0"/>
                        </a:rPr>
                        <m:t> </m:t>
                      </m:r>
                      <m:r>
                        <m:rPr>
                          <m:sty m:val="p"/>
                        </m:rPr>
                        <a:rPr lang="es-ES" b="0" i="0" smtClean="0">
                          <a:latin typeface="Cambria Math" panose="02040503050406030204" pitchFamily="18" charset="0"/>
                        </a:rPr>
                        <m:t>diagrama</m:t>
                      </m:r>
                      <m:r>
                        <a:rPr lang="es-ES" b="0" i="0" smtClean="0">
                          <a:latin typeface="Cambria Math" panose="02040503050406030204" pitchFamily="18" charset="0"/>
                        </a:rPr>
                        <m:t> </m:t>
                      </m:r>
                      <m:r>
                        <m:rPr>
                          <m:sty m:val="p"/>
                        </m:rPr>
                        <a:rPr lang="es-ES" b="0" i="0" smtClean="0">
                          <a:latin typeface="Cambria Math" panose="02040503050406030204" pitchFamily="18" charset="0"/>
                        </a:rPr>
                        <m:t>de</m:t>
                      </m:r>
                      <m:r>
                        <a:rPr lang="es-ES" b="0" i="0" smtClean="0">
                          <a:latin typeface="Cambria Math" panose="02040503050406030204" pitchFamily="18" charset="0"/>
                        </a:rPr>
                        <m:t> </m:t>
                      </m:r>
                      <m:r>
                        <m:rPr>
                          <m:sty m:val="p"/>
                        </m:rPr>
                        <a:rPr lang="es-ES" b="0" i="0" smtClean="0">
                          <a:latin typeface="Cambria Math" panose="02040503050406030204" pitchFamily="18" charset="0"/>
                        </a:rPr>
                        <m:t>bloques</m:t>
                      </m:r>
                      <m:r>
                        <a:rPr lang="es-ES" b="0" i="0" smtClean="0">
                          <a:latin typeface="Cambria Math" panose="02040503050406030204" pitchFamily="18" charset="0"/>
                        </a:rPr>
                        <m:t> </m:t>
                      </m:r>
                      <m:r>
                        <m:rPr>
                          <m:sty m:val="p"/>
                        </m:rPr>
                        <a:rPr lang="es-ES" b="0" i="0" smtClean="0">
                          <a:latin typeface="Cambria Math" panose="02040503050406030204" pitchFamily="18" charset="0"/>
                        </a:rPr>
                        <m:t>de</m:t>
                      </m:r>
                      <m:r>
                        <a:rPr lang="es-ES" b="0" i="0" smtClean="0">
                          <a:latin typeface="Cambria Math" panose="02040503050406030204" pitchFamily="18" charset="0"/>
                        </a:rPr>
                        <m:t> </m:t>
                      </m:r>
                      <m:r>
                        <m:rPr>
                          <m:sty m:val="p"/>
                        </m:rPr>
                        <a:rPr lang="es-ES" b="0" i="0" smtClean="0">
                          <a:latin typeface="Cambria Math" panose="02040503050406030204" pitchFamily="18" charset="0"/>
                        </a:rPr>
                        <m:t>la</m:t>
                      </m:r>
                      <m:r>
                        <a:rPr lang="es-ES" b="0" i="0" smtClean="0">
                          <a:latin typeface="Cambria Math" panose="02040503050406030204" pitchFamily="18" charset="0"/>
                        </a:rPr>
                        <m:t> </m:t>
                      </m:r>
                      <m:r>
                        <m:rPr>
                          <m:sty m:val="p"/>
                        </m:rPr>
                        <a:rPr lang="es-ES" b="0" i="0" smtClean="0">
                          <a:latin typeface="Cambria Math" panose="02040503050406030204" pitchFamily="18" charset="0"/>
                        </a:rPr>
                        <m:t>figura</m:t>
                      </m:r>
                      <m:r>
                        <a:rPr lang="es-ES" b="0" i="0" smtClean="0">
                          <a:latin typeface="Cambria Math" panose="02040503050406030204" pitchFamily="18" charset="0"/>
                        </a:rPr>
                        <m:t>, </m:t>
                      </m:r>
                      <m:r>
                        <m:rPr>
                          <m:sty m:val="p"/>
                        </m:rPr>
                        <a:rPr lang="es-ES" b="0" i="0" smtClean="0">
                          <a:latin typeface="Cambria Math" panose="02040503050406030204" pitchFamily="18" charset="0"/>
                        </a:rPr>
                        <m:t>encontrar</m:t>
                      </m:r>
                      <m:r>
                        <a:rPr lang="es-ES" b="0" i="0" smtClean="0">
                          <a:latin typeface="Cambria Math" panose="02040503050406030204" pitchFamily="18" charset="0"/>
                        </a:rPr>
                        <m:t> </m:t>
                      </m:r>
                      <m:sSub>
                        <m:sSubPr>
                          <m:ctrlPr>
                            <a:rPr lang="es-ES" b="0" i="1" smtClean="0">
                              <a:latin typeface="Cambria Math" panose="02040503050406030204" pitchFamily="18" charset="0"/>
                            </a:rPr>
                          </m:ctrlPr>
                        </m:sSubPr>
                        <m:e>
                          <m:r>
                            <m:rPr>
                              <m:sty m:val="p"/>
                            </m:rPr>
                            <a:rPr lang="es-ES" b="0" i="0" smtClean="0">
                              <a:latin typeface="Cambria Math" panose="02040503050406030204" pitchFamily="18" charset="0"/>
                            </a:rPr>
                            <m:t>G</m:t>
                          </m:r>
                        </m:e>
                        <m:sub>
                          <m:r>
                            <m:rPr>
                              <m:sty m:val="p"/>
                            </m:rPr>
                            <a:rPr lang="es-ES" b="0" i="0" smtClean="0">
                              <a:latin typeface="Cambria Math" panose="02040503050406030204" pitchFamily="18" charset="0"/>
                            </a:rPr>
                            <m:t>eq</m:t>
                          </m:r>
                        </m:sub>
                      </m:sSub>
                      <m:r>
                        <m:rPr>
                          <m:sty m:val="p"/>
                        </m:rPr>
                        <a:rPr lang="es-ES" b="0" i="0" smtClean="0">
                          <a:latin typeface="Cambria Math" panose="02040503050406030204" pitchFamily="18" charset="0"/>
                        </a:rPr>
                        <m:t>y</m:t>
                      </m:r>
                      <m:r>
                        <a:rPr lang="es-ES" b="0" i="0" smtClean="0">
                          <a:latin typeface="Cambria Math" panose="02040503050406030204" pitchFamily="18" charset="0"/>
                        </a:rPr>
                        <m:t> </m:t>
                      </m:r>
                      <m:sSub>
                        <m:sSubPr>
                          <m:ctrlPr>
                            <a:rPr lang="es-ES" b="0" i="1" smtClean="0">
                              <a:latin typeface="Cambria Math" panose="02040503050406030204" pitchFamily="18" charset="0"/>
                            </a:rPr>
                          </m:ctrlPr>
                        </m:sSubPr>
                        <m:e>
                          <m:r>
                            <m:rPr>
                              <m:sty m:val="p"/>
                            </m:rPr>
                            <a:rPr lang="es-ES" b="0" i="0" smtClean="0">
                              <a:latin typeface="Cambria Math" panose="02040503050406030204" pitchFamily="18" charset="0"/>
                            </a:rPr>
                            <m:t>H</m:t>
                          </m:r>
                        </m:e>
                        <m:sub>
                          <m:r>
                            <m:rPr>
                              <m:sty m:val="p"/>
                            </m:rPr>
                            <a:rPr lang="es-ES" b="0" i="0" smtClean="0">
                              <a:latin typeface="Cambria Math" panose="02040503050406030204" pitchFamily="18" charset="0"/>
                            </a:rPr>
                            <m:t>eq</m:t>
                          </m:r>
                        </m:sub>
                      </m:sSub>
                      <m:r>
                        <a:rPr lang="es-ES" b="0" i="0" smtClean="0">
                          <a:latin typeface="Cambria Math" panose="02040503050406030204" pitchFamily="18" charset="0"/>
                        </a:rPr>
                        <m:t>:</m:t>
                      </m:r>
                    </m:oMath>
                  </m:oMathPara>
                </a14:m>
                <a:endParaRPr lang="es-ES" dirty="0"/>
              </a:p>
            </p:txBody>
          </p:sp>
        </mc:Choice>
        <mc:Fallback xmlns="">
          <p:sp>
            <p:nvSpPr>
              <p:cNvPr id="7" name="Rectángulo 6">
                <a:extLst>
                  <a:ext uri="{FF2B5EF4-FFF2-40B4-BE49-F238E27FC236}">
                    <a16:creationId xmlns:a16="http://schemas.microsoft.com/office/drawing/2014/main" id="{4ECF8E95-569C-41BE-8552-501F3FF1BC5E}"/>
                  </a:ext>
                </a:extLst>
              </p:cNvPr>
              <p:cNvSpPr>
                <a:spLocks noRot="1" noChangeAspect="1" noMove="1" noResize="1" noEditPoints="1" noAdjustHandles="1" noChangeArrowheads="1" noChangeShapeType="1" noTextEdit="1"/>
              </p:cNvSpPr>
              <p:nvPr/>
            </p:nvSpPr>
            <p:spPr>
              <a:xfrm>
                <a:off x="208774" y="693865"/>
                <a:ext cx="7099077" cy="394019"/>
              </a:xfrm>
              <a:prstGeom prst="rect">
                <a:avLst/>
              </a:prstGeom>
              <a:blipFill>
                <a:blip r:embed="rId2"/>
                <a:stretch>
                  <a:fillRect r="-4034" b="-781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97C533BF-6D2C-4B7B-8CAB-C19A1DF71789}"/>
                  </a:ext>
                </a:extLst>
              </p:cNvPr>
              <p:cNvSpPr/>
              <p:nvPr/>
            </p:nvSpPr>
            <p:spPr>
              <a:xfrm>
                <a:off x="1259632" y="4005064"/>
                <a:ext cx="1733327"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s-ES" sz="1800" b="0" i="0" smtClean="0">
                          <a:latin typeface="Cambria Math" panose="02040503050406030204" pitchFamily="18" charset="0"/>
                        </a:rPr>
                        <m:t>Soluci</m:t>
                      </m:r>
                      <m:r>
                        <a:rPr lang="es-ES" sz="1800" b="0" i="0" smtClean="0">
                          <a:latin typeface="Cambria Math" panose="02040503050406030204" pitchFamily="18" charset="0"/>
                        </a:rPr>
                        <m:t>ó</m:t>
                      </m:r>
                      <m:r>
                        <m:rPr>
                          <m:sty m:val="p"/>
                        </m:rPr>
                        <a:rPr lang="es-ES" sz="1800" b="0" i="0" smtClean="0">
                          <a:latin typeface="Cambria Math" panose="02040503050406030204" pitchFamily="18" charset="0"/>
                        </a:rPr>
                        <m:t>n</m:t>
                      </m:r>
                      <m:r>
                        <a:rPr lang="es-ES" sz="1800" b="0" i="0" smtClean="0">
                          <a:latin typeface="Cambria Math" panose="02040503050406030204" pitchFamily="18" charset="0"/>
                        </a:rPr>
                        <m:t>:</m:t>
                      </m:r>
                    </m:oMath>
                  </m:oMathPara>
                </a14:m>
                <a:endParaRPr lang="es-ES" sz="1800" dirty="0"/>
              </a:p>
            </p:txBody>
          </p:sp>
        </mc:Choice>
        <mc:Fallback xmlns="">
          <p:sp>
            <p:nvSpPr>
              <p:cNvPr id="8" name="Rectángulo 7">
                <a:extLst>
                  <a:ext uri="{FF2B5EF4-FFF2-40B4-BE49-F238E27FC236}">
                    <a16:creationId xmlns:a16="http://schemas.microsoft.com/office/drawing/2014/main" id="{97C533BF-6D2C-4B7B-8CAB-C19A1DF71789}"/>
                  </a:ext>
                </a:extLst>
              </p:cNvPr>
              <p:cNvSpPr>
                <a:spLocks noRot="1" noChangeAspect="1" noMove="1" noResize="1" noEditPoints="1" noAdjustHandles="1" noChangeArrowheads="1" noChangeShapeType="1" noTextEdit="1"/>
              </p:cNvSpPr>
              <p:nvPr/>
            </p:nvSpPr>
            <p:spPr>
              <a:xfrm>
                <a:off x="1259632" y="4005064"/>
                <a:ext cx="1733327" cy="369332"/>
              </a:xfrm>
              <a:prstGeom prst="rect">
                <a:avLst/>
              </a:prstGeom>
              <a:blipFill>
                <a:blip r:embed="rId3"/>
                <a:stretch>
                  <a:fillRect/>
                </a:stretch>
              </a:blipFill>
            </p:spPr>
            <p:txBody>
              <a:bodyPr/>
              <a:lstStyle/>
              <a:p>
                <a:r>
                  <a:rPr lang="es-ES">
                    <a:noFill/>
                  </a:rPr>
                  <a:t> </a:t>
                </a:r>
              </a:p>
            </p:txBody>
          </p:sp>
        </mc:Fallback>
      </mc:AlternateContent>
      <p:pic>
        <p:nvPicPr>
          <p:cNvPr id="11" name="Imagen 10">
            <a:extLst>
              <a:ext uri="{FF2B5EF4-FFF2-40B4-BE49-F238E27FC236}">
                <a16:creationId xmlns:a16="http://schemas.microsoft.com/office/drawing/2014/main" id="{7160DE37-1B1F-4C3B-AE27-EB44AF5E2EB1}"/>
              </a:ext>
            </a:extLst>
          </p:cNvPr>
          <p:cNvPicPr/>
          <p:nvPr/>
        </p:nvPicPr>
        <p:blipFill>
          <a:blip r:embed="rId4"/>
          <a:stretch>
            <a:fillRect/>
          </a:stretch>
        </p:blipFill>
        <p:spPr>
          <a:xfrm>
            <a:off x="1993582" y="1189305"/>
            <a:ext cx="5156835" cy="1869440"/>
          </a:xfrm>
          <a:prstGeom prst="rect">
            <a:avLst/>
          </a:prstGeom>
        </p:spPr>
      </p:pic>
      <p:pic>
        <p:nvPicPr>
          <p:cNvPr id="12" name="Imagen 11">
            <a:extLst>
              <a:ext uri="{FF2B5EF4-FFF2-40B4-BE49-F238E27FC236}">
                <a16:creationId xmlns:a16="http://schemas.microsoft.com/office/drawing/2014/main" id="{BA230AE8-677E-46ED-B4F8-025FD1A091ED}"/>
              </a:ext>
            </a:extLst>
          </p:cNvPr>
          <p:cNvPicPr/>
          <p:nvPr/>
        </p:nvPicPr>
        <p:blipFill>
          <a:blip r:embed="rId5"/>
          <a:stretch>
            <a:fillRect/>
          </a:stretch>
        </p:blipFill>
        <p:spPr>
          <a:xfrm>
            <a:off x="2648558" y="4374396"/>
            <a:ext cx="3630295" cy="2033270"/>
          </a:xfrm>
          <a:prstGeom prst="rect">
            <a:avLst/>
          </a:prstGeom>
        </p:spPr>
      </p:pic>
    </p:spTree>
    <p:extLst>
      <p:ext uri="{BB962C8B-B14F-4D97-AF65-F5344CB8AC3E}">
        <p14:creationId xmlns:p14="http://schemas.microsoft.com/office/powerpoint/2010/main" val="3645583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97928998-CA8E-4F05-B0D9-A2029964EB95}"/>
              </a:ext>
            </a:extLst>
          </p:cNvPr>
          <p:cNvPicPr>
            <a:picLocks noChangeAspect="1"/>
          </p:cNvPicPr>
          <p:nvPr/>
        </p:nvPicPr>
        <p:blipFill>
          <a:blip r:embed="rId2"/>
          <a:stretch>
            <a:fillRect/>
          </a:stretch>
        </p:blipFill>
        <p:spPr>
          <a:xfrm>
            <a:off x="380514" y="833218"/>
            <a:ext cx="3849037" cy="1445454"/>
          </a:xfrm>
          <a:prstGeom prst="rect">
            <a:avLst/>
          </a:prstGeom>
        </p:spPr>
      </p:pic>
      <mc:AlternateContent xmlns:mc="http://schemas.openxmlformats.org/markup-compatibility/2006" xmlns:a14="http://schemas.microsoft.com/office/drawing/2010/main">
        <mc:Choice Requires="a14">
          <p:sp>
            <p:nvSpPr>
              <p:cNvPr id="28" name="Rectángulo 27">
                <a:extLst>
                  <a:ext uri="{FF2B5EF4-FFF2-40B4-BE49-F238E27FC236}">
                    <a16:creationId xmlns:a16="http://schemas.microsoft.com/office/drawing/2014/main" id="{6D25BFEE-FB9E-47D4-9CC1-4521E7E60830}"/>
                  </a:ext>
                </a:extLst>
              </p:cNvPr>
              <p:cNvSpPr/>
              <p:nvPr/>
            </p:nvSpPr>
            <p:spPr>
              <a:xfrm>
                <a:off x="4566903" y="1050250"/>
                <a:ext cx="3431910" cy="65761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𝑎𝑎</m:t>
                          </m:r>
                          <m:r>
                            <a:rPr lang="es-ES" b="0" i="1" smtClean="0">
                              <a:latin typeface="Cambria Math" panose="02040503050406030204" pitchFamily="18" charset="0"/>
                            </a:rPr>
                            <m:t>′</m:t>
                          </m:r>
                        </m:sub>
                      </m:sSub>
                      <m:r>
                        <a:rPr lang="es-ES" b="0" i="1" smtClean="0">
                          <a:latin typeface="Cambria Math" panose="02040503050406030204" pitchFamily="18" charset="0"/>
                        </a:rPr>
                        <m:t>=</m:t>
                      </m:r>
                      <m:f>
                        <m:fPr>
                          <m:ctrlPr>
                            <a:rPr lang="pt-BR" i="1" dirty="0" smtClean="0">
                              <a:latin typeface="Cambria Math" panose="02040503050406030204" pitchFamily="18" charset="0"/>
                            </a:rPr>
                          </m:ctrlPr>
                        </m:fPr>
                        <m:num>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3</m:t>
                              </m:r>
                            </m:sub>
                          </m:sSub>
                          <m:sSub>
                            <m:sSubPr>
                              <m:ctrlPr>
                                <a:rPr lang="es-ES" b="0" i="1" dirty="0" smtClean="0">
                                  <a:latin typeface="Cambria Math" panose="02040503050406030204" pitchFamily="18" charset="0"/>
                                </a:rPr>
                              </m:ctrlPr>
                            </m:sSubPr>
                            <m:e>
                              <m:r>
                                <a:rPr lang="pt-BR" i="1" dirty="0" smtClean="0">
                                  <a:latin typeface="Cambria Math" panose="02040503050406030204" pitchFamily="18" charset="0"/>
                                </a:rPr>
                                <m:t>𝑅</m:t>
                              </m:r>
                            </m:e>
                            <m:sub>
                              <m:r>
                                <a:rPr lang="pt-BR" i="1" dirty="0" smtClean="0">
                                  <a:latin typeface="Cambria Math" panose="02040503050406030204" pitchFamily="18" charset="0"/>
                                </a:rPr>
                                <m:t>1</m:t>
                              </m:r>
                            </m:sub>
                          </m:sSub>
                          <m:sSub>
                            <m:sSubPr>
                              <m:ctrlPr>
                                <a:rPr lang="pt-BR" i="1" dirty="0">
                                  <a:latin typeface="Cambria Math" panose="02040503050406030204" pitchFamily="18" charset="0"/>
                                </a:rPr>
                              </m:ctrlPr>
                            </m:sSubPr>
                            <m:e>
                              <m:r>
                                <a:rPr lang="es-ES" i="1" dirty="0">
                                  <a:latin typeface="Cambria Math" panose="02040503050406030204" pitchFamily="18" charset="0"/>
                                </a:rPr>
                                <m:t>𝐼</m:t>
                              </m:r>
                            </m:e>
                            <m:sub>
                              <m:r>
                                <a:rPr lang="es-ES" b="0" i="1" dirty="0" smtClean="0">
                                  <a:latin typeface="Cambria Math" panose="02040503050406030204" pitchFamily="18" charset="0"/>
                                </a:rPr>
                                <m:t>1</m:t>
                              </m:r>
                            </m:sub>
                          </m:sSub>
                        </m:num>
                        <m:den>
                          <m:r>
                            <a:rPr lang="pt-BR" i="1" dirty="0" smtClean="0">
                              <a:latin typeface="Cambria Math" panose="02040503050406030204" pitchFamily="18" charset="0"/>
                            </a:rPr>
                            <m:t> </m:t>
                          </m:r>
                          <m:sSub>
                            <m:sSubPr>
                              <m:ctrlPr>
                                <a:rPr lang="es-ES" b="0" i="1" dirty="0" smtClean="0">
                                  <a:latin typeface="Cambria Math" panose="02040503050406030204" pitchFamily="18" charset="0"/>
                                </a:rPr>
                              </m:ctrlPr>
                            </m:sSubPr>
                            <m:e>
                              <m:r>
                                <a:rPr lang="pt-BR" i="1" dirty="0" smtClean="0">
                                  <a:latin typeface="Cambria Math" panose="02040503050406030204" pitchFamily="18" charset="0"/>
                                </a:rPr>
                                <m:t>𝑅</m:t>
                              </m:r>
                            </m:e>
                            <m:sub>
                              <m:r>
                                <a:rPr lang="pt-BR" i="1" dirty="0" smtClean="0">
                                  <a:latin typeface="Cambria Math" panose="02040503050406030204" pitchFamily="18" charset="0"/>
                                </a:rPr>
                                <m:t>1</m:t>
                              </m:r>
                            </m:sub>
                          </m:sSub>
                          <m:r>
                            <a:rPr lang="pt-BR" i="1" dirty="0" smtClean="0">
                              <a:latin typeface="Cambria Math" panose="02040503050406030204" pitchFamily="18" charset="0"/>
                            </a:rPr>
                            <m:t>+ </m:t>
                          </m:r>
                          <m:sSub>
                            <m:sSubPr>
                              <m:ctrlPr>
                                <a:rPr lang="es-ES" b="0" i="1" dirty="0" smtClean="0">
                                  <a:latin typeface="Cambria Math" panose="02040503050406030204" pitchFamily="18" charset="0"/>
                                </a:rPr>
                              </m:ctrlPr>
                            </m:sSubPr>
                            <m:e>
                              <m:r>
                                <a:rPr lang="pt-BR" i="1" dirty="0">
                                  <a:latin typeface="Cambria Math" panose="02040503050406030204" pitchFamily="18" charset="0"/>
                                </a:rPr>
                                <m:t>𝑅</m:t>
                              </m:r>
                            </m:e>
                            <m:sub>
                              <m:r>
                                <a:rPr lang="pt-BR" i="1" dirty="0">
                                  <a:latin typeface="Cambria Math" panose="02040503050406030204" pitchFamily="18" charset="0"/>
                                </a:rPr>
                                <m:t>2</m:t>
                              </m:r>
                            </m:sub>
                          </m:sSub>
                          <m:r>
                            <a:rPr lang="pt-BR" i="1" dirty="0">
                              <a:latin typeface="Cambria Math" panose="02040503050406030204" pitchFamily="18" charset="0"/>
                            </a:rPr>
                            <m:t> </m:t>
                          </m:r>
                          <m:r>
                            <a:rPr lang="pt-BR" i="1" dirty="0" smtClean="0">
                              <a:latin typeface="Cambria Math" panose="02040503050406030204" pitchFamily="18" charset="0"/>
                            </a:rPr>
                            <m:t>+ </m:t>
                          </m:r>
                          <m:sSub>
                            <m:sSubPr>
                              <m:ctrlPr>
                                <a:rPr lang="es-ES" b="0" i="1" dirty="0" smtClean="0">
                                  <a:latin typeface="Cambria Math" panose="02040503050406030204" pitchFamily="18" charset="0"/>
                                </a:rPr>
                              </m:ctrlPr>
                            </m:sSubPr>
                            <m:e>
                              <m:r>
                                <a:rPr lang="pt-BR" i="1" dirty="0" smtClean="0">
                                  <a:latin typeface="Cambria Math" panose="02040503050406030204" pitchFamily="18" charset="0"/>
                                </a:rPr>
                                <m:t>𝑅</m:t>
                              </m:r>
                            </m:e>
                            <m:sub>
                              <m:r>
                                <a:rPr lang="pt-BR" i="1" dirty="0" smtClean="0">
                                  <a:latin typeface="Cambria Math" panose="02040503050406030204" pitchFamily="18" charset="0"/>
                                </a:rPr>
                                <m:t>3</m:t>
                              </m:r>
                            </m:sub>
                          </m:sSub>
                        </m:den>
                      </m:f>
                    </m:oMath>
                  </m:oMathPara>
                </a14:m>
                <a:endParaRPr lang="es-ES" dirty="0"/>
              </a:p>
            </p:txBody>
          </p:sp>
        </mc:Choice>
        <mc:Fallback xmlns="">
          <p:sp>
            <p:nvSpPr>
              <p:cNvPr id="28" name="Rectángulo 27">
                <a:extLst>
                  <a:ext uri="{FF2B5EF4-FFF2-40B4-BE49-F238E27FC236}">
                    <a16:creationId xmlns:a16="http://schemas.microsoft.com/office/drawing/2014/main" id="{6D25BFEE-FB9E-47D4-9CC1-4521E7E60830}"/>
                  </a:ext>
                </a:extLst>
              </p:cNvPr>
              <p:cNvSpPr>
                <a:spLocks noRot="1" noChangeAspect="1" noMove="1" noResize="1" noEditPoints="1" noAdjustHandles="1" noChangeArrowheads="1" noChangeShapeType="1" noTextEdit="1"/>
              </p:cNvSpPr>
              <p:nvPr/>
            </p:nvSpPr>
            <p:spPr>
              <a:xfrm>
                <a:off x="4566903" y="1050250"/>
                <a:ext cx="3431910" cy="657616"/>
              </a:xfrm>
              <a:prstGeom prst="rect">
                <a:avLst/>
              </a:prstGeom>
              <a:blipFill>
                <a:blip r:embed="rId3"/>
                <a:stretch>
                  <a:fillRect/>
                </a:stretch>
              </a:blipFill>
            </p:spPr>
            <p:txBody>
              <a:bodyPr/>
              <a:lstStyle/>
              <a:p>
                <a:r>
                  <a:rPr lang="es-ES">
                    <a:noFill/>
                  </a:rPr>
                  <a:t> </a:t>
                </a:r>
              </a:p>
            </p:txBody>
          </p:sp>
        </mc:Fallback>
      </mc:AlternateContent>
      <p:pic>
        <p:nvPicPr>
          <p:cNvPr id="29" name="Imagen 28">
            <a:extLst>
              <a:ext uri="{FF2B5EF4-FFF2-40B4-BE49-F238E27FC236}">
                <a16:creationId xmlns:a16="http://schemas.microsoft.com/office/drawing/2014/main" id="{A522F774-93FA-497E-BF20-9770005EC636}"/>
              </a:ext>
            </a:extLst>
          </p:cNvPr>
          <p:cNvPicPr>
            <a:picLocks noChangeAspect="1"/>
          </p:cNvPicPr>
          <p:nvPr/>
        </p:nvPicPr>
        <p:blipFill>
          <a:blip r:embed="rId4"/>
          <a:stretch>
            <a:fillRect/>
          </a:stretch>
        </p:blipFill>
        <p:spPr>
          <a:xfrm>
            <a:off x="532891" y="2458952"/>
            <a:ext cx="3934437" cy="1425746"/>
          </a:xfrm>
          <a:prstGeom prst="rect">
            <a:avLst/>
          </a:prstGeom>
        </p:spPr>
      </p:pic>
      <mc:AlternateContent xmlns:mc="http://schemas.openxmlformats.org/markup-compatibility/2006" xmlns:a14="http://schemas.microsoft.com/office/drawing/2010/main">
        <mc:Choice Requires="a14">
          <p:sp>
            <p:nvSpPr>
              <p:cNvPr id="49" name="Rectángulo 48">
                <a:extLst>
                  <a:ext uri="{FF2B5EF4-FFF2-40B4-BE49-F238E27FC236}">
                    <a16:creationId xmlns:a16="http://schemas.microsoft.com/office/drawing/2014/main" id="{D14B5F9D-A593-4D51-96FD-79D331B4F3B0}"/>
                  </a:ext>
                </a:extLst>
              </p:cNvPr>
              <p:cNvSpPr/>
              <p:nvPr/>
            </p:nvSpPr>
            <p:spPr>
              <a:xfrm>
                <a:off x="5049822" y="2458952"/>
                <a:ext cx="2466071" cy="66665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𝑎𝑎</m:t>
                          </m:r>
                          <m:r>
                            <a:rPr lang="es-ES" b="0" i="1" smtClean="0">
                              <a:latin typeface="Cambria Math" panose="02040503050406030204" pitchFamily="18" charset="0"/>
                            </a:rPr>
                            <m:t>′</m:t>
                          </m:r>
                        </m:sub>
                      </m:sSub>
                      <m:r>
                        <a:rPr lang="es-ES" b="0" i="1" smtClean="0">
                          <a:latin typeface="Cambria Math" panose="02040503050406030204" pitchFamily="18" charset="0"/>
                        </a:rPr>
                        <m:t>=</m:t>
                      </m:r>
                      <m:f>
                        <m:fPr>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1</m:t>
                              </m:r>
                            </m:sub>
                          </m:sSub>
                          <m:r>
                            <a:rPr lang="es-ES" b="0" i="1"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b="0" i="1" smtClean="0">
                              <a:latin typeface="Cambria Math" panose="02040503050406030204" pitchFamily="18" charset="0"/>
                            </a:rPr>
                            <m:t>)</m:t>
                          </m:r>
                        </m:num>
                        <m:den>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3</m:t>
                              </m:r>
                            </m:sub>
                          </m:sSub>
                        </m:den>
                      </m:f>
                    </m:oMath>
                  </m:oMathPara>
                </a14:m>
                <a:endParaRPr lang="es-ES" b="0" i="1" dirty="0">
                  <a:latin typeface="Cambria Math" panose="02040503050406030204" pitchFamily="18" charset="0"/>
                </a:endParaRPr>
              </a:p>
            </p:txBody>
          </p:sp>
        </mc:Choice>
        <mc:Fallback xmlns="">
          <p:sp>
            <p:nvSpPr>
              <p:cNvPr id="49" name="Rectángulo 48">
                <a:extLst>
                  <a:ext uri="{FF2B5EF4-FFF2-40B4-BE49-F238E27FC236}">
                    <a16:creationId xmlns:a16="http://schemas.microsoft.com/office/drawing/2014/main" id="{D14B5F9D-A593-4D51-96FD-79D331B4F3B0}"/>
                  </a:ext>
                </a:extLst>
              </p:cNvPr>
              <p:cNvSpPr>
                <a:spLocks noRot="1" noChangeAspect="1" noMove="1" noResize="1" noEditPoints="1" noAdjustHandles="1" noChangeArrowheads="1" noChangeShapeType="1" noTextEdit="1"/>
              </p:cNvSpPr>
              <p:nvPr/>
            </p:nvSpPr>
            <p:spPr>
              <a:xfrm>
                <a:off x="5049822" y="2458952"/>
                <a:ext cx="2466071" cy="666657"/>
              </a:xfrm>
              <a:prstGeom prst="rect">
                <a:avLst/>
              </a:prstGeom>
              <a:blipFill>
                <a:blip r:embed="rId5"/>
                <a:stretch>
                  <a:fillRect/>
                </a:stretch>
              </a:blipFill>
            </p:spPr>
            <p:txBody>
              <a:bodyPr/>
              <a:lstStyle/>
              <a:p>
                <a:r>
                  <a:rPr lang="es-ES">
                    <a:noFill/>
                  </a:rPr>
                  <a:t> </a:t>
                </a:r>
              </a:p>
            </p:txBody>
          </p:sp>
        </mc:Fallback>
      </mc:AlternateContent>
      <p:sp>
        <p:nvSpPr>
          <p:cNvPr id="36" name="CuadroTexto 35">
            <a:extLst>
              <a:ext uri="{FF2B5EF4-FFF2-40B4-BE49-F238E27FC236}">
                <a16:creationId xmlns:a16="http://schemas.microsoft.com/office/drawing/2014/main" id="{656A8C0D-FDCB-407B-ADC2-CE8835ECD78B}"/>
              </a:ext>
            </a:extLst>
          </p:cNvPr>
          <p:cNvSpPr txBox="1"/>
          <p:nvPr/>
        </p:nvSpPr>
        <p:spPr>
          <a:xfrm>
            <a:off x="6070299" y="1874177"/>
            <a:ext cx="425116" cy="584775"/>
          </a:xfrm>
          <a:prstGeom prst="rect">
            <a:avLst/>
          </a:prstGeom>
          <a:noFill/>
        </p:spPr>
        <p:txBody>
          <a:bodyPr wrap="none" rtlCol="0">
            <a:spAutoFit/>
          </a:bodyPr>
          <a:lstStyle/>
          <a:p>
            <a:r>
              <a:rPr lang="es-ES" sz="3200" dirty="0"/>
              <a:t>+</a:t>
            </a:r>
          </a:p>
        </p:txBody>
      </p:sp>
      <mc:AlternateContent xmlns:mc="http://schemas.openxmlformats.org/markup-compatibility/2006" xmlns:a14="http://schemas.microsoft.com/office/drawing/2010/main">
        <mc:Choice Requires="a14">
          <p:sp>
            <p:nvSpPr>
              <p:cNvPr id="40" name="Rectángulo 39">
                <a:extLst>
                  <a:ext uri="{FF2B5EF4-FFF2-40B4-BE49-F238E27FC236}">
                    <a16:creationId xmlns:a16="http://schemas.microsoft.com/office/drawing/2014/main" id="{00C43788-3360-46BD-9EF8-21955EF5A5C3}"/>
                  </a:ext>
                </a:extLst>
              </p:cNvPr>
              <p:cNvSpPr/>
              <p:nvPr/>
            </p:nvSpPr>
            <p:spPr>
              <a:xfrm>
                <a:off x="4779460" y="4272359"/>
                <a:ext cx="3431910" cy="66665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𝑎𝑎</m:t>
                          </m:r>
                          <m:r>
                            <a:rPr lang="es-ES" b="0" i="1" smtClean="0">
                              <a:latin typeface="Cambria Math" panose="02040503050406030204" pitchFamily="18" charset="0"/>
                            </a:rPr>
                            <m:t>′</m:t>
                          </m:r>
                        </m:sub>
                      </m:sSub>
                      <m:r>
                        <a:rPr lang="es-ES" b="0" i="1" smtClean="0">
                          <a:latin typeface="Cambria Math" panose="02040503050406030204" pitchFamily="18" charset="0"/>
                        </a:rPr>
                        <m:t>=</m:t>
                      </m:r>
                      <m:f>
                        <m:fPr>
                          <m:ctrlPr>
                            <a:rPr lang="pt-BR" i="1" dirty="0" smtClean="0">
                              <a:latin typeface="Cambria Math" panose="02040503050406030204" pitchFamily="18" charset="0"/>
                            </a:rPr>
                          </m:ctrlPr>
                        </m:fPr>
                        <m:num>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3</m:t>
                              </m:r>
                            </m:sub>
                          </m:sSub>
                          <m:sSub>
                            <m:sSubPr>
                              <m:ctrlPr>
                                <a:rPr lang="es-ES" b="0" i="1" dirty="0" smtClean="0">
                                  <a:latin typeface="Cambria Math" panose="02040503050406030204" pitchFamily="18" charset="0"/>
                                </a:rPr>
                              </m:ctrlPr>
                            </m:sSubPr>
                            <m:e>
                              <m:r>
                                <a:rPr lang="pt-BR" i="1" dirty="0" smtClean="0">
                                  <a:latin typeface="Cambria Math" panose="02040503050406030204" pitchFamily="18" charset="0"/>
                                </a:rPr>
                                <m:t>𝑅</m:t>
                              </m:r>
                            </m:e>
                            <m:sub>
                              <m:r>
                                <a:rPr lang="pt-BR" i="1" dirty="0" smtClean="0">
                                  <a:latin typeface="Cambria Math" panose="02040503050406030204" pitchFamily="18" charset="0"/>
                                </a:rPr>
                                <m:t>1</m:t>
                              </m:r>
                            </m:sub>
                          </m:sSub>
                          <m:sSub>
                            <m:sSubPr>
                              <m:ctrlPr>
                                <a:rPr lang="pt-BR" i="1" dirty="0">
                                  <a:latin typeface="Cambria Math" panose="02040503050406030204" pitchFamily="18" charset="0"/>
                                </a:rPr>
                              </m:ctrlPr>
                            </m:sSubPr>
                            <m:e>
                              <m:r>
                                <a:rPr lang="es-ES" i="1" dirty="0">
                                  <a:latin typeface="Cambria Math" panose="02040503050406030204" pitchFamily="18" charset="0"/>
                                </a:rPr>
                                <m:t>𝐼</m:t>
                              </m:r>
                            </m:e>
                            <m:sub>
                              <m:r>
                                <a:rPr lang="es-ES" b="0" i="1" dirty="0" smtClean="0">
                                  <a:latin typeface="Cambria Math" panose="02040503050406030204" pitchFamily="18" charset="0"/>
                                </a:rPr>
                                <m:t>1</m:t>
                              </m:r>
                            </m:sub>
                          </m:sSub>
                          <m:r>
                            <a:rPr lang="es-ES" b="0" i="1" dirty="0"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a:latin typeface="Cambria Math" panose="02040503050406030204" pitchFamily="18" charset="0"/>
                            </a:rPr>
                            <m:t>)</m:t>
                          </m:r>
                        </m:num>
                        <m:den>
                          <m:r>
                            <a:rPr lang="pt-BR" i="1" dirty="0" smtClean="0">
                              <a:latin typeface="Cambria Math" panose="02040503050406030204" pitchFamily="18" charset="0"/>
                            </a:rPr>
                            <m:t> </m:t>
                          </m:r>
                          <m:sSub>
                            <m:sSubPr>
                              <m:ctrlPr>
                                <a:rPr lang="es-ES" b="0" i="1" dirty="0" smtClean="0">
                                  <a:latin typeface="Cambria Math" panose="02040503050406030204" pitchFamily="18" charset="0"/>
                                </a:rPr>
                              </m:ctrlPr>
                            </m:sSubPr>
                            <m:e>
                              <m:r>
                                <a:rPr lang="pt-BR" i="1" dirty="0" smtClean="0">
                                  <a:latin typeface="Cambria Math" panose="02040503050406030204" pitchFamily="18" charset="0"/>
                                </a:rPr>
                                <m:t>𝑅</m:t>
                              </m:r>
                            </m:e>
                            <m:sub>
                              <m:r>
                                <a:rPr lang="pt-BR" i="1" dirty="0" smtClean="0">
                                  <a:latin typeface="Cambria Math" panose="02040503050406030204" pitchFamily="18" charset="0"/>
                                </a:rPr>
                                <m:t>1</m:t>
                              </m:r>
                            </m:sub>
                          </m:sSub>
                          <m:r>
                            <a:rPr lang="pt-BR" i="1" dirty="0" smtClean="0">
                              <a:latin typeface="Cambria Math" panose="02040503050406030204" pitchFamily="18" charset="0"/>
                            </a:rPr>
                            <m:t>+ </m:t>
                          </m:r>
                          <m:sSub>
                            <m:sSubPr>
                              <m:ctrlPr>
                                <a:rPr lang="es-ES" b="0" i="1" dirty="0" smtClean="0">
                                  <a:latin typeface="Cambria Math" panose="02040503050406030204" pitchFamily="18" charset="0"/>
                                </a:rPr>
                              </m:ctrlPr>
                            </m:sSubPr>
                            <m:e>
                              <m:r>
                                <a:rPr lang="pt-BR" i="1" dirty="0">
                                  <a:latin typeface="Cambria Math" panose="02040503050406030204" pitchFamily="18" charset="0"/>
                                </a:rPr>
                                <m:t>𝑅</m:t>
                              </m:r>
                            </m:e>
                            <m:sub>
                              <m:r>
                                <a:rPr lang="pt-BR" i="1" dirty="0">
                                  <a:latin typeface="Cambria Math" panose="02040503050406030204" pitchFamily="18" charset="0"/>
                                </a:rPr>
                                <m:t>2</m:t>
                              </m:r>
                            </m:sub>
                          </m:sSub>
                          <m:r>
                            <a:rPr lang="pt-BR" i="1" dirty="0">
                              <a:latin typeface="Cambria Math" panose="02040503050406030204" pitchFamily="18" charset="0"/>
                            </a:rPr>
                            <m:t> </m:t>
                          </m:r>
                          <m:r>
                            <a:rPr lang="pt-BR" i="1" dirty="0" smtClean="0">
                              <a:latin typeface="Cambria Math" panose="02040503050406030204" pitchFamily="18" charset="0"/>
                            </a:rPr>
                            <m:t>+ </m:t>
                          </m:r>
                          <m:sSub>
                            <m:sSubPr>
                              <m:ctrlPr>
                                <a:rPr lang="es-ES" b="0" i="1" dirty="0" smtClean="0">
                                  <a:latin typeface="Cambria Math" panose="02040503050406030204" pitchFamily="18" charset="0"/>
                                </a:rPr>
                              </m:ctrlPr>
                            </m:sSubPr>
                            <m:e>
                              <m:r>
                                <a:rPr lang="pt-BR" i="1" dirty="0" smtClean="0">
                                  <a:latin typeface="Cambria Math" panose="02040503050406030204" pitchFamily="18" charset="0"/>
                                </a:rPr>
                                <m:t>𝑅</m:t>
                              </m:r>
                            </m:e>
                            <m:sub>
                              <m:r>
                                <a:rPr lang="pt-BR" i="1" dirty="0" smtClean="0">
                                  <a:latin typeface="Cambria Math" panose="02040503050406030204" pitchFamily="18" charset="0"/>
                                </a:rPr>
                                <m:t>3</m:t>
                              </m:r>
                            </m:sub>
                          </m:sSub>
                        </m:den>
                      </m:f>
                    </m:oMath>
                  </m:oMathPara>
                </a14:m>
                <a:endParaRPr lang="es-ES" dirty="0"/>
              </a:p>
            </p:txBody>
          </p:sp>
        </mc:Choice>
        <mc:Fallback xmlns="">
          <p:sp>
            <p:nvSpPr>
              <p:cNvPr id="40" name="Rectángulo 39">
                <a:extLst>
                  <a:ext uri="{FF2B5EF4-FFF2-40B4-BE49-F238E27FC236}">
                    <a16:creationId xmlns:a16="http://schemas.microsoft.com/office/drawing/2014/main" id="{00C43788-3360-46BD-9EF8-21955EF5A5C3}"/>
                  </a:ext>
                </a:extLst>
              </p:cNvPr>
              <p:cNvSpPr>
                <a:spLocks noRot="1" noChangeAspect="1" noMove="1" noResize="1" noEditPoints="1" noAdjustHandles="1" noChangeArrowheads="1" noChangeShapeType="1" noTextEdit="1"/>
              </p:cNvSpPr>
              <p:nvPr/>
            </p:nvSpPr>
            <p:spPr>
              <a:xfrm>
                <a:off x="4779460" y="4272359"/>
                <a:ext cx="3431910" cy="666657"/>
              </a:xfrm>
              <a:prstGeom prst="rect">
                <a:avLst/>
              </a:prstGeom>
              <a:blipFill>
                <a:blip r:embed="rId6"/>
                <a:stretch>
                  <a:fillRect/>
                </a:stretch>
              </a:blipFill>
            </p:spPr>
            <p:txBody>
              <a:bodyPr/>
              <a:lstStyle/>
              <a:p>
                <a:r>
                  <a:rPr lang="es-ES">
                    <a:noFill/>
                  </a:rPr>
                  <a:t> </a:t>
                </a:r>
              </a:p>
            </p:txBody>
          </p:sp>
        </mc:Fallback>
      </mc:AlternateContent>
      <p:pic>
        <p:nvPicPr>
          <p:cNvPr id="44" name="Imagen 43">
            <a:extLst>
              <a:ext uri="{FF2B5EF4-FFF2-40B4-BE49-F238E27FC236}">
                <a16:creationId xmlns:a16="http://schemas.microsoft.com/office/drawing/2014/main" id="{18184798-8E5B-4411-9A53-FDEE4107A281}"/>
              </a:ext>
            </a:extLst>
          </p:cNvPr>
          <p:cNvPicPr>
            <a:picLocks noChangeAspect="1"/>
          </p:cNvPicPr>
          <p:nvPr/>
        </p:nvPicPr>
        <p:blipFill>
          <a:blip r:embed="rId7"/>
          <a:stretch>
            <a:fillRect/>
          </a:stretch>
        </p:blipFill>
        <p:spPr>
          <a:xfrm>
            <a:off x="331695" y="3774660"/>
            <a:ext cx="4373453" cy="1662053"/>
          </a:xfrm>
          <a:prstGeom prst="rect">
            <a:avLst/>
          </a:prstGeom>
        </p:spPr>
      </p:pic>
      <p:sp>
        <p:nvSpPr>
          <p:cNvPr id="9" name="Marcador de número de diapositiva 1">
            <a:extLst>
              <a:ext uri="{FF2B5EF4-FFF2-40B4-BE49-F238E27FC236}">
                <a16:creationId xmlns:a16="http://schemas.microsoft.com/office/drawing/2014/main" id="{C579A905-5E72-4ED4-9D75-6DB472ABDF9A}"/>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16</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96573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ACB48FB3-A833-48DF-8DBD-23ED13FA6905}"/>
              </a:ext>
            </a:extLst>
          </p:cNvPr>
          <p:cNvSpPr>
            <a:spLocks noGrp="1"/>
          </p:cNvSpPr>
          <p:nvPr>
            <p:ph type="sldNum" sz="quarter" idx="11"/>
          </p:nvPr>
        </p:nvSpPr>
        <p:spPr bwMode="auto">
          <a:xfrm>
            <a:off x="8675688" y="0"/>
            <a:ext cx="5715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itchFamily="-84" charset="0"/>
                <a:ea typeface="ＭＳ Ｐゴシック" pitchFamily="-84" charset="-128"/>
                <a:cs typeface="+mn-cs"/>
              </a:defRPr>
            </a:lvl1pPr>
            <a:lvl2pPr marL="457200" algn="l" rtl="0" eaLnBrk="0" fontAlgn="base" hangingPunct="0">
              <a:spcBef>
                <a:spcPct val="0"/>
              </a:spcBef>
              <a:spcAft>
                <a:spcPct val="0"/>
              </a:spcAft>
              <a:defRPr sz="2400" kern="1200">
                <a:solidFill>
                  <a:schemeClr val="tx1"/>
                </a:solidFill>
                <a:latin typeface="Times" pitchFamily="-84"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Times" pitchFamily="-84"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Times" pitchFamily="-84"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Times" pitchFamily="-84" charset="0"/>
                <a:ea typeface="ＭＳ Ｐゴシック" pitchFamily="-84" charset="-128"/>
                <a:cs typeface="+mn-cs"/>
              </a:defRPr>
            </a:lvl5pPr>
            <a:lvl6pPr marL="2286000" algn="l" defTabSz="914400" rtl="0" eaLnBrk="1" latinLnBrk="0" hangingPunct="1">
              <a:defRPr sz="2400" kern="1200">
                <a:solidFill>
                  <a:schemeClr val="tx1"/>
                </a:solidFill>
                <a:latin typeface="Times" pitchFamily="-84" charset="0"/>
                <a:ea typeface="ＭＳ Ｐゴシック" pitchFamily="-84" charset="-128"/>
                <a:cs typeface="+mn-cs"/>
              </a:defRPr>
            </a:lvl6pPr>
            <a:lvl7pPr marL="2743200" algn="l" defTabSz="914400" rtl="0" eaLnBrk="1" latinLnBrk="0" hangingPunct="1">
              <a:defRPr sz="2400" kern="1200">
                <a:solidFill>
                  <a:schemeClr val="tx1"/>
                </a:solidFill>
                <a:latin typeface="Times" pitchFamily="-84" charset="0"/>
                <a:ea typeface="ＭＳ Ｐゴシック" pitchFamily="-84" charset="-128"/>
                <a:cs typeface="+mn-cs"/>
              </a:defRPr>
            </a:lvl7pPr>
            <a:lvl8pPr marL="3200400" algn="l" defTabSz="914400" rtl="0" eaLnBrk="1" latinLnBrk="0" hangingPunct="1">
              <a:defRPr sz="2400" kern="1200">
                <a:solidFill>
                  <a:schemeClr val="tx1"/>
                </a:solidFill>
                <a:latin typeface="Times" pitchFamily="-84" charset="0"/>
                <a:ea typeface="ＭＳ Ｐゴシック" pitchFamily="-84" charset="-128"/>
                <a:cs typeface="+mn-cs"/>
              </a:defRPr>
            </a:lvl8pPr>
            <a:lvl9pPr marL="3657600" algn="l" defTabSz="914400" rtl="0" eaLnBrk="1" latinLnBrk="0" hangingPunct="1">
              <a:defRPr sz="2400" kern="1200">
                <a:solidFill>
                  <a:schemeClr val="tx1"/>
                </a:solidFill>
                <a:latin typeface="Times" pitchFamily="-84" charset="0"/>
                <a:ea typeface="ＭＳ Ｐゴシック" pitchFamily="-84" charset="-128"/>
                <a:cs typeface="+mn-cs"/>
              </a:defRPr>
            </a:lvl9pPr>
          </a:lstStyle>
          <a:p>
            <a:fld id="{C9C6D99E-ED93-4CFA-998F-63AF820EDD52}" type="slidenum">
              <a:rPr lang="es-ES_tradnl" smtClean="0"/>
              <a:pPr/>
              <a:t>160</a:t>
            </a:fld>
            <a:endParaRPr lang="es-ES_tradnl"/>
          </a:p>
        </p:txBody>
      </p:sp>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4ECF8E95-569C-41BE-8552-501F3FF1BC5E}"/>
                  </a:ext>
                </a:extLst>
              </p:cNvPr>
              <p:cNvSpPr/>
              <p:nvPr/>
            </p:nvSpPr>
            <p:spPr>
              <a:xfrm>
                <a:off x="330692" y="736292"/>
                <a:ext cx="1734392" cy="94801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b="1" smtClean="0">
                          <a:latin typeface="Cambria Math" panose="02040503050406030204" pitchFamily="18" charset="0"/>
                        </a:rPr>
                        <m:t>𝐏𝐫𝐨𝐛𝐥𝐞𝐦𝐚</m:t>
                      </m:r>
                      <m:r>
                        <a:rPr lang="es-ES" b="0" i="0" smtClean="0">
                          <a:latin typeface="Cambria Math" panose="02040503050406030204" pitchFamily="18" charset="0"/>
                        </a:rPr>
                        <m:t> </m:t>
                      </m:r>
                      <m:r>
                        <a:rPr lang="es-ES" b="1" i="0" smtClean="0">
                          <a:latin typeface="Cambria Math" panose="02040503050406030204" pitchFamily="18" charset="0"/>
                        </a:rPr>
                        <m:t>𝟒</m:t>
                      </m:r>
                      <m:r>
                        <a:rPr lang="es-ES" b="0" i="0" smtClean="0">
                          <a:latin typeface="Cambria Math" panose="02040503050406030204" pitchFamily="18" charset="0"/>
                        </a:rPr>
                        <m:t>. </m:t>
                      </m:r>
                      <m:r>
                        <m:rPr>
                          <m:sty m:val="p"/>
                        </m:rPr>
                        <a:rPr lang="es-ES" b="0" i="0" smtClean="0">
                          <a:latin typeface="Cambria Math" panose="02040503050406030204" pitchFamily="18" charset="0"/>
                        </a:rPr>
                        <m:t>Para</m:t>
                      </m:r>
                      <m:r>
                        <a:rPr lang="es-ES" b="0" i="0" smtClean="0">
                          <a:latin typeface="Cambria Math" panose="02040503050406030204" pitchFamily="18" charset="0"/>
                        </a:rPr>
                        <m:t> </m:t>
                      </m:r>
                      <m:r>
                        <m:rPr>
                          <m:sty m:val="p"/>
                        </m:rPr>
                        <a:rPr lang="es-ES" b="0" i="0" smtClean="0">
                          <a:latin typeface="Cambria Math" panose="02040503050406030204" pitchFamily="18" charset="0"/>
                        </a:rPr>
                        <m:t>el</m:t>
                      </m:r>
                      <m:r>
                        <a:rPr lang="es-ES" b="0" i="0" smtClean="0">
                          <a:latin typeface="Cambria Math" panose="02040503050406030204" pitchFamily="18" charset="0"/>
                        </a:rPr>
                        <m:t> </m:t>
                      </m:r>
                      <m:r>
                        <m:rPr>
                          <m:sty m:val="p"/>
                        </m:rPr>
                        <a:rPr lang="es-ES" b="0" i="0" smtClean="0">
                          <a:latin typeface="Cambria Math" panose="02040503050406030204" pitchFamily="18" charset="0"/>
                        </a:rPr>
                        <m:t>diagrama</m:t>
                      </m:r>
                      <m:r>
                        <a:rPr lang="es-ES" b="0" i="0" smtClean="0">
                          <a:latin typeface="Cambria Math" panose="02040503050406030204" pitchFamily="18" charset="0"/>
                        </a:rPr>
                        <m:t> </m:t>
                      </m:r>
                      <m:r>
                        <m:rPr>
                          <m:sty m:val="p"/>
                        </m:rPr>
                        <a:rPr lang="es-ES" b="0" i="0" smtClean="0">
                          <a:latin typeface="Cambria Math" panose="02040503050406030204" pitchFamily="18" charset="0"/>
                        </a:rPr>
                        <m:t>de</m:t>
                      </m:r>
                      <m:r>
                        <a:rPr lang="es-ES" b="0" i="0" smtClean="0">
                          <a:latin typeface="Cambria Math" panose="02040503050406030204" pitchFamily="18" charset="0"/>
                        </a:rPr>
                        <m:t> </m:t>
                      </m:r>
                      <m:r>
                        <m:rPr>
                          <m:sty m:val="p"/>
                        </m:rPr>
                        <a:rPr lang="es-ES" b="0" i="0" smtClean="0">
                          <a:latin typeface="Cambria Math" panose="02040503050406030204" pitchFamily="18" charset="0"/>
                        </a:rPr>
                        <m:t>bloques</m:t>
                      </m:r>
                      <m:r>
                        <a:rPr lang="es-ES" b="0" i="0" smtClean="0">
                          <a:latin typeface="Cambria Math" panose="02040503050406030204" pitchFamily="18" charset="0"/>
                        </a:rPr>
                        <m:t> </m:t>
                      </m:r>
                      <m:r>
                        <m:rPr>
                          <m:sty m:val="p"/>
                        </m:rPr>
                        <a:rPr lang="es-ES" b="0" i="0" smtClean="0">
                          <a:latin typeface="Cambria Math" panose="02040503050406030204" pitchFamily="18" charset="0"/>
                        </a:rPr>
                        <m:t>de</m:t>
                      </m:r>
                      <m:r>
                        <a:rPr lang="es-ES" b="0" i="0" smtClean="0">
                          <a:latin typeface="Cambria Math" panose="02040503050406030204" pitchFamily="18" charset="0"/>
                        </a:rPr>
                        <m:t> </m:t>
                      </m:r>
                      <m:r>
                        <m:rPr>
                          <m:sty m:val="p"/>
                        </m:rPr>
                        <a:rPr lang="es-ES" b="0" i="0" smtClean="0">
                          <a:latin typeface="Cambria Math" panose="02040503050406030204" pitchFamily="18" charset="0"/>
                        </a:rPr>
                        <m:t>la</m:t>
                      </m:r>
                      <m:r>
                        <a:rPr lang="es-ES" b="0" i="0" smtClean="0">
                          <a:latin typeface="Cambria Math" panose="02040503050406030204" pitchFamily="18" charset="0"/>
                        </a:rPr>
                        <m:t> </m:t>
                      </m:r>
                      <m:r>
                        <m:rPr>
                          <m:sty m:val="p"/>
                        </m:rPr>
                        <a:rPr lang="es-ES" b="0" i="0" smtClean="0">
                          <a:latin typeface="Cambria Math" panose="02040503050406030204" pitchFamily="18" charset="0"/>
                        </a:rPr>
                        <m:t>figura</m:t>
                      </m:r>
                      <m:r>
                        <a:rPr lang="es-ES" b="0" i="0" smtClean="0">
                          <a:latin typeface="Cambria Math" panose="02040503050406030204" pitchFamily="18" charset="0"/>
                        </a:rPr>
                        <m:t>, </m:t>
                      </m:r>
                      <m:r>
                        <m:rPr>
                          <m:sty m:val="p"/>
                        </m:rPr>
                        <a:rPr lang="es-ES" b="0" i="0" smtClean="0">
                          <a:latin typeface="Cambria Math" panose="02040503050406030204" pitchFamily="18" charset="0"/>
                        </a:rPr>
                        <m:t>encontrar</m:t>
                      </m:r>
                      <m:r>
                        <a:rPr lang="es-ES" b="0" i="0" smtClean="0">
                          <a:latin typeface="Cambria Math" panose="02040503050406030204" pitchFamily="18" charset="0"/>
                        </a:rPr>
                        <m:t> </m:t>
                      </m:r>
                      <m:sSub>
                        <m:sSubPr>
                          <m:ctrlPr>
                            <a:rPr lang="es-ES" b="0" i="1" smtClean="0">
                              <a:latin typeface="Cambria Math" panose="02040503050406030204" pitchFamily="18" charset="0"/>
                            </a:rPr>
                          </m:ctrlPr>
                        </m:sSubPr>
                        <m:e>
                          <m:r>
                            <m:rPr>
                              <m:sty m:val="p"/>
                            </m:rPr>
                            <a:rPr lang="es-ES" b="0" i="0" smtClean="0">
                              <a:latin typeface="Cambria Math" panose="02040503050406030204" pitchFamily="18" charset="0"/>
                            </a:rPr>
                            <m:t>G</m:t>
                          </m:r>
                        </m:e>
                        <m:sub>
                          <m:r>
                            <m:rPr>
                              <m:sty m:val="p"/>
                            </m:rPr>
                            <a:rPr lang="es-ES" b="0" i="0" smtClean="0">
                              <a:latin typeface="Cambria Math" panose="02040503050406030204" pitchFamily="18" charset="0"/>
                            </a:rPr>
                            <m:t>eq</m:t>
                          </m:r>
                        </m:sub>
                      </m:sSub>
                      <m:r>
                        <m:rPr>
                          <m:sty m:val="p"/>
                        </m:rPr>
                        <a:rPr lang="es-ES" b="0" i="0" smtClean="0">
                          <a:latin typeface="Cambria Math" panose="02040503050406030204" pitchFamily="18" charset="0"/>
                        </a:rPr>
                        <m:t>y</m:t>
                      </m:r>
                      <m:r>
                        <a:rPr lang="es-ES" b="0" i="0" smtClean="0">
                          <a:latin typeface="Cambria Math" panose="02040503050406030204" pitchFamily="18" charset="0"/>
                        </a:rPr>
                        <m:t> </m:t>
                      </m:r>
                      <m:sSub>
                        <m:sSubPr>
                          <m:ctrlPr>
                            <a:rPr lang="es-ES" b="0" i="1" smtClean="0">
                              <a:latin typeface="Cambria Math" panose="02040503050406030204" pitchFamily="18" charset="0"/>
                            </a:rPr>
                          </m:ctrlPr>
                        </m:sSubPr>
                        <m:e>
                          <m:r>
                            <m:rPr>
                              <m:sty m:val="p"/>
                            </m:rPr>
                            <a:rPr lang="es-ES" b="0" i="0" smtClean="0">
                              <a:latin typeface="Cambria Math" panose="02040503050406030204" pitchFamily="18" charset="0"/>
                            </a:rPr>
                            <m:t>H</m:t>
                          </m:r>
                        </m:e>
                        <m:sub>
                          <m:r>
                            <m:rPr>
                              <m:sty m:val="p"/>
                            </m:rPr>
                            <a:rPr lang="es-ES" b="0" i="0" smtClean="0">
                              <a:latin typeface="Cambria Math" panose="02040503050406030204" pitchFamily="18" charset="0"/>
                            </a:rPr>
                            <m:t>eq</m:t>
                          </m:r>
                        </m:sub>
                      </m:sSub>
                      <m:r>
                        <a:rPr lang="es-ES" b="0" i="0" smtClean="0">
                          <a:latin typeface="Cambria Math" panose="02040503050406030204" pitchFamily="18" charset="0"/>
                        </a:rPr>
                        <m:t>. </m:t>
                      </m:r>
                    </m:oMath>
                  </m:oMathPara>
                </a14:m>
                <a:endParaRPr lang="es-ES" b="0" i="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lang="es-ES" b="0" i="0" smtClean="0">
                          <a:latin typeface="Cambria Math" panose="02040503050406030204" pitchFamily="18" charset="0"/>
                        </a:rPr>
                        <m:t>Calcular</m:t>
                      </m:r>
                      <m:r>
                        <a:rPr lang="es-ES" b="0" i="0" smtClean="0">
                          <a:latin typeface="Cambria Math" panose="02040503050406030204" pitchFamily="18" charset="0"/>
                        </a:rPr>
                        <m:t> </m:t>
                      </m:r>
                      <m:r>
                        <m:rPr>
                          <m:sty m:val="p"/>
                        </m:rPr>
                        <a:rPr lang="es-ES" b="0" i="0" smtClean="0">
                          <a:latin typeface="Cambria Math" panose="02040503050406030204" pitchFamily="18" charset="0"/>
                        </a:rPr>
                        <m:t>tambi</m:t>
                      </m:r>
                      <m:r>
                        <a:rPr lang="es-ES" b="0" i="0" smtClean="0">
                          <a:latin typeface="Cambria Math" panose="02040503050406030204" pitchFamily="18" charset="0"/>
                        </a:rPr>
                        <m:t>é</m:t>
                      </m:r>
                      <m:r>
                        <m:rPr>
                          <m:sty m:val="p"/>
                        </m:rPr>
                        <a:rPr lang="es-ES" b="0" i="0" smtClean="0">
                          <a:latin typeface="Cambria Math" panose="02040503050406030204" pitchFamily="18" charset="0"/>
                        </a:rPr>
                        <m:t>n</m:t>
                      </m:r>
                      <m:r>
                        <a:rPr lang="es-ES" b="0" i="0" smtClean="0">
                          <a:latin typeface="Cambria Math" panose="02040503050406030204" pitchFamily="18" charset="0"/>
                        </a:rPr>
                        <m:t> </m:t>
                      </m:r>
                      <m:r>
                        <m:rPr>
                          <m:sty m:val="p"/>
                        </m:rPr>
                        <a:rPr lang="es-ES" b="0" i="0" smtClean="0">
                          <a:latin typeface="Cambria Math" panose="02040503050406030204" pitchFamily="18" charset="0"/>
                        </a:rPr>
                        <m:t>la</m:t>
                      </m:r>
                      <m:r>
                        <a:rPr lang="es-ES" b="0" i="0" smtClean="0">
                          <a:latin typeface="Cambria Math" panose="02040503050406030204" pitchFamily="18" charset="0"/>
                        </a:rPr>
                        <m:t> </m:t>
                      </m:r>
                      <m:r>
                        <m:rPr>
                          <m:sty m:val="p"/>
                        </m:rPr>
                        <a:rPr lang="es-ES" b="0" i="0" smtClean="0">
                          <a:latin typeface="Cambria Math" panose="02040503050406030204" pitchFamily="18" charset="0"/>
                        </a:rPr>
                        <m:t>funci</m:t>
                      </m:r>
                      <m:r>
                        <a:rPr lang="es-ES" b="0" i="0" smtClean="0">
                          <a:latin typeface="Cambria Math" panose="02040503050406030204" pitchFamily="18" charset="0"/>
                        </a:rPr>
                        <m:t>ó</m:t>
                      </m:r>
                      <m:r>
                        <m:rPr>
                          <m:sty m:val="p"/>
                        </m:rPr>
                        <a:rPr lang="es-ES" b="0" i="0" smtClean="0">
                          <a:latin typeface="Cambria Math" panose="02040503050406030204" pitchFamily="18" charset="0"/>
                        </a:rPr>
                        <m:t>n</m:t>
                      </m:r>
                      <m:r>
                        <a:rPr lang="es-ES" b="0" i="0" smtClean="0">
                          <a:latin typeface="Cambria Math" panose="02040503050406030204" pitchFamily="18" charset="0"/>
                        </a:rPr>
                        <m:t> </m:t>
                      </m:r>
                      <m:r>
                        <m:rPr>
                          <m:sty m:val="p"/>
                        </m:rPr>
                        <a:rPr lang="es-ES" b="0" i="0" smtClean="0">
                          <a:latin typeface="Cambria Math" panose="02040503050406030204" pitchFamily="18" charset="0"/>
                        </a:rPr>
                        <m:t>de</m:t>
                      </m:r>
                      <m:r>
                        <a:rPr lang="es-ES" b="0" i="0" smtClean="0">
                          <a:latin typeface="Cambria Math" panose="02040503050406030204" pitchFamily="18" charset="0"/>
                        </a:rPr>
                        <m:t> </m:t>
                      </m:r>
                      <m:r>
                        <m:rPr>
                          <m:sty m:val="p"/>
                        </m:rPr>
                        <a:rPr lang="es-ES" b="0" i="0" smtClean="0">
                          <a:latin typeface="Cambria Math" panose="02040503050406030204" pitchFamily="18" charset="0"/>
                        </a:rPr>
                        <m:t>transferencia</m:t>
                      </m:r>
                      <m:r>
                        <a:rPr lang="es-ES" b="0" i="0" smtClean="0">
                          <a:latin typeface="Cambria Math" panose="02040503050406030204" pitchFamily="18" charset="0"/>
                        </a:rPr>
                        <m:t> </m:t>
                      </m:r>
                      <m:r>
                        <m:rPr>
                          <m:sty m:val="p"/>
                        </m:rPr>
                        <a:rPr lang="es-ES" b="0" i="0" smtClean="0">
                          <a:latin typeface="Cambria Math" panose="02040503050406030204" pitchFamily="18" charset="0"/>
                        </a:rPr>
                        <m:t>equivalente</m:t>
                      </m:r>
                      <m:r>
                        <a:rPr lang="es-ES" b="0" i="0" smtClean="0">
                          <a:latin typeface="Cambria Math" panose="02040503050406030204" pitchFamily="18" charset="0"/>
                        </a:rPr>
                        <m:t> </m:t>
                      </m:r>
                      <m:r>
                        <m:rPr>
                          <m:sty m:val="p"/>
                        </m:rPr>
                        <a:rPr lang="es-ES" b="0" i="0" smtClean="0">
                          <a:latin typeface="Cambria Math" panose="02040503050406030204" pitchFamily="18" charset="0"/>
                        </a:rPr>
                        <m:t>para</m:t>
                      </m:r>
                      <m:r>
                        <a:rPr lang="es-ES" b="0" i="0" smtClean="0">
                          <a:latin typeface="Cambria Math" panose="02040503050406030204" pitchFamily="18" charset="0"/>
                        </a:rPr>
                        <m:t> </m:t>
                      </m:r>
                      <m:r>
                        <m:rPr>
                          <m:sty m:val="p"/>
                        </m:rPr>
                        <a:rPr lang="es-ES" b="0" i="0" smtClean="0">
                          <a:latin typeface="Cambria Math" panose="02040503050406030204" pitchFamily="18" charset="0"/>
                        </a:rPr>
                        <m:t>que</m:t>
                      </m:r>
                      <m:r>
                        <a:rPr lang="es-ES" b="0" i="0" smtClean="0">
                          <a:latin typeface="Cambria Math" panose="02040503050406030204" pitchFamily="18" charset="0"/>
                        </a:rPr>
                        <m:t> </m:t>
                      </m:r>
                      <m:r>
                        <m:rPr>
                          <m:sty m:val="p"/>
                        </m:rPr>
                        <a:rPr lang="es-ES" b="0" i="0" smtClean="0">
                          <a:latin typeface="Cambria Math" panose="02040503050406030204" pitchFamily="18" charset="0"/>
                        </a:rPr>
                        <m:t>el</m:t>
                      </m:r>
                    </m:oMath>
                  </m:oMathPara>
                </a14:m>
                <a:endParaRPr lang="es-ES" b="0" i="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lang="es-ES" b="0" i="0" smtClean="0">
                          <a:latin typeface="Cambria Math" panose="02040503050406030204" pitchFamily="18" charset="0"/>
                        </a:rPr>
                        <m:t>sistema</m:t>
                      </m:r>
                      <m:r>
                        <a:rPr lang="es-ES" b="0" i="0" smtClean="0">
                          <a:latin typeface="Cambria Math" panose="02040503050406030204" pitchFamily="18" charset="0"/>
                        </a:rPr>
                        <m:t> </m:t>
                      </m:r>
                      <m:r>
                        <m:rPr>
                          <m:sty m:val="p"/>
                        </m:rPr>
                        <a:rPr lang="es-ES" b="0" i="0" smtClean="0">
                          <a:latin typeface="Cambria Math" panose="02040503050406030204" pitchFamily="18" charset="0"/>
                        </a:rPr>
                        <m:t>tenga</m:t>
                      </m:r>
                      <m:r>
                        <a:rPr lang="es-ES" b="0" i="0" smtClean="0">
                          <a:latin typeface="Cambria Math" panose="02040503050406030204" pitchFamily="18" charset="0"/>
                        </a:rPr>
                        <m:t> </m:t>
                      </m:r>
                      <m:r>
                        <m:rPr>
                          <m:sty m:val="p"/>
                        </m:rPr>
                        <a:rPr lang="es-ES" b="0" i="0" smtClean="0">
                          <a:latin typeface="Cambria Math" panose="02040503050406030204" pitchFamily="18" charset="0"/>
                        </a:rPr>
                        <m:t>realimentaci</m:t>
                      </m:r>
                      <m:r>
                        <a:rPr lang="es-ES" b="0" i="0" smtClean="0">
                          <a:latin typeface="Cambria Math" panose="02040503050406030204" pitchFamily="18" charset="0"/>
                        </a:rPr>
                        <m:t>ó</m:t>
                      </m:r>
                      <m:r>
                        <m:rPr>
                          <m:sty m:val="p"/>
                        </m:rPr>
                        <a:rPr lang="es-ES" b="0" i="0" smtClean="0">
                          <a:latin typeface="Cambria Math" panose="02040503050406030204" pitchFamily="18" charset="0"/>
                        </a:rPr>
                        <m:t>n</m:t>
                      </m:r>
                      <m:r>
                        <a:rPr lang="es-ES" b="0" i="0" smtClean="0">
                          <a:latin typeface="Cambria Math" panose="02040503050406030204" pitchFamily="18" charset="0"/>
                        </a:rPr>
                        <m:t> </m:t>
                      </m:r>
                      <m:r>
                        <m:rPr>
                          <m:sty m:val="p"/>
                        </m:rPr>
                        <a:rPr lang="es-ES" b="0" i="0" smtClean="0">
                          <a:latin typeface="Cambria Math" panose="02040503050406030204" pitchFamily="18" charset="0"/>
                        </a:rPr>
                        <m:t>unitaria</m:t>
                      </m:r>
                      <m:r>
                        <a:rPr lang="es-ES" b="0" i="0" smtClean="0">
                          <a:latin typeface="Cambria Math" panose="02040503050406030204" pitchFamily="18" charset="0"/>
                        </a:rPr>
                        <m:t>.</m:t>
                      </m:r>
                    </m:oMath>
                  </m:oMathPara>
                </a14:m>
                <a:endParaRPr lang="es-ES" dirty="0"/>
              </a:p>
            </p:txBody>
          </p:sp>
        </mc:Choice>
        <mc:Fallback xmlns="">
          <p:sp>
            <p:nvSpPr>
              <p:cNvPr id="7" name="Rectángulo 6">
                <a:extLst>
                  <a:ext uri="{FF2B5EF4-FFF2-40B4-BE49-F238E27FC236}">
                    <a16:creationId xmlns:a16="http://schemas.microsoft.com/office/drawing/2014/main" id="{4ECF8E95-569C-41BE-8552-501F3FF1BC5E}"/>
                  </a:ext>
                </a:extLst>
              </p:cNvPr>
              <p:cNvSpPr>
                <a:spLocks noRot="1" noChangeAspect="1" noMove="1" noResize="1" noEditPoints="1" noAdjustHandles="1" noChangeArrowheads="1" noChangeShapeType="1" noTextEdit="1"/>
              </p:cNvSpPr>
              <p:nvPr/>
            </p:nvSpPr>
            <p:spPr>
              <a:xfrm>
                <a:off x="330692" y="736292"/>
                <a:ext cx="1734392" cy="948016"/>
              </a:xfrm>
              <a:prstGeom prst="rect">
                <a:avLst/>
              </a:prstGeom>
              <a:blipFill>
                <a:blip r:embed="rId2"/>
                <a:stretch>
                  <a:fillRect r="-324561" b="-451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97C533BF-6D2C-4B7B-8CAB-C19A1DF71789}"/>
                  </a:ext>
                </a:extLst>
              </p:cNvPr>
              <p:cNvSpPr/>
              <p:nvPr/>
            </p:nvSpPr>
            <p:spPr>
              <a:xfrm>
                <a:off x="1113048" y="4506933"/>
                <a:ext cx="1733327"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s-ES" sz="1800" b="0" i="0" smtClean="0">
                          <a:latin typeface="Cambria Math" panose="02040503050406030204" pitchFamily="18" charset="0"/>
                        </a:rPr>
                        <m:t>Soluci</m:t>
                      </m:r>
                      <m:r>
                        <a:rPr lang="es-ES" sz="1800" b="0" i="0" smtClean="0">
                          <a:latin typeface="Cambria Math" panose="02040503050406030204" pitchFamily="18" charset="0"/>
                        </a:rPr>
                        <m:t>ó</m:t>
                      </m:r>
                      <m:r>
                        <m:rPr>
                          <m:sty m:val="p"/>
                        </m:rPr>
                        <a:rPr lang="es-ES" sz="1800" b="0" i="0" smtClean="0">
                          <a:latin typeface="Cambria Math" panose="02040503050406030204" pitchFamily="18" charset="0"/>
                        </a:rPr>
                        <m:t>n</m:t>
                      </m:r>
                      <m:r>
                        <a:rPr lang="es-ES" sz="1800" b="0" i="0" smtClean="0">
                          <a:latin typeface="Cambria Math" panose="02040503050406030204" pitchFamily="18" charset="0"/>
                        </a:rPr>
                        <m:t>:</m:t>
                      </m:r>
                    </m:oMath>
                  </m:oMathPara>
                </a14:m>
                <a:endParaRPr lang="es-ES" sz="1800" dirty="0"/>
              </a:p>
            </p:txBody>
          </p:sp>
        </mc:Choice>
        <mc:Fallback xmlns="">
          <p:sp>
            <p:nvSpPr>
              <p:cNvPr id="8" name="Rectángulo 7">
                <a:extLst>
                  <a:ext uri="{FF2B5EF4-FFF2-40B4-BE49-F238E27FC236}">
                    <a16:creationId xmlns:a16="http://schemas.microsoft.com/office/drawing/2014/main" id="{97C533BF-6D2C-4B7B-8CAB-C19A1DF71789}"/>
                  </a:ext>
                </a:extLst>
              </p:cNvPr>
              <p:cNvSpPr>
                <a:spLocks noRot="1" noChangeAspect="1" noMove="1" noResize="1" noEditPoints="1" noAdjustHandles="1" noChangeArrowheads="1" noChangeShapeType="1" noTextEdit="1"/>
              </p:cNvSpPr>
              <p:nvPr/>
            </p:nvSpPr>
            <p:spPr>
              <a:xfrm>
                <a:off x="1113048" y="4506933"/>
                <a:ext cx="1733327" cy="369332"/>
              </a:xfrm>
              <a:prstGeom prst="rect">
                <a:avLst/>
              </a:prstGeom>
              <a:blipFill>
                <a:blip r:embed="rId3"/>
                <a:stretch>
                  <a:fillRect/>
                </a:stretch>
              </a:blipFill>
            </p:spPr>
            <p:txBody>
              <a:bodyPr/>
              <a:lstStyle/>
              <a:p>
                <a:r>
                  <a:rPr lang="es-ES">
                    <a:noFill/>
                  </a:rPr>
                  <a:t> </a:t>
                </a:r>
              </a:p>
            </p:txBody>
          </p:sp>
        </mc:Fallback>
      </mc:AlternateContent>
      <p:pic>
        <p:nvPicPr>
          <p:cNvPr id="9" name="Imagen 8">
            <a:extLst>
              <a:ext uri="{FF2B5EF4-FFF2-40B4-BE49-F238E27FC236}">
                <a16:creationId xmlns:a16="http://schemas.microsoft.com/office/drawing/2014/main" id="{7B826B8F-598E-4F9E-9916-851E38791E21}"/>
              </a:ext>
            </a:extLst>
          </p:cNvPr>
          <p:cNvPicPr/>
          <p:nvPr/>
        </p:nvPicPr>
        <p:blipFill>
          <a:blip r:embed="rId4"/>
          <a:stretch>
            <a:fillRect/>
          </a:stretch>
        </p:blipFill>
        <p:spPr>
          <a:xfrm>
            <a:off x="1979712" y="1981736"/>
            <a:ext cx="5400040" cy="2120265"/>
          </a:xfrm>
          <a:prstGeom prst="rect">
            <a:avLst/>
          </a:prstGeom>
        </p:spPr>
      </p:pic>
      <p:pic>
        <p:nvPicPr>
          <p:cNvPr id="10" name="Imagen 9">
            <a:extLst>
              <a:ext uri="{FF2B5EF4-FFF2-40B4-BE49-F238E27FC236}">
                <a16:creationId xmlns:a16="http://schemas.microsoft.com/office/drawing/2014/main" id="{CA43CA2C-A2B2-44EB-A522-297348E0D3D5}"/>
              </a:ext>
            </a:extLst>
          </p:cNvPr>
          <p:cNvPicPr/>
          <p:nvPr/>
        </p:nvPicPr>
        <p:blipFill rotWithShape="1">
          <a:blip r:embed="rId5"/>
          <a:srcRect t="82323"/>
          <a:stretch/>
        </p:blipFill>
        <p:spPr>
          <a:xfrm>
            <a:off x="1691680" y="4920383"/>
            <a:ext cx="5400040" cy="1012923"/>
          </a:xfrm>
          <a:prstGeom prst="rect">
            <a:avLst/>
          </a:prstGeom>
        </p:spPr>
      </p:pic>
    </p:spTree>
    <p:extLst>
      <p:ext uri="{BB962C8B-B14F-4D97-AF65-F5344CB8AC3E}">
        <p14:creationId xmlns:p14="http://schemas.microsoft.com/office/powerpoint/2010/main" val="399706251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23 Grupo">
            <a:extLst>
              <a:ext uri="{FF2B5EF4-FFF2-40B4-BE49-F238E27FC236}">
                <a16:creationId xmlns:a16="http://schemas.microsoft.com/office/drawing/2014/main" id="{DEF586E9-7F04-4ECE-8927-FC09DC817681}"/>
              </a:ext>
            </a:extLst>
          </p:cNvPr>
          <p:cNvGrpSpPr>
            <a:grpSpLocks/>
          </p:cNvGrpSpPr>
          <p:nvPr/>
        </p:nvGrpSpPr>
        <p:grpSpPr bwMode="auto">
          <a:xfrm>
            <a:off x="0" y="0"/>
            <a:ext cx="9144000" cy="765175"/>
            <a:chOff x="0" y="0"/>
            <a:chExt cx="9144000" cy="764704"/>
          </a:xfrm>
        </p:grpSpPr>
        <p:sp>
          <p:nvSpPr>
            <p:cNvPr id="4104" name="Freeform 5">
              <a:extLst>
                <a:ext uri="{FF2B5EF4-FFF2-40B4-BE49-F238E27FC236}">
                  <a16:creationId xmlns:a16="http://schemas.microsoft.com/office/drawing/2014/main" id="{3B4E4FE6-E5CB-4C3D-9A86-C4D7E4DF4B89}"/>
                </a:ext>
              </a:extLst>
            </p:cNvPr>
            <p:cNvSpPr>
              <a:spLocks/>
            </p:cNvSpPr>
            <p:nvPr/>
          </p:nvSpPr>
          <p:spPr bwMode="auto">
            <a:xfrm>
              <a:off x="5801032" y="0"/>
              <a:ext cx="3342968" cy="764704"/>
            </a:xfrm>
            <a:custGeom>
              <a:avLst/>
              <a:gdLst>
                <a:gd name="T0" fmla="*/ 2147483647 w 2592"/>
                <a:gd name="T1" fmla="*/ 0 h 731"/>
                <a:gd name="T2" fmla="*/ 2147483647 w 2592"/>
                <a:gd name="T3" fmla="*/ 0 h 731"/>
                <a:gd name="T4" fmla="*/ 2147483647 w 2592"/>
                <a:gd name="T5" fmla="*/ 0 h 731"/>
                <a:gd name="T6" fmla="*/ 2147483647 w 2592"/>
                <a:gd name="T7" fmla="*/ 0 h 731"/>
                <a:gd name="T8" fmla="*/ 2147483647 w 2592"/>
                <a:gd name="T9" fmla="*/ 0 h 731"/>
                <a:gd name="T10" fmla="*/ 2147483647 w 2592"/>
                <a:gd name="T11" fmla="*/ 2147483647 h 731"/>
                <a:gd name="T12" fmla="*/ 2147483647 w 2592"/>
                <a:gd name="T13" fmla="*/ 2147483647 h 731"/>
                <a:gd name="T14" fmla="*/ 0 w 2592"/>
                <a:gd name="T15" fmla="*/ 2147483647 h 731"/>
                <a:gd name="T16" fmla="*/ 0 w 2592"/>
                <a:gd name="T17" fmla="*/ 2147483647 h 731"/>
                <a:gd name="T18" fmla="*/ 2147483647 w 2592"/>
                <a:gd name="T19" fmla="*/ 2147483647 h 731"/>
                <a:gd name="T20" fmla="*/ 2147483647 w 2592"/>
                <a:gd name="T21" fmla="*/ 2147483647 h 731"/>
                <a:gd name="T22" fmla="*/ 2147483647 w 2592"/>
                <a:gd name="T23" fmla="*/ 0 h 7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92"/>
                <a:gd name="T37" fmla="*/ 0 h 731"/>
                <a:gd name="T38" fmla="*/ 2592 w 2592"/>
                <a:gd name="T39" fmla="*/ 731 h 7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endParaRPr lang="es-ES"/>
            </a:p>
          </p:txBody>
        </p:sp>
        <p:sp>
          <p:nvSpPr>
            <p:cNvPr id="4105" name="Rectangle 6">
              <a:extLst>
                <a:ext uri="{FF2B5EF4-FFF2-40B4-BE49-F238E27FC236}">
                  <a16:creationId xmlns:a16="http://schemas.microsoft.com/office/drawing/2014/main" id="{62B32D21-CF2F-43E8-B19D-68489F3C2D29}"/>
                </a:ext>
              </a:extLst>
            </p:cNvPr>
            <p:cNvSpPr>
              <a:spLocks noChangeArrowheads="1"/>
            </p:cNvSpPr>
            <p:nvPr/>
          </p:nvSpPr>
          <p:spPr bwMode="auto">
            <a:xfrm>
              <a:off x="0" y="676197"/>
              <a:ext cx="5801032" cy="88507"/>
            </a:xfrm>
            <a:prstGeom prst="rect">
              <a:avLst/>
            </a:prstGeom>
            <a:solidFill>
              <a:srgbClr val="0096C8"/>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s-ES" altLang="es-ES"/>
            </a:p>
          </p:txBody>
        </p:sp>
        <p:sp>
          <p:nvSpPr>
            <p:cNvPr id="4106" name="Rectangle 27">
              <a:extLst>
                <a:ext uri="{FF2B5EF4-FFF2-40B4-BE49-F238E27FC236}">
                  <a16:creationId xmlns:a16="http://schemas.microsoft.com/office/drawing/2014/main" id="{718E6618-E815-48C5-925B-A0EB8DEAC871}"/>
                </a:ext>
              </a:extLst>
            </p:cNvPr>
            <p:cNvSpPr>
              <a:spLocks noChangeArrowheads="1"/>
            </p:cNvSpPr>
            <p:nvPr/>
          </p:nvSpPr>
          <p:spPr bwMode="auto">
            <a:xfrm>
              <a:off x="9043325" y="0"/>
              <a:ext cx="100675" cy="764704"/>
            </a:xfrm>
            <a:prstGeom prst="rect">
              <a:avLst/>
            </a:prstGeom>
            <a:solidFill>
              <a:srgbClr val="F27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s-ES" altLang="es-ES"/>
            </a:p>
          </p:txBody>
        </p:sp>
      </p:grpSp>
      <p:sp>
        <p:nvSpPr>
          <p:cNvPr id="4099" name="Rectangle 26">
            <a:extLst>
              <a:ext uri="{FF2B5EF4-FFF2-40B4-BE49-F238E27FC236}">
                <a16:creationId xmlns:a16="http://schemas.microsoft.com/office/drawing/2014/main" id="{1FF83E4A-834B-47CA-B213-BF0AC41E1824}"/>
              </a:ext>
            </a:extLst>
          </p:cNvPr>
          <p:cNvSpPr>
            <a:spLocks noChangeArrowheads="1"/>
          </p:cNvSpPr>
          <p:nvPr/>
        </p:nvSpPr>
        <p:spPr bwMode="auto">
          <a:xfrm>
            <a:off x="2714625" y="4221163"/>
            <a:ext cx="6429375" cy="914400"/>
          </a:xfrm>
          <a:prstGeom prst="rect">
            <a:avLst/>
          </a:prstGeom>
          <a:solidFill>
            <a:srgbClr val="0096C8"/>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s-ES" altLang="es-ES"/>
          </a:p>
        </p:txBody>
      </p:sp>
      <p:sp>
        <p:nvSpPr>
          <p:cNvPr id="4100" name="Rectangle 27">
            <a:extLst>
              <a:ext uri="{FF2B5EF4-FFF2-40B4-BE49-F238E27FC236}">
                <a16:creationId xmlns:a16="http://schemas.microsoft.com/office/drawing/2014/main" id="{DBC9BF67-5F34-42DD-833B-863701802FB3}"/>
              </a:ext>
            </a:extLst>
          </p:cNvPr>
          <p:cNvSpPr>
            <a:spLocks noChangeArrowheads="1"/>
          </p:cNvSpPr>
          <p:nvPr/>
        </p:nvSpPr>
        <p:spPr bwMode="auto">
          <a:xfrm>
            <a:off x="2700338" y="4221163"/>
            <a:ext cx="136525" cy="914400"/>
          </a:xfrm>
          <a:prstGeom prst="rect">
            <a:avLst/>
          </a:prstGeom>
          <a:solidFill>
            <a:srgbClr val="F27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s-ES" altLang="es-ES"/>
          </a:p>
        </p:txBody>
      </p:sp>
      <p:sp>
        <p:nvSpPr>
          <p:cNvPr id="4101" name="Text Box 28">
            <a:extLst>
              <a:ext uri="{FF2B5EF4-FFF2-40B4-BE49-F238E27FC236}">
                <a16:creationId xmlns:a16="http://schemas.microsoft.com/office/drawing/2014/main" id="{10AD3741-1842-44B2-95C4-90C1C7FC5BDD}"/>
              </a:ext>
            </a:extLst>
          </p:cNvPr>
          <p:cNvSpPr txBox="1">
            <a:spLocks noChangeArrowheads="1"/>
          </p:cNvSpPr>
          <p:nvPr/>
        </p:nvSpPr>
        <p:spPr bwMode="auto">
          <a:xfrm>
            <a:off x="2874963" y="4432141"/>
            <a:ext cx="517545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s-ES_tradnl" altLang="es-ES" sz="2600" dirty="0">
                <a:solidFill>
                  <a:schemeClr val="bg1"/>
                </a:solidFill>
                <a:latin typeface="45 Helvetica Light" charset="0"/>
              </a:rPr>
              <a:t>Tema 8. Problemas Análisis Temporal</a:t>
            </a:r>
          </a:p>
        </p:txBody>
      </p:sp>
      <p:pic>
        <p:nvPicPr>
          <p:cNvPr id="4102" name="Picture 29">
            <a:extLst>
              <a:ext uri="{FF2B5EF4-FFF2-40B4-BE49-F238E27FC236}">
                <a16:creationId xmlns:a16="http://schemas.microsoft.com/office/drawing/2014/main" id="{3A45DDF5-ED64-48E2-8020-3754502092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77788"/>
            <a:ext cx="13684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11 Marcador de número de diapositiva">
            <a:extLst>
              <a:ext uri="{FF2B5EF4-FFF2-40B4-BE49-F238E27FC236}">
                <a16:creationId xmlns:a16="http://schemas.microsoft.com/office/drawing/2014/main" id="{D1A15E4B-3284-417C-A0E9-9B24E3EA66E3}"/>
              </a:ext>
            </a:extLst>
          </p:cNvPr>
          <p:cNvSpPr>
            <a:spLocks noGrp="1"/>
          </p:cNvSpPr>
          <p:nvPr>
            <p:ph type="sldNum" sz="quarter" idx="11"/>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161</a:t>
            </a:fld>
            <a:endParaRPr lang="es-ES_tradnl" altLang="es-ES" sz="1400">
              <a:solidFill>
                <a:schemeClr val="bg1"/>
              </a:solidFill>
              <a:latin typeface="Helvetica" panose="020B0604020202020204" pitchFamily="34" charset="0"/>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7ED2D46-E70A-7B99-2C30-AAE84F440BF4}"/>
              </a:ext>
            </a:extLst>
          </p:cNvPr>
          <p:cNvSpPr/>
          <p:nvPr/>
        </p:nvSpPr>
        <p:spPr>
          <a:xfrm>
            <a:off x="187406" y="775884"/>
            <a:ext cx="4267515" cy="830997"/>
          </a:xfrm>
          <a:prstGeom prst="rect">
            <a:avLst/>
          </a:prstGeom>
        </p:spPr>
        <p:txBody>
          <a:bodyPr wrap="none">
            <a:spAutoFit/>
          </a:bodyPr>
          <a:lstStyle/>
          <a:p>
            <a:r>
              <a:rPr lang="es-ES_tradnl" altLang="es-ES" sz="1200" b="1" dirty="0"/>
              <a:t>Problema </a:t>
            </a:r>
            <a:r>
              <a:rPr lang="es-ES_tradnl" altLang="es-ES" sz="1200" b="1" dirty="0">
                <a:latin typeface="+mj-lt"/>
              </a:rPr>
              <a:t>1</a:t>
            </a:r>
            <a:r>
              <a:rPr lang="es-ES_tradnl" altLang="es-ES" sz="1200" dirty="0">
                <a:latin typeface="+mj-lt"/>
              </a:rPr>
              <a:t>. Sea la función de transferencia:</a:t>
            </a:r>
          </a:p>
          <a:p>
            <a:endParaRPr lang="es-ES_tradnl" altLang="es-ES" sz="1200" dirty="0">
              <a:latin typeface="+mj-lt"/>
            </a:endParaRPr>
          </a:p>
          <a:p>
            <a:pPr marL="457200" indent="-457200">
              <a:buAutoNum type="alphaLcParenR"/>
            </a:pPr>
            <a:r>
              <a:rPr lang="es-ES_tradnl" altLang="es-ES" sz="1200" dirty="0">
                <a:latin typeface="+mj-lt"/>
              </a:rPr>
              <a:t>Descomponer en suma de fracciones independientes</a:t>
            </a:r>
          </a:p>
          <a:p>
            <a:pPr marL="457200" indent="-457200">
              <a:buAutoNum type="alphaLcParenR"/>
            </a:pPr>
            <a:r>
              <a:rPr lang="es-ES_tradnl" altLang="es-ES" sz="1200" dirty="0">
                <a:latin typeface="+mj-lt"/>
              </a:rPr>
              <a:t>Obtener y(t)</a:t>
            </a: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A16C1495-70A8-75A9-E034-3498C59A5A5E}"/>
                  </a:ext>
                </a:extLst>
              </p:cNvPr>
              <p:cNvSpPr txBox="1"/>
              <p:nvPr/>
            </p:nvSpPr>
            <p:spPr>
              <a:xfrm>
                <a:off x="3433962" y="735039"/>
                <a:ext cx="1815497" cy="4563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400" b="0" i="1" smtClean="0">
                          <a:latin typeface="Cambria Math" panose="02040503050406030204" pitchFamily="18" charset="0"/>
                        </a:rPr>
                        <m:t>𝑌</m:t>
                      </m:r>
                      <m:d>
                        <m:dPr>
                          <m:ctrlPr>
                            <a:rPr lang="es-ES" sz="1400" b="0" i="1" smtClean="0">
                              <a:latin typeface="Cambria Math" panose="02040503050406030204" pitchFamily="18" charset="0"/>
                            </a:rPr>
                          </m:ctrlPr>
                        </m:dPr>
                        <m:e>
                          <m:r>
                            <a:rPr lang="es-ES" sz="1400" b="0" i="1" smtClean="0">
                              <a:latin typeface="Cambria Math" panose="02040503050406030204" pitchFamily="18" charset="0"/>
                            </a:rPr>
                            <m:t>𝑠</m:t>
                          </m:r>
                        </m:e>
                      </m:d>
                      <m:r>
                        <a:rPr lang="es-ES" sz="1400" b="0" i="1" smtClean="0">
                          <a:latin typeface="Cambria Math" panose="02040503050406030204" pitchFamily="18" charset="0"/>
                        </a:rPr>
                        <m:t>=</m:t>
                      </m:r>
                      <m:f>
                        <m:fPr>
                          <m:ctrlPr>
                            <a:rPr lang="es-ES" sz="1400" b="0" i="1" smtClean="0">
                              <a:latin typeface="Cambria Math" panose="02040503050406030204" pitchFamily="18" charset="0"/>
                            </a:rPr>
                          </m:ctrlPr>
                        </m:fPr>
                        <m:num>
                          <m:r>
                            <a:rPr lang="es-ES" sz="1400" b="0" i="1" smtClean="0">
                              <a:latin typeface="Cambria Math" panose="02040503050406030204" pitchFamily="18" charset="0"/>
                            </a:rPr>
                            <m:t>15</m:t>
                          </m:r>
                          <m:d>
                            <m:dPr>
                              <m:ctrlPr>
                                <a:rPr lang="es-ES" sz="1400" b="0" i="1" smtClean="0">
                                  <a:latin typeface="Cambria Math" panose="02040503050406030204" pitchFamily="18" charset="0"/>
                                </a:rPr>
                              </m:ctrlPr>
                            </m:dPr>
                            <m:e>
                              <m:r>
                                <a:rPr lang="es-ES" sz="1400" b="0" i="1" smtClean="0">
                                  <a:latin typeface="Cambria Math" panose="02040503050406030204" pitchFamily="18" charset="0"/>
                                </a:rPr>
                                <m:t>𝑠</m:t>
                              </m:r>
                              <m:r>
                                <a:rPr lang="es-ES" sz="1400" b="0" i="1" smtClean="0">
                                  <a:latin typeface="Cambria Math" panose="02040503050406030204" pitchFamily="18" charset="0"/>
                                </a:rPr>
                                <m:t>+1</m:t>
                              </m:r>
                            </m:e>
                          </m:d>
                        </m:num>
                        <m:den>
                          <m:r>
                            <a:rPr lang="es-ES" sz="1400" b="0" i="1" smtClean="0">
                              <a:latin typeface="Cambria Math" panose="02040503050406030204" pitchFamily="18" charset="0"/>
                            </a:rPr>
                            <m:t>𝑠</m:t>
                          </m:r>
                          <m:r>
                            <a:rPr lang="es-ES" sz="1400" b="0" i="1" smtClean="0">
                              <a:latin typeface="Cambria Math" panose="02040503050406030204" pitchFamily="18" charset="0"/>
                            </a:rPr>
                            <m:t>(</m:t>
                          </m:r>
                          <m:r>
                            <a:rPr lang="es-ES" sz="1400" b="0" i="1" smtClean="0">
                              <a:latin typeface="Cambria Math" panose="02040503050406030204" pitchFamily="18" charset="0"/>
                            </a:rPr>
                            <m:t>𝑠</m:t>
                          </m:r>
                          <m:r>
                            <a:rPr lang="es-ES" sz="1400" b="0" i="1" smtClean="0">
                              <a:latin typeface="Cambria Math" panose="02040503050406030204" pitchFamily="18" charset="0"/>
                            </a:rPr>
                            <m:t>+3)(</m:t>
                          </m:r>
                          <m:r>
                            <a:rPr lang="es-ES" sz="1400" b="0" i="1" smtClean="0">
                              <a:latin typeface="Cambria Math" panose="02040503050406030204" pitchFamily="18" charset="0"/>
                            </a:rPr>
                            <m:t>𝑠</m:t>
                          </m:r>
                          <m:r>
                            <a:rPr lang="es-ES" sz="1400" b="0" i="1" smtClean="0">
                              <a:latin typeface="Cambria Math" panose="02040503050406030204" pitchFamily="18" charset="0"/>
                            </a:rPr>
                            <m:t>+2)</m:t>
                          </m:r>
                        </m:den>
                      </m:f>
                    </m:oMath>
                  </m:oMathPara>
                </a14:m>
                <a:endParaRPr lang="es-ES" sz="1400" dirty="0"/>
              </a:p>
            </p:txBody>
          </p:sp>
        </mc:Choice>
        <mc:Fallback xmlns="">
          <p:sp>
            <p:nvSpPr>
              <p:cNvPr id="5" name="CuadroTexto 4">
                <a:extLst>
                  <a:ext uri="{FF2B5EF4-FFF2-40B4-BE49-F238E27FC236}">
                    <a16:creationId xmlns:a16="http://schemas.microsoft.com/office/drawing/2014/main" id="{A16C1495-70A8-75A9-E034-3498C59A5A5E}"/>
                  </a:ext>
                </a:extLst>
              </p:cNvPr>
              <p:cNvSpPr txBox="1">
                <a:spLocks noRot="1" noChangeAspect="1" noMove="1" noResize="1" noEditPoints="1" noAdjustHandles="1" noChangeArrowheads="1" noChangeShapeType="1" noTextEdit="1"/>
              </p:cNvSpPr>
              <p:nvPr/>
            </p:nvSpPr>
            <p:spPr>
              <a:xfrm>
                <a:off x="3433962" y="735039"/>
                <a:ext cx="1815497" cy="456343"/>
              </a:xfrm>
              <a:prstGeom prst="rect">
                <a:avLst/>
              </a:prstGeom>
              <a:blipFill>
                <a:blip r:embed="rId2"/>
                <a:stretch>
                  <a:fillRect l="-1678" r="-2685" b="-16216"/>
                </a:stretch>
              </a:blipFill>
            </p:spPr>
            <p:txBody>
              <a:bodyPr/>
              <a:lstStyle/>
              <a:p>
                <a:r>
                  <a:rPr lang="es-ES">
                    <a:noFill/>
                  </a:rPr>
                  <a:t> </a:t>
                </a:r>
              </a:p>
            </p:txBody>
          </p:sp>
        </mc:Fallback>
      </mc:AlternateContent>
      <p:sp>
        <p:nvSpPr>
          <p:cNvPr id="6" name="Rectángulo 5">
            <a:extLst>
              <a:ext uri="{FF2B5EF4-FFF2-40B4-BE49-F238E27FC236}">
                <a16:creationId xmlns:a16="http://schemas.microsoft.com/office/drawing/2014/main" id="{E34C9601-8D51-40C1-583F-1AA7BAB11BCF}"/>
              </a:ext>
            </a:extLst>
          </p:cNvPr>
          <p:cNvSpPr/>
          <p:nvPr/>
        </p:nvSpPr>
        <p:spPr>
          <a:xfrm>
            <a:off x="105918" y="1746042"/>
            <a:ext cx="4235455" cy="830997"/>
          </a:xfrm>
          <a:prstGeom prst="rect">
            <a:avLst/>
          </a:prstGeom>
        </p:spPr>
        <p:txBody>
          <a:bodyPr wrap="none">
            <a:spAutoFit/>
          </a:bodyPr>
          <a:lstStyle/>
          <a:p>
            <a:r>
              <a:rPr lang="es-ES_tradnl" altLang="es-ES" sz="1200" b="1" dirty="0"/>
              <a:t>Problema 2.</a:t>
            </a:r>
            <a:r>
              <a:rPr lang="es-ES_tradnl" altLang="es-ES" sz="1200" dirty="0"/>
              <a:t> Sea el siguiente sistema:</a:t>
            </a:r>
          </a:p>
          <a:p>
            <a:pPr marL="457200" indent="-457200">
              <a:buAutoNum type="alphaLcParenR"/>
            </a:pPr>
            <a:r>
              <a:rPr lang="es-ES_tradnl" altLang="es-ES" sz="1200" dirty="0"/>
              <a:t>Obtener la F. T. en lazo cerrado: Y(s)/R(s)</a:t>
            </a:r>
          </a:p>
          <a:p>
            <a:pPr marL="457200" indent="-457200">
              <a:buAutoNum type="alphaLcParenR"/>
            </a:pPr>
            <a:r>
              <a:rPr lang="es-ES_tradnl" altLang="es-ES" sz="1200" dirty="0"/>
              <a:t>Calcula y(t) sabiendo que r(t) es una función escalón</a:t>
            </a:r>
          </a:p>
          <a:p>
            <a:pPr marL="457200" indent="-457200">
              <a:buAutoNum type="alphaLcParenR"/>
            </a:pPr>
            <a:r>
              <a:rPr lang="es-ES_tradnl" altLang="es-ES" sz="1200" dirty="0"/>
              <a:t>Calcula el valor de y(t) en régimen estacionario</a:t>
            </a:r>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37A3969D-0008-6AE1-63A7-D9D493248F99}"/>
                  </a:ext>
                </a:extLst>
              </p:cNvPr>
              <p:cNvSpPr txBox="1"/>
              <p:nvPr/>
            </p:nvSpPr>
            <p:spPr>
              <a:xfrm>
                <a:off x="2773342" y="2697172"/>
                <a:ext cx="1479508" cy="3499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200" b="0" i="1" smtClean="0">
                          <a:latin typeface="Cambria Math" panose="02040503050406030204" pitchFamily="18" charset="0"/>
                        </a:rPr>
                        <m:t>𝐺</m:t>
                      </m:r>
                      <m:d>
                        <m:dPr>
                          <m:ctrlPr>
                            <a:rPr lang="es-ES" sz="1200" b="0" i="1" smtClean="0">
                              <a:latin typeface="Cambria Math" panose="02040503050406030204" pitchFamily="18" charset="0"/>
                            </a:rPr>
                          </m:ctrlPr>
                        </m:dPr>
                        <m:e>
                          <m:r>
                            <a:rPr lang="es-ES" sz="1200" b="0" i="1" smtClean="0">
                              <a:latin typeface="Cambria Math" panose="02040503050406030204" pitchFamily="18" charset="0"/>
                            </a:rPr>
                            <m:t>𝑠</m:t>
                          </m:r>
                        </m:e>
                      </m:d>
                      <m:r>
                        <a:rPr lang="es-ES" sz="1200" b="0" i="1" smtClean="0">
                          <a:latin typeface="Cambria Math" panose="02040503050406030204" pitchFamily="18" charset="0"/>
                        </a:rPr>
                        <m:t>=</m:t>
                      </m:r>
                      <m:f>
                        <m:fPr>
                          <m:ctrlPr>
                            <a:rPr lang="es-ES" sz="1200" b="0" i="1" smtClean="0">
                              <a:latin typeface="Cambria Math" panose="02040503050406030204" pitchFamily="18" charset="0"/>
                            </a:rPr>
                          </m:ctrlPr>
                        </m:fPr>
                        <m:num>
                          <m:r>
                            <a:rPr lang="es-ES" sz="1200" b="0" i="1" smtClean="0">
                              <a:latin typeface="Cambria Math" panose="02040503050406030204" pitchFamily="18" charset="0"/>
                            </a:rPr>
                            <m:t>1</m:t>
                          </m:r>
                        </m:num>
                        <m:den>
                          <m:sSup>
                            <m:sSupPr>
                              <m:ctrlPr>
                                <a:rPr lang="es-ES" sz="1200" b="0" i="1" smtClean="0">
                                  <a:latin typeface="Cambria Math" panose="02040503050406030204" pitchFamily="18" charset="0"/>
                                </a:rPr>
                              </m:ctrlPr>
                            </m:sSupPr>
                            <m:e>
                              <m:r>
                                <a:rPr lang="es-ES" sz="1200" b="0" i="1" smtClean="0">
                                  <a:latin typeface="Cambria Math" panose="02040503050406030204" pitchFamily="18" charset="0"/>
                                </a:rPr>
                                <m:t>𝑠</m:t>
                              </m:r>
                            </m:e>
                            <m:sup>
                              <m:r>
                                <a:rPr lang="es-ES" sz="1200" b="0" i="1" smtClean="0">
                                  <a:latin typeface="Cambria Math" panose="02040503050406030204" pitchFamily="18" charset="0"/>
                                </a:rPr>
                                <m:t>2</m:t>
                              </m:r>
                            </m:sup>
                          </m:sSup>
                          <m:r>
                            <a:rPr lang="es-ES" sz="1200" b="0" i="1" smtClean="0">
                              <a:latin typeface="Cambria Math" panose="02040503050406030204" pitchFamily="18" charset="0"/>
                            </a:rPr>
                            <m:t>+15</m:t>
                          </m:r>
                          <m:r>
                            <a:rPr lang="es-ES" sz="1200" b="0" i="1" smtClean="0">
                              <a:latin typeface="Cambria Math" panose="02040503050406030204" pitchFamily="18" charset="0"/>
                            </a:rPr>
                            <m:t>𝑠</m:t>
                          </m:r>
                          <m:r>
                            <a:rPr lang="es-ES" sz="1200" b="0" i="1" smtClean="0">
                              <a:latin typeface="Cambria Math" panose="02040503050406030204" pitchFamily="18" charset="0"/>
                            </a:rPr>
                            <m:t>+50</m:t>
                          </m:r>
                        </m:den>
                      </m:f>
                    </m:oMath>
                  </m:oMathPara>
                </a14:m>
                <a:endParaRPr lang="es-ES" sz="1200" dirty="0"/>
              </a:p>
            </p:txBody>
          </p:sp>
        </mc:Choice>
        <mc:Fallback xmlns="">
          <p:sp>
            <p:nvSpPr>
              <p:cNvPr id="7" name="CuadroTexto 6">
                <a:extLst>
                  <a:ext uri="{FF2B5EF4-FFF2-40B4-BE49-F238E27FC236}">
                    <a16:creationId xmlns:a16="http://schemas.microsoft.com/office/drawing/2014/main" id="{37A3969D-0008-6AE1-63A7-D9D493248F99}"/>
                  </a:ext>
                </a:extLst>
              </p:cNvPr>
              <p:cNvSpPr txBox="1">
                <a:spLocks noRot="1" noChangeAspect="1" noMove="1" noResize="1" noEditPoints="1" noAdjustHandles="1" noChangeArrowheads="1" noChangeShapeType="1" noTextEdit="1"/>
              </p:cNvSpPr>
              <p:nvPr/>
            </p:nvSpPr>
            <p:spPr>
              <a:xfrm>
                <a:off x="2773342" y="2697172"/>
                <a:ext cx="1479508" cy="349968"/>
              </a:xfrm>
              <a:prstGeom prst="rect">
                <a:avLst/>
              </a:prstGeom>
              <a:blipFill>
                <a:blip r:embed="rId3"/>
                <a:stretch>
                  <a:fillRect l="-1646" t="-1724" r="-1646" b="-13793"/>
                </a:stretch>
              </a:blipFill>
            </p:spPr>
            <p:txBody>
              <a:bodyPr/>
              <a:lstStyle/>
              <a:p>
                <a:r>
                  <a:rPr lang="es-ES">
                    <a:noFill/>
                  </a:rPr>
                  <a:t> </a:t>
                </a:r>
              </a:p>
            </p:txBody>
          </p:sp>
        </mc:Fallback>
      </mc:AlternateContent>
      <p:grpSp>
        <p:nvGrpSpPr>
          <p:cNvPr id="8" name="Grupo 7">
            <a:extLst>
              <a:ext uri="{FF2B5EF4-FFF2-40B4-BE49-F238E27FC236}">
                <a16:creationId xmlns:a16="http://schemas.microsoft.com/office/drawing/2014/main" id="{21219A76-2042-BE9E-4277-93E63A65069F}"/>
              </a:ext>
            </a:extLst>
          </p:cNvPr>
          <p:cNvGrpSpPr/>
          <p:nvPr/>
        </p:nvGrpSpPr>
        <p:grpSpPr>
          <a:xfrm>
            <a:off x="272656" y="2700278"/>
            <a:ext cx="2244121" cy="988619"/>
            <a:chOff x="5263644" y="2323220"/>
            <a:chExt cx="3616639" cy="1593265"/>
          </a:xfrm>
        </p:grpSpPr>
        <p:grpSp>
          <p:nvGrpSpPr>
            <p:cNvPr id="9" name="Grupo 8">
              <a:extLst>
                <a:ext uri="{FF2B5EF4-FFF2-40B4-BE49-F238E27FC236}">
                  <a16:creationId xmlns:a16="http://schemas.microsoft.com/office/drawing/2014/main" id="{AB4D3ED2-86F2-00F8-83C1-B13E02CEF4B4}"/>
                </a:ext>
              </a:extLst>
            </p:cNvPr>
            <p:cNvGrpSpPr/>
            <p:nvPr/>
          </p:nvGrpSpPr>
          <p:grpSpPr>
            <a:xfrm>
              <a:off x="5263644" y="2323220"/>
              <a:ext cx="3616639" cy="1350835"/>
              <a:chOff x="493990" y="4057486"/>
              <a:chExt cx="4372500" cy="1633154"/>
            </a:xfrm>
          </p:grpSpPr>
          <mc:AlternateContent xmlns:mc="http://schemas.openxmlformats.org/markup-compatibility/2006" xmlns:a14="http://schemas.microsoft.com/office/drawing/2010/main">
            <mc:Choice Requires="a14">
              <p:sp>
                <p:nvSpPr>
                  <p:cNvPr id="11" name="Rectángulo 10">
                    <a:extLst>
                      <a:ext uri="{FF2B5EF4-FFF2-40B4-BE49-F238E27FC236}">
                        <a16:creationId xmlns:a16="http://schemas.microsoft.com/office/drawing/2014/main" id="{86E41839-2FB5-D368-1CA1-1E313D902387}"/>
                      </a:ext>
                    </a:extLst>
                  </p:cNvPr>
                  <p:cNvSpPr/>
                  <p:nvPr/>
                </p:nvSpPr>
                <p:spPr>
                  <a:xfrm>
                    <a:off x="4023361" y="4088509"/>
                    <a:ext cx="636680" cy="3348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200" b="0" i="1" smtClean="0">
                              <a:latin typeface="Cambria Math" panose="02040503050406030204" pitchFamily="18" charset="0"/>
                              <a:ea typeface="Cambria Math" panose="02040503050406030204" pitchFamily="18" charset="0"/>
                            </a:rPr>
                            <m:t>𝑌</m:t>
                          </m:r>
                          <m:r>
                            <a:rPr lang="es-ES" sz="1200" i="1">
                              <a:latin typeface="Cambria Math" panose="02040503050406030204" pitchFamily="18" charset="0"/>
                              <a:ea typeface="Cambria Math" panose="02040503050406030204" pitchFamily="18" charset="0"/>
                            </a:rPr>
                            <m:t>(</m:t>
                          </m:r>
                          <m:r>
                            <a:rPr lang="es-ES" sz="1200" i="1">
                              <a:latin typeface="Cambria Math" panose="02040503050406030204" pitchFamily="18" charset="0"/>
                              <a:ea typeface="Cambria Math" panose="02040503050406030204" pitchFamily="18" charset="0"/>
                            </a:rPr>
                            <m:t>𝑠</m:t>
                          </m:r>
                          <m:r>
                            <a:rPr lang="es-ES" sz="1200" i="1">
                              <a:latin typeface="Cambria Math" panose="02040503050406030204" pitchFamily="18" charset="0"/>
                              <a:ea typeface="Cambria Math" panose="02040503050406030204" pitchFamily="18" charset="0"/>
                            </a:rPr>
                            <m:t>)</m:t>
                          </m:r>
                        </m:oMath>
                      </m:oMathPara>
                    </a14:m>
                    <a:endParaRPr lang="es-ES" sz="1200" dirty="0"/>
                  </a:p>
                </p:txBody>
              </p:sp>
            </mc:Choice>
            <mc:Fallback xmlns="">
              <p:sp>
                <p:nvSpPr>
                  <p:cNvPr id="11" name="Rectángulo 10">
                    <a:extLst>
                      <a:ext uri="{FF2B5EF4-FFF2-40B4-BE49-F238E27FC236}">
                        <a16:creationId xmlns:a16="http://schemas.microsoft.com/office/drawing/2014/main" id="{86E41839-2FB5-D368-1CA1-1E313D902387}"/>
                      </a:ext>
                    </a:extLst>
                  </p:cNvPr>
                  <p:cNvSpPr>
                    <a:spLocks noRot="1" noChangeAspect="1" noMove="1" noResize="1" noEditPoints="1" noAdjustHandles="1" noChangeArrowheads="1" noChangeShapeType="1" noTextEdit="1"/>
                  </p:cNvSpPr>
                  <p:nvPr/>
                </p:nvSpPr>
                <p:spPr>
                  <a:xfrm>
                    <a:off x="4023361" y="4088509"/>
                    <a:ext cx="636680" cy="334891"/>
                  </a:xfrm>
                  <a:prstGeom prst="rect">
                    <a:avLst/>
                  </a:prstGeom>
                  <a:blipFill>
                    <a:blip r:embed="rId4"/>
                    <a:stretch>
                      <a:fillRect r="-41509" b="-7857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Rectángulo 11">
                    <a:extLst>
                      <a:ext uri="{FF2B5EF4-FFF2-40B4-BE49-F238E27FC236}">
                        <a16:creationId xmlns:a16="http://schemas.microsoft.com/office/drawing/2014/main" id="{A4778C6A-9C62-CF34-357B-8BD426CB54C3}"/>
                      </a:ext>
                    </a:extLst>
                  </p:cNvPr>
                  <p:cNvSpPr/>
                  <p:nvPr/>
                </p:nvSpPr>
                <p:spPr bwMode="auto">
                  <a:xfrm>
                    <a:off x="2490226" y="4224933"/>
                    <a:ext cx="1080120" cy="718930"/>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s-ES" sz="1200" b="0" i="1" u="none" strike="noStrike" cap="none" normalizeH="0" baseline="0" smtClean="0">
                              <a:ln>
                                <a:noFill/>
                              </a:ln>
                              <a:solidFill>
                                <a:schemeClr val="tx1"/>
                              </a:solidFill>
                              <a:effectLst/>
                              <a:latin typeface="Cambria Math" panose="02040503050406030204" pitchFamily="18" charset="0"/>
                            </a:rPr>
                            <m:t>𝐺</m:t>
                          </m:r>
                          <m:r>
                            <a:rPr kumimoji="0" lang="es-ES" sz="1200" b="0" i="1" u="none" strike="noStrike" cap="none" normalizeH="0" baseline="0" smtClean="0">
                              <a:ln>
                                <a:noFill/>
                              </a:ln>
                              <a:solidFill>
                                <a:schemeClr val="tx1"/>
                              </a:solidFill>
                              <a:effectLst/>
                              <a:latin typeface="Cambria Math" panose="02040503050406030204" pitchFamily="18" charset="0"/>
                            </a:rPr>
                            <m:t>(</m:t>
                          </m:r>
                          <m:r>
                            <a:rPr kumimoji="0" lang="es-ES" sz="1200" b="0" i="1" u="none" strike="noStrike" cap="none" normalizeH="0" baseline="0" smtClean="0">
                              <a:ln>
                                <a:noFill/>
                              </a:ln>
                              <a:solidFill>
                                <a:schemeClr val="tx1"/>
                              </a:solidFill>
                              <a:effectLst/>
                              <a:latin typeface="Cambria Math" panose="02040503050406030204" pitchFamily="18" charset="0"/>
                            </a:rPr>
                            <m:t>𝑠</m:t>
                          </m:r>
                          <m:r>
                            <a:rPr kumimoji="0" lang="es-ES" sz="1200" b="0" i="1" u="none" strike="noStrike" cap="none" normalizeH="0" baseline="0" smtClean="0">
                              <a:ln>
                                <a:noFill/>
                              </a:ln>
                              <a:solidFill>
                                <a:schemeClr val="tx1"/>
                              </a:solidFill>
                              <a:effectLst/>
                              <a:latin typeface="Cambria Math" panose="02040503050406030204" pitchFamily="18" charset="0"/>
                            </a:rPr>
                            <m:t>)</m:t>
                          </m:r>
                        </m:oMath>
                      </m:oMathPara>
                    </a14:m>
                    <a:endParaRPr kumimoji="0" lang="es-ES" sz="1200" b="0" i="0" u="none" strike="noStrike" cap="none" normalizeH="0" baseline="0" dirty="0">
                      <a:ln>
                        <a:noFill/>
                      </a:ln>
                      <a:solidFill>
                        <a:schemeClr val="tx1"/>
                      </a:solidFill>
                      <a:effectLst/>
                      <a:latin typeface="Times" charset="0"/>
                    </a:endParaRPr>
                  </a:p>
                </p:txBody>
              </p:sp>
            </mc:Choice>
            <mc:Fallback xmlns="">
              <p:sp>
                <p:nvSpPr>
                  <p:cNvPr id="14" name="Rectángulo 13">
                    <a:extLst>
                      <a:ext uri="{FF2B5EF4-FFF2-40B4-BE49-F238E27FC236}">
                        <a16:creationId xmlns:a16="http://schemas.microsoft.com/office/drawing/2014/main" id="{8A3C00C5-E279-45BE-9C68-12D37ACA0848}"/>
                      </a:ext>
                    </a:extLst>
                  </p:cNvPr>
                  <p:cNvSpPr>
                    <a:spLocks noRot="1" noChangeAspect="1" noMove="1" noResize="1" noEditPoints="1" noAdjustHandles="1" noChangeArrowheads="1" noChangeShapeType="1" noTextEdit="1"/>
                  </p:cNvSpPr>
                  <p:nvPr/>
                </p:nvSpPr>
                <p:spPr bwMode="auto">
                  <a:xfrm>
                    <a:off x="2490226" y="4224933"/>
                    <a:ext cx="1080120" cy="718930"/>
                  </a:xfrm>
                  <a:prstGeom prst="rect">
                    <a:avLst/>
                  </a:prstGeom>
                  <a:blipFill>
                    <a:blip r:embed="rId6"/>
                    <a:stretch>
                      <a:fillRect/>
                    </a:stretch>
                  </a:blipFill>
                  <a:ln>
                    <a:headEnd type="none" w="med" len="med"/>
                    <a:tailEnd type="none" w="med" len="med"/>
                  </a:ln>
                </p:spPr>
                <p:txBody>
                  <a:bodyPr/>
                  <a:lstStyle/>
                  <a:p>
                    <a:r>
                      <a:rPr lang="es-ES">
                        <a:noFill/>
                      </a:rPr>
                      <a:t> </a:t>
                    </a:r>
                  </a:p>
                </p:txBody>
              </p:sp>
            </mc:Fallback>
          </mc:AlternateContent>
          <p:cxnSp>
            <p:nvCxnSpPr>
              <p:cNvPr id="13" name="Conector recto de flecha 12">
                <a:extLst>
                  <a:ext uri="{FF2B5EF4-FFF2-40B4-BE49-F238E27FC236}">
                    <a16:creationId xmlns:a16="http://schemas.microsoft.com/office/drawing/2014/main" id="{7CE65391-D509-7578-FEEB-5723FFF81E62}"/>
                  </a:ext>
                </a:extLst>
              </p:cNvPr>
              <p:cNvCxnSpPr>
                <a:cxnSpLocks/>
                <a:endCxn id="12" idx="1"/>
              </p:cNvCxnSpPr>
              <p:nvPr/>
            </p:nvCxnSpPr>
            <p:spPr bwMode="auto">
              <a:xfrm>
                <a:off x="789541" y="4584398"/>
                <a:ext cx="1700685" cy="1"/>
              </a:xfrm>
              <a:prstGeom prst="straightConnector1">
                <a:avLst/>
              </a:prstGeom>
              <a:ln w="22225">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14" name="Conector recto de flecha 13">
                <a:extLst>
                  <a:ext uri="{FF2B5EF4-FFF2-40B4-BE49-F238E27FC236}">
                    <a16:creationId xmlns:a16="http://schemas.microsoft.com/office/drawing/2014/main" id="{FCC28192-421C-B22A-07C0-426763DE28D5}"/>
                  </a:ext>
                </a:extLst>
              </p:cNvPr>
              <p:cNvCxnSpPr/>
              <p:nvPr/>
            </p:nvCxnSpPr>
            <p:spPr bwMode="auto">
              <a:xfrm>
                <a:off x="3570346" y="4571109"/>
                <a:ext cx="1296144" cy="1"/>
              </a:xfrm>
              <a:prstGeom prst="straightConnector1">
                <a:avLst/>
              </a:prstGeom>
              <a:ln w="22225">
                <a:headEnd type="none" w="med" len="med"/>
                <a:tailEnd type="triangle"/>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15" name="Rectángulo 14">
                    <a:extLst>
                      <a:ext uri="{FF2B5EF4-FFF2-40B4-BE49-F238E27FC236}">
                        <a16:creationId xmlns:a16="http://schemas.microsoft.com/office/drawing/2014/main" id="{5A9C4258-EC8F-DCF3-F1B8-DD02CC8A197D}"/>
                      </a:ext>
                    </a:extLst>
                  </p:cNvPr>
                  <p:cNvSpPr/>
                  <p:nvPr/>
                </p:nvSpPr>
                <p:spPr>
                  <a:xfrm>
                    <a:off x="493990" y="4057486"/>
                    <a:ext cx="755778" cy="33489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1200" b="0" i="1" smtClean="0">
                              <a:latin typeface="Cambria Math" panose="02040503050406030204" pitchFamily="18" charset="0"/>
                            </a:rPr>
                            <m:t>𝑅</m:t>
                          </m:r>
                          <m:d>
                            <m:dPr>
                              <m:ctrlPr>
                                <a:rPr lang="es-ES" sz="1200" i="1">
                                  <a:latin typeface="Cambria Math" panose="02040503050406030204" pitchFamily="18" charset="0"/>
                                </a:rPr>
                              </m:ctrlPr>
                            </m:dPr>
                            <m:e>
                              <m:r>
                                <a:rPr lang="es-ES" sz="1200" i="1">
                                  <a:latin typeface="Cambria Math" panose="02040503050406030204" pitchFamily="18" charset="0"/>
                                </a:rPr>
                                <m:t>𝑠</m:t>
                              </m:r>
                            </m:e>
                          </m:d>
                        </m:oMath>
                      </m:oMathPara>
                    </a14:m>
                    <a:endParaRPr lang="es-ES" sz="1200" dirty="0"/>
                  </a:p>
                </p:txBody>
              </p:sp>
            </mc:Choice>
            <mc:Fallback xmlns="">
              <p:sp>
                <p:nvSpPr>
                  <p:cNvPr id="15" name="Rectángulo 14">
                    <a:extLst>
                      <a:ext uri="{FF2B5EF4-FFF2-40B4-BE49-F238E27FC236}">
                        <a16:creationId xmlns:a16="http://schemas.microsoft.com/office/drawing/2014/main" id="{5A9C4258-EC8F-DCF3-F1B8-DD02CC8A197D}"/>
                      </a:ext>
                    </a:extLst>
                  </p:cNvPr>
                  <p:cNvSpPr>
                    <a:spLocks noRot="1" noChangeAspect="1" noMove="1" noResize="1" noEditPoints="1" noAdjustHandles="1" noChangeArrowheads="1" noChangeShapeType="1" noTextEdit="1"/>
                  </p:cNvSpPr>
                  <p:nvPr/>
                </p:nvSpPr>
                <p:spPr>
                  <a:xfrm>
                    <a:off x="493990" y="4057486"/>
                    <a:ext cx="755778" cy="334892"/>
                  </a:xfrm>
                  <a:prstGeom prst="rect">
                    <a:avLst/>
                  </a:prstGeom>
                  <a:blipFill>
                    <a:blip r:embed="rId7"/>
                    <a:stretch>
                      <a:fillRect b="-42857"/>
                    </a:stretch>
                  </a:blipFill>
                </p:spPr>
                <p:txBody>
                  <a:bodyPr/>
                  <a:lstStyle/>
                  <a:p>
                    <a:r>
                      <a:rPr lang="es-ES">
                        <a:noFill/>
                      </a:rPr>
                      <a:t> </a:t>
                    </a:r>
                  </a:p>
                </p:txBody>
              </p:sp>
            </mc:Fallback>
          </mc:AlternateContent>
          <p:cxnSp>
            <p:nvCxnSpPr>
              <p:cNvPr id="16" name="Conector recto de flecha 15">
                <a:extLst>
                  <a:ext uri="{FF2B5EF4-FFF2-40B4-BE49-F238E27FC236}">
                    <a16:creationId xmlns:a16="http://schemas.microsoft.com/office/drawing/2014/main" id="{B98B184F-21D3-F79C-896B-D7473B322B8F}"/>
                  </a:ext>
                </a:extLst>
              </p:cNvPr>
              <p:cNvCxnSpPr>
                <a:cxnSpLocks/>
              </p:cNvCxnSpPr>
              <p:nvPr/>
            </p:nvCxnSpPr>
            <p:spPr bwMode="auto">
              <a:xfrm flipH="1" flipV="1">
                <a:off x="1486000" y="4754640"/>
                <a:ext cx="0" cy="936000"/>
              </a:xfrm>
              <a:prstGeom prst="straightConnector1">
                <a:avLst/>
              </a:prstGeom>
              <a:ln w="22225">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17" name="Conector recto 16">
                <a:extLst>
                  <a:ext uri="{FF2B5EF4-FFF2-40B4-BE49-F238E27FC236}">
                    <a16:creationId xmlns:a16="http://schemas.microsoft.com/office/drawing/2014/main" id="{9C84960D-5A0A-9381-F0D9-FBF3E643FB20}"/>
                  </a:ext>
                </a:extLst>
              </p:cNvPr>
              <p:cNvCxnSpPr/>
              <p:nvPr/>
            </p:nvCxnSpPr>
            <p:spPr bwMode="auto">
              <a:xfrm>
                <a:off x="4276692" y="4592045"/>
                <a:ext cx="0" cy="105983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8" name="Conector recto 17">
                <a:extLst>
                  <a:ext uri="{FF2B5EF4-FFF2-40B4-BE49-F238E27FC236}">
                    <a16:creationId xmlns:a16="http://schemas.microsoft.com/office/drawing/2014/main" id="{2020A419-5A17-7388-81B8-05CF5403F29D}"/>
                  </a:ext>
                </a:extLst>
              </p:cNvPr>
              <p:cNvCxnSpPr>
                <a:cxnSpLocks/>
              </p:cNvCxnSpPr>
              <p:nvPr/>
            </p:nvCxnSpPr>
            <p:spPr bwMode="auto">
              <a:xfrm flipV="1">
                <a:off x="1480382" y="5661248"/>
                <a:ext cx="2792025" cy="29392"/>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19" name="Elipse 18">
                <a:extLst>
                  <a:ext uri="{FF2B5EF4-FFF2-40B4-BE49-F238E27FC236}">
                    <a16:creationId xmlns:a16="http://schemas.microsoft.com/office/drawing/2014/main" id="{B0BC028E-3801-92CD-F3EC-9096FB9B9272}"/>
                  </a:ext>
                </a:extLst>
              </p:cNvPr>
              <p:cNvSpPr/>
              <p:nvPr/>
            </p:nvSpPr>
            <p:spPr bwMode="auto">
              <a:xfrm>
                <a:off x="1300650" y="4404664"/>
                <a:ext cx="359465" cy="359465"/>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Times" charset="0"/>
                </a:endParaRPr>
              </a:p>
            </p:txBody>
          </p:sp>
          <p:sp>
            <p:nvSpPr>
              <p:cNvPr id="20" name="CuadroTexto 19">
                <a:extLst>
                  <a:ext uri="{FF2B5EF4-FFF2-40B4-BE49-F238E27FC236}">
                    <a16:creationId xmlns:a16="http://schemas.microsoft.com/office/drawing/2014/main" id="{96356DD2-FD46-8BBD-5003-2A06DE24162A}"/>
                  </a:ext>
                </a:extLst>
              </p:cNvPr>
              <p:cNvSpPr txBox="1"/>
              <p:nvPr/>
            </p:nvSpPr>
            <p:spPr>
              <a:xfrm>
                <a:off x="1244613" y="4345163"/>
                <a:ext cx="589616" cy="334891"/>
              </a:xfrm>
              <a:prstGeom prst="rect">
                <a:avLst/>
              </a:prstGeom>
              <a:noFill/>
            </p:spPr>
            <p:txBody>
              <a:bodyPr wrap="square" rtlCol="0">
                <a:spAutoFit/>
              </a:bodyPr>
              <a:lstStyle/>
              <a:p>
                <a:r>
                  <a:rPr lang="es-ES" sz="1200" dirty="0"/>
                  <a:t>-</a:t>
                </a:r>
              </a:p>
            </p:txBody>
          </p:sp>
        </p:grpSp>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B94C96C2-D15D-D38D-7B30-70BDA9ABF47F}"/>
                    </a:ext>
                  </a:extLst>
                </p:cNvPr>
                <p:cNvSpPr/>
                <p:nvPr/>
              </p:nvSpPr>
              <p:spPr bwMode="auto">
                <a:xfrm>
                  <a:off x="6914794" y="3321833"/>
                  <a:ext cx="893405" cy="594652"/>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s-ES" sz="1200" b="0" i="1" u="none" strike="noStrike" cap="none" normalizeH="0" baseline="0" smtClean="0">
                            <a:ln>
                              <a:noFill/>
                            </a:ln>
                            <a:solidFill>
                              <a:schemeClr val="tx1"/>
                            </a:solidFill>
                            <a:effectLst/>
                            <a:latin typeface="Cambria Math" panose="02040503050406030204" pitchFamily="18" charset="0"/>
                          </a:rPr>
                          <m:t>𝐻</m:t>
                        </m:r>
                        <m:r>
                          <a:rPr kumimoji="0" lang="es-ES" sz="1200" b="0" i="1" u="none" strike="noStrike" cap="none" normalizeH="0" baseline="0" smtClean="0">
                            <a:ln>
                              <a:noFill/>
                            </a:ln>
                            <a:solidFill>
                              <a:schemeClr val="tx1"/>
                            </a:solidFill>
                            <a:effectLst/>
                            <a:latin typeface="Cambria Math" panose="02040503050406030204" pitchFamily="18" charset="0"/>
                          </a:rPr>
                          <m:t>(</m:t>
                        </m:r>
                        <m:r>
                          <a:rPr kumimoji="0" lang="es-ES" sz="1200" b="0" i="1" u="none" strike="noStrike" cap="none" normalizeH="0" baseline="0" smtClean="0">
                            <a:ln>
                              <a:noFill/>
                            </a:ln>
                            <a:solidFill>
                              <a:schemeClr val="tx1"/>
                            </a:solidFill>
                            <a:effectLst/>
                            <a:latin typeface="Cambria Math" panose="02040503050406030204" pitchFamily="18" charset="0"/>
                          </a:rPr>
                          <m:t>𝑠</m:t>
                        </m:r>
                        <m:r>
                          <a:rPr kumimoji="0" lang="es-ES" sz="1200" b="0" i="1" u="none" strike="noStrike" cap="none" normalizeH="0" baseline="0" smtClean="0">
                            <a:ln>
                              <a:noFill/>
                            </a:ln>
                            <a:solidFill>
                              <a:schemeClr val="tx1"/>
                            </a:solidFill>
                            <a:effectLst/>
                            <a:latin typeface="Cambria Math" panose="02040503050406030204" pitchFamily="18" charset="0"/>
                          </a:rPr>
                          <m:t>)</m:t>
                        </m:r>
                      </m:oMath>
                    </m:oMathPara>
                  </a14:m>
                  <a:endParaRPr kumimoji="0" lang="es-ES" sz="1200" b="0" i="0" u="none" strike="noStrike" cap="none" normalizeH="0" baseline="0" dirty="0">
                    <a:ln>
                      <a:noFill/>
                    </a:ln>
                    <a:solidFill>
                      <a:schemeClr val="tx1"/>
                    </a:solidFill>
                    <a:effectLst/>
                    <a:latin typeface="Times" charset="0"/>
                  </a:endParaRPr>
                </a:p>
              </p:txBody>
            </p:sp>
          </mc:Choice>
          <mc:Fallback xmlns="">
            <p:sp>
              <p:nvSpPr>
                <p:cNvPr id="23" name="Rectángulo 22">
                  <a:extLst>
                    <a:ext uri="{FF2B5EF4-FFF2-40B4-BE49-F238E27FC236}">
                      <a16:creationId xmlns:a16="http://schemas.microsoft.com/office/drawing/2014/main" id="{3C51E72F-E742-41C3-939B-0C6EC820CCEB}"/>
                    </a:ext>
                  </a:extLst>
                </p:cNvPr>
                <p:cNvSpPr>
                  <a:spLocks noRot="1" noChangeAspect="1" noMove="1" noResize="1" noEditPoints="1" noAdjustHandles="1" noChangeArrowheads="1" noChangeShapeType="1" noTextEdit="1"/>
                </p:cNvSpPr>
                <p:nvPr/>
              </p:nvSpPr>
              <p:spPr bwMode="auto">
                <a:xfrm>
                  <a:off x="6914794" y="3321833"/>
                  <a:ext cx="893405" cy="594652"/>
                </a:xfrm>
                <a:prstGeom prst="rect">
                  <a:avLst/>
                </a:prstGeom>
                <a:blipFill>
                  <a:blip r:embed="rId8"/>
                  <a:stretch>
                    <a:fillRect/>
                  </a:stretch>
                </a:blipFill>
                <a:ln>
                  <a:headEnd type="none" w="med" len="med"/>
                  <a:tailEnd type="none" w="med" len="med"/>
                </a:ln>
              </p:spPr>
              <p:txBody>
                <a:bodyPr/>
                <a:lstStyle/>
                <a:p>
                  <a:r>
                    <a:rPr lang="es-ES">
                      <a:noFill/>
                    </a:rPr>
                    <a:t> </a:t>
                  </a:r>
                </a:p>
              </p:txBody>
            </p:sp>
          </mc:Fallback>
        </mc:AlternateContent>
      </p:grpSp>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C283E831-A9FD-D0FC-53E0-71ED2EAFA62C}"/>
                  </a:ext>
                </a:extLst>
              </p:cNvPr>
              <p:cNvSpPr txBox="1"/>
              <p:nvPr/>
            </p:nvSpPr>
            <p:spPr>
              <a:xfrm>
                <a:off x="2874983" y="3242411"/>
                <a:ext cx="107465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200" b="0" i="1" smtClean="0">
                          <a:latin typeface="Cambria Math" panose="02040503050406030204" pitchFamily="18" charset="0"/>
                        </a:rPr>
                        <m:t>𝐻</m:t>
                      </m:r>
                      <m:d>
                        <m:dPr>
                          <m:ctrlPr>
                            <a:rPr lang="es-ES" sz="1200" b="0" i="1" smtClean="0">
                              <a:latin typeface="Cambria Math" panose="02040503050406030204" pitchFamily="18" charset="0"/>
                            </a:rPr>
                          </m:ctrlPr>
                        </m:dPr>
                        <m:e>
                          <m:r>
                            <a:rPr lang="es-ES" sz="1200" b="0" i="1" smtClean="0">
                              <a:latin typeface="Cambria Math" panose="02040503050406030204" pitchFamily="18" charset="0"/>
                            </a:rPr>
                            <m:t>𝑠</m:t>
                          </m:r>
                        </m:e>
                      </m:d>
                      <m:r>
                        <a:rPr lang="es-ES" sz="1200" b="0" i="1" smtClean="0">
                          <a:latin typeface="Cambria Math" panose="02040503050406030204" pitchFamily="18" charset="0"/>
                        </a:rPr>
                        <m:t>=2</m:t>
                      </m:r>
                      <m:r>
                        <a:rPr lang="es-ES" sz="1200" b="0" i="1" smtClean="0">
                          <a:latin typeface="Cambria Math" panose="02040503050406030204" pitchFamily="18" charset="0"/>
                        </a:rPr>
                        <m:t>𝑠</m:t>
                      </m:r>
                      <m:r>
                        <a:rPr lang="es-ES" sz="1200" b="0" i="1" smtClean="0">
                          <a:latin typeface="Cambria Math" panose="02040503050406030204" pitchFamily="18" charset="0"/>
                        </a:rPr>
                        <m:t>+16</m:t>
                      </m:r>
                    </m:oMath>
                  </m:oMathPara>
                </a14:m>
                <a:endParaRPr lang="es-ES" sz="1200" dirty="0"/>
              </a:p>
            </p:txBody>
          </p:sp>
        </mc:Choice>
        <mc:Fallback xmlns="">
          <p:sp>
            <p:nvSpPr>
              <p:cNvPr id="21" name="CuadroTexto 20">
                <a:extLst>
                  <a:ext uri="{FF2B5EF4-FFF2-40B4-BE49-F238E27FC236}">
                    <a16:creationId xmlns:a16="http://schemas.microsoft.com/office/drawing/2014/main" id="{C283E831-A9FD-D0FC-53E0-71ED2EAFA62C}"/>
                  </a:ext>
                </a:extLst>
              </p:cNvPr>
              <p:cNvSpPr txBox="1">
                <a:spLocks noRot="1" noChangeAspect="1" noMove="1" noResize="1" noEditPoints="1" noAdjustHandles="1" noChangeArrowheads="1" noChangeShapeType="1" noTextEdit="1"/>
              </p:cNvSpPr>
              <p:nvPr/>
            </p:nvSpPr>
            <p:spPr>
              <a:xfrm>
                <a:off x="2874983" y="3242411"/>
                <a:ext cx="1074653" cy="184666"/>
              </a:xfrm>
              <a:prstGeom prst="rect">
                <a:avLst/>
              </a:prstGeom>
              <a:blipFill>
                <a:blip r:embed="rId9"/>
                <a:stretch>
                  <a:fillRect l="-2841" r="-2841" b="-10000"/>
                </a:stretch>
              </a:blipFill>
            </p:spPr>
            <p:txBody>
              <a:bodyPr/>
              <a:lstStyle/>
              <a:p>
                <a:r>
                  <a:rPr lang="es-ES">
                    <a:noFill/>
                  </a:rPr>
                  <a:t> </a:t>
                </a:r>
              </a:p>
            </p:txBody>
          </p:sp>
        </mc:Fallback>
      </mc:AlternateContent>
      <p:sp>
        <p:nvSpPr>
          <p:cNvPr id="22" name="Rectángulo 21">
            <a:extLst>
              <a:ext uri="{FF2B5EF4-FFF2-40B4-BE49-F238E27FC236}">
                <a16:creationId xmlns:a16="http://schemas.microsoft.com/office/drawing/2014/main" id="{6C393747-6AA9-588C-FA23-3758ACD460A1}"/>
              </a:ext>
            </a:extLst>
          </p:cNvPr>
          <p:cNvSpPr/>
          <p:nvPr/>
        </p:nvSpPr>
        <p:spPr>
          <a:xfrm>
            <a:off x="182904" y="3703187"/>
            <a:ext cx="5779146" cy="830997"/>
          </a:xfrm>
          <a:prstGeom prst="rect">
            <a:avLst/>
          </a:prstGeom>
        </p:spPr>
        <p:txBody>
          <a:bodyPr wrap="none">
            <a:spAutoFit/>
          </a:bodyPr>
          <a:lstStyle/>
          <a:p>
            <a:r>
              <a:rPr lang="es-ES_tradnl" altLang="es-ES" sz="1200" b="1" dirty="0"/>
              <a:t>Problema</a:t>
            </a:r>
            <a:r>
              <a:rPr lang="es-ES_tradnl" altLang="es-ES" sz="1200" b="1" dirty="0">
                <a:latin typeface="+mj-lt"/>
              </a:rPr>
              <a:t> 3</a:t>
            </a:r>
            <a:r>
              <a:rPr lang="es-ES_tradnl" altLang="es-ES" sz="1200" dirty="0">
                <a:latin typeface="+mj-lt"/>
              </a:rPr>
              <a:t>. </a:t>
            </a:r>
            <a:r>
              <a:rPr lang="es-ES" sz="1200" b="0" i="0" u="none" strike="noStrike" baseline="0" dirty="0">
                <a:latin typeface="+mj-lt"/>
              </a:rPr>
              <a:t>Del sistema de la figura obténgase</a:t>
            </a:r>
            <a:r>
              <a:rPr lang="es-ES_tradnl" altLang="es-ES" sz="1200" dirty="0">
                <a:latin typeface="+mj-lt"/>
              </a:rPr>
              <a:t>:</a:t>
            </a:r>
          </a:p>
          <a:p>
            <a:pPr marL="342900" indent="-342900" algn="l">
              <a:buFont typeface="+mj-lt"/>
              <a:buAutoNum type="alphaLcParenR"/>
            </a:pPr>
            <a:r>
              <a:rPr lang="es-ES" sz="1200" b="0" i="0" u="none" strike="noStrike" baseline="0" dirty="0">
                <a:latin typeface="+mj-lt"/>
              </a:rPr>
              <a:t>La función de transferencia global del sistema Y(s)/R(s)</a:t>
            </a:r>
          </a:p>
          <a:p>
            <a:pPr marL="342900" indent="-342900" algn="l">
              <a:buFont typeface="+mj-lt"/>
              <a:buAutoNum type="alphaLcParenR"/>
            </a:pPr>
            <a:r>
              <a:rPr lang="es-ES" sz="1200" b="0" i="0" u="none" strike="noStrike" baseline="0" dirty="0">
                <a:latin typeface="+mj-lt"/>
              </a:rPr>
              <a:t>Calcúlese K1 y K2 sabiendo que el sistema tiene dos raíces iguales en s=-10</a:t>
            </a:r>
          </a:p>
          <a:p>
            <a:pPr marL="342900" indent="-342900" algn="l">
              <a:buFont typeface="+mj-lt"/>
              <a:buAutoNum type="alphaLcParenR"/>
            </a:pPr>
            <a:r>
              <a:rPr lang="es-ES" sz="1200" b="0" i="0" u="none" strike="noStrike" baseline="0" dirty="0">
                <a:latin typeface="+mj-lt"/>
              </a:rPr>
              <a:t>Calcúlese y(t) para una entrada escalón</a:t>
            </a:r>
            <a:endParaRPr lang="es-ES_tradnl" altLang="es-ES" sz="1200" dirty="0">
              <a:latin typeface="+mj-lt"/>
            </a:endParaRPr>
          </a:p>
        </p:txBody>
      </p:sp>
      <p:pic>
        <p:nvPicPr>
          <p:cNvPr id="23" name="Imagen 22">
            <a:extLst>
              <a:ext uri="{FF2B5EF4-FFF2-40B4-BE49-F238E27FC236}">
                <a16:creationId xmlns:a16="http://schemas.microsoft.com/office/drawing/2014/main" id="{9A119013-4DEE-72A1-B338-5FE0CF3DAA6E}"/>
              </a:ext>
            </a:extLst>
          </p:cNvPr>
          <p:cNvPicPr>
            <a:picLocks noChangeAspect="1"/>
          </p:cNvPicPr>
          <p:nvPr/>
        </p:nvPicPr>
        <p:blipFill>
          <a:blip r:embed="rId10"/>
          <a:stretch>
            <a:fillRect/>
          </a:stretch>
        </p:blipFill>
        <p:spPr>
          <a:xfrm>
            <a:off x="1676298" y="4798989"/>
            <a:ext cx="2792357" cy="1448788"/>
          </a:xfrm>
          <a:prstGeom prst="rect">
            <a:avLst/>
          </a:prstGeom>
        </p:spPr>
      </p:pic>
      <p:sp>
        <p:nvSpPr>
          <p:cNvPr id="24" name="Marcador de número de diapositiva 1">
            <a:extLst>
              <a:ext uri="{FF2B5EF4-FFF2-40B4-BE49-F238E27FC236}">
                <a16:creationId xmlns:a16="http://schemas.microsoft.com/office/drawing/2014/main" id="{6715DBD6-FB81-4EE8-9038-3C4CBD19E090}"/>
              </a:ext>
            </a:extLst>
          </p:cNvPr>
          <p:cNvSpPr txBox="1">
            <a:spLocks/>
          </p:cNvSpPr>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marL="0" algn="l" defTabSz="914400" rtl="0" eaLnBrk="0" fontAlgn="base" latinLnBrk="0"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162</a:t>
            </a:fld>
            <a:endParaRPr lang="es-ES_tradnl" altLang="es-ES" dirty="0"/>
          </a:p>
        </p:txBody>
      </p:sp>
    </p:spTree>
    <p:extLst>
      <p:ext uri="{BB962C8B-B14F-4D97-AF65-F5344CB8AC3E}">
        <p14:creationId xmlns:p14="http://schemas.microsoft.com/office/powerpoint/2010/main" val="313779566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AE09A33-CC71-FF1C-6280-6EC571372682}"/>
              </a:ext>
            </a:extLst>
          </p:cNvPr>
          <p:cNvSpPr/>
          <p:nvPr/>
        </p:nvSpPr>
        <p:spPr>
          <a:xfrm>
            <a:off x="208735" y="758300"/>
            <a:ext cx="8214217" cy="1015663"/>
          </a:xfrm>
          <a:prstGeom prst="rect">
            <a:avLst/>
          </a:prstGeom>
        </p:spPr>
        <p:txBody>
          <a:bodyPr wrap="square">
            <a:spAutoFit/>
          </a:bodyPr>
          <a:lstStyle/>
          <a:p>
            <a:r>
              <a:rPr lang="es-ES_tradnl" altLang="es-ES" sz="1200" b="1" dirty="0">
                <a:latin typeface="+mj-lt"/>
              </a:rPr>
              <a:t>Problema 4</a:t>
            </a:r>
            <a:r>
              <a:rPr lang="es-ES_tradnl" altLang="es-ES" sz="1200" dirty="0">
                <a:latin typeface="+mj-lt"/>
              </a:rPr>
              <a:t>. </a:t>
            </a:r>
            <a:r>
              <a:rPr lang="es-ES" sz="1200" dirty="0">
                <a:latin typeface="+mj-lt"/>
              </a:rPr>
              <a:t>Dadas las siguientes funciones de transferencia de un lazo de realimentación: </a:t>
            </a:r>
          </a:p>
          <a:p>
            <a:pPr marL="342900" indent="-342900" algn="l">
              <a:buFont typeface="+mj-lt"/>
              <a:buAutoNum type="alphaLcParenR"/>
            </a:pPr>
            <a:r>
              <a:rPr lang="es-ES" sz="1200" b="0" i="0" u="none" strike="noStrike" baseline="0" dirty="0">
                <a:latin typeface="+mj-lt"/>
              </a:rPr>
              <a:t>Dibuja el lazo de realimentación propuesto.</a:t>
            </a:r>
          </a:p>
          <a:p>
            <a:pPr marL="342900" indent="-342900" algn="l">
              <a:buFont typeface="+mj-lt"/>
              <a:buAutoNum type="alphaLcParenR"/>
            </a:pPr>
            <a:r>
              <a:rPr lang="es-ES" sz="1200" dirty="0">
                <a:latin typeface="+mj-lt"/>
              </a:rPr>
              <a:t>Calcula la F. de T. del Sistema Y(s)/R(s).</a:t>
            </a:r>
          </a:p>
          <a:p>
            <a:pPr marL="342900" indent="-342900" algn="l">
              <a:buFont typeface="+mj-lt"/>
              <a:buAutoNum type="alphaLcParenR"/>
            </a:pPr>
            <a:r>
              <a:rPr lang="es-ES" sz="1200" b="0" i="0" u="none" strike="noStrike" baseline="0" dirty="0">
                <a:latin typeface="+mj-lt"/>
              </a:rPr>
              <a:t>Calcula la función y(t) en el caso R(s)=1.</a:t>
            </a:r>
          </a:p>
          <a:p>
            <a:pPr marL="342900" indent="-342900" algn="l">
              <a:buFont typeface="+mj-lt"/>
              <a:buAutoNum type="alphaLcParenR"/>
            </a:pPr>
            <a:r>
              <a:rPr lang="es-ES" sz="1200" b="0" i="0" u="none" strike="noStrike" baseline="0" dirty="0">
                <a:latin typeface="+mj-lt"/>
              </a:rPr>
              <a:t>Calcula la respuesta en estado estacionario cuando r(t) es la función escalón.</a:t>
            </a:r>
            <a:endParaRPr lang="es-ES_tradnl" altLang="es-ES" sz="1200" dirty="0">
              <a:latin typeface="+mj-lt"/>
            </a:endParaRP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0449EE99-0B85-2FB1-79D1-847E2E785D76}"/>
                  </a:ext>
                </a:extLst>
              </p:cNvPr>
              <p:cNvSpPr txBox="1"/>
              <p:nvPr/>
            </p:nvSpPr>
            <p:spPr>
              <a:xfrm>
                <a:off x="792480" y="1823178"/>
                <a:ext cx="2830285" cy="50065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400" b="0" i="1" dirty="0" smtClean="0">
                          <a:latin typeface="Cambria Math" panose="02040503050406030204" pitchFamily="18" charset="0"/>
                          <a:sym typeface="Wingdings" panose="05000000000000000000" pitchFamily="2" charset="2"/>
                        </a:rPr>
                        <m:t>𝐺</m:t>
                      </m:r>
                      <m:d>
                        <m:dPr>
                          <m:ctrlPr>
                            <a:rPr lang="es-ES" sz="1400" b="0" i="1" dirty="0" smtClean="0">
                              <a:latin typeface="Cambria Math" panose="02040503050406030204" pitchFamily="18" charset="0"/>
                              <a:sym typeface="Wingdings" panose="05000000000000000000" pitchFamily="2" charset="2"/>
                            </a:rPr>
                          </m:ctrlPr>
                        </m:dPr>
                        <m:e>
                          <m:r>
                            <a:rPr lang="es-ES" sz="1400" b="0" i="1" dirty="0" smtClean="0">
                              <a:latin typeface="Cambria Math" panose="02040503050406030204" pitchFamily="18" charset="0"/>
                              <a:sym typeface="Wingdings" panose="05000000000000000000" pitchFamily="2" charset="2"/>
                            </a:rPr>
                            <m:t>𝑠</m:t>
                          </m:r>
                        </m:e>
                      </m:d>
                      <m:r>
                        <a:rPr lang="es-ES" sz="1400" b="0" i="1" dirty="0" smtClean="0">
                          <a:latin typeface="Cambria Math" panose="02040503050406030204" pitchFamily="18" charset="0"/>
                          <a:sym typeface="Wingdings" panose="05000000000000000000" pitchFamily="2" charset="2"/>
                        </a:rPr>
                        <m:t>=</m:t>
                      </m:r>
                      <m:f>
                        <m:fPr>
                          <m:ctrlPr>
                            <a:rPr lang="es-ES" sz="1400" b="0" i="1" dirty="0" smtClean="0">
                              <a:latin typeface="Cambria Math" panose="02040503050406030204" pitchFamily="18" charset="0"/>
                              <a:sym typeface="Wingdings" panose="05000000000000000000" pitchFamily="2" charset="2"/>
                            </a:rPr>
                          </m:ctrlPr>
                        </m:fPr>
                        <m:num>
                          <m:r>
                            <a:rPr lang="es-ES" sz="1400" i="1" dirty="0" smtClean="0">
                              <a:latin typeface="Cambria Math" panose="02040503050406030204" pitchFamily="18" charset="0"/>
                              <a:sym typeface="Wingdings" panose="05000000000000000000" pitchFamily="2" charset="2"/>
                            </a:rPr>
                            <m:t>1</m:t>
                          </m:r>
                        </m:num>
                        <m:den>
                          <m:sSup>
                            <m:sSupPr>
                              <m:ctrlPr>
                                <a:rPr lang="es-ES" sz="1400" b="0" i="1" dirty="0" smtClean="0">
                                  <a:latin typeface="Cambria Math" panose="02040503050406030204" pitchFamily="18" charset="0"/>
                                  <a:sym typeface="Wingdings" panose="05000000000000000000" pitchFamily="2" charset="2"/>
                                </a:rPr>
                              </m:ctrlPr>
                            </m:sSupPr>
                            <m:e>
                              <m:r>
                                <a:rPr lang="es-ES" sz="1400" i="1" dirty="0" smtClean="0">
                                  <a:latin typeface="Cambria Math" panose="02040503050406030204" pitchFamily="18" charset="0"/>
                                  <a:sym typeface="Wingdings" panose="05000000000000000000" pitchFamily="2" charset="2"/>
                                </a:rPr>
                                <m:t>𝑆</m:t>
                              </m:r>
                            </m:e>
                            <m:sup>
                              <m:r>
                                <a:rPr lang="es-ES" sz="1400" b="0" i="1" dirty="0" smtClean="0">
                                  <a:latin typeface="Cambria Math" panose="02040503050406030204" pitchFamily="18" charset="0"/>
                                  <a:sym typeface="Wingdings" panose="05000000000000000000" pitchFamily="2" charset="2"/>
                                </a:rPr>
                                <m:t>2</m:t>
                              </m:r>
                            </m:sup>
                          </m:sSup>
                          <m:r>
                            <a:rPr lang="es-ES" sz="1400" b="0" i="1" dirty="0" smtClean="0">
                              <a:latin typeface="Cambria Math" panose="02040503050406030204" pitchFamily="18" charset="0"/>
                              <a:sym typeface="Wingdings" panose="05000000000000000000" pitchFamily="2" charset="2"/>
                            </a:rPr>
                            <m:t>+4</m:t>
                          </m:r>
                          <m:r>
                            <a:rPr lang="es-ES" sz="1400" b="0" i="1" dirty="0" smtClean="0">
                              <a:latin typeface="Cambria Math" panose="02040503050406030204" pitchFamily="18" charset="0"/>
                              <a:sym typeface="Wingdings" panose="05000000000000000000" pitchFamily="2" charset="2"/>
                            </a:rPr>
                            <m:t>𝑠</m:t>
                          </m:r>
                          <m:r>
                            <a:rPr lang="es-ES" sz="1400" b="0" i="1" dirty="0" smtClean="0">
                              <a:latin typeface="Cambria Math" panose="02040503050406030204" pitchFamily="18" charset="0"/>
                              <a:sym typeface="Wingdings" panose="05000000000000000000" pitchFamily="2" charset="2"/>
                            </a:rPr>
                            <m:t>+2</m:t>
                          </m:r>
                        </m:den>
                      </m:f>
                      <m:r>
                        <a:rPr lang="es-ES" sz="1400" b="0" i="1" dirty="0" smtClean="0">
                          <a:latin typeface="Cambria Math" panose="02040503050406030204" pitchFamily="18" charset="0"/>
                          <a:sym typeface="Wingdings" panose="05000000000000000000" pitchFamily="2" charset="2"/>
                        </a:rPr>
                        <m:t> ;</m:t>
                      </m:r>
                      <m:r>
                        <a:rPr lang="es-ES" sz="1400" b="0" i="1" dirty="0" smtClean="0">
                          <a:latin typeface="Cambria Math" panose="02040503050406030204" pitchFamily="18" charset="0"/>
                          <a:sym typeface="Wingdings" panose="05000000000000000000" pitchFamily="2" charset="2"/>
                        </a:rPr>
                        <m:t>𝐻</m:t>
                      </m:r>
                      <m:r>
                        <a:rPr lang="es-ES" sz="1400" b="0" i="1" dirty="0" smtClean="0">
                          <a:latin typeface="Cambria Math" panose="02040503050406030204" pitchFamily="18" charset="0"/>
                          <a:sym typeface="Wingdings" panose="05000000000000000000" pitchFamily="2" charset="2"/>
                        </a:rPr>
                        <m:t>(</m:t>
                      </m:r>
                      <m:r>
                        <a:rPr lang="es-ES" sz="1400" b="0" i="1" dirty="0" smtClean="0">
                          <a:latin typeface="Cambria Math" panose="02040503050406030204" pitchFamily="18" charset="0"/>
                          <a:sym typeface="Wingdings" panose="05000000000000000000" pitchFamily="2" charset="2"/>
                        </a:rPr>
                        <m:t>𝑠</m:t>
                      </m:r>
                      <m:r>
                        <a:rPr lang="es-ES" sz="1400" b="0" i="1" dirty="0" smtClean="0">
                          <a:latin typeface="Cambria Math" panose="02040503050406030204" pitchFamily="18" charset="0"/>
                          <a:sym typeface="Wingdings" panose="05000000000000000000" pitchFamily="2" charset="2"/>
                        </a:rPr>
                        <m:t>)=1</m:t>
                      </m:r>
                    </m:oMath>
                  </m:oMathPara>
                </a14:m>
                <a:endParaRPr lang="es-ES" sz="1400" dirty="0"/>
              </a:p>
            </p:txBody>
          </p:sp>
        </mc:Choice>
        <mc:Fallback xmlns="">
          <p:sp>
            <p:nvSpPr>
              <p:cNvPr id="5" name="CuadroTexto 4">
                <a:extLst>
                  <a:ext uri="{FF2B5EF4-FFF2-40B4-BE49-F238E27FC236}">
                    <a16:creationId xmlns:a16="http://schemas.microsoft.com/office/drawing/2014/main" id="{0449EE99-0B85-2FB1-79D1-847E2E785D76}"/>
                  </a:ext>
                </a:extLst>
              </p:cNvPr>
              <p:cNvSpPr txBox="1">
                <a:spLocks noRot="1" noChangeAspect="1" noMove="1" noResize="1" noEditPoints="1" noAdjustHandles="1" noChangeArrowheads="1" noChangeShapeType="1" noTextEdit="1"/>
              </p:cNvSpPr>
              <p:nvPr/>
            </p:nvSpPr>
            <p:spPr>
              <a:xfrm>
                <a:off x="792480" y="1823178"/>
                <a:ext cx="2830285" cy="500650"/>
              </a:xfrm>
              <a:prstGeom prst="rect">
                <a:avLst/>
              </a:prstGeom>
              <a:blipFill>
                <a:blip r:embed="rId2"/>
                <a:stretch>
                  <a:fillRect b="-1220"/>
                </a:stretch>
              </a:blipFill>
            </p:spPr>
            <p:txBody>
              <a:bodyPr/>
              <a:lstStyle/>
              <a:p>
                <a:r>
                  <a:rPr lang="es-ES">
                    <a:noFill/>
                  </a:rPr>
                  <a:t> </a:t>
                </a:r>
              </a:p>
            </p:txBody>
          </p:sp>
        </mc:Fallback>
      </mc:AlternateContent>
      <p:grpSp>
        <p:nvGrpSpPr>
          <p:cNvPr id="6" name="Grupo 5">
            <a:extLst>
              <a:ext uri="{FF2B5EF4-FFF2-40B4-BE49-F238E27FC236}">
                <a16:creationId xmlns:a16="http://schemas.microsoft.com/office/drawing/2014/main" id="{55F92D4A-91CC-D175-B297-C52EE4A1A8DF}"/>
              </a:ext>
            </a:extLst>
          </p:cNvPr>
          <p:cNvGrpSpPr/>
          <p:nvPr/>
        </p:nvGrpSpPr>
        <p:grpSpPr>
          <a:xfrm>
            <a:off x="4526885" y="1813551"/>
            <a:ext cx="2553725" cy="954359"/>
            <a:chOff x="472143" y="4048417"/>
            <a:chExt cx="4394347" cy="1642223"/>
          </a:xfrm>
        </p:grpSpPr>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1D24F12B-9FB5-B19B-B66C-53629E769CA4}"/>
                    </a:ext>
                  </a:extLst>
                </p:cNvPr>
                <p:cNvSpPr/>
                <p:nvPr/>
              </p:nvSpPr>
              <p:spPr>
                <a:xfrm>
                  <a:off x="4023361" y="4088509"/>
                  <a:ext cx="735461" cy="3932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ea typeface="Cambria Math" panose="02040503050406030204" pitchFamily="18" charset="0"/>
                          </a:rPr>
                          <m:t>𝑌</m:t>
                        </m:r>
                        <m:r>
                          <a:rPr lang="es-ES" sz="1600" i="1">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𝑠</m:t>
                        </m:r>
                        <m:r>
                          <a:rPr lang="es-ES" sz="1600" i="1">
                            <a:latin typeface="Cambria Math" panose="02040503050406030204" pitchFamily="18" charset="0"/>
                            <a:ea typeface="Cambria Math" panose="02040503050406030204" pitchFamily="18" charset="0"/>
                          </a:rPr>
                          <m:t>)</m:t>
                        </m:r>
                      </m:oMath>
                    </m:oMathPara>
                  </a14:m>
                  <a:endParaRPr lang="es-ES" sz="1600" dirty="0"/>
                </a:p>
              </p:txBody>
            </p:sp>
          </mc:Choice>
          <mc:Fallback xmlns="">
            <p:sp>
              <p:nvSpPr>
                <p:cNvPr id="13" name="Rectángulo 12">
                  <a:extLst>
                    <a:ext uri="{FF2B5EF4-FFF2-40B4-BE49-F238E27FC236}">
                      <a16:creationId xmlns:a16="http://schemas.microsoft.com/office/drawing/2014/main" id="{9F337F97-6A51-4E45-952A-A56C764C3BDB}"/>
                    </a:ext>
                  </a:extLst>
                </p:cNvPr>
                <p:cNvSpPr>
                  <a:spLocks noRot="1" noChangeAspect="1" noMove="1" noResize="1" noEditPoints="1" noAdjustHandles="1" noChangeArrowheads="1" noChangeShapeType="1" noTextEdit="1"/>
                </p:cNvSpPr>
                <p:nvPr/>
              </p:nvSpPr>
              <p:spPr>
                <a:xfrm>
                  <a:off x="4023361" y="4088509"/>
                  <a:ext cx="735461" cy="393279"/>
                </a:xfrm>
                <a:prstGeom prst="rect">
                  <a:avLst/>
                </a:prstGeom>
                <a:blipFill>
                  <a:blip r:embed="rId5"/>
                  <a:stretch>
                    <a:fillRect b="-1481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98985785-C583-F214-9049-672DE3DA365E}"/>
                    </a:ext>
                  </a:extLst>
                </p:cNvPr>
                <p:cNvSpPr/>
                <p:nvPr/>
              </p:nvSpPr>
              <p:spPr bwMode="auto">
                <a:xfrm>
                  <a:off x="2490226" y="4224933"/>
                  <a:ext cx="1080120" cy="718930"/>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s-ES" sz="1600" b="0" i="1" u="none" strike="noStrike" cap="none" normalizeH="0" baseline="0" smtClean="0">
                            <a:ln>
                              <a:noFill/>
                            </a:ln>
                            <a:solidFill>
                              <a:schemeClr val="tx1"/>
                            </a:solidFill>
                            <a:effectLst/>
                            <a:latin typeface="Cambria Math" panose="02040503050406030204" pitchFamily="18" charset="0"/>
                          </a:rPr>
                          <m:t>𝐺</m:t>
                        </m:r>
                        <m:r>
                          <a:rPr kumimoji="0" lang="es-ES" sz="1600" b="0" i="1" u="none" strike="noStrike" cap="none" normalizeH="0" baseline="0" smtClean="0">
                            <a:ln>
                              <a:noFill/>
                            </a:ln>
                            <a:solidFill>
                              <a:schemeClr val="tx1"/>
                            </a:solidFill>
                            <a:effectLst/>
                            <a:latin typeface="Cambria Math" panose="02040503050406030204" pitchFamily="18" charset="0"/>
                          </a:rPr>
                          <m:t>(</m:t>
                        </m:r>
                        <m:r>
                          <a:rPr kumimoji="0" lang="es-ES" sz="1600" b="0" i="1" u="none" strike="noStrike" cap="none" normalizeH="0" baseline="0" smtClean="0">
                            <a:ln>
                              <a:noFill/>
                            </a:ln>
                            <a:solidFill>
                              <a:schemeClr val="tx1"/>
                            </a:solidFill>
                            <a:effectLst/>
                            <a:latin typeface="Cambria Math" panose="02040503050406030204" pitchFamily="18" charset="0"/>
                          </a:rPr>
                          <m:t>𝑠</m:t>
                        </m:r>
                        <m:r>
                          <a:rPr kumimoji="0" lang="es-ES" sz="1600" b="0" i="1" u="none" strike="noStrike" cap="none" normalizeH="0" baseline="0" smtClean="0">
                            <a:ln>
                              <a:noFill/>
                            </a:ln>
                            <a:solidFill>
                              <a:schemeClr val="tx1"/>
                            </a:solidFill>
                            <a:effectLst/>
                            <a:latin typeface="Cambria Math" panose="02040503050406030204" pitchFamily="18" charset="0"/>
                          </a:rPr>
                          <m:t>)</m:t>
                        </m:r>
                      </m:oMath>
                    </m:oMathPara>
                  </a14:m>
                  <a:endParaRPr kumimoji="0" lang="es-ES" sz="1600" b="0" i="0" u="none" strike="noStrike" cap="none" normalizeH="0" baseline="0" dirty="0">
                    <a:ln>
                      <a:noFill/>
                    </a:ln>
                    <a:solidFill>
                      <a:schemeClr val="tx1"/>
                    </a:solidFill>
                    <a:effectLst/>
                    <a:latin typeface="Times" charset="0"/>
                  </a:endParaRPr>
                </a:p>
              </p:txBody>
            </p:sp>
          </mc:Choice>
          <mc:Fallback xmlns="">
            <p:sp>
              <p:nvSpPr>
                <p:cNvPr id="14" name="Rectángulo 13">
                  <a:extLst>
                    <a:ext uri="{FF2B5EF4-FFF2-40B4-BE49-F238E27FC236}">
                      <a16:creationId xmlns:a16="http://schemas.microsoft.com/office/drawing/2014/main" id="{8A3C00C5-E279-45BE-9C68-12D37ACA0848}"/>
                    </a:ext>
                  </a:extLst>
                </p:cNvPr>
                <p:cNvSpPr>
                  <a:spLocks noRot="1" noChangeAspect="1" noMove="1" noResize="1" noEditPoints="1" noAdjustHandles="1" noChangeArrowheads="1" noChangeShapeType="1" noTextEdit="1"/>
                </p:cNvSpPr>
                <p:nvPr/>
              </p:nvSpPr>
              <p:spPr bwMode="auto">
                <a:xfrm>
                  <a:off x="2490226" y="4224933"/>
                  <a:ext cx="1080120" cy="718930"/>
                </a:xfrm>
                <a:prstGeom prst="rect">
                  <a:avLst/>
                </a:prstGeom>
                <a:blipFill>
                  <a:blip r:embed="rId6"/>
                  <a:stretch>
                    <a:fillRect/>
                  </a:stretch>
                </a:blipFill>
                <a:ln>
                  <a:headEnd type="none" w="med" len="med"/>
                  <a:tailEnd type="none" w="med" len="med"/>
                </a:ln>
              </p:spPr>
              <p:txBody>
                <a:bodyPr/>
                <a:lstStyle/>
                <a:p>
                  <a:r>
                    <a:rPr lang="es-ES">
                      <a:noFill/>
                    </a:rPr>
                    <a:t> </a:t>
                  </a:r>
                </a:p>
              </p:txBody>
            </p:sp>
          </mc:Fallback>
        </mc:AlternateContent>
        <p:cxnSp>
          <p:nvCxnSpPr>
            <p:cNvPr id="9" name="Conector recto de flecha 8">
              <a:extLst>
                <a:ext uri="{FF2B5EF4-FFF2-40B4-BE49-F238E27FC236}">
                  <a16:creationId xmlns:a16="http://schemas.microsoft.com/office/drawing/2014/main" id="{E2623120-E2E1-CA52-25C9-8DCA826259E0}"/>
                </a:ext>
              </a:extLst>
            </p:cNvPr>
            <p:cNvCxnSpPr>
              <a:cxnSpLocks/>
              <a:endCxn id="8" idx="1"/>
            </p:cNvCxnSpPr>
            <p:nvPr/>
          </p:nvCxnSpPr>
          <p:spPr bwMode="auto">
            <a:xfrm>
              <a:off x="789541" y="4584398"/>
              <a:ext cx="1700685" cy="1"/>
            </a:xfrm>
            <a:prstGeom prst="straightConnector1">
              <a:avLst/>
            </a:prstGeom>
            <a:ln w="22225">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10" name="Conector recto de flecha 9">
              <a:extLst>
                <a:ext uri="{FF2B5EF4-FFF2-40B4-BE49-F238E27FC236}">
                  <a16:creationId xmlns:a16="http://schemas.microsoft.com/office/drawing/2014/main" id="{76AED4D4-80FA-6B63-9992-70C9F7CF4585}"/>
                </a:ext>
              </a:extLst>
            </p:cNvPr>
            <p:cNvCxnSpPr/>
            <p:nvPr/>
          </p:nvCxnSpPr>
          <p:spPr bwMode="auto">
            <a:xfrm>
              <a:off x="3570346" y="4571109"/>
              <a:ext cx="1296144" cy="1"/>
            </a:xfrm>
            <a:prstGeom prst="straightConnector1">
              <a:avLst/>
            </a:prstGeom>
            <a:ln w="22225">
              <a:headEnd type="none" w="med" len="med"/>
              <a:tailEnd type="triangle"/>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11" name="Rectángulo 10">
                  <a:extLst>
                    <a:ext uri="{FF2B5EF4-FFF2-40B4-BE49-F238E27FC236}">
                      <a16:creationId xmlns:a16="http://schemas.microsoft.com/office/drawing/2014/main" id="{AD032B23-4CEC-0993-5BA1-FCBCDFDD4869}"/>
                    </a:ext>
                  </a:extLst>
                </p:cNvPr>
                <p:cNvSpPr/>
                <p:nvPr/>
              </p:nvSpPr>
              <p:spPr>
                <a:xfrm>
                  <a:off x="472143" y="4048417"/>
                  <a:ext cx="755778" cy="39328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𝑅</m:t>
                        </m:r>
                        <m:d>
                          <m:dPr>
                            <m:ctrlPr>
                              <a:rPr lang="es-ES" sz="1600" i="1">
                                <a:latin typeface="Cambria Math" panose="02040503050406030204" pitchFamily="18" charset="0"/>
                              </a:rPr>
                            </m:ctrlPr>
                          </m:dPr>
                          <m:e>
                            <m:r>
                              <a:rPr lang="es-ES" sz="1600" i="1">
                                <a:latin typeface="Cambria Math" panose="02040503050406030204" pitchFamily="18" charset="0"/>
                              </a:rPr>
                              <m:t>𝑠</m:t>
                            </m:r>
                          </m:e>
                        </m:d>
                      </m:oMath>
                    </m:oMathPara>
                  </a14:m>
                  <a:endParaRPr lang="es-ES" sz="1600" dirty="0"/>
                </a:p>
              </p:txBody>
            </p:sp>
          </mc:Choice>
          <mc:Fallback xmlns="">
            <p:sp>
              <p:nvSpPr>
                <p:cNvPr id="11" name="Rectángulo 10">
                  <a:extLst>
                    <a:ext uri="{FF2B5EF4-FFF2-40B4-BE49-F238E27FC236}">
                      <a16:creationId xmlns:a16="http://schemas.microsoft.com/office/drawing/2014/main" id="{AD032B23-4CEC-0993-5BA1-FCBCDFDD4869}"/>
                    </a:ext>
                  </a:extLst>
                </p:cNvPr>
                <p:cNvSpPr>
                  <a:spLocks noRot="1" noChangeAspect="1" noMove="1" noResize="1" noEditPoints="1" noAdjustHandles="1" noChangeArrowheads="1" noChangeShapeType="1" noTextEdit="1"/>
                </p:cNvSpPr>
                <p:nvPr/>
              </p:nvSpPr>
              <p:spPr>
                <a:xfrm>
                  <a:off x="472143" y="4048417"/>
                  <a:ext cx="755778" cy="393280"/>
                </a:xfrm>
                <a:prstGeom prst="rect">
                  <a:avLst/>
                </a:prstGeom>
                <a:blipFill>
                  <a:blip r:embed="rId7"/>
                  <a:stretch>
                    <a:fillRect r="-8333" b="-34211"/>
                  </a:stretch>
                </a:blipFill>
              </p:spPr>
              <p:txBody>
                <a:bodyPr/>
                <a:lstStyle/>
                <a:p>
                  <a:r>
                    <a:rPr lang="es-ES">
                      <a:noFill/>
                    </a:rPr>
                    <a:t> </a:t>
                  </a:r>
                </a:p>
              </p:txBody>
            </p:sp>
          </mc:Fallback>
        </mc:AlternateContent>
        <p:cxnSp>
          <p:nvCxnSpPr>
            <p:cNvPr id="12" name="Conector recto de flecha 11">
              <a:extLst>
                <a:ext uri="{FF2B5EF4-FFF2-40B4-BE49-F238E27FC236}">
                  <a16:creationId xmlns:a16="http://schemas.microsoft.com/office/drawing/2014/main" id="{C8E0B096-71A5-D6CB-877E-AE6E9B010347}"/>
                </a:ext>
              </a:extLst>
            </p:cNvPr>
            <p:cNvCxnSpPr>
              <a:cxnSpLocks/>
            </p:cNvCxnSpPr>
            <p:nvPr/>
          </p:nvCxnSpPr>
          <p:spPr bwMode="auto">
            <a:xfrm flipH="1" flipV="1">
              <a:off x="1486000" y="4754640"/>
              <a:ext cx="0" cy="936000"/>
            </a:xfrm>
            <a:prstGeom prst="straightConnector1">
              <a:avLst/>
            </a:prstGeom>
            <a:ln w="22225">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13" name="Conector recto 12">
              <a:extLst>
                <a:ext uri="{FF2B5EF4-FFF2-40B4-BE49-F238E27FC236}">
                  <a16:creationId xmlns:a16="http://schemas.microsoft.com/office/drawing/2014/main" id="{3B8C00B6-9E78-BA72-8F42-DE5A4397FDED}"/>
                </a:ext>
              </a:extLst>
            </p:cNvPr>
            <p:cNvCxnSpPr/>
            <p:nvPr/>
          </p:nvCxnSpPr>
          <p:spPr bwMode="auto">
            <a:xfrm>
              <a:off x="4276692" y="4592045"/>
              <a:ext cx="0" cy="105983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4" name="Conector recto 13">
              <a:extLst>
                <a:ext uri="{FF2B5EF4-FFF2-40B4-BE49-F238E27FC236}">
                  <a16:creationId xmlns:a16="http://schemas.microsoft.com/office/drawing/2014/main" id="{43951386-DAAB-AA57-7600-902C9B68D0F2}"/>
                </a:ext>
              </a:extLst>
            </p:cNvPr>
            <p:cNvCxnSpPr>
              <a:cxnSpLocks/>
            </p:cNvCxnSpPr>
            <p:nvPr/>
          </p:nvCxnSpPr>
          <p:spPr bwMode="auto">
            <a:xfrm flipV="1">
              <a:off x="1480382" y="5661248"/>
              <a:ext cx="2792025" cy="29392"/>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15" name="Elipse 14">
              <a:extLst>
                <a:ext uri="{FF2B5EF4-FFF2-40B4-BE49-F238E27FC236}">
                  <a16:creationId xmlns:a16="http://schemas.microsoft.com/office/drawing/2014/main" id="{36FD5BD6-BA4E-45BA-02D9-CB61FF1C4C79}"/>
                </a:ext>
              </a:extLst>
            </p:cNvPr>
            <p:cNvSpPr/>
            <p:nvPr/>
          </p:nvSpPr>
          <p:spPr bwMode="auto">
            <a:xfrm>
              <a:off x="1300650" y="4404664"/>
              <a:ext cx="359465" cy="359465"/>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dirty="0">
                <a:ln>
                  <a:noFill/>
                </a:ln>
                <a:solidFill>
                  <a:schemeClr val="tx1"/>
                </a:solidFill>
                <a:effectLst/>
                <a:latin typeface="Times" charset="0"/>
              </a:endParaRPr>
            </a:p>
          </p:txBody>
        </p:sp>
        <p:sp>
          <p:nvSpPr>
            <p:cNvPr id="16" name="CuadroTexto 15">
              <a:extLst>
                <a:ext uri="{FF2B5EF4-FFF2-40B4-BE49-F238E27FC236}">
                  <a16:creationId xmlns:a16="http://schemas.microsoft.com/office/drawing/2014/main" id="{6AE874BD-3EAC-4318-F7F3-ED072BEBB61C}"/>
                </a:ext>
              </a:extLst>
            </p:cNvPr>
            <p:cNvSpPr txBox="1"/>
            <p:nvPr/>
          </p:nvSpPr>
          <p:spPr>
            <a:xfrm>
              <a:off x="1423761" y="4526260"/>
              <a:ext cx="589617" cy="393280"/>
            </a:xfrm>
            <a:prstGeom prst="rect">
              <a:avLst/>
            </a:prstGeom>
            <a:noFill/>
          </p:spPr>
          <p:txBody>
            <a:bodyPr wrap="square" rtlCol="0">
              <a:spAutoFit/>
            </a:bodyPr>
            <a:lstStyle/>
            <a:p>
              <a:r>
                <a:rPr lang="es-ES" sz="1600" dirty="0"/>
                <a:t>-</a:t>
              </a:r>
            </a:p>
          </p:txBody>
        </p:sp>
      </p:grpSp>
      <p:sp>
        <p:nvSpPr>
          <p:cNvPr id="17" name="Rectángulo 16">
            <a:extLst>
              <a:ext uri="{FF2B5EF4-FFF2-40B4-BE49-F238E27FC236}">
                <a16:creationId xmlns:a16="http://schemas.microsoft.com/office/drawing/2014/main" id="{B52ECE78-1A80-557F-9EBF-8528B4F9B0A0}"/>
              </a:ext>
            </a:extLst>
          </p:cNvPr>
          <p:cNvSpPr/>
          <p:nvPr/>
        </p:nvSpPr>
        <p:spPr>
          <a:xfrm>
            <a:off x="208735" y="2899787"/>
            <a:ext cx="8214217" cy="646331"/>
          </a:xfrm>
          <a:prstGeom prst="rect">
            <a:avLst/>
          </a:prstGeom>
        </p:spPr>
        <p:txBody>
          <a:bodyPr wrap="square">
            <a:spAutoFit/>
          </a:bodyPr>
          <a:lstStyle/>
          <a:p>
            <a:r>
              <a:rPr lang="es-ES_tradnl" altLang="es-ES" sz="1200" b="1" dirty="0">
                <a:latin typeface="+mj-lt"/>
              </a:rPr>
              <a:t>Problema 5</a:t>
            </a:r>
            <a:r>
              <a:rPr lang="es-ES_tradnl" altLang="es-ES" sz="1200" dirty="0">
                <a:latin typeface="+mj-lt"/>
              </a:rPr>
              <a:t>. </a:t>
            </a:r>
            <a:r>
              <a:rPr lang="es-ES" sz="1200" dirty="0">
                <a:latin typeface="+mj-lt"/>
              </a:rPr>
              <a:t>Dada las siguientes funciones de transferencia en el dominio de Laplace:</a:t>
            </a:r>
          </a:p>
          <a:p>
            <a:pPr marL="342900" indent="-342900">
              <a:buFont typeface="+mj-lt"/>
              <a:buAutoNum type="alphaLcParenR"/>
            </a:pPr>
            <a:r>
              <a:rPr lang="es-ES" sz="1200" dirty="0">
                <a:latin typeface="+mj-lt"/>
              </a:rPr>
              <a:t>Calcula la inversa.</a:t>
            </a:r>
            <a:endParaRPr lang="es-ES" sz="1200" b="0" u="none" strike="noStrike" baseline="0" dirty="0">
              <a:latin typeface="+mj-lt"/>
            </a:endParaRPr>
          </a:p>
          <a:p>
            <a:pPr marL="342900" indent="-342900">
              <a:buFont typeface="+mj-lt"/>
              <a:buAutoNum type="alphaLcParenR"/>
            </a:pPr>
            <a:r>
              <a:rPr lang="es-ES" sz="1200" dirty="0">
                <a:latin typeface="+mj-lt"/>
              </a:rPr>
              <a:t>Calcula la respuesta en el estado estacionario.</a:t>
            </a:r>
          </a:p>
        </p:txBody>
      </p:sp>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805BC81A-9554-C0D3-5D1C-D9B4A87649BB}"/>
                  </a:ext>
                </a:extLst>
              </p:cNvPr>
              <p:cNvSpPr txBox="1"/>
              <p:nvPr/>
            </p:nvSpPr>
            <p:spPr>
              <a:xfrm>
                <a:off x="538261" y="3502408"/>
                <a:ext cx="2699657" cy="5986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600" b="0" i="1" dirty="0" smtClean="0">
                          <a:latin typeface="Cambria Math" panose="02040503050406030204" pitchFamily="18" charset="0"/>
                          <a:sym typeface="Wingdings" panose="05000000000000000000" pitchFamily="2" charset="2"/>
                        </a:rPr>
                        <m:t>𝐹</m:t>
                      </m:r>
                      <m:d>
                        <m:dPr>
                          <m:ctrlPr>
                            <a:rPr lang="es-ES" sz="1600" b="0" i="1" dirty="0" smtClean="0">
                              <a:latin typeface="Cambria Math" panose="02040503050406030204" pitchFamily="18" charset="0"/>
                              <a:sym typeface="Wingdings" panose="05000000000000000000" pitchFamily="2" charset="2"/>
                            </a:rPr>
                          </m:ctrlPr>
                        </m:dPr>
                        <m:e>
                          <m:r>
                            <a:rPr lang="es-ES" sz="1600" b="0" i="1" dirty="0" smtClean="0">
                              <a:latin typeface="Cambria Math" panose="02040503050406030204" pitchFamily="18" charset="0"/>
                              <a:sym typeface="Wingdings" panose="05000000000000000000" pitchFamily="2" charset="2"/>
                            </a:rPr>
                            <m:t>𝑠</m:t>
                          </m:r>
                        </m:e>
                      </m:d>
                      <m:r>
                        <a:rPr lang="es-ES" sz="1600" b="0" i="1" dirty="0" smtClean="0">
                          <a:latin typeface="Cambria Math" panose="02040503050406030204" pitchFamily="18" charset="0"/>
                          <a:sym typeface="Wingdings" panose="05000000000000000000" pitchFamily="2" charset="2"/>
                        </a:rPr>
                        <m:t>=</m:t>
                      </m:r>
                      <m:f>
                        <m:fPr>
                          <m:ctrlPr>
                            <a:rPr lang="es-ES" sz="1600" b="0" i="1" dirty="0" smtClean="0">
                              <a:latin typeface="Cambria Math" panose="02040503050406030204" pitchFamily="18" charset="0"/>
                              <a:sym typeface="Wingdings" panose="05000000000000000000" pitchFamily="2" charset="2"/>
                            </a:rPr>
                          </m:ctrlPr>
                        </m:fPr>
                        <m:num>
                          <m:r>
                            <a:rPr lang="es-ES" sz="1600" b="0" i="1" dirty="0" smtClean="0">
                              <a:latin typeface="Cambria Math" panose="02040503050406030204" pitchFamily="18" charset="0"/>
                              <a:sym typeface="Wingdings" panose="05000000000000000000" pitchFamily="2" charset="2"/>
                            </a:rPr>
                            <m:t>𝑠</m:t>
                          </m:r>
                          <m:r>
                            <a:rPr lang="es-ES" sz="1600" b="0" i="1" dirty="0" smtClean="0">
                              <a:latin typeface="Cambria Math" panose="02040503050406030204" pitchFamily="18" charset="0"/>
                              <a:sym typeface="Wingdings" panose="05000000000000000000" pitchFamily="2" charset="2"/>
                            </a:rPr>
                            <m:t>+1</m:t>
                          </m:r>
                        </m:num>
                        <m:den>
                          <m:r>
                            <a:rPr lang="es-ES" sz="1600" b="0" i="1" dirty="0" smtClean="0">
                              <a:latin typeface="Cambria Math" panose="02040503050406030204" pitchFamily="18" charset="0"/>
                              <a:sym typeface="Wingdings" panose="05000000000000000000" pitchFamily="2" charset="2"/>
                            </a:rPr>
                            <m:t>𝑠</m:t>
                          </m:r>
                          <m:r>
                            <a:rPr lang="es-ES" sz="1600" b="0" i="1" dirty="0" smtClean="0">
                              <a:latin typeface="Cambria Math" panose="02040503050406030204" pitchFamily="18" charset="0"/>
                              <a:sym typeface="Wingdings" panose="05000000000000000000" pitchFamily="2" charset="2"/>
                            </a:rPr>
                            <m:t>(</m:t>
                          </m:r>
                          <m:sSup>
                            <m:sSupPr>
                              <m:ctrlPr>
                                <a:rPr lang="es-ES" sz="1600" b="0" i="1" dirty="0" smtClean="0">
                                  <a:latin typeface="Cambria Math" panose="02040503050406030204" pitchFamily="18" charset="0"/>
                                  <a:sym typeface="Wingdings" panose="05000000000000000000" pitchFamily="2" charset="2"/>
                                </a:rPr>
                              </m:ctrlPr>
                            </m:sSupPr>
                            <m:e>
                              <m:r>
                                <a:rPr lang="es-ES" sz="1600" b="0" i="1" dirty="0" smtClean="0">
                                  <a:latin typeface="Cambria Math" panose="02040503050406030204" pitchFamily="18" charset="0"/>
                                  <a:sym typeface="Wingdings" panose="05000000000000000000" pitchFamily="2" charset="2"/>
                                </a:rPr>
                                <m:t>𝑠</m:t>
                              </m:r>
                            </m:e>
                            <m:sup>
                              <m:r>
                                <a:rPr lang="es-ES" sz="1600" b="0" i="1" dirty="0" smtClean="0">
                                  <a:latin typeface="Cambria Math" panose="02040503050406030204" pitchFamily="18" charset="0"/>
                                  <a:sym typeface="Wingdings" panose="05000000000000000000" pitchFamily="2" charset="2"/>
                                </a:rPr>
                                <m:t>2</m:t>
                              </m:r>
                            </m:sup>
                          </m:sSup>
                          <m:r>
                            <a:rPr lang="es-ES" sz="1600" b="0" i="1" dirty="0" smtClean="0">
                              <a:latin typeface="Cambria Math" panose="02040503050406030204" pitchFamily="18" charset="0"/>
                              <a:sym typeface="Wingdings" panose="05000000000000000000" pitchFamily="2" charset="2"/>
                            </a:rPr>
                            <m:t>+2</m:t>
                          </m:r>
                          <m:r>
                            <a:rPr lang="es-ES" sz="1600" b="0" i="1" dirty="0" smtClean="0">
                              <a:latin typeface="Cambria Math" panose="02040503050406030204" pitchFamily="18" charset="0"/>
                              <a:sym typeface="Wingdings" panose="05000000000000000000" pitchFamily="2" charset="2"/>
                            </a:rPr>
                            <m:t>𝑠</m:t>
                          </m:r>
                          <m:r>
                            <a:rPr lang="es-ES" sz="1600" b="0" i="1" dirty="0" smtClean="0">
                              <a:latin typeface="Cambria Math" panose="02040503050406030204" pitchFamily="18" charset="0"/>
                              <a:sym typeface="Wingdings" panose="05000000000000000000" pitchFamily="2" charset="2"/>
                            </a:rPr>
                            <m:t>+1)</m:t>
                          </m:r>
                        </m:den>
                      </m:f>
                    </m:oMath>
                  </m:oMathPara>
                </a14:m>
                <a:endParaRPr lang="es-ES" sz="1600" dirty="0"/>
              </a:p>
            </p:txBody>
          </p:sp>
        </mc:Choice>
        <mc:Fallback xmlns="">
          <p:sp>
            <p:nvSpPr>
              <p:cNvPr id="18" name="CuadroTexto 17">
                <a:extLst>
                  <a:ext uri="{FF2B5EF4-FFF2-40B4-BE49-F238E27FC236}">
                    <a16:creationId xmlns:a16="http://schemas.microsoft.com/office/drawing/2014/main" id="{805BC81A-9554-C0D3-5D1C-D9B4A87649BB}"/>
                  </a:ext>
                </a:extLst>
              </p:cNvPr>
              <p:cNvSpPr txBox="1">
                <a:spLocks noRot="1" noChangeAspect="1" noMove="1" noResize="1" noEditPoints="1" noAdjustHandles="1" noChangeArrowheads="1" noChangeShapeType="1" noTextEdit="1"/>
              </p:cNvSpPr>
              <p:nvPr/>
            </p:nvSpPr>
            <p:spPr>
              <a:xfrm>
                <a:off x="538261" y="3502408"/>
                <a:ext cx="2699657" cy="598625"/>
              </a:xfrm>
              <a:prstGeom prst="rect">
                <a:avLst/>
              </a:prstGeom>
              <a:blipFill>
                <a:blip r:embed="rId8"/>
                <a:stretch>
                  <a:fillRect/>
                </a:stretch>
              </a:blipFill>
            </p:spPr>
            <p:txBody>
              <a:bodyPr/>
              <a:lstStyle/>
              <a:p>
                <a:r>
                  <a:rPr lang="es-ES">
                    <a:noFill/>
                  </a:rPr>
                  <a:t> </a:t>
                </a:r>
              </a:p>
            </p:txBody>
          </p:sp>
        </mc:Fallback>
      </mc:AlternateContent>
      <p:sp>
        <p:nvSpPr>
          <p:cNvPr id="19" name="Rectángulo 18">
            <a:extLst>
              <a:ext uri="{FF2B5EF4-FFF2-40B4-BE49-F238E27FC236}">
                <a16:creationId xmlns:a16="http://schemas.microsoft.com/office/drawing/2014/main" id="{053CA5D3-E281-CBCF-464A-4EAD6164411A}"/>
              </a:ext>
            </a:extLst>
          </p:cNvPr>
          <p:cNvSpPr/>
          <p:nvPr/>
        </p:nvSpPr>
        <p:spPr>
          <a:xfrm>
            <a:off x="187166" y="4126111"/>
            <a:ext cx="8214217" cy="830997"/>
          </a:xfrm>
          <a:prstGeom prst="rect">
            <a:avLst/>
          </a:prstGeom>
        </p:spPr>
        <p:txBody>
          <a:bodyPr wrap="square">
            <a:spAutoFit/>
          </a:bodyPr>
          <a:lstStyle/>
          <a:p>
            <a:pPr algn="just"/>
            <a:r>
              <a:rPr lang="es-ES_tradnl" altLang="es-ES" sz="1200" b="1" dirty="0">
                <a:latin typeface="+mj-lt"/>
              </a:rPr>
              <a:t>Problema 6</a:t>
            </a:r>
            <a:r>
              <a:rPr lang="es-ES_tradnl" altLang="es-ES" sz="1200" dirty="0">
                <a:latin typeface="+mj-lt"/>
              </a:rPr>
              <a:t>. </a:t>
            </a:r>
            <a:r>
              <a:rPr lang="es-ES" sz="1200" dirty="0">
                <a:latin typeface="+mj-lt"/>
              </a:rPr>
              <a:t>El siguiente diagrama de bloques se corresponde con el de un motor-accionador de corriente continua controlado por inducido, con realimentación de velocidad e intensidad. Obtén la función de transferencia, es decir: </a:t>
            </a:r>
            <a:r>
              <a:rPr lang="el-GR" sz="1200" dirty="0">
                <a:latin typeface="+mj-lt"/>
              </a:rPr>
              <a:t>ω</a:t>
            </a:r>
            <a:r>
              <a:rPr lang="es-ES" sz="1200" dirty="0">
                <a:latin typeface="+mj-lt"/>
              </a:rPr>
              <a:t>(s)/V</a:t>
            </a:r>
            <a:r>
              <a:rPr lang="es-ES" sz="1200" baseline="-25000" dirty="0">
                <a:latin typeface="+mj-lt"/>
              </a:rPr>
              <a:t>R</a:t>
            </a:r>
            <a:r>
              <a:rPr lang="es-ES" sz="1200" dirty="0">
                <a:latin typeface="+mj-lt"/>
              </a:rPr>
              <a:t>(s), en lazo abierto, mediante reducción de bloques, Considera T</a:t>
            </a:r>
            <a:r>
              <a:rPr lang="es-ES" sz="1200" baseline="-25000" dirty="0">
                <a:latin typeface="+mj-lt"/>
              </a:rPr>
              <a:t>C</a:t>
            </a:r>
            <a:r>
              <a:rPr lang="es-ES" sz="1200" dirty="0">
                <a:latin typeface="+mj-lt"/>
              </a:rPr>
              <a:t>=0:</a:t>
            </a:r>
          </a:p>
          <a:p>
            <a:pPr algn="just"/>
            <a:r>
              <a:rPr lang="es-ES_tradnl" altLang="es-ES" sz="1200" dirty="0">
                <a:latin typeface="+mj-lt"/>
              </a:rPr>
              <a:t> </a:t>
            </a:r>
            <a:endParaRPr lang="es-ES" sz="1200" dirty="0">
              <a:latin typeface="+mj-lt"/>
            </a:endParaRPr>
          </a:p>
        </p:txBody>
      </p:sp>
      <p:pic>
        <p:nvPicPr>
          <p:cNvPr id="20" name="Imagen 19">
            <a:extLst>
              <a:ext uri="{FF2B5EF4-FFF2-40B4-BE49-F238E27FC236}">
                <a16:creationId xmlns:a16="http://schemas.microsoft.com/office/drawing/2014/main" id="{6D0AF42B-FD43-1A60-3AF1-1DFD847952B2}"/>
              </a:ext>
            </a:extLst>
          </p:cNvPr>
          <p:cNvPicPr>
            <a:picLocks noChangeAspect="1"/>
          </p:cNvPicPr>
          <p:nvPr/>
        </p:nvPicPr>
        <p:blipFill>
          <a:blip r:embed="rId9"/>
          <a:stretch>
            <a:fillRect/>
          </a:stretch>
        </p:blipFill>
        <p:spPr>
          <a:xfrm>
            <a:off x="2785719" y="4827438"/>
            <a:ext cx="3773276" cy="1359191"/>
          </a:xfrm>
          <a:prstGeom prst="rect">
            <a:avLst/>
          </a:prstGeom>
        </p:spPr>
      </p:pic>
      <p:sp>
        <p:nvSpPr>
          <p:cNvPr id="21" name="Marcador de número de diapositiva 1">
            <a:extLst>
              <a:ext uri="{FF2B5EF4-FFF2-40B4-BE49-F238E27FC236}">
                <a16:creationId xmlns:a16="http://schemas.microsoft.com/office/drawing/2014/main" id="{EA8B06D0-BE8C-4D6D-99CE-3F9894E97CA8}"/>
              </a:ext>
            </a:extLst>
          </p:cNvPr>
          <p:cNvSpPr txBox="1">
            <a:spLocks/>
          </p:cNvSpPr>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marL="0" algn="l" defTabSz="914400" rtl="0" eaLnBrk="0" fontAlgn="base" latinLnBrk="0"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163</a:t>
            </a:fld>
            <a:endParaRPr lang="es-ES_tradnl" altLang="es-ES" dirty="0"/>
          </a:p>
        </p:txBody>
      </p:sp>
    </p:spTree>
    <p:extLst>
      <p:ext uri="{BB962C8B-B14F-4D97-AF65-F5344CB8AC3E}">
        <p14:creationId xmlns:p14="http://schemas.microsoft.com/office/powerpoint/2010/main" val="327121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DDCE96C-95AC-C072-E3F5-2B59853A97A3}"/>
              </a:ext>
            </a:extLst>
          </p:cNvPr>
          <p:cNvSpPr/>
          <p:nvPr/>
        </p:nvSpPr>
        <p:spPr>
          <a:xfrm>
            <a:off x="235401" y="815068"/>
            <a:ext cx="8214217" cy="1015663"/>
          </a:xfrm>
          <a:prstGeom prst="rect">
            <a:avLst/>
          </a:prstGeom>
        </p:spPr>
        <p:txBody>
          <a:bodyPr wrap="square">
            <a:spAutoFit/>
          </a:bodyPr>
          <a:lstStyle/>
          <a:p>
            <a:r>
              <a:rPr lang="es-ES_tradnl" altLang="es-ES" sz="1200" b="1" dirty="0">
                <a:latin typeface="+mj-lt"/>
              </a:rPr>
              <a:t>Problema 7</a:t>
            </a:r>
            <a:r>
              <a:rPr lang="es-ES_tradnl" altLang="es-ES" sz="1200" dirty="0">
                <a:latin typeface="+mj-lt"/>
              </a:rPr>
              <a:t>. </a:t>
            </a:r>
            <a:r>
              <a:rPr lang="es-ES" sz="1200" dirty="0">
                <a:latin typeface="+mj-lt"/>
              </a:rPr>
              <a:t>Dada la siguiente función de transferencia de un sistema en el dominio de Laplace:</a:t>
            </a:r>
          </a:p>
          <a:p>
            <a:pPr marL="342900" indent="-342900">
              <a:buAutoNum type="alphaLcParenR"/>
            </a:pPr>
            <a:r>
              <a:rPr lang="es-ES" sz="1200" dirty="0">
                <a:latin typeface="+mj-lt"/>
              </a:rPr>
              <a:t>Calcula y(t) teniendo en cuenta la entrada al sistema es la función escalón.</a:t>
            </a:r>
          </a:p>
          <a:p>
            <a:pPr marL="342900" indent="-342900">
              <a:buAutoNum type="alphaLcParenR"/>
            </a:pPr>
            <a:r>
              <a:rPr lang="es-ES" sz="1200" dirty="0">
                <a:latin typeface="+mj-lt"/>
              </a:rPr>
              <a:t>Calcula G(s) de un lazo de realimentación negativo cuya función de transferencia coincida con la F(s) indicada en el enunciado y cuyo valor para H(s) sea 1.</a:t>
            </a:r>
          </a:p>
          <a:p>
            <a:pPr marL="342900" indent="-342900">
              <a:buAutoNum type="alphaLcParenR"/>
            </a:pPr>
            <a:r>
              <a:rPr lang="es-ES" sz="1200" dirty="0">
                <a:latin typeface="+mj-lt"/>
              </a:rPr>
              <a:t>Calcula la respuesta en el estado estacionario a partir de la y(t) obtenida en el apartado a. </a:t>
            </a: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BBEAC184-072B-EFA7-B2B4-CEBFCFB9A096}"/>
                  </a:ext>
                </a:extLst>
              </p:cNvPr>
              <p:cNvSpPr txBox="1"/>
              <p:nvPr/>
            </p:nvSpPr>
            <p:spPr>
              <a:xfrm>
                <a:off x="1105989" y="1912443"/>
                <a:ext cx="3152502" cy="613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600" b="0" i="1" dirty="0" smtClean="0">
                          <a:latin typeface="Cambria Math" panose="02040503050406030204" pitchFamily="18" charset="0"/>
                          <a:sym typeface="Wingdings" panose="05000000000000000000" pitchFamily="2" charset="2"/>
                        </a:rPr>
                        <m:t>𝐹</m:t>
                      </m:r>
                      <m:d>
                        <m:dPr>
                          <m:ctrlPr>
                            <a:rPr lang="es-ES" sz="1600" b="0" i="1" dirty="0" smtClean="0">
                              <a:latin typeface="Cambria Math" panose="02040503050406030204" pitchFamily="18" charset="0"/>
                              <a:sym typeface="Wingdings" panose="05000000000000000000" pitchFamily="2" charset="2"/>
                            </a:rPr>
                          </m:ctrlPr>
                        </m:dPr>
                        <m:e>
                          <m:r>
                            <a:rPr lang="es-ES" sz="1600" b="0" i="1" dirty="0" smtClean="0">
                              <a:latin typeface="Cambria Math" panose="02040503050406030204" pitchFamily="18" charset="0"/>
                              <a:sym typeface="Wingdings" panose="05000000000000000000" pitchFamily="2" charset="2"/>
                            </a:rPr>
                            <m:t>𝑠</m:t>
                          </m:r>
                        </m:e>
                      </m:d>
                      <m:r>
                        <a:rPr lang="es-ES" sz="1600" b="0" i="1" dirty="0" smtClean="0">
                          <a:latin typeface="Cambria Math" panose="02040503050406030204" pitchFamily="18" charset="0"/>
                          <a:sym typeface="Wingdings" panose="05000000000000000000" pitchFamily="2" charset="2"/>
                        </a:rPr>
                        <m:t>=</m:t>
                      </m:r>
                      <m:f>
                        <m:fPr>
                          <m:ctrlPr>
                            <a:rPr lang="es-ES" sz="1600" b="0" i="1" dirty="0" smtClean="0">
                              <a:latin typeface="Cambria Math" panose="02040503050406030204" pitchFamily="18" charset="0"/>
                              <a:sym typeface="Wingdings" panose="05000000000000000000" pitchFamily="2" charset="2"/>
                            </a:rPr>
                          </m:ctrlPr>
                        </m:fPr>
                        <m:num>
                          <m:r>
                            <a:rPr lang="es-ES" sz="1600" b="0" i="1" dirty="0" smtClean="0">
                              <a:latin typeface="Cambria Math" panose="02040503050406030204" pitchFamily="18" charset="0"/>
                              <a:sym typeface="Wingdings" panose="05000000000000000000" pitchFamily="2" charset="2"/>
                            </a:rPr>
                            <m:t>𝑌</m:t>
                          </m:r>
                          <m:d>
                            <m:dPr>
                              <m:ctrlPr>
                                <a:rPr lang="es-ES" sz="1600" b="0" i="1" dirty="0" smtClean="0">
                                  <a:latin typeface="Cambria Math" panose="02040503050406030204" pitchFamily="18" charset="0"/>
                                  <a:sym typeface="Wingdings" panose="05000000000000000000" pitchFamily="2" charset="2"/>
                                </a:rPr>
                              </m:ctrlPr>
                            </m:dPr>
                            <m:e>
                              <m:r>
                                <a:rPr lang="es-ES" sz="1600" b="0" i="1" dirty="0" smtClean="0">
                                  <a:latin typeface="Cambria Math" panose="02040503050406030204" pitchFamily="18" charset="0"/>
                                  <a:sym typeface="Wingdings" panose="05000000000000000000" pitchFamily="2" charset="2"/>
                                </a:rPr>
                                <m:t>𝑠</m:t>
                              </m:r>
                            </m:e>
                          </m:d>
                        </m:num>
                        <m:den>
                          <m:r>
                            <a:rPr lang="es-ES" sz="1600" b="0" i="1" dirty="0" smtClean="0">
                              <a:latin typeface="Cambria Math" panose="02040503050406030204" pitchFamily="18" charset="0"/>
                              <a:sym typeface="Wingdings" panose="05000000000000000000" pitchFamily="2" charset="2"/>
                            </a:rPr>
                            <m:t>𝑅</m:t>
                          </m:r>
                          <m:d>
                            <m:dPr>
                              <m:ctrlPr>
                                <a:rPr lang="es-ES" sz="1600" b="0" i="1" dirty="0" smtClean="0">
                                  <a:latin typeface="Cambria Math" panose="02040503050406030204" pitchFamily="18" charset="0"/>
                                  <a:sym typeface="Wingdings" panose="05000000000000000000" pitchFamily="2" charset="2"/>
                                </a:rPr>
                              </m:ctrlPr>
                            </m:dPr>
                            <m:e>
                              <m:r>
                                <a:rPr lang="es-ES" sz="1600" b="0" i="1" dirty="0" smtClean="0">
                                  <a:latin typeface="Cambria Math" panose="02040503050406030204" pitchFamily="18" charset="0"/>
                                  <a:sym typeface="Wingdings" panose="05000000000000000000" pitchFamily="2" charset="2"/>
                                </a:rPr>
                                <m:t>𝑠</m:t>
                              </m:r>
                            </m:e>
                          </m:d>
                        </m:den>
                      </m:f>
                      <m:r>
                        <a:rPr lang="es-ES" sz="1600" b="0" i="1" dirty="0" smtClean="0">
                          <a:latin typeface="Cambria Math" panose="02040503050406030204" pitchFamily="18" charset="0"/>
                          <a:sym typeface="Wingdings" panose="05000000000000000000" pitchFamily="2" charset="2"/>
                        </a:rPr>
                        <m:t>=</m:t>
                      </m:r>
                      <m:f>
                        <m:fPr>
                          <m:ctrlPr>
                            <a:rPr lang="es-ES" sz="1600" b="0" i="1" dirty="0" smtClean="0">
                              <a:latin typeface="Cambria Math" panose="02040503050406030204" pitchFamily="18" charset="0"/>
                              <a:sym typeface="Wingdings" panose="05000000000000000000" pitchFamily="2" charset="2"/>
                            </a:rPr>
                          </m:ctrlPr>
                        </m:fPr>
                        <m:num>
                          <m:r>
                            <a:rPr lang="es-ES" sz="1600" b="0" i="1" dirty="0" smtClean="0">
                              <a:latin typeface="Cambria Math" panose="02040503050406030204" pitchFamily="18" charset="0"/>
                              <a:sym typeface="Wingdings" panose="05000000000000000000" pitchFamily="2" charset="2"/>
                            </a:rPr>
                            <m:t>𝑠</m:t>
                          </m:r>
                        </m:num>
                        <m:den>
                          <m:r>
                            <a:rPr lang="es-ES" sz="1600" b="0" i="1" dirty="0" smtClean="0">
                              <a:latin typeface="Cambria Math" panose="02040503050406030204" pitchFamily="18" charset="0"/>
                              <a:sym typeface="Wingdings" panose="05000000000000000000" pitchFamily="2" charset="2"/>
                            </a:rPr>
                            <m:t>(</m:t>
                          </m:r>
                          <m:sSup>
                            <m:sSupPr>
                              <m:ctrlPr>
                                <a:rPr lang="es-ES" sz="1600" b="0" i="1" dirty="0" smtClean="0">
                                  <a:latin typeface="Cambria Math" panose="02040503050406030204" pitchFamily="18" charset="0"/>
                                  <a:sym typeface="Wingdings" panose="05000000000000000000" pitchFamily="2" charset="2"/>
                                </a:rPr>
                              </m:ctrlPr>
                            </m:sSupPr>
                            <m:e>
                              <m:r>
                                <a:rPr lang="es-ES" sz="1600" b="0" i="1" dirty="0" smtClean="0">
                                  <a:latin typeface="Cambria Math" panose="02040503050406030204" pitchFamily="18" charset="0"/>
                                  <a:sym typeface="Wingdings" panose="05000000000000000000" pitchFamily="2" charset="2"/>
                                </a:rPr>
                                <m:t>𝑠</m:t>
                              </m:r>
                            </m:e>
                            <m:sup>
                              <m:r>
                                <a:rPr lang="es-ES" sz="1600" b="0" i="1" dirty="0" smtClean="0">
                                  <a:latin typeface="Cambria Math" panose="02040503050406030204" pitchFamily="18" charset="0"/>
                                  <a:sym typeface="Wingdings" panose="05000000000000000000" pitchFamily="2" charset="2"/>
                                </a:rPr>
                                <m:t>2</m:t>
                              </m:r>
                            </m:sup>
                          </m:sSup>
                          <m:r>
                            <a:rPr lang="es-ES" sz="1600" b="0" i="1" dirty="0" smtClean="0">
                              <a:latin typeface="Cambria Math" panose="02040503050406030204" pitchFamily="18" charset="0"/>
                              <a:sym typeface="Wingdings" panose="05000000000000000000" pitchFamily="2" charset="2"/>
                            </a:rPr>
                            <m:t>+2</m:t>
                          </m:r>
                          <m:r>
                            <a:rPr lang="es-ES" sz="1600" b="0" i="1" dirty="0" smtClean="0">
                              <a:latin typeface="Cambria Math" panose="02040503050406030204" pitchFamily="18" charset="0"/>
                              <a:sym typeface="Wingdings" panose="05000000000000000000" pitchFamily="2" charset="2"/>
                            </a:rPr>
                            <m:t>𝑠</m:t>
                          </m:r>
                          <m:r>
                            <a:rPr lang="es-ES" sz="1600" b="0" i="1" dirty="0" smtClean="0">
                              <a:latin typeface="Cambria Math" panose="02040503050406030204" pitchFamily="18" charset="0"/>
                              <a:sym typeface="Wingdings" panose="05000000000000000000" pitchFamily="2" charset="2"/>
                            </a:rPr>
                            <m:t>+1)</m:t>
                          </m:r>
                        </m:den>
                      </m:f>
                    </m:oMath>
                  </m:oMathPara>
                </a14:m>
                <a:endParaRPr lang="es-ES" sz="1600" dirty="0"/>
              </a:p>
            </p:txBody>
          </p:sp>
        </mc:Choice>
        <mc:Fallback xmlns="">
          <p:sp>
            <p:nvSpPr>
              <p:cNvPr id="5" name="CuadroTexto 4">
                <a:extLst>
                  <a:ext uri="{FF2B5EF4-FFF2-40B4-BE49-F238E27FC236}">
                    <a16:creationId xmlns:a16="http://schemas.microsoft.com/office/drawing/2014/main" id="{BBEAC184-072B-EFA7-B2B4-CEBFCFB9A096}"/>
                  </a:ext>
                </a:extLst>
              </p:cNvPr>
              <p:cNvSpPr txBox="1">
                <a:spLocks noRot="1" noChangeAspect="1" noMove="1" noResize="1" noEditPoints="1" noAdjustHandles="1" noChangeArrowheads="1" noChangeShapeType="1" noTextEdit="1"/>
              </p:cNvSpPr>
              <p:nvPr/>
            </p:nvSpPr>
            <p:spPr>
              <a:xfrm>
                <a:off x="1105989" y="1912443"/>
                <a:ext cx="3152502" cy="613886"/>
              </a:xfrm>
              <a:prstGeom prst="rect">
                <a:avLst/>
              </a:prstGeom>
              <a:blipFill>
                <a:blip r:embed="rId2"/>
                <a:stretch>
                  <a:fillRect/>
                </a:stretch>
              </a:blipFill>
            </p:spPr>
            <p:txBody>
              <a:bodyPr/>
              <a:lstStyle/>
              <a:p>
                <a:r>
                  <a:rPr lang="es-ES">
                    <a:noFill/>
                  </a:rPr>
                  <a:t> </a:t>
                </a:r>
              </a:p>
            </p:txBody>
          </p:sp>
        </mc:Fallback>
      </mc:AlternateContent>
      <p:sp>
        <p:nvSpPr>
          <p:cNvPr id="6" name="Marcador de número de diapositiva 1">
            <a:extLst>
              <a:ext uri="{FF2B5EF4-FFF2-40B4-BE49-F238E27FC236}">
                <a16:creationId xmlns:a16="http://schemas.microsoft.com/office/drawing/2014/main" id="{0887E37C-4F58-407F-9123-46B0B2989CBA}"/>
              </a:ext>
            </a:extLst>
          </p:cNvPr>
          <p:cNvSpPr txBox="1">
            <a:spLocks/>
          </p:cNvSpPr>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marL="0" algn="l" defTabSz="914400" rtl="0" eaLnBrk="0" fontAlgn="base" latinLnBrk="0"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164</a:t>
            </a:fld>
            <a:endParaRPr lang="es-ES_tradnl" altLang="es-ES" dirty="0"/>
          </a:p>
        </p:txBody>
      </p:sp>
    </p:spTree>
    <p:extLst>
      <p:ext uri="{BB962C8B-B14F-4D97-AF65-F5344CB8AC3E}">
        <p14:creationId xmlns:p14="http://schemas.microsoft.com/office/powerpoint/2010/main" val="60185889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arcador de número de diapositiva 1">
            <a:extLst>
              <a:ext uri="{FF2B5EF4-FFF2-40B4-BE49-F238E27FC236}">
                <a16:creationId xmlns:a16="http://schemas.microsoft.com/office/drawing/2014/main" id="{CFCEE5AE-97A1-470B-B65D-45E40D2F0B0F}"/>
              </a:ext>
            </a:extLst>
          </p:cNvPr>
          <p:cNvSpPr>
            <a:spLocks noGrp="1"/>
          </p:cNvSpPr>
          <p:nvPr>
            <p:ph type="sldNum" sz="quarter" idx="11"/>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165</a:t>
            </a:fld>
            <a:endParaRPr lang="es-ES_tradnl" altLang="es-ES" sz="1400" dirty="0">
              <a:solidFill>
                <a:schemeClr val="bg1"/>
              </a:solidFill>
              <a:latin typeface="Helvetica" panose="020B0604020202020204" pitchFamily="34" charset="0"/>
            </a:endParaRPr>
          </a:p>
        </p:txBody>
      </p:sp>
      <p:sp>
        <p:nvSpPr>
          <p:cNvPr id="2" name="Rectángulo 1">
            <a:extLst>
              <a:ext uri="{FF2B5EF4-FFF2-40B4-BE49-F238E27FC236}">
                <a16:creationId xmlns:a16="http://schemas.microsoft.com/office/drawing/2014/main" id="{48683352-5F20-4CAD-943E-C2B1AEF28ADB}"/>
              </a:ext>
            </a:extLst>
          </p:cNvPr>
          <p:cNvSpPr/>
          <p:nvPr/>
        </p:nvSpPr>
        <p:spPr>
          <a:xfrm>
            <a:off x="361951" y="778404"/>
            <a:ext cx="5490606" cy="1107996"/>
          </a:xfrm>
          <a:prstGeom prst="rect">
            <a:avLst/>
          </a:prstGeom>
        </p:spPr>
        <p:txBody>
          <a:bodyPr wrap="none">
            <a:spAutoFit/>
          </a:bodyPr>
          <a:lstStyle/>
          <a:p>
            <a:r>
              <a:rPr lang="es-ES_tradnl" altLang="es-ES" sz="1600" b="1" dirty="0">
                <a:latin typeface="+mj-lt"/>
              </a:rPr>
              <a:t>Problema</a:t>
            </a:r>
            <a:r>
              <a:rPr lang="es-ES_tradnl" altLang="es-ES" sz="1600" b="1" dirty="0"/>
              <a:t> 1</a:t>
            </a:r>
            <a:r>
              <a:rPr lang="es-ES_tradnl" altLang="es-ES" sz="1600" dirty="0"/>
              <a:t>. Sea la función de transferencia:</a:t>
            </a:r>
          </a:p>
          <a:p>
            <a:endParaRPr lang="es-ES_tradnl" altLang="es-ES" sz="1600" dirty="0"/>
          </a:p>
          <a:p>
            <a:pPr marL="457200" indent="-457200">
              <a:buAutoNum type="alphaLcParenR"/>
            </a:pPr>
            <a:r>
              <a:rPr lang="es-ES_tradnl" altLang="es-ES" sz="1600" dirty="0"/>
              <a:t>Descomponer en suma de fracciones independientes</a:t>
            </a:r>
          </a:p>
          <a:p>
            <a:pPr marL="457200" indent="-457200">
              <a:buAutoNum type="alphaLcParenR"/>
            </a:pPr>
            <a:r>
              <a:rPr lang="es-ES_tradnl" altLang="es-ES" sz="1600" dirty="0"/>
              <a:t>Obtener y(t)</a:t>
            </a: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73970409-E5A5-46C3-A589-C7777DBA138A}"/>
                  </a:ext>
                </a:extLst>
              </p:cNvPr>
              <p:cNvSpPr txBox="1"/>
              <p:nvPr/>
            </p:nvSpPr>
            <p:spPr>
              <a:xfrm>
                <a:off x="4572000" y="778404"/>
                <a:ext cx="2322740" cy="521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𝑌</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𝑠</m:t>
                          </m:r>
                        </m:e>
                      </m:d>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15</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𝑠</m:t>
                              </m:r>
                              <m:r>
                                <a:rPr lang="es-ES" sz="1600" b="0" i="1" smtClean="0">
                                  <a:latin typeface="Cambria Math" panose="02040503050406030204" pitchFamily="18" charset="0"/>
                                </a:rPr>
                                <m:t>+1</m:t>
                              </m:r>
                            </m:e>
                          </m:d>
                        </m:num>
                        <m:den>
                          <m:r>
                            <a:rPr lang="es-ES" sz="1600" b="0" i="1" smtClean="0">
                              <a:latin typeface="Cambria Math" panose="02040503050406030204" pitchFamily="18" charset="0"/>
                            </a:rPr>
                            <m:t>𝑠</m:t>
                          </m:r>
                          <m:r>
                            <a:rPr lang="es-ES" sz="1600" b="0" i="1" smtClean="0">
                              <a:latin typeface="Cambria Math" panose="02040503050406030204" pitchFamily="18" charset="0"/>
                            </a:rPr>
                            <m:t>(</m:t>
                          </m:r>
                          <m:r>
                            <a:rPr lang="es-ES" sz="1600" b="0" i="1" smtClean="0">
                              <a:latin typeface="Cambria Math" panose="02040503050406030204" pitchFamily="18" charset="0"/>
                            </a:rPr>
                            <m:t>𝑠</m:t>
                          </m:r>
                          <m:r>
                            <a:rPr lang="es-ES" sz="1600" b="0" i="1" smtClean="0">
                              <a:latin typeface="Cambria Math" panose="02040503050406030204" pitchFamily="18" charset="0"/>
                            </a:rPr>
                            <m:t>+3)(</m:t>
                          </m:r>
                          <m:r>
                            <a:rPr lang="es-ES" sz="1600" b="0" i="1" smtClean="0">
                              <a:latin typeface="Cambria Math" panose="02040503050406030204" pitchFamily="18" charset="0"/>
                            </a:rPr>
                            <m:t>𝑠</m:t>
                          </m:r>
                          <m:r>
                            <a:rPr lang="es-ES" sz="1600" b="0" i="1" smtClean="0">
                              <a:latin typeface="Cambria Math" panose="02040503050406030204" pitchFamily="18" charset="0"/>
                            </a:rPr>
                            <m:t>+2)</m:t>
                          </m:r>
                        </m:den>
                      </m:f>
                    </m:oMath>
                  </m:oMathPara>
                </a14:m>
                <a:endParaRPr lang="es-ES" sz="1600" dirty="0"/>
              </a:p>
            </p:txBody>
          </p:sp>
        </mc:Choice>
        <mc:Fallback xmlns="">
          <p:sp>
            <p:nvSpPr>
              <p:cNvPr id="3" name="CuadroTexto 2">
                <a:extLst>
                  <a:ext uri="{FF2B5EF4-FFF2-40B4-BE49-F238E27FC236}">
                    <a16:creationId xmlns:a16="http://schemas.microsoft.com/office/drawing/2014/main" id="{73970409-E5A5-46C3-A589-C7777DBA138A}"/>
                  </a:ext>
                </a:extLst>
              </p:cNvPr>
              <p:cNvSpPr txBox="1">
                <a:spLocks noRot="1" noChangeAspect="1" noMove="1" noResize="1" noEditPoints="1" noAdjustHandles="1" noChangeArrowheads="1" noChangeShapeType="1" noTextEdit="1"/>
              </p:cNvSpPr>
              <p:nvPr/>
            </p:nvSpPr>
            <p:spPr>
              <a:xfrm>
                <a:off x="4572000" y="778404"/>
                <a:ext cx="2322740" cy="521553"/>
              </a:xfrm>
              <a:prstGeom prst="rect">
                <a:avLst/>
              </a:prstGeom>
              <a:blipFill>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597A4428-F390-435D-9586-86C04BBBCA0A}"/>
                  </a:ext>
                </a:extLst>
              </p:cNvPr>
              <p:cNvSpPr txBox="1"/>
              <p:nvPr/>
            </p:nvSpPr>
            <p:spPr>
              <a:xfrm>
                <a:off x="573460" y="2192143"/>
                <a:ext cx="3656642" cy="6399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200" b="0" i="1" smtClean="0">
                          <a:latin typeface="Cambria Math" panose="02040503050406030204" pitchFamily="18" charset="0"/>
                        </a:rPr>
                        <m:t>𝑌</m:t>
                      </m:r>
                      <m:d>
                        <m:dPr>
                          <m:ctrlPr>
                            <a:rPr lang="es-ES" sz="2200" b="0" i="1" smtClean="0">
                              <a:latin typeface="Cambria Math" panose="02040503050406030204" pitchFamily="18" charset="0"/>
                            </a:rPr>
                          </m:ctrlPr>
                        </m:dPr>
                        <m:e>
                          <m:r>
                            <a:rPr lang="es-ES" sz="2200" b="0" i="1" smtClean="0">
                              <a:latin typeface="Cambria Math" panose="02040503050406030204" pitchFamily="18" charset="0"/>
                            </a:rPr>
                            <m:t>𝑠</m:t>
                          </m:r>
                        </m:e>
                      </m:d>
                      <m:r>
                        <a:rPr lang="es-ES" sz="2200" b="0" i="1" smtClean="0">
                          <a:latin typeface="Cambria Math" panose="02040503050406030204" pitchFamily="18" charset="0"/>
                        </a:rPr>
                        <m:t>=</m:t>
                      </m:r>
                      <m:f>
                        <m:fPr>
                          <m:ctrlPr>
                            <a:rPr lang="es-ES" sz="2200" b="0" i="1" smtClean="0">
                              <a:latin typeface="Cambria Math" panose="02040503050406030204" pitchFamily="18" charset="0"/>
                            </a:rPr>
                          </m:ctrlPr>
                        </m:fPr>
                        <m:num>
                          <m:sSub>
                            <m:sSubPr>
                              <m:ctrlPr>
                                <a:rPr lang="es-ES" sz="2200" b="0" i="1" smtClean="0">
                                  <a:latin typeface="Cambria Math" panose="02040503050406030204" pitchFamily="18" charset="0"/>
                                </a:rPr>
                              </m:ctrlPr>
                            </m:sSubPr>
                            <m:e>
                              <m:r>
                                <a:rPr lang="es-ES" sz="2200" b="0" i="1" smtClean="0">
                                  <a:latin typeface="Cambria Math" panose="02040503050406030204" pitchFamily="18" charset="0"/>
                                </a:rPr>
                                <m:t>𝑎</m:t>
                              </m:r>
                            </m:e>
                            <m:sub>
                              <m:r>
                                <a:rPr lang="es-ES" sz="2200" b="0" i="1" smtClean="0">
                                  <a:latin typeface="Cambria Math" panose="02040503050406030204" pitchFamily="18" charset="0"/>
                                </a:rPr>
                                <m:t>1</m:t>
                              </m:r>
                            </m:sub>
                          </m:sSub>
                        </m:num>
                        <m:den>
                          <m:r>
                            <a:rPr lang="es-ES" sz="2200" b="0" i="1" smtClean="0">
                              <a:latin typeface="Cambria Math" panose="02040503050406030204" pitchFamily="18" charset="0"/>
                            </a:rPr>
                            <m:t>𝑠</m:t>
                          </m:r>
                        </m:den>
                      </m:f>
                      <m:r>
                        <a:rPr lang="es-ES" sz="2200" b="0" i="1" smtClean="0">
                          <a:latin typeface="Cambria Math" panose="02040503050406030204" pitchFamily="18" charset="0"/>
                        </a:rPr>
                        <m:t>+</m:t>
                      </m:r>
                      <m:f>
                        <m:fPr>
                          <m:ctrlPr>
                            <a:rPr lang="es-ES" sz="2200" i="1">
                              <a:latin typeface="Cambria Math" panose="02040503050406030204" pitchFamily="18" charset="0"/>
                            </a:rPr>
                          </m:ctrlPr>
                        </m:fPr>
                        <m:num>
                          <m:sSub>
                            <m:sSubPr>
                              <m:ctrlPr>
                                <a:rPr lang="es-ES" sz="2200" b="0" i="1" smtClean="0">
                                  <a:latin typeface="Cambria Math" panose="02040503050406030204" pitchFamily="18" charset="0"/>
                                </a:rPr>
                              </m:ctrlPr>
                            </m:sSubPr>
                            <m:e>
                              <m:r>
                                <a:rPr lang="es-ES" sz="2200" b="0" i="1" smtClean="0">
                                  <a:latin typeface="Cambria Math" panose="02040503050406030204" pitchFamily="18" charset="0"/>
                                </a:rPr>
                                <m:t>𝑎</m:t>
                              </m:r>
                            </m:e>
                            <m:sub>
                              <m:r>
                                <a:rPr lang="es-ES" sz="2200" b="0" i="1" smtClean="0">
                                  <a:latin typeface="Cambria Math" panose="02040503050406030204" pitchFamily="18" charset="0"/>
                                </a:rPr>
                                <m:t>2</m:t>
                              </m:r>
                            </m:sub>
                          </m:sSub>
                        </m:num>
                        <m:den>
                          <m:r>
                            <a:rPr lang="es-ES" sz="2200" i="1">
                              <a:latin typeface="Cambria Math" panose="02040503050406030204" pitchFamily="18" charset="0"/>
                            </a:rPr>
                            <m:t>(</m:t>
                          </m:r>
                          <m:r>
                            <a:rPr lang="es-ES" sz="2200" i="1">
                              <a:latin typeface="Cambria Math" panose="02040503050406030204" pitchFamily="18" charset="0"/>
                            </a:rPr>
                            <m:t>𝑠</m:t>
                          </m:r>
                          <m:r>
                            <a:rPr lang="es-ES" sz="2200" i="1">
                              <a:latin typeface="Cambria Math" panose="02040503050406030204" pitchFamily="18" charset="0"/>
                            </a:rPr>
                            <m:t>+3)</m:t>
                          </m:r>
                        </m:den>
                      </m:f>
                      <m:r>
                        <a:rPr lang="es-ES" sz="2200" b="0" i="1" smtClean="0">
                          <a:latin typeface="Cambria Math" panose="02040503050406030204" pitchFamily="18" charset="0"/>
                        </a:rPr>
                        <m:t>+</m:t>
                      </m:r>
                      <m:f>
                        <m:fPr>
                          <m:ctrlPr>
                            <a:rPr lang="es-ES" sz="2200" i="1">
                              <a:latin typeface="Cambria Math" panose="02040503050406030204" pitchFamily="18" charset="0"/>
                            </a:rPr>
                          </m:ctrlPr>
                        </m:fPr>
                        <m:num>
                          <m:sSub>
                            <m:sSubPr>
                              <m:ctrlPr>
                                <a:rPr lang="es-ES" sz="2200" b="0" i="1" smtClean="0">
                                  <a:latin typeface="Cambria Math" panose="02040503050406030204" pitchFamily="18" charset="0"/>
                                </a:rPr>
                              </m:ctrlPr>
                            </m:sSubPr>
                            <m:e>
                              <m:r>
                                <a:rPr lang="es-ES" sz="2200" b="0" i="1" smtClean="0">
                                  <a:latin typeface="Cambria Math" panose="02040503050406030204" pitchFamily="18" charset="0"/>
                                </a:rPr>
                                <m:t>𝑎</m:t>
                              </m:r>
                            </m:e>
                            <m:sub>
                              <m:r>
                                <a:rPr lang="es-ES" sz="2200" b="0" i="1" smtClean="0">
                                  <a:latin typeface="Cambria Math" panose="02040503050406030204" pitchFamily="18" charset="0"/>
                                </a:rPr>
                                <m:t>3</m:t>
                              </m:r>
                            </m:sub>
                          </m:sSub>
                        </m:num>
                        <m:den>
                          <m:r>
                            <a:rPr lang="es-ES" sz="2200" i="1">
                              <a:latin typeface="Cambria Math" panose="02040503050406030204" pitchFamily="18" charset="0"/>
                            </a:rPr>
                            <m:t>(</m:t>
                          </m:r>
                          <m:r>
                            <a:rPr lang="es-ES" sz="2200" i="1">
                              <a:latin typeface="Cambria Math" panose="02040503050406030204" pitchFamily="18" charset="0"/>
                            </a:rPr>
                            <m:t>𝑠</m:t>
                          </m:r>
                          <m:r>
                            <a:rPr lang="es-ES" sz="2200" i="1">
                              <a:latin typeface="Cambria Math" panose="02040503050406030204" pitchFamily="18" charset="0"/>
                            </a:rPr>
                            <m:t>+2)</m:t>
                          </m:r>
                        </m:den>
                      </m:f>
                    </m:oMath>
                  </m:oMathPara>
                </a14:m>
                <a:endParaRPr lang="es-ES" sz="2200" dirty="0"/>
              </a:p>
            </p:txBody>
          </p:sp>
        </mc:Choice>
        <mc:Fallback xmlns="">
          <p:sp>
            <p:nvSpPr>
              <p:cNvPr id="8" name="CuadroTexto 7">
                <a:extLst>
                  <a:ext uri="{FF2B5EF4-FFF2-40B4-BE49-F238E27FC236}">
                    <a16:creationId xmlns:a16="http://schemas.microsoft.com/office/drawing/2014/main" id="{597A4428-F390-435D-9586-86C04BBBCA0A}"/>
                  </a:ext>
                </a:extLst>
              </p:cNvPr>
              <p:cNvSpPr txBox="1">
                <a:spLocks noRot="1" noChangeAspect="1" noMove="1" noResize="1" noEditPoints="1" noAdjustHandles="1" noChangeArrowheads="1" noChangeShapeType="1" noTextEdit="1"/>
              </p:cNvSpPr>
              <p:nvPr/>
            </p:nvSpPr>
            <p:spPr>
              <a:xfrm>
                <a:off x="573460" y="2192143"/>
                <a:ext cx="3656642" cy="639919"/>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8CE21668-62F4-44F5-8E41-00FCCACF894B}"/>
                  </a:ext>
                </a:extLst>
              </p:cNvPr>
              <p:cNvSpPr txBox="1"/>
              <p:nvPr/>
            </p:nvSpPr>
            <p:spPr>
              <a:xfrm>
                <a:off x="573460" y="3002300"/>
                <a:ext cx="4021357" cy="799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200" b="0" i="1" smtClean="0">
                              <a:latin typeface="Cambria Math" panose="02040503050406030204" pitchFamily="18" charset="0"/>
                            </a:rPr>
                          </m:ctrlPr>
                        </m:sSubPr>
                        <m:e>
                          <m:r>
                            <m:rPr>
                              <m:sty m:val="p"/>
                            </m:rPr>
                            <a:rPr lang="es-ES" sz="2200" b="0" i="0" smtClean="0">
                              <a:latin typeface="Cambria Math" panose="02040503050406030204" pitchFamily="18" charset="0"/>
                            </a:rPr>
                            <m:t>a</m:t>
                          </m:r>
                        </m:e>
                        <m:sub>
                          <m:r>
                            <a:rPr lang="es-ES" sz="2200" b="0" i="0" smtClean="0">
                              <a:latin typeface="Cambria Math" panose="02040503050406030204" pitchFamily="18" charset="0"/>
                            </a:rPr>
                            <m:t>1</m:t>
                          </m:r>
                        </m:sub>
                      </m:sSub>
                      <m:r>
                        <a:rPr lang="es-ES" sz="2200" b="0" i="1" smtClean="0">
                          <a:latin typeface="Cambria Math" panose="02040503050406030204" pitchFamily="18" charset="0"/>
                        </a:rPr>
                        <m:t>=</m:t>
                      </m:r>
                      <m:sSub>
                        <m:sSubPr>
                          <m:ctrlPr>
                            <a:rPr lang="es-ES" sz="2200" b="0" i="1" smtClean="0">
                              <a:latin typeface="Cambria Math" panose="02040503050406030204" pitchFamily="18" charset="0"/>
                            </a:rPr>
                          </m:ctrlPr>
                        </m:sSubPr>
                        <m:e>
                          <m:d>
                            <m:dPr>
                              <m:begChr m:val="["/>
                              <m:endChr m:val="]"/>
                              <m:ctrlPr>
                                <a:rPr lang="es-ES" sz="2200" b="0" i="1" smtClean="0">
                                  <a:latin typeface="Cambria Math" panose="02040503050406030204" pitchFamily="18" charset="0"/>
                                </a:rPr>
                              </m:ctrlPr>
                            </m:dPr>
                            <m:e>
                              <m:f>
                                <m:fPr>
                                  <m:ctrlPr>
                                    <a:rPr lang="es-ES" sz="2200" i="1">
                                      <a:latin typeface="Cambria Math" panose="02040503050406030204" pitchFamily="18" charset="0"/>
                                    </a:rPr>
                                  </m:ctrlPr>
                                </m:fPr>
                                <m:num>
                                  <m:r>
                                    <a:rPr lang="es-ES" sz="2200" i="1">
                                      <a:latin typeface="Cambria Math" panose="02040503050406030204" pitchFamily="18" charset="0"/>
                                    </a:rPr>
                                    <m:t>15</m:t>
                                  </m:r>
                                  <m:d>
                                    <m:dPr>
                                      <m:ctrlPr>
                                        <a:rPr lang="es-ES" sz="2200" i="1">
                                          <a:latin typeface="Cambria Math" panose="02040503050406030204" pitchFamily="18" charset="0"/>
                                        </a:rPr>
                                      </m:ctrlPr>
                                    </m:dPr>
                                    <m:e>
                                      <m:r>
                                        <a:rPr lang="es-ES" sz="2200" i="1">
                                          <a:latin typeface="Cambria Math" panose="02040503050406030204" pitchFamily="18" charset="0"/>
                                        </a:rPr>
                                        <m:t>𝑠</m:t>
                                      </m:r>
                                      <m:r>
                                        <a:rPr lang="es-ES" sz="2200" i="1">
                                          <a:latin typeface="Cambria Math" panose="02040503050406030204" pitchFamily="18" charset="0"/>
                                        </a:rPr>
                                        <m:t>+1</m:t>
                                      </m:r>
                                    </m:e>
                                  </m:d>
                                </m:num>
                                <m:den>
                                  <m:r>
                                    <a:rPr lang="es-ES" sz="2200" i="1">
                                      <a:latin typeface="Cambria Math" panose="02040503050406030204" pitchFamily="18" charset="0"/>
                                    </a:rPr>
                                    <m:t>𝑠</m:t>
                                  </m:r>
                                  <m:d>
                                    <m:dPr>
                                      <m:ctrlPr>
                                        <a:rPr lang="es-ES" sz="2200" i="1">
                                          <a:latin typeface="Cambria Math" panose="02040503050406030204" pitchFamily="18" charset="0"/>
                                        </a:rPr>
                                      </m:ctrlPr>
                                    </m:dPr>
                                    <m:e>
                                      <m:r>
                                        <a:rPr lang="es-ES" sz="2200" i="1">
                                          <a:latin typeface="Cambria Math" panose="02040503050406030204" pitchFamily="18" charset="0"/>
                                        </a:rPr>
                                        <m:t>𝑠</m:t>
                                      </m:r>
                                      <m:r>
                                        <a:rPr lang="es-ES" sz="2200" i="1">
                                          <a:latin typeface="Cambria Math" panose="02040503050406030204" pitchFamily="18" charset="0"/>
                                        </a:rPr>
                                        <m:t>+3</m:t>
                                      </m:r>
                                    </m:e>
                                  </m:d>
                                  <m:d>
                                    <m:dPr>
                                      <m:ctrlPr>
                                        <a:rPr lang="es-ES" sz="2200" i="1">
                                          <a:latin typeface="Cambria Math" panose="02040503050406030204" pitchFamily="18" charset="0"/>
                                        </a:rPr>
                                      </m:ctrlPr>
                                    </m:dPr>
                                    <m:e>
                                      <m:r>
                                        <a:rPr lang="es-ES" sz="2200" i="1">
                                          <a:latin typeface="Cambria Math" panose="02040503050406030204" pitchFamily="18" charset="0"/>
                                        </a:rPr>
                                        <m:t>𝑠</m:t>
                                      </m:r>
                                      <m:r>
                                        <a:rPr lang="es-ES" sz="2200" i="1">
                                          <a:latin typeface="Cambria Math" panose="02040503050406030204" pitchFamily="18" charset="0"/>
                                        </a:rPr>
                                        <m:t>+2</m:t>
                                      </m:r>
                                    </m:e>
                                  </m:d>
                                </m:den>
                              </m:f>
                              <m:r>
                                <a:rPr lang="es-ES" sz="2200" b="0" i="1" smtClean="0">
                                  <a:latin typeface="Cambria Math" panose="02040503050406030204" pitchFamily="18" charset="0"/>
                                </a:rPr>
                                <m:t>𝑠</m:t>
                              </m:r>
                            </m:e>
                          </m:d>
                        </m:e>
                        <m:sub>
                          <m:r>
                            <a:rPr lang="es-ES" sz="2200" b="0" i="1" smtClean="0">
                              <a:latin typeface="Cambria Math" panose="02040503050406030204" pitchFamily="18" charset="0"/>
                            </a:rPr>
                            <m:t>𝑠</m:t>
                          </m:r>
                          <m:r>
                            <a:rPr lang="es-ES" sz="2200" b="0" i="1" smtClean="0">
                              <a:latin typeface="Cambria Math" panose="02040503050406030204" pitchFamily="18" charset="0"/>
                            </a:rPr>
                            <m:t>=0</m:t>
                          </m:r>
                        </m:sub>
                      </m:sSub>
                      <m:r>
                        <a:rPr lang="es-ES" sz="2200" b="0" i="1" smtClean="0">
                          <a:latin typeface="Cambria Math" panose="02040503050406030204" pitchFamily="18" charset="0"/>
                        </a:rPr>
                        <m:t>=</m:t>
                      </m:r>
                      <m:f>
                        <m:fPr>
                          <m:ctrlPr>
                            <a:rPr lang="es-ES" sz="2200" b="0" i="1" smtClean="0">
                              <a:latin typeface="Cambria Math" panose="02040503050406030204" pitchFamily="18" charset="0"/>
                            </a:rPr>
                          </m:ctrlPr>
                        </m:fPr>
                        <m:num>
                          <m:r>
                            <a:rPr lang="es-ES" sz="2200" b="0" i="1" smtClean="0">
                              <a:latin typeface="Cambria Math" panose="02040503050406030204" pitchFamily="18" charset="0"/>
                            </a:rPr>
                            <m:t>15</m:t>
                          </m:r>
                        </m:num>
                        <m:den>
                          <m:r>
                            <a:rPr lang="es-ES" sz="2200" b="0" i="1" smtClean="0">
                              <a:latin typeface="Cambria Math" panose="02040503050406030204" pitchFamily="18" charset="0"/>
                            </a:rPr>
                            <m:t>6</m:t>
                          </m:r>
                        </m:den>
                      </m:f>
                    </m:oMath>
                  </m:oMathPara>
                </a14:m>
                <a:endParaRPr lang="es-ES" sz="2200" dirty="0"/>
              </a:p>
            </p:txBody>
          </p:sp>
        </mc:Choice>
        <mc:Fallback xmlns="">
          <p:sp>
            <p:nvSpPr>
              <p:cNvPr id="9" name="CuadroTexto 8">
                <a:extLst>
                  <a:ext uri="{FF2B5EF4-FFF2-40B4-BE49-F238E27FC236}">
                    <a16:creationId xmlns:a16="http://schemas.microsoft.com/office/drawing/2014/main" id="{8CE21668-62F4-44F5-8E41-00FCCACF894B}"/>
                  </a:ext>
                </a:extLst>
              </p:cNvPr>
              <p:cNvSpPr txBox="1">
                <a:spLocks noRot="1" noChangeAspect="1" noMove="1" noResize="1" noEditPoints="1" noAdjustHandles="1" noChangeArrowheads="1" noChangeShapeType="1" noTextEdit="1"/>
              </p:cNvSpPr>
              <p:nvPr/>
            </p:nvSpPr>
            <p:spPr>
              <a:xfrm>
                <a:off x="573460" y="3002300"/>
                <a:ext cx="4021357" cy="799642"/>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1A76E35E-4F60-4661-81B4-06954641D361}"/>
                  </a:ext>
                </a:extLst>
              </p:cNvPr>
              <p:cNvSpPr txBox="1"/>
              <p:nvPr/>
            </p:nvSpPr>
            <p:spPr>
              <a:xfrm>
                <a:off x="512543" y="3972180"/>
                <a:ext cx="7378302" cy="7993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200" b="0" i="1" smtClean="0">
                              <a:latin typeface="Cambria Math" panose="02040503050406030204" pitchFamily="18" charset="0"/>
                            </a:rPr>
                          </m:ctrlPr>
                        </m:sSubPr>
                        <m:e>
                          <m:r>
                            <m:rPr>
                              <m:sty m:val="p"/>
                            </m:rPr>
                            <a:rPr lang="es-ES" sz="2200" b="0" i="0" smtClean="0">
                              <a:latin typeface="Cambria Math" panose="02040503050406030204" pitchFamily="18" charset="0"/>
                            </a:rPr>
                            <m:t>a</m:t>
                          </m:r>
                        </m:e>
                        <m:sub>
                          <m:r>
                            <a:rPr lang="es-ES" sz="2200" b="0" i="0" smtClean="0">
                              <a:latin typeface="Cambria Math" panose="02040503050406030204" pitchFamily="18" charset="0"/>
                            </a:rPr>
                            <m:t>2</m:t>
                          </m:r>
                        </m:sub>
                      </m:sSub>
                      <m:r>
                        <a:rPr lang="es-ES" sz="2200" b="0" i="1" smtClean="0">
                          <a:latin typeface="Cambria Math" panose="02040503050406030204" pitchFamily="18" charset="0"/>
                        </a:rPr>
                        <m:t>=</m:t>
                      </m:r>
                      <m:sSub>
                        <m:sSubPr>
                          <m:ctrlPr>
                            <a:rPr lang="es-ES" sz="2200" b="0" i="1" smtClean="0">
                              <a:latin typeface="Cambria Math" panose="02040503050406030204" pitchFamily="18" charset="0"/>
                            </a:rPr>
                          </m:ctrlPr>
                        </m:sSubPr>
                        <m:e>
                          <m:d>
                            <m:dPr>
                              <m:begChr m:val="["/>
                              <m:endChr m:val="]"/>
                              <m:ctrlPr>
                                <a:rPr lang="es-ES" sz="2200" b="0" i="1" smtClean="0">
                                  <a:latin typeface="Cambria Math" panose="02040503050406030204" pitchFamily="18" charset="0"/>
                                </a:rPr>
                              </m:ctrlPr>
                            </m:dPr>
                            <m:e>
                              <m:f>
                                <m:fPr>
                                  <m:ctrlPr>
                                    <a:rPr lang="es-ES" sz="2200" i="1">
                                      <a:latin typeface="Cambria Math" panose="02040503050406030204" pitchFamily="18" charset="0"/>
                                    </a:rPr>
                                  </m:ctrlPr>
                                </m:fPr>
                                <m:num>
                                  <m:r>
                                    <a:rPr lang="es-ES" sz="2200" i="1">
                                      <a:latin typeface="Cambria Math" panose="02040503050406030204" pitchFamily="18" charset="0"/>
                                    </a:rPr>
                                    <m:t>15</m:t>
                                  </m:r>
                                  <m:d>
                                    <m:dPr>
                                      <m:ctrlPr>
                                        <a:rPr lang="es-ES" sz="2200" i="1">
                                          <a:latin typeface="Cambria Math" panose="02040503050406030204" pitchFamily="18" charset="0"/>
                                        </a:rPr>
                                      </m:ctrlPr>
                                    </m:dPr>
                                    <m:e>
                                      <m:r>
                                        <a:rPr lang="es-ES" sz="2200" i="1">
                                          <a:latin typeface="Cambria Math" panose="02040503050406030204" pitchFamily="18" charset="0"/>
                                        </a:rPr>
                                        <m:t>𝑠</m:t>
                                      </m:r>
                                      <m:r>
                                        <a:rPr lang="es-ES" sz="2200" i="1">
                                          <a:latin typeface="Cambria Math" panose="02040503050406030204" pitchFamily="18" charset="0"/>
                                        </a:rPr>
                                        <m:t>+1</m:t>
                                      </m:r>
                                    </m:e>
                                  </m:d>
                                </m:num>
                                <m:den>
                                  <m:r>
                                    <a:rPr lang="es-ES" sz="2200" i="1">
                                      <a:latin typeface="Cambria Math" panose="02040503050406030204" pitchFamily="18" charset="0"/>
                                    </a:rPr>
                                    <m:t>𝑠</m:t>
                                  </m:r>
                                  <m:d>
                                    <m:dPr>
                                      <m:ctrlPr>
                                        <a:rPr lang="es-ES" sz="2200" i="1">
                                          <a:latin typeface="Cambria Math" panose="02040503050406030204" pitchFamily="18" charset="0"/>
                                        </a:rPr>
                                      </m:ctrlPr>
                                    </m:dPr>
                                    <m:e>
                                      <m:r>
                                        <a:rPr lang="es-ES" sz="2200" i="1">
                                          <a:latin typeface="Cambria Math" panose="02040503050406030204" pitchFamily="18" charset="0"/>
                                        </a:rPr>
                                        <m:t>𝑠</m:t>
                                      </m:r>
                                      <m:r>
                                        <a:rPr lang="es-ES" sz="2200" i="1">
                                          <a:latin typeface="Cambria Math" panose="02040503050406030204" pitchFamily="18" charset="0"/>
                                        </a:rPr>
                                        <m:t>+3</m:t>
                                      </m:r>
                                    </m:e>
                                  </m:d>
                                  <m:d>
                                    <m:dPr>
                                      <m:ctrlPr>
                                        <a:rPr lang="es-ES" sz="2200" i="1">
                                          <a:latin typeface="Cambria Math" panose="02040503050406030204" pitchFamily="18" charset="0"/>
                                        </a:rPr>
                                      </m:ctrlPr>
                                    </m:dPr>
                                    <m:e>
                                      <m:r>
                                        <a:rPr lang="es-ES" sz="2200" i="1">
                                          <a:latin typeface="Cambria Math" panose="02040503050406030204" pitchFamily="18" charset="0"/>
                                        </a:rPr>
                                        <m:t>𝑠</m:t>
                                      </m:r>
                                      <m:r>
                                        <a:rPr lang="es-ES" sz="2200" i="1">
                                          <a:latin typeface="Cambria Math" panose="02040503050406030204" pitchFamily="18" charset="0"/>
                                        </a:rPr>
                                        <m:t>+2</m:t>
                                      </m:r>
                                    </m:e>
                                  </m:d>
                                </m:den>
                              </m:f>
                              <m:r>
                                <a:rPr lang="es-ES" sz="2200" b="0" i="1" smtClean="0">
                                  <a:latin typeface="Cambria Math" panose="02040503050406030204" pitchFamily="18" charset="0"/>
                                </a:rPr>
                                <m:t>(</m:t>
                              </m:r>
                              <m:r>
                                <a:rPr lang="es-ES" sz="2200" b="0" i="1" smtClean="0">
                                  <a:latin typeface="Cambria Math" panose="02040503050406030204" pitchFamily="18" charset="0"/>
                                </a:rPr>
                                <m:t>𝑠</m:t>
                              </m:r>
                              <m:r>
                                <a:rPr lang="es-ES" sz="2200" b="0" i="1" smtClean="0">
                                  <a:latin typeface="Cambria Math" panose="02040503050406030204" pitchFamily="18" charset="0"/>
                                </a:rPr>
                                <m:t>+3)</m:t>
                              </m:r>
                            </m:e>
                          </m:d>
                        </m:e>
                        <m:sub>
                          <m:r>
                            <a:rPr lang="es-ES" sz="2200" b="0" i="1" smtClean="0">
                              <a:latin typeface="Cambria Math" panose="02040503050406030204" pitchFamily="18" charset="0"/>
                            </a:rPr>
                            <m:t>𝑠</m:t>
                          </m:r>
                          <m:r>
                            <a:rPr lang="es-ES" sz="2200" b="0" i="1" smtClean="0">
                              <a:latin typeface="Cambria Math" panose="02040503050406030204" pitchFamily="18" charset="0"/>
                            </a:rPr>
                            <m:t>=−3</m:t>
                          </m:r>
                        </m:sub>
                      </m:sSub>
                      <m:r>
                        <a:rPr lang="es-ES" sz="2200" b="0" i="1" smtClean="0">
                          <a:latin typeface="Cambria Math" panose="02040503050406030204" pitchFamily="18" charset="0"/>
                        </a:rPr>
                        <m:t>=</m:t>
                      </m:r>
                      <m:f>
                        <m:fPr>
                          <m:ctrlPr>
                            <a:rPr lang="es-ES" sz="2200" b="0" i="1" smtClean="0">
                              <a:latin typeface="Cambria Math" panose="02040503050406030204" pitchFamily="18" charset="0"/>
                            </a:rPr>
                          </m:ctrlPr>
                        </m:fPr>
                        <m:num>
                          <m:r>
                            <a:rPr lang="es-ES" sz="2200" b="0" i="1" smtClean="0">
                              <a:latin typeface="Cambria Math" panose="02040503050406030204" pitchFamily="18" charset="0"/>
                            </a:rPr>
                            <m:t>15(−2)</m:t>
                          </m:r>
                        </m:num>
                        <m:den>
                          <m:r>
                            <a:rPr lang="es-ES" sz="2200" b="0" i="1" smtClean="0">
                              <a:latin typeface="Cambria Math" panose="02040503050406030204" pitchFamily="18" charset="0"/>
                            </a:rPr>
                            <m:t>−3(−1)</m:t>
                          </m:r>
                        </m:den>
                      </m:f>
                      <m:r>
                        <a:rPr lang="es-ES" sz="2200" b="0" i="1" smtClean="0">
                          <a:latin typeface="Cambria Math" panose="02040503050406030204" pitchFamily="18" charset="0"/>
                        </a:rPr>
                        <m:t>=−</m:t>
                      </m:r>
                      <m:f>
                        <m:fPr>
                          <m:ctrlPr>
                            <a:rPr lang="es-ES" sz="2200" b="0" i="1" smtClean="0">
                              <a:latin typeface="Cambria Math" panose="02040503050406030204" pitchFamily="18" charset="0"/>
                            </a:rPr>
                          </m:ctrlPr>
                        </m:fPr>
                        <m:num>
                          <m:r>
                            <a:rPr lang="es-ES" sz="2200" b="0" i="1" smtClean="0">
                              <a:latin typeface="Cambria Math" panose="02040503050406030204" pitchFamily="18" charset="0"/>
                            </a:rPr>
                            <m:t>30</m:t>
                          </m:r>
                        </m:num>
                        <m:den>
                          <m:r>
                            <a:rPr lang="es-ES" sz="2200" b="0" i="1" smtClean="0">
                              <a:latin typeface="Cambria Math" panose="02040503050406030204" pitchFamily="18" charset="0"/>
                            </a:rPr>
                            <m:t>3</m:t>
                          </m:r>
                        </m:den>
                      </m:f>
                      <m:r>
                        <a:rPr lang="es-ES" sz="2200" b="0" i="1" smtClean="0">
                          <a:latin typeface="Cambria Math" panose="02040503050406030204" pitchFamily="18" charset="0"/>
                        </a:rPr>
                        <m:t>=−10</m:t>
                      </m:r>
                    </m:oMath>
                  </m:oMathPara>
                </a14:m>
                <a:endParaRPr lang="es-ES" sz="2200" dirty="0"/>
              </a:p>
            </p:txBody>
          </p:sp>
        </mc:Choice>
        <mc:Fallback xmlns="">
          <p:sp>
            <p:nvSpPr>
              <p:cNvPr id="10" name="CuadroTexto 9">
                <a:extLst>
                  <a:ext uri="{FF2B5EF4-FFF2-40B4-BE49-F238E27FC236}">
                    <a16:creationId xmlns:a16="http://schemas.microsoft.com/office/drawing/2014/main" id="{1A76E35E-4F60-4661-81B4-06954641D361}"/>
                  </a:ext>
                </a:extLst>
              </p:cNvPr>
              <p:cNvSpPr txBox="1">
                <a:spLocks noRot="1" noChangeAspect="1" noMove="1" noResize="1" noEditPoints="1" noAdjustHandles="1" noChangeArrowheads="1" noChangeShapeType="1" noTextEdit="1"/>
              </p:cNvSpPr>
              <p:nvPr/>
            </p:nvSpPr>
            <p:spPr>
              <a:xfrm>
                <a:off x="512543" y="3972180"/>
                <a:ext cx="7378302" cy="799386"/>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EE96E427-3348-4739-BB5D-1BED8C6E5B7A}"/>
                  </a:ext>
                </a:extLst>
              </p:cNvPr>
              <p:cNvSpPr txBox="1"/>
              <p:nvPr/>
            </p:nvSpPr>
            <p:spPr>
              <a:xfrm>
                <a:off x="458532" y="5023035"/>
                <a:ext cx="7378302" cy="7993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200" b="0" i="1" smtClean="0">
                              <a:latin typeface="Cambria Math" panose="02040503050406030204" pitchFamily="18" charset="0"/>
                            </a:rPr>
                          </m:ctrlPr>
                        </m:sSubPr>
                        <m:e>
                          <m:r>
                            <m:rPr>
                              <m:sty m:val="p"/>
                            </m:rPr>
                            <a:rPr lang="es-ES" sz="2200" b="0" i="0" smtClean="0">
                              <a:latin typeface="Cambria Math" panose="02040503050406030204" pitchFamily="18" charset="0"/>
                            </a:rPr>
                            <m:t>a</m:t>
                          </m:r>
                        </m:e>
                        <m:sub>
                          <m:r>
                            <a:rPr lang="es-ES" sz="2200" b="0" i="0" smtClean="0">
                              <a:latin typeface="Cambria Math" panose="02040503050406030204" pitchFamily="18" charset="0"/>
                            </a:rPr>
                            <m:t>3</m:t>
                          </m:r>
                        </m:sub>
                      </m:sSub>
                      <m:r>
                        <a:rPr lang="es-ES" sz="2200" b="0" i="1" smtClean="0">
                          <a:latin typeface="Cambria Math" panose="02040503050406030204" pitchFamily="18" charset="0"/>
                        </a:rPr>
                        <m:t>=</m:t>
                      </m:r>
                      <m:sSub>
                        <m:sSubPr>
                          <m:ctrlPr>
                            <a:rPr lang="es-ES" sz="2200" b="0" i="1" smtClean="0">
                              <a:latin typeface="Cambria Math" panose="02040503050406030204" pitchFamily="18" charset="0"/>
                            </a:rPr>
                          </m:ctrlPr>
                        </m:sSubPr>
                        <m:e>
                          <m:d>
                            <m:dPr>
                              <m:begChr m:val="["/>
                              <m:endChr m:val="]"/>
                              <m:ctrlPr>
                                <a:rPr lang="es-ES" sz="2200" b="0" i="1" smtClean="0">
                                  <a:latin typeface="Cambria Math" panose="02040503050406030204" pitchFamily="18" charset="0"/>
                                </a:rPr>
                              </m:ctrlPr>
                            </m:dPr>
                            <m:e>
                              <m:f>
                                <m:fPr>
                                  <m:ctrlPr>
                                    <a:rPr lang="es-ES" sz="2200" i="1">
                                      <a:latin typeface="Cambria Math" panose="02040503050406030204" pitchFamily="18" charset="0"/>
                                    </a:rPr>
                                  </m:ctrlPr>
                                </m:fPr>
                                <m:num>
                                  <m:r>
                                    <a:rPr lang="es-ES" sz="2200" i="1">
                                      <a:latin typeface="Cambria Math" panose="02040503050406030204" pitchFamily="18" charset="0"/>
                                    </a:rPr>
                                    <m:t>15</m:t>
                                  </m:r>
                                  <m:d>
                                    <m:dPr>
                                      <m:ctrlPr>
                                        <a:rPr lang="es-ES" sz="2200" i="1">
                                          <a:latin typeface="Cambria Math" panose="02040503050406030204" pitchFamily="18" charset="0"/>
                                        </a:rPr>
                                      </m:ctrlPr>
                                    </m:dPr>
                                    <m:e>
                                      <m:r>
                                        <a:rPr lang="es-ES" sz="2200" i="1">
                                          <a:latin typeface="Cambria Math" panose="02040503050406030204" pitchFamily="18" charset="0"/>
                                        </a:rPr>
                                        <m:t>𝑠</m:t>
                                      </m:r>
                                      <m:r>
                                        <a:rPr lang="es-ES" sz="2200" i="1">
                                          <a:latin typeface="Cambria Math" panose="02040503050406030204" pitchFamily="18" charset="0"/>
                                        </a:rPr>
                                        <m:t>+1</m:t>
                                      </m:r>
                                    </m:e>
                                  </m:d>
                                </m:num>
                                <m:den>
                                  <m:r>
                                    <a:rPr lang="es-ES" sz="2200" i="1">
                                      <a:latin typeface="Cambria Math" panose="02040503050406030204" pitchFamily="18" charset="0"/>
                                    </a:rPr>
                                    <m:t>𝑠</m:t>
                                  </m:r>
                                  <m:d>
                                    <m:dPr>
                                      <m:ctrlPr>
                                        <a:rPr lang="es-ES" sz="2200" i="1">
                                          <a:latin typeface="Cambria Math" panose="02040503050406030204" pitchFamily="18" charset="0"/>
                                        </a:rPr>
                                      </m:ctrlPr>
                                    </m:dPr>
                                    <m:e>
                                      <m:r>
                                        <a:rPr lang="es-ES" sz="2200" i="1">
                                          <a:latin typeface="Cambria Math" panose="02040503050406030204" pitchFamily="18" charset="0"/>
                                        </a:rPr>
                                        <m:t>𝑠</m:t>
                                      </m:r>
                                      <m:r>
                                        <a:rPr lang="es-ES" sz="2200" i="1">
                                          <a:latin typeface="Cambria Math" panose="02040503050406030204" pitchFamily="18" charset="0"/>
                                        </a:rPr>
                                        <m:t>+3</m:t>
                                      </m:r>
                                    </m:e>
                                  </m:d>
                                  <m:d>
                                    <m:dPr>
                                      <m:ctrlPr>
                                        <a:rPr lang="es-ES" sz="2200" i="1">
                                          <a:latin typeface="Cambria Math" panose="02040503050406030204" pitchFamily="18" charset="0"/>
                                        </a:rPr>
                                      </m:ctrlPr>
                                    </m:dPr>
                                    <m:e>
                                      <m:r>
                                        <a:rPr lang="es-ES" sz="2200" i="1">
                                          <a:latin typeface="Cambria Math" panose="02040503050406030204" pitchFamily="18" charset="0"/>
                                        </a:rPr>
                                        <m:t>𝑠</m:t>
                                      </m:r>
                                      <m:r>
                                        <a:rPr lang="es-ES" sz="2200" i="1">
                                          <a:latin typeface="Cambria Math" panose="02040503050406030204" pitchFamily="18" charset="0"/>
                                        </a:rPr>
                                        <m:t>+2</m:t>
                                      </m:r>
                                    </m:e>
                                  </m:d>
                                </m:den>
                              </m:f>
                              <m:r>
                                <a:rPr lang="es-ES" sz="2200" b="0" i="1" smtClean="0">
                                  <a:latin typeface="Cambria Math" panose="02040503050406030204" pitchFamily="18" charset="0"/>
                                </a:rPr>
                                <m:t>(</m:t>
                              </m:r>
                              <m:r>
                                <a:rPr lang="es-ES" sz="2200" b="0" i="1" smtClean="0">
                                  <a:latin typeface="Cambria Math" panose="02040503050406030204" pitchFamily="18" charset="0"/>
                                </a:rPr>
                                <m:t>𝑠</m:t>
                              </m:r>
                              <m:r>
                                <a:rPr lang="es-ES" sz="2200" b="0" i="1" smtClean="0">
                                  <a:latin typeface="Cambria Math" panose="02040503050406030204" pitchFamily="18" charset="0"/>
                                </a:rPr>
                                <m:t>+2)</m:t>
                              </m:r>
                            </m:e>
                          </m:d>
                        </m:e>
                        <m:sub>
                          <m:r>
                            <a:rPr lang="es-ES" sz="2200" b="0" i="1" smtClean="0">
                              <a:latin typeface="Cambria Math" panose="02040503050406030204" pitchFamily="18" charset="0"/>
                            </a:rPr>
                            <m:t>𝑠</m:t>
                          </m:r>
                          <m:r>
                            <a:rPr lang="es-ES" sz="2200" b="0" i="1" smtClean="0">
                              <a:latin typeface="Cambria Math" panose="02040503050406030204" pitchFamily="18" charset="0"/>
                            </a:rPr>
                            <m:t>=−2</m:t>
                          </m:r>
                        </m:sub>
                      </m:sSub>
                      <m:r>
                        <a:rPr lang="es-ES" sz="2200" b="0" i="1" smtClean="0">
                          <a:latin typeface="Cambria Math" panose="02040503050406030204" pitchFamily="18" charset="0"/>
                        </a:rPr>
                        <m:t>=</m:t>
                      </m:r>
                      <m:f>
                        <m:fPr>
                          <m:ctrlPr>
                            <a:rPr lang="es-ES" sz="2200" b="0" i="1" smtClean="0">
                              <a:latin typeface="Cambria Math" panose="02040503050406030204" pitchFamily="18" charset="0"/>
                            </a:rPr>
                          </m:ctrlPr>
                        </m:fPr>
                        <m:num>
                          <m:r>
                            <a:rPr lang="es-ES" sz="2200" b="0" i="1" smtClean="0">
                              <a:latin typeface="Cambria Math" panose="02040503050406030204" pitchFamily="18" charset="0"/>
                            </a:rPr>
                            <m:t>15(−1)</m:t>
                          </m:r>
                        </m:num>
                        <m:den>
                          <m:r>
                            <a:rPr lang="es-ES" sz="2200" b="0" i="1" smtClean="0">
                              <a:latin typeface="Cambria Math" panose="02040503050406030204" pitchFamily="18" charset="0"/>
                            </a:rPr>
                            <m:t>−2(1)</m:t>
                          </m:r>
                        </m:den>
                      </m:f>
                      <m:r>
                        <a:rPr lang="es-ES" sz="2200" b="0" i="1" smtClean="0">
                          <a:latin typeface="Cambria Math" panose="02040503050406030204" pitchFamily="18" charset="0"/>
                        </a:rPr>
                        <m:t>=−</m:t>
                      </m:r>
                      <m:f>
                        <m:fPr>
                          <m:ctrlPr>
                            <a:rPr lang="es-ES" sz="2200" b="0" i="1" smtClean="0">
                              <a:latin typeface="Cambria Math" panose="02040503050406030204" pitchFamily="18" charset="0"/>
                            </a:rPr>
                          </m:ctrlPr>
                        </m:fPr>
                        <m:num>
                          <m:r>
                            <a:rPr lang="es-ES" sz="2200" b="0" i="1" smtClean="0">
                              <a:latin typeface="Cambria Math" panose="02040503050406030204" pitchFamily="18" charset="0"/>
                            </a:rPr>
                            <m:t>15</m:t>
                          </m:r>
                        </m:num>
                        <m:den>
                          <m:r>
                            <a:rPr lang="es-ES" sz="2200" b="0" i="1" smtClean="0">
                              <a:latin typeface="Cambria Math" panose="02040503050406030204" pitchFamily="18" charset="0"/>
                            </a:rPr>
                            <m:t>−2</m:t>
                          </m:r>
                        </m:den>
                      </m:f>
                      <m:r>
                        <a:rPr lang="es-ES" sz="2200" b="0" i="1" smtClean="0">
                          <a:latin typeface="Cambria Math" panose="02040503050406030204" pitchFamily="18" charset="0"/>
                        </a:rPr>
                        <m:t>=</m:t>
                      </m:r>
                      <m:f>
                        <m:fPr>
                          <m:ctrlPr>
                            <a:rPr lang="es-ES" sz="2200" b="0" i="1" smtClean="0">
                              <a:latin typeface="Cambria Math" panose="02040503050406030204" pitchFamily="18" charset="0"/>
                            </a:rPr>
                          </m:ctrlPr>
                        </m:fPr>
                        <m:num>
                          <m:r>
                            <a:rPr lang="es-ES" sz="2200" b="0" i="1" smtClean="0">
                              <a:latin typeface="Cambria Math" panose="02040503050406030204" pitchFamily="18" charset="0"/>
                            </a:rPr>
                            <m:t>15</m:t>
                          </m:r>
                        </m:num>
                        <m:den>
                          <m:r>
                            <a:rPr lang="es-ES" sz="2200" b="0" i="1" smtClean="0">
                              <a:latin typeface="Cambria Math" panose="02040503050406030204" pitchFamily="18" charset="0"/>
                            </a:rPr>
                            <m:t>2</m:t>
                          </m:r>
                        </m:den>
                      </m:f>
                    </m:oMath>
                  </m:oMathPara>
                </a14:m>
                <a:endParaRPr lang="es-ES" sz="2200" dirty="0"/>
              </a:p>
            </p:txBody>
          </p:sp>
        </mc:Choice>
        <mc:Fallback xmlns="">
          <p:sp>
            <p:nvSpPr>
              <p:cNvPr id="11" name="CuadroTexto 10">
                <a:extLst>
                  <a:ext uri="{FF2B5EF4-FFF2-40B4-BE49-F238E27FC236}">
                    <a16:creationId xmlns:a16="http://schemas.microsoft.com/office/drawing/2014/main" id="{EE96E427-3348-4739-BB5D-1BED8C6E5B7A}"/>
                  </a:ext>
                </a:extLst>
              </p:cNvPr>
              <p:cNvSpPr txBox="1">
                <a:spLocks noRot="1" noChangeAspect="1" noMove="1" noResize="1" noEditPoints="1" noAdjustHandles="1" noChangeArrowheads="1" noChangeShapeType="1" noTextEdit="1"/>
              </p:cNvSpPr>
              <p:nvPr/>
            </p:nvSpPr>
            <p:spPr>
              <a:xfrm>
                <a:off x="458532" y="5023035"/>
                <a:ext cx="7378302" cy="799386"/>
              </a:xfrm>
              <a:prstGeom prst="rect">
                <a:avLst/>
              </a:prstGeom>
              <a:blipFill>
                <a:blip r:embed="rId6"/>
                <a:stretch>
                  <a:fillRect/>
                </a:stretch>
              </a:blipFill>
            </p:spPr>
            <p:txBody>
              <a:bodyPr/>
              <a:lstStyle/>
              <a:p>
                <a:r>
                  <a:rPr lang="es-E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arcador de número de diapositiva 1">
            <a:extLst>
              <a:ext uri="{FF2B5EF4-FFF2-40B4-BE49-F238E27FC236}">
                <a16:creationId xmlns:a16="http://schemas.microsoft.com/office/drawing/2014/main" id="{CFCEE5AE-97A1-470B-B65D-45E40D2F0B0F}"/>
              </a:ext>
            </a:extLst>
          </p:cNvPr>
          <p:cNvSpPr>
            <a:spLocks noGrp="1"/>
          </p:cNvSpPr>
          <p:nvPr>
            <p:ph type="sldNum" sz="quarter" idx="11"/>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166</a:t>
            </a:fld>
            <a:endParaRPr lang="es-ES_tradnl" altLang="es-ES" sz="1400">
              <a:solidFill>
                <a:schemeClr val="bg1"/>
              </a:solidFill>
              <a:latin typeface="Helvetica" panose="020B0604020202020204" pitchFamily="34" charset="0"/>
            </a:endParaRPr>
          </a:p>
        </p:txBody>
      </p:sp>
      <p:sp>
        <p:nvSpPr>
          <p:cNvPr id="5123" name="Título 4">
            <a:extLst>
              <a:ext uri="{FF2B5EF4-FFF2-40B4-BE49-F238E27FC236}">
                <a16:creationId xmlns:a16="http://schemas.microsoft.com/office/drawing/2014/main" id="{D03BF5EE-B41E-4231-A2F9-0D4A6A9153AB}"/>
              </a:ext>
            </a:extLst>
          </p:cNvPr>
          <p:cNvSpPr>
            <a:spLocks noGrp="1"/>
          </p:cNvSpPr>
          <p:nvPr>
            <p:ph type="title" idx="4294967295"/>
          </p:nvPr>
        </p:nvSpPr>
        <p:spPr>
          <a:xfrm>
            <a:off x="900113" y="-161925"/>
            <a:ext cx="7772400" cy="1143000"/>
          </a:xfrm>
        </p:spPr>
        <p:txBody>
          <a:bodyPr/>
          <a:lstStyle/>
          <a:p>
            <a:r>
              <a:rPr lang="es-ES" altLang="es-ES" sz="3200" dirty="0">
                <a:solidFill>
                  <a:schemeClr val="bg1"/>
                </a:solidFill>
              </a:rPr>
              <a:t>Análisis Temporal</a:t>
            </a:r>
          </a:p>
        </p:txBody>
      </p:sp>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597A4428-F390-435D-9586-86C04BBBCA0A}"/>
                  </a:ext>
                </a:extLst>
              </p:cNvPr>
              <p:cNvSpPr txBox="1"/>
              <p:nvPr/>
            </p:nvSpPr>
            <p:spPr>
              <a:xfrm>
                <a:off x="1043608" y="981075"/>
                <a:ext cx="3980064" cy="7030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200" b="0" i="1" smtClean="0">
                          <a:latin typeface="Cambria Math" panose="02040503050406030204" pitchFamily="18" charset="0"/>
                        </a:rPr>
                        <m:t>𝑌</m:t>
                      </m:r>
                      <m:d>
                        <m:dPr>
                          <m:ctrlPr>
                            <a:rPr lang="es-ES" sz="2200" b="0" i="1" smtClean="0">
                              <a:latin typeface="Cambria Math" panose="02040503050406030204" pitchFamily="18" charset="0"/>
                            </a:rPr>
                          </m:ctrlPr>
                        </m:dPr>
                        <m:e>
                          <m:r>
                            <a:rPr lang="es-ES" sz="2200" b="0" i="1" smtClean="0">
                              <a:latin typeface="Cambria Math" panose="02040503050406030204" pitchFamily="18" charset="0"/>
                            </a:rPr>
                            <m:t>𝑠</m:t>
                          </m:r>
                        </m:e>
                      </m:d>
                      <m:r>
                        <a:rPr lang="es-ES" sz="2200" b="0" i="1" smtClean="0">
                          <a:latin typeface="Cambria Math" panose="02040503050406030204" pitchFamily="18" charset="0"/>
                        </a:rPr>
                        <m:t>=</m:t>
                      </m:r>
                      <m:f>
                        <m:fPr>
                          <m:ctrlPr>
                            <a:rPr lang="es-ES" sz="2200" b="0" i="1" smtClean="0">
                              <a:latin typeface="Cambria Math" panose="02040503050406030204" pitchFamily="18" charset="0"/>
                            </a:rPr>
                          </m:ctrlPr>
                        </m:fPr>
                        <m:num>
                          <m:r>
                            <a:rPr lang="es-ES" sz="2200" b="0" i="1" smtClean="0">
                              <a:latin typeface="Cambria Math" panose="02040503050406030204" pitchFamily="18" charset="0"/>
                            </a:rPr>
                            <m:t>15/6</m:t>
                          </m:r>
                        </m:num>
                        <m:den>
                          <m:r>
                            <a:rPr lang="es-ES" sz="2200" b="0" i="1" smtClean="0">
                              <a:latin typeface="Cambria Math" panose="02040503050406030204" pitchFamily="18" charset="0"/>
                            </a:rPr>
                            <m:t>𝑠</m:t>
                          </m:r>
                        </m:den>
                      </m:f>
                      <m:r>
                        <a:rPr lang="es-ES" sz="2200" b="0" i="1" smtClean="0">
                          <a:latin typeface="Cambria Math" panose="02040503050406030204" pitchFamily="18" charset="0"/>
                        </a:rPr>
                        <m:t>+</m:t>
                      </m:r>
                      <m:f>
                        <m:fPr>
                          <m:ctrlPr>
                            <a:rPr lang="es-ES" sz="2200" i="1">
                              <a:latin typeface="Cambria Math" panose="02040503050406030204" pitchFamily="18" charset="0"/>
                            </a:rPr>
                          </m:ctrlPr>
                        </m:fPr>
                        <m:num>
                          <m:r>
                            <a:rPr lang="es-ES" sz="2200" b="0" i="1" smtClean="0">
                              <a:latin typeface="Cambria Math" panose="02040503050406030204" pitchFamily="18" charset="0"/>
                            </a:rPr>
                            <m:t>−10</m:t>
                          </m:r>
                        </m:num>
                        <m:den>
                          <m:r>
                            <a:rPr lang="es-ES" sz="2200" i="1">
                              <a:latin typeface="Cambria Math" panose="02040503050406030204" pitchFamily="18" charset="0"/>
                            </a:rPr>
                            <m:t>(</m:t>
                          </m:r>
                          <m:r>
                            <a:rPr lang="es-ES" sz="2200" i="1">
                              <a:latin typeface="Cambria Math" panose="02040503050406030204" pitchFamily="18" charset="0"/>
                            </a:rPr>
                            <m:t>𝑠</m:t>
                          </m:r>
                          <m:r>
                            <a:rPr lang="es-ES" sz="2200" i="1">
                              <a:latin typeface="Cambria Math" panose="02040503050406030204" pitchFamily="18" charset="0"/>
                            </a:rPr>
                            <m:t>+3)</m:t>
                          </m:r>
                        </m:den>
                      </m:f>
                      <m:r>
                        <a:rPr lang="es-ES" sz="2200" b="0" i="1" smtClean="0">
                          <a:latin typeface="Cambria Math" panose="02040503050406030204" pitchFamily="18" charset="0"/>
                        </a:rPr>
                        <m:t>+</m:t>
                      </m:r>
                      <m:f>
                        <m:fPr>
                          <m:ctrlPr>
                            <a:rPr lang="es-ES" sz="2200" i="1">
                              <a:latin typeface="Cambria Math" panose="02040503050406030204" pitchFamily="18" charset="0"/>
                            </a:rPr>
                          </m:ctrlPr>
                        </m:fPr>
                        <m:num>
                          <m:r>
                            <a:rPr lang="es-ES" sz="2200" b="0" i="1" smtClean="0">
                              <a:latin typeface="Cambria Math" panose="02040503050406030204" pitchFamily="18" charset="0"/>
                            </a:rPr>
                            <m:t>15/2</m:t>
                          </m:r>
                        </m:num>
                        <m:den>
                          <m:r>
                            <a:rPr lang="es-ES" sz="2200" i="1">
                              <a:latin typeface="Cambria Math" panose="02040503050406030204" pitchFamily="18" charset="0"/>
                            </a:rPr>
                            <m:t>(</m:t>
                          </m:r>
                          <m:r>
                            <a:rPr lang="es-ES" sz="2200" i="1">
                              <a:latin typeface="Cambria Math" panose="02040503050406030204" pitchFamily="18" charset="0"/>
                            </a:rPr>
                            <m:t>𝑠</m:t>
                          </m:r>
                          <m:r>
                            <a:rPr lang="es-ES" sz="2200" i="1">
                              <a:latin typeface="Cambria Math" panose="02040503050406030204" pitchFamily="18" charset="0"/>
                            </a:rPr>
                            <m:t>+2)</m:t>
                          </m:r>
                        </m:den>
                      </m:f>
                    </m:oMath>
                  </m:oMathPara>
                </a14:m>
                <a:endParaRPr lang="es-ES" sz="2200" dirty="0"/>
              </a:p>
            </p:txBody>
          </p:sp>
        </mc:Choice>
        <mc:Fallback xmlns="">
          <p:sp>
            <p:nvSpPr>
              <p:cNvPr id="8" name="CuadroTexto 7">
                <a:extLst>
                  <a:ext uri="{FF2B5EF4-FFF2-40B4-BE49-F238E27FC236}">
                    <a16:creationId xmlns:a16="http://schemas.microsoft.com/office/drawing/2014/main" id="{597A4428-F390-435D-9586-86C04BBBCA0A}"/>
                  </a:ext>
                </a:extLst>
              </p:cNvPr>
              <p:cNvSpPr txBox="1">
                <a:spLocks noRot="1" noChangeAspect="1" noMove="1" noResize="1" noEditPoints="1" noAdjustHandles="1" noChangeArrowheads="1" noChangeShapeType="1" noTextEdit="1"/>
              </p:cNvSpPr>
              <p:nvPr/>
            </p:nvSpPr>
            <p:spPr>
              <a:xfrm>
                <a:off x="1043608" y="981075"/>
                <a:ext cx="3980064" cy="703013"/>
              </a:xfrm>
              <a:prstGeom prst="rect">
                <a:avLst/>
              </a:prstGeom>
              <a:blipFill>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8414DCEE-CA93-44B6-8909-5504174E3239}"/>
                  </a:ext>
                </a:extLst>
              </p:cNvPr>
              <p:cNvSpPr txBox="1"/>
              <p:nvPr/>
            </p:nvSpPr>
            <p:spPr>
              <a:xfrm>
                <a:off x="900113" y="2139114"/>
                <a:ext cx="7495000" cy="9122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200" b="0" i="1" smtClean="0">
                          <a:latin typeface="Cambria Math" panose="02040503050406030204" pitchFamily="18" charset="0"/>
                        </a:rPr>
                        <m:t>𝑦</m:t>
                      </m:r>
                      <m:d>
                        <m:dPr>
                          <m:ctrlPr>
                            <a:rPr lang="es-ES" sz="2200" b="0" i="1" smtClean="0">
                              <a:latin typeface="Cambria Math" panose="02040503050406030204" pitchFamily="18" charset="0"/>
                            </a:rPr>
                          </m:ctrlPr>
                        </m:dPr>
                        <m:e>
                          <m:r>
                            <a:rPr lang="es-ES" sz="2200" b="0" i="1" smtClean="0">
                              <a:latin typeface="Cambria Math" panose="02040503050406030204" pitchFamily="18" charset="0"/>
                            </a:rPr>
                            <m:t>𝑡</m:t>
                          </m:r>
                        </m:e>
                      </m:d>
                      <m:r>
                        <a:rPr lang="es-ES" sz="2200" b="0" i="1" smtClean="0">
                          <a:latin typeface="Cambria Math" panose="02040503050406030204" pitchFamily="18" charset="0"/>
                        </a:rPr>
                        <m:t>=</m:t>
                      </m:r>
                      <m:sSup>
                        <m:sSupPr>
                          <m:ctrlPr>
                            <a:rPr lang="es-ES" sz="2200" b="0" i="1" smtClean="0">
                              <a:latin typeface="Cambria Math" panose="02040503050406030204" pitchFamily="18" charset="0"/>
                              <a:ea typeface="Cambria Math" panose="02040503050406030204" pitchFamily="18" charset="0"/>
                            </a:rPr>
                          </m:ctrlPr>
                        </m:sSupPr>
                        <m:e>
                          <m:r>
                            <a:rPr lang="es-ES" sz="2200" b="0" i="1" smtClean="0">
                              <a:latin typeface="Cambria Math" panose="02040503050406030204" pitchFamily="18" charset="0"/>
                              <a:ea typeface="Cambria Math" panose="02040503050406030204" pitchFamily="18" charset="0"/>
                            </a:rPr>
                            <m:t>ℒ</m:t>
                          </m:r>
                        </m:e>
                        <m:sup>
                          <m:r>
                            <a:rPr lang="es-ES" sz="2200" b="0" i="1" smtClean="0">
                              <a:latin typeface="Cambria Math" panose="02040503050406030204" pitchFamily="18" charset="0"/>
                              <a:ea typeface="Cambria Math" panose="02040503050406030204" pitchFamily="18" charset="0"/>
                            </a:rPr>
                            <m:t>−1</m:t>
                          </m:r>
                        </m:sup>
                      </m:sSup>
                      <m:d>
                        <m:dPr>
                          <m:begChr m:val="["/>
                          <m:endChr m:val="]"/>
                          <m:ctrlPr>
                            <a:rPr lang="es-ES" sz="2200" b="0" i="1" smtClean="0">
                              <a:latin typeface="Cambria Math" panose="02040503050406030204" pitchFamily="18" charset="0"/>
                              <a:ea typeface="Cambria Math" panose="02040503050406030204" pitchFamily="18" charset="0"/>
                            </a:rPr>
                          </m:ctrlPr>
                        </m:dPr>
                        <m:e>
                          <m:f>
                            <m:fPr>
                              <m:ctrlPr>
                                <a:rPr lang="es-ES" sz="2200" b="0" i="1" smtClean="0">
                                  <a:latin typeface="Cambria Math" panose="02040503050406030204" pitchFamily="18" charset="0"/>
                                </a:rPr>
                              </m:ctrlPr>
                            </m:fPr>
                            <m:num>
                              <m:f>
                                <m:fPr>
                                  <m:ctrlPr>
                                    <a:rPr lang="es-ES" sz="2200" b="0" i="1" smtClean="0">
                                      <a:latin typeface="Cambria Math" panose="02040503050406030204" pitchFamily="18" charset="0"/>
                                    </a:rPr>
                                  </m:ctrlPr>
                                </m:fPr>
                                <m:num>
                                  <m:r>
                                    <a:rPr lang="es-ES" sz="2200" b="0" i="1" smtClean="0">
                                      <a:latin typeface="Cambria Math" panose="02040503050406030204" pitchFamily="18" charset="0"/>
                                    </a:rPr>
                                    <m:t>15</m:t>
                                  </m:r>
                                </m:num>
                                <m:den>
                                  <m:r>
                                    <a:rPr lang="es-ES" sz="2200" b="0" i="1" smtClean="0">
                                      <a:latin typeface="Cambria Math" panose="02040503050406030204" pitchFamily="18" charset="0"/>
                                    </a:rPr>
                                    <m:t>6</m:t>
                                  </m:r>
                                </m:den>
                              </m:f>
                            </m:num>
                            <m:den>
                              <m:r>
                                <a:rPr lang="es-ES" sz="2200" b="0" i="1" smtClean="0">
                                  <a:latin typeface="Cambria Math" panose="02040503050406030204" pitchFamily="18" charset="0"/>
                                </a:rPr>
                                <m:t>𝑠</m:t>
                              </m:r>
                            </m:den>
                          </m:f>
                          <m:r>
                            <a:rPr lang="es-ES" sz="2200" b="0" i="1" smtClean="0">
                              <a:latin typeface="Cambria Math" panose="02040503050406030204" pitchFamily="18" charset="0"/>
                            </a:rPr>
                            <m:t>+</m:t>
                          </m:r>
                          <m:f>
                            <m:fPr>
                              <m:ctrlPr>
                                <a:rPr lang="es-ES" sz="2200" i="1">
                                  <a:latin typeface="Cambria Math" panose="02040503050406030204" pitchFamily="18" charset="0"/>
                                </a:rPr>
                              </m:ctrlPr>
                            </m:fPr>
                            <m:num>
                              <m:r>
                                <a:rPr lang="es-ES" sz="2200" b="0" i="1" smtClean="0">
                                  <a:latin typeface="Cambria Math" panose="02040503050406030204" pitchFamily="18" charset="0"/>
                                </a:rPr>
                                <m:t>−10</m:t>
                              </m:r>
                            </m:num>
                            <m:den>
                              <m:d>
                                <m:dPr>
                                  <m:ctrlPr>
                                    <a:rPr lang="es-ES" sz="2200" i="1">
                                      <a:latin typeface="Cambria Math" panose="02040503050406030204" pitchFamily="18" charset="0"/>
                                    </a:rPr>
                                  </m:ctrlPr>
                                </m:dPr>
                                <m:e>
                                  <m:r>
                                    <a:rPr lang="es-ES" sz="2200" i="1">
                                      <a:latin typeface="Cambria Math" panose="02040503050406030204" pitchFamily="18" charset="0"/>
                                    </a:rPr>
                                    <m:t>𝑠</m:t>
                                  </m:r>
                                  <m:r>
                                    <a:rPr lang="es-ES" sz="2200" i="1">
                                      <a:latin typeface="Cambria Math" panose="02040503050406030204" pitchFamily="18" charset="0"/>
                                    </a:rPr>
                                    <m:t>+3</m:t>
                                  </m:r>
                                </m:e>
                              </m:d>
                            </m:den>
                          </m:f>
                          <m:r>
                            <a:rPr lang="es-ES" sz="2200" b="0" i="1" smtClean="0">
                              <a:latin typeface="Cambria Math" panose="02040503050406030204" pitchFamily="18" charset="0"/>
                            </a:rPr>
                            <m:t>+</m:t>
                          </m:r>
                          <m:f>
                            <m:fPr>
                              <m:ctrlPr>
                                <a:rPr lang="es-ES" sz="2200" i="1">
                                  <a:latin typeface="Cambria Math" panose="02040503050406030204" pitchFamily="18" charset="0"/>
                                </a:rPr>
                              </m:ctrlPr>
                            </m:fPr>
                            <m:num>
                              <m:f>
                                <m:fPr>
                                  <m:ctrlPr>
                                    <a:rPr lang="es-ES" sz="2200" b="0" i="1" smtClean="0">
                                      <a:latin typeface="Cambria Math" panose="02040503050406030204" pitchFamily="18" charset="0"/>
                                    </a:rPr>
                                  </m:ctrlPr>
                                </m:fPr>
                                <m:num>
                                  <m:r>
                                    <a:rPr lang="es-ES" sz="2200" b="0" i="1" smtClean="0">
                                      <a:latin typeface="Cambria Math" panose="02040503050406030204" pitchFamily="18" charset="0"/>
                                    </a:rPr>
                                    <m:t>15</m:t>
                                  </m:r>
                                </m:num>
                                <m:den>
                                  <m:r>
                                    <a:rPr lang="es-ES" sz="2200" b="0" i="1" smtClean="0">
                                      <a:latin typeface="Cambria Math" panose="02040503050406030204" pitchFamily="18" charset="0"/>
                                    </a:rPr>
                                    <m:t>2</m:t>
                                  </m:r>
                                </m:den>
                              </m:f>
                            </m:num>
                            <m:den>
                              <m:d>
                                <m:dPr>
                                  <m:ctrlPr>
                                    <a:rPr lang="es-ES" sz="2200" i="1">
                                      <a:latin typeface="Cambria Math" panose="02040503050406030204" pitchFamily="18" charset="0"/>
                                    </a:rPr>
                                  </m:ctrlPr>
                                </m:dPr>
                                <m:e>
                                  <m:r>
                                    <a:rPr lang="es-ES" sz="2200" i="1">
                                      <a:latin typeface="Cambria Math" panose="02040503050406030204" pitchFamily="18" charset="0"/>
                                    </a:rPr>
                                    <m:t>𝑠</m:t>
                                  </m:r>
                                  <m:r>
                                    <a:rPr lang="es-ES" sz="2200" i="1">
                                      <a:latin typeface="Cambria Math" panose="02040503050406030204" pitchFamily="18" charset="0"/>
                                    </a:rPr>
                                    <m:t>+2</m:t>
                                  </m:r>
                                </m:e>
                              </m:d>
                            </m:den>
                          </m:f>
                        </m:e>
                      </m:d>
                      <m:r>
                        <a:rPr lang="es-ES" sz="2200" b="0" i="1" smtClean="0">
                          <a:latin typeface="Cambria Math" panose="02040503050406030204" pitchFamily="18" charset="0"/>
                        </a:rPr>
                        <m:t>=</m:t>
                      </m:r>
                      <m:f>
                        <m:fPr>
                          <m:ctrlPr>
                            <a:rPr lang="es-ES" sz="2200" b="0" i="1" smtClean="0">
                              <a:latin typeface="Cambria Math" panose="02040503050406030204" pitchFamily="18" charset="0"/>
                            </a:rPr>
                          </m:ctrlPr>
                        </m:fPr>
                        <m:num>
                          <m:r>
                            <a:rPr lang="es-ES" sz="2200" b="0" i="1" smtClean="0">
                              <a:latin typeface="Cambria Math" panose="02040503050406030204" pitchFamily="18" charset="0"/>
                            </a:rPr>
                            <m:t>15</m:t>
                          </m:r>
                        </m:num>
                        <m:den>
                          <m:r>
                            <a:rPr lang="es-ES" sz="2200" b="0" i="1" smtClean="0">
                              <a:latin typeface="Cambria Math" panose="02040503050406030204" pitchFamily="18" charset="0"/>
                            </a:rPr>
                            <m:t>6</m:t>
                          </m:r>
                        </m:den>
                      </m:f>
                      <m:r>
                        <a:rPr lang="es-ES" sz="2200" b="0" i="1" smtClean="0">
                          <a:latin typeface="Cambria Math" panose="02040503050406030204" pitchFamily="18" charset="0"/>
                        </a:rPr>
                        <m:t>−10</m:t>
                      </m:r>
                      <m:sSup>
                        <m:sSupPr>
                          <m:ctrlPr>
                            <a:rPr lang="es-ES" sz="2200" b="0" i="1" smtClean="0">
                              <a:latin typeface="Cambria Math" panose="02040503050406030204" pitchFamily="18" charset="0"/>
                            </a:rPr>
                          </m:ctrlPr>
                        </m:sSupPr>
                        <m:e>
                          <m:r>
                            <a:rPr lang="es-ES" sz="2200" b="0" i="1" smtClean="0">
                              <a:latin typeface="Cambria Math" panose="02040503050406030204" pitchFamily="18" charset="0"/>
                            </a:rPr>
                            <m:t>𝑒</m:t>
                          </m:r>
                        </m:e>
                        <m:sup>
                          <m:r>
                            <a:rPr lang="es-ES" sz="2200" b="0" i="1" smtClean="0">
                              <a:latin typeface="Cambria Math" panose="02040503050406030204" pitchFamily="18" charset="0"/>
                            </a:rPr>
                            <m:t>−3</m:t>
                          </m:r>
                          <m:r>
                            <a:rPr lang="es-ES" sz="2200" b="0" i="1" smtClean="0">
                              <a:latin typeface="Cambria Math" panose="02040503050406030204" pitchFamily="18" charset="0"/>
                            </a:rPr>
                            <m:t>𝑡</m:t>
                          </m:r>
                        </m:sup>
                      </m:sSup>
                      <m:r>
                        <a:rPr lang="es-ES" sz="2200" b="0" i="1" smtClean="0">
                          <a:latin typeface="Cambria Math" panose="02040503050406030204" pitchFamily="18" charset="0"/>
                        </a:rPr>
                        <m:t>+</m:t>
                      </m:r>
                      <m:f>
                        <m:fPr>
                          <m:ctrlPr>
                            <a:rPr lang="es-ES" sz="2200" b="0" i="1" smtClean="0">
                              <a:latin typeface="Cambria Math" panose="02040503050406030204" pitchFamily="18" charset="0"/>
                            </a:rPr>
                          </m:ctrlPr>
                        </m:fPr>
                        <m:num>
                          <m:r>
                            <a:rPr lang="es-ES" sz="2200" b="0" i="1" smtClean="0">
                              <a:latin typeface="Cambria Math" panose="02040503050406030204" pitchFamily="18" charset="0"/>
                            </a:rPr>
                            <m:t>15</m:t>
                          </m:r>
                        </m:num>
                        <m:den>
                          <m:r>
                            <a:rPr lang="es-ES" sz="2200" b="0" i="1" smtClean="0">
                              <a:latin typeface="Cambria Math" panose="02040503050406030204" pitchFamily="18" charset="0"/>
                            </a:rPr>
                            <m:t>2</m:t>
                          </m:r>
                        </m:den>
                      </m:f>
                      <m:sSup>
                        <m:sSupPr>
                          <m:ctrlPr>
                            <a:rPr lang="es-ES" sz="2200" b="0" i="1" smtClean="0">
                              <a:latin typeface="Cambria Math" panose="02040503050406030204" pitchFamily="18" charset="0"/>
                            </a:rPr>
                          </m:ctrlPr>
                        </m:sSupPr>
                        <m:e>
                          <m:r>
                            <a:rPr lang="es-ES" sz="2200" b="0" i="1" smtClean="0">
                              <a:latin typeface="Cambria Math" panose="02040503050406030204" pitchFamily="18" charset="0"/>
                            </a:rPr>
                            <m:t>𝑒</m:t>
                          </m:r>
                        </m:e>
                        <m:sup>
                          <m:r>
                            <a:rPr lang="es-ES" sz="2200" b="0" i="1" smtClean="0">
                              <a:latin typeface="Cambria Math" panose="02040503050406030204" pitchFamily="18" charset="0"/>
                            </a:rPr>
                            <m:t>−2</m:t>
                          </m:r>
                          <m:r>
                            <a:rPr lang="es-ES" sz="2200" b="0" i="1" smtClean="0">
                              <a:latin typeface="Cambria Math" panose="02040503050406030204" pitchFamily="18" charset="0"/>
                            </a:rPr>
                            <m:t>𝑡</m:t>
                          </m:r>
                        </m:sup>
                      </m:sSup>
                    </m:oMath>
                  </m:oMathPara>
                </a14:m>
                <a:endParaRPr lang="es-ES" sz="2200" dirty="0"/>
              </a:p>
            </p:txBody>
          </p:sp>
        </mc:Choice>
        <mc:Fallback xmlns="">
          <p:sp>
            <p:nvSpPr>
              <p:cNvPr id="12" name="CuadroTexto 11">
                <a:extLst>
                  <a:ext uri="{FF2B5EF4-FFF2-40B4-BE49-F238E27FC236}">
                    <a16:creationId xmlns:a16="http://schemas.microsoft.com/office/drawing/2014/main" id="{8414DCEE-CA93-44B6-8909-5504174E3239}"/>
                  </a:ext>
                </a:extLst>
              </p:cNvPr>
              <p:cNvSpPr txBox="1">
                <a:spLocks noRot="1" noChangeAspect="1" noMove="1" noResize="1" noEditPoints="1" noAdjustHandles="1" noChangeArrowheads="1" noChangeShapeType="1" noTextEdit="1"/>
              </p:cNvSpPr>
              <p:nvPr/>
            </p:nvSpPr>
            <p:spPr>
              <a:xfrm>
                <a:off x="900113" y="2139114"/>
                <a:ext cx="7495000" cy="912237"/>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graphicFrame>
            <p:nvGraphicFramePr>
              <p:cNvPr id="13" name="Tabla 2">
                <a:extLst>
                  <a:ext uri="{FF2B5EF4-FFF2-40B4-BE49-F238E27FC236}">
                    <a16:creationId xmlns:a16="http://schemas.microsoft.com/office/drawing/2014/main" id="{E09B3946-EE26-4238-BF62-243768C2158D}"/>
                  </a:ext>
                </a:extLst>
              </p:cNvPr>
              <p:cNvGraphicFramePr>
                <a:graphicFrameLocks noGrp="1"/>
              </p:cNvGraphicFramePr>
              <p:nvPr/>
            </p:nvGraphicFramePr>
            <p:xfrm>
              <a:off x="6012160" y="923925"/>
              <a:ext cx="1908916" cy="920496"/>
            </p:xfrm>
            <a:graphic>
              <a:graphicData uri="http://schemas.openxmlformats.org/drawingml/2006/table">
                <a:tbl>
                  <a:tblPr firstRow="1" bandRow="1">
                    <a:tableStyleId>{93296810-A885-4BE3-A3E7-6D5BEEA58F35}</a:tableStyleId>
                  </a:tblPr>
                  <a:tblGrid>
                    <a:gridCol w="967994">
                      <a:extLst>
                        <a:ext uri="{9D8B030D-6E8A-4147-A177-3AD203B41FA5}">
                          <a16:colId xmlns:a16="http://schemas.microsoft.com/office/drawing/2014/main" val="1473368776"/>
                        </a:ext>
                      </a:extLst>
                    </a:gridCol>
                    <a:gridCol w="940922">
                      <a:extLst>
                        <a:ext uri="{9D8B030D-6E8A-4147-A177-3AD203B41FA5}">
                          <a16:colId xmlns:a16="http://schemas.microsoft.com/office/drawing/2014/main" val="112300430"/>
                        </a:ext>
                      </a:extLst>
                    </a:gridCol>
                  </a:tblGrid>
                  <a:tr h="370840">
                    <a:tc>
                      <a:txBody>
                        <a:bodyPr/>
                        <a:lstStyle/>
                        <a:p>
                          <a:pPr algn="ctr"/>
                          <a:r>
                            <a:rPr lang="es-ES" sz="1600" dirty="0"/>
                            <a:t>F(s)</a:t>
                          </a:r>
                        </a:p>
                      </a:txBody>
                      <a:tcPr/>
                    </a:tc>
                    <a:tc>
                      <a:txBody>
                        <a:bodyPr/>
                        <a:lstStyle/>
                        <a:p>
                          <a:pPr algn="ctr"/>
                          <a:r>
                            <a:rPr lang="es-ES" sz="1600" dirty="0"/>
                            <a:t>F(t)</a:t>
                          </a:r>
                        </a:p>
                      </a:txBody>
                      <a:tcPr/>
                    </a:tc>
                    <a:extLst>
                      <a:ext uri="{0D108BD9-81ED-4DB2-BD59-A6C34878D82A}">
                        <a16:rowId xmlns:a16="http://schemas.microsoft.com/office/drawing/2014/main" val="618986528"/>
                      </a:ext>
                    </a:extLst>
                  </a:tr>
                  <a:tr h="370840">
                    <a:tc>
                      <a:txBody>
                        <a:bodyPr/>
                        <a:lstStyle/>
                        <a:p>
                          <a:pPr/>
                          <a14:m>
                            <m:oMathPara xmlns:m="http://schemas.openxmlformats.org/officeDocument/2006/math">
                              <m:oMathParaPr>
                                <m:jc m:val="centerGroup"/>
                              </m:oMathParaPr>
                              <m:oMath xmlns:m="http://schemas.openxmlformats.org/officeDocument/2006/math">
                                <m:f>
                                  <m:fPr>
                                    <m:ctrlPr>
                                      <a:rPr lang="es-ES" sz="1600" i="1" dirty="0" smtClean="0">
                                        <a:latin typeface="Cambria Math" panose="02040503050406030204" pitchFamily="18" charset="0"/>
                                      </a:rPr>
                                    </m:ctrlPr>
                                  </m:fPr>
                                  <m:num>
                                    <m:r>
                                      <a:rPr lang="es-ES" sz="1600" dirty="0" smtClean="0">
                                        <a:latin typeface="Cambria Math" panose="02040503050406030204" pitchFamily="18" charset="0"/>
                                      </a:rPr>
                                      <m:t>1</m:t>
                                    </m:r>
                                  </m:num>
                                  <m:den>
                                    <m:r>
                                      <a:rPr lang="es-ES" sz="1600" dirty="0" smtClean="0">
                                        <a:latin typeface="Cambria Math" panose="02040503050406030204" pitchFamily="18" charset="0"/>
                                      </a:rPr>
                                      <m:t>𝑠</m:t>
                                    </m:r>
                                    <m:r>
                                      <a:rPr lang="es-ES" sz="1600" dirty="0" smtClean="0">
                                        <a:latin typeface="Cambria Math" panose="02040503050406030204" pitchFamily="18" charset="0"/>
                                      </a:rPr>
                                      <m:t>−</m:t>
                                    </m:r>
                                    <m:r>
                                      <a:rPr lang="es-ES" sz="1600" dirty="0" smtClean="0">
                                        <a:latin typeface="Cambria Math" panose="02040503050406030204" pitchFamily="18" charset="0"/>
                                      </a:rPr>
                                      <m:t>𝑎</m:t>
                                    </m:r>
                                  </m:den>
                                </m:f>
                              </m:oMath>
                            </m:oMathPara>
                          </a14:m>
                          <a:endParaRPr lang="es-ES" sz="1600"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s-ES" sz="1600" i="1" dirty="0" smtClean="0">
                                        <a:latin typeface="Cambria Math" panose="02040503050406030204" pitchFamily="18" charset="0"/>
                                      </a:rPr>
                                    </m:ctrlPr>
                                  </m:sSupPr>
                                  <m:e>
                                    <m:r>
                                      <a:rPr lang="es-ES" sz="1600" dirty="0" smtClean="0">
                                        <a:latin typeface="Cambria Math" panose="02040503050406030204" pitchFamily="18" charset="0"/>
                                      </a:rPr>
                                      <m:t>𝑒</m:t>
                                    </m:r>
                                  </m:e>
                                  <m:sup>
                                    <m:r>
                                      <a:rPr lang="es-ES" sz="1600" dirty="0" smtClean="0">
                                        <a:latin typeface="Cambria Math" panose="02040503050406030204" pitchFamily="18" charset="0"/>
                                      </a:rPr>
                                      <m:t>𝑎𝑡</m:t>
                                    </m:r>
                                  </m:sup>
                                </m:sSup>
                              </m:oMath>
                            </m:oMathPara>
                          </a14:m>
                          <a:endParaRPr lang="es-ES" sz="1600" dirty="0"/>
                        </a:p>
                      </a:txBody>
                      <a:tcPr/>
                    </a:tc>
                    <a:extLst>
                      <a:ext uri="{0D108BD9-81ED-4DB2-BD59-A6C34878D82A}">
                        <a16:rowId xmlns:a16="http://schemas.microsoft.com/office/drawing/2014/main" val="2208979710"/>
                      </a:ext>
                    </a:extLst>
                  </a:tr>
                </a:tbl>
              </a:graphicData>
            </a:graphic>
          </p:graphicFrame>
        </mc:Choice>
        <mc:Fallback xmlns="">
          <p:graphicFrame>
            <p:nvGraphicFramePr>
              <p:cNvPr id="13" name="Tabla 2">
                <a:extLst>
                  <a:ext uri="{FF2B5EF4-FFF2-40B4-BE49-F238E27FC236}">
                    <a16:creationId xmlns:a16="http://schemas.microsoft.com/office/drawing/2014/main" id="{E09B3946-EE26-4238-BF62-243768C2158D}"/>
                  </a:ext>
                </a:extLst>
              </p:cNvPr>
              <p:cNvGraphicFramePr>
                <a:graphicFrameLocks noGrp="1"/>
              </p:cNvGraphicFramePr>
              <p:nvPr>
                <p:extLst>
                  <p:ext uri="{D42A27DB-BD31-4B8C-83A1-F6EECF244321}">
                    <p14:modId xmlns:p14="http://schemas.microsoft.com/office/powerpoint/2010/main" val="2707043155"/>
                  </p:ext>
                </p:extLst>
              </p:nvPr>
            </p:nvGraphicFramePr>
            <p:xfrm>
              <a:off x="6012160" y="923925"/>
              <a:ext cx="1908916" cy="920496"/>
            </p:xfrm>
            <a:graphic>
              <a:graphicData uri="http://schemas.openxmlformats.org/drawingml/2006/table">
                <a:tbl>
                  <a:tblPr firstRow="1" bandRow="1">
                    <a:tableStyleId>{93296810-A885-4BE3-A3E7-6D5BEEA58F35}</a:tableStyleId>
                  </a:tblPr>
                  <a:tblGrid>
                    <a:gridCol w="967994">
                      <a:extLst>
                        <a:ext uri="{9D8B030D-6E8A-4147-A177-3AD203B41FA5}">
                          <a16:colId xmlns:a16="http://schemas.microsoft.com/office/drawing/2014/main" val="1473368776"/>
                        </a:ext>
                      </a:extLst>
                    </a:gridCol>
                    <a:gridCol w="940922">
                      <a:extLst>
                        <a:ext uri="{9D8B030D-6E8A-4147-A177-3AD203B41FA5}">
                          <a16:colId xmlns:a16="http://schemas.microsoft.com/office/drawing/2014/main" val="112300430"/>
                        </a:ext>
                      </a:extLst>
                    </a:gridCol>
                  </a:tblGrid>
                  <a:tr h="370840">
                    <a:tc>
                      <a:txBody>
                        <a:bodyPr/>
                        <a:lstStyle/>
                        <a:p>
                          <a:pPr algn="ctr"/>
                          <a:r>
                            <a:rPr lang="es-ES" sz="1600" dirty="0"/>
                            <a:t>F(s)</a:t>
                          </a:r>
                        </a:p>
                      </a:txBody>
                      <a:tcPr/>
                    </a:tc>
                    <a:tc>
                      <a:txBody>
                        <a:bodyPr/>
                        <a:lstStyle/>
                        <a:p>
                          <a:pPr algn="ctr"/>
                          <a:r>
                            <a:rPr lang="es-ES" sz="1600" dirty="0"/>
                            <a:t>F(t)</a:t>
                          </a:r>
                        </a:p>
                      </a:txBody>
                      <a:tcPr/>
                    </a:tc>
                    <a:extLst>
                      <a:ext uri="{0D108BD9-81ED-4DB2-BD59-A6C34878D82A}">
                        <a16:rowId xmlns:a16="http://schemas.microsoft.com/office/drawing/2014/main" val="618986528"/>
                      </a:ext>
                    </a:extLst>
                  </a:tr>
                  <a:tr h="549656">
                    <a:tc>
                      <a:txBody>
                        <a:bodyPr/>
                        <a:lstStyle/>
                        <a:p>
                          <a:endParaRPr lang="es-ES"/>
                        </a:p>
                      </a:txBody>
                      <a:tcPr>
                        <a:blipFill>
                          <a:blip r:embed="rId4"/>
                          <a:stretch>
                            <a:fillRect l="-629" t="-69231" r="-100000" b="-2198"/>
                          </a:stretch>
                        </a:blipFill>
                      </a:tcPr>
                    </a:tc>
                    <a:tc>
                      <a:txBody>
                        <a:bodyPr/>
                        <a:lstStyle/>
                        <a:p>
                          <a:endParaRPr lang="es-ES"/>
                        </a:p>
                      </a:txBody>
                      <a:tcPr>
                        <a:blipFill>
                          <a:blip r:embed="rId4"/>
                          <a:stretch>
                            <a:fillRect l="-103226" t="-69231" r="-2581" b="-2198"/>
                          </a:stretch>
                        </a:blipFill>
                      </a:tcPr>
                    </a:tc>
                    <a:extLst>
                      <a:ext uri="{0D108BD9-81ED-4DB2-BD59-A6C34878D82A}">
                        <a16:rowId xmlns:a16="http://schemas.microsoft.com/office/drawing/2014/main" val="2208979710"/>
                      </a:ext>
                    </a:extLst>
                  </a:tr>
                </a:tbl>
              </a:graphicData>
            </a:graphic>
          </p:graphicFrame>
        </mc:Fallback>
      </mc:AlternateContent>
    </p:spTree>
    <p:extLst>
      <p:ext uri="{BB962C8B-B14F-4D97-AF65-F5344CB8AC3E}">
        <p14:creationId xmlns:p14="http://schemas.microsoft.com/office/powerpoint/2010/main" val="107520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arcador de número de diapositiva 1">
            <a:extLst>
              <a:ext uri="{FF2B5EF4-FFF2-40B4-BE49-F238E27FC236}">
                <a16:creationId xmlns:a16="http://schemas.microsoft.com/office/drawing/2014/main" id="{CFCEE5AE-97A1-470B-B65D-45E40D2F0B0F}"/>
              </a:ext>
            </a:extLst>
          </p:cNvPr>
          <p:cNvSpPr>
            <a:spLocks noGrp="1"/>
          </p:cNvSpPr>
          <p:nvPr>
            <p:ph type="sldNum" sz="quarter" idx="11"/>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167</a:t>
            </a:fld>
            <a:endParaRPr lang="es-ES_tradnl" altLang="es-ES" sz="1400">
              <a:solidFill>
                <a:schemeClr val="bg1"/>
              </a:solidFill>
              <a:latin typeface="Helvetica" panose="020B0604020202020204" pitchFamily="34" charset="0"/>
            </a:endParaRPr>
          </a:p>
        </p:txBody>
      </p:sp>
      <p:sp>
        <p:nvSpPr>
          <p:cNvPr id="2" name="Rectángulo 1">
            <a:extLst>
              <a:ext uri="{FF2B5EF4-FFF2-40B4-BE49-F238E27FC236}">
                <a16:creationId xmlns:a16="http://schemas.microsoft.com/office/drawing/2014/main" id="{48683352-5F20-4CAD-943E-C2B1AEF28ADB}"/>
              </a:ext>
            </a:extLst>
          </p:cNvPr>
          <p:cNvSpPr/>
          <p:nvPr/>
        </p:nvSpPr>
        <p:spPr>
          <a:xfrm>
            <a:off x="352505" y="847980"/>
            <a:ext cx="5468164" cy="1107996"/>
          </a:xfrm>
          <a:prstGeom prst="rect">
            <a:avLst/>
          </a:prstGeom>
        </p:spPr>
        <p:txBody>
          <a:bodyPr wrap="none">
            <a:spAutoFit/>
          </a:bodyPr>
          <a:lstStyle/>
          <a:p>
            <a:r>
              <a:rPr lang="es-ES_tradnl" altLang="es-ES" sz="1600" b="1" dirty="0">
                <a:latin typeface="+mj-lt"/>
              </a:rPr>
              <a:t>Problema</a:t>
            </a:r>
            <a:r>
              <a:rPr lang="es-ES_tradnl" altLang="es-ES" sz="1600" b="1" dirty="0"/>
              <a:t> 2</a:t>
            </a:r>
            <a:r>
              <a:rPr lang="es-ES_tradnl" altLang="es-ES" sz="1600" dirty="0"/>
              <a:t>. Sea el siguiente sistema:</a:t>
            </a:r>
          </a:p>
          <a:p>
            <a:pPr marL="457200" indent="-457200">
              <a:buAutoNum type="alphaLcParenR"/>
            </a:pPr>
            <a:r>
              <a:rPr lang="es-ES_tradnl" altLang="es-ES" sz="1600" dirty="0"/>
              <a:t>Obtener la F. T. en lazo cerrado: Y(s)/R(s)</a:t>
            </a:r>
          </a:p>
          <a:p>
            <a:pPr marL="457200" indent="-457200">
              <a:buAutoNum type="alphaLcParenR"/>
            </a:pPr>
            <a:r>
              <a:rPr lang="es-ES_tradnl" altLang="es-ES" sz="1600" dirty="0"/>
              <a:t>Calcula y(t) sabiendo que r(t) es una función escalón</a:t>
            </a:r>
          </a:p>
          <a:p>
            <a:pPr marL="457200" indent="-457200">
              <a:buAutoNum type="alphaLcParenR"/>
            </a:pPr>
            <a:r>
              <a:rPr lang="es-ES_tradnl" altLang="es-ES" sz="1600" dirty="0"/>
              <a:t>Calcula el valor de y(t) en régimen estacionario</a:t>
            </a:r>
          </a:p>
        </p:txBody>
      </p:sp>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597A4428-F390-435D-9586-86C04BBBCA0A}"/>
                  </a:ext>
                </a:extLst>
              </p:cNvPr>
              <p:cNvSpPr txBox="1"/>
              <p:nvPr/>
            </p:nvSpPr>
            <p:spPr>
              <a:xfrm>
                <a:off x="289946" y="2348880"/>
                <a:ext cx="2699265" cy="6417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200" b="0" i="1" smtClean="0">
                          <a:latin typeface="Cambria Math" panose="02040503050406030204" pitchFamily="18" charset="0"/>
                        </a:rPr>
                        <m:t>𝐺</m:t>
                      </m:r>
                      <m:d>
                        <m:dPr>
                          <m:ctrlPr>
                            <a:rPr lang="es-ES" sz="2200" b="0" i="1" smtClean="0">
                              <a:latin typeface="Cambria Math" panose="02040503050406030204" pitchFamily="18" charset="0"/>
                            </a:rPr>
                          </m:ctrlPr>
                        </m:dPr>
                        <m:e>
                          <m:r>
                            <a:rPr lang="es-ES" sz="2200" b="0" i="1" smtClean="0">
                              <a:latin typeface="Cambria Math" panose="02040503050406030204" pitchFamily="18" charset="0"/>
                            </a:rPr>
                            <m:t>𝑠</m:t>
                          </m:r>
                        </m:e>
                      </m:d>
                      <m:r>
                        <a:rPr lang="es-ES" sz="2200" b="0" i="1" smtClean="0">
                          <a:latin typeface="Cambria Math" panose="02040503050406030204" pitchFamily="18" charset="0"/>
                        </a:rPr>
                        <m:t>=</m:t>
                      </m:r>
                      <m:f>
                        <m:fPr>
                          <m:ctrlPr>
                            <a:rPr lang="es-ES" sz="2200" b="0" i="1" smtClean="0">
                              <a:latin typeface="Cambria Math" panose="02040503050406030204" pitchFamily="18" charset="0"/>
                            </a:rPr>
                          </m:ctrlPr>
                        </m:fPr>
                        <m:num>
                          <m:r>
                            <a:rPr lang="es-ES" sz="2200" b="0" i="1" smtClean="0">
                              <a:latin typeface="Cambria Math" panose="02040503050406030204" pitchFamily="18" charset="0"/>
                            </a:rPr>
                            <m:t>1</m:t>
                          </m:r>
                        </m:num>
                        <m:den>
                          <m:sSup>
                            <m:sSupPr>
                              <m:ctrlPr>
                                <a:rPr lang="es-ES" sz="2200" b="0" i="1" smtClean="0">
                                  <a:latin typeface="Cambria Math" panose="02040503050406030204" pitchFamily="18" charset="0"/>
                                </a:rPr>
                              </m:ctrlPr>
                            </m:sSupPr>
                            <m:e>
                              <m:r>
                                <a:rPr lang="es-ES" sz="2200" b="0" i="1" smtClean="0">
                                  <a:latin typeface="Cambria Math" panose="02040503050406030204" pitchFamily="18" charset="0"/>
                                </a:rPr>
                                <m:t>𝑠</m:t>
                              </m:r>
                            </m:e>
                            <m:sup>
                              <m:r>
                                <a:rPr lang="es-ES" sz="2200" b="0" i="1" smtClean="0">
                                  <a:latin typeface="Cambria Math" panose="02040503050406030204" pitchFamily="18" charset="0"/>
                                </a:rPr>
                                <m:t>2</m:t>
                              </m:r>
                            </m:sup>
                          </m:sSup>
                          <m:r>
                            <a:rPr lang="es-ES" sz="2200" b="0" i="1" smtClean="0">
                              <a:latin typeface="Cambria Math" panose="02040503050406030204" pitchFamily="18" charset="0"/>
                            </a:rPr>
                            <m:t>+15</m:t>
                          </m:r>
                          <m:r>
                            <a:rPr lang="es-ES" sz="2200" b="0" i="1" smtClean="0">
                              <a:latin typeface="Cambria Math" panose="02040503050406030204" pitchFamily="18" charset="0"/>
                            </a:rPr>
                            <m:t>𝑠</m:t>
                          </m:r>
                          <m:r>
                            <a:rPr lang="es-ES" sz="2200" b="0" i="1" smtClean="0">
                              <a:latin typeface="Cambria Math" panose="02040503050406030204" pitchFamily="18" charset="0"/>
                            </a:rPr>
                            <m:t>+50</m:t>
                          </m:r>
                        </m:den>
                      </m:f>
                    </m:oMath>
                  </m:oMathPara>
                </a14:m>
                <a:endParaRPr lang="es-ES" sz="2200" dirty="0"/>
              </a:p>
            </p:txBody>
          </p:sp>
        </mc:Choice>
        <mc:Fallback xmlns="">
          <p:sp>
            <p:nvSpPr>
              <p:cNvPr id="8" name="CuadroTexto 7">
                <a:extLst>
                  <a:ext uri="{FF2B5EF4-FFF2-40B4-BE49-F238E27FC236}">
                    <a16:creationId xmlns:a16="http://schemas.microsoft.com/office/drawing/2014/main" id="{597A4428-F390-435D-9586-86C04BBBCA0A}"/>
                  </a:ext>
                </a:extLst>
              </p:cNvPr>
              <p:cNvSpPr txBox="1">
                <a:spLocks noRot="1" noChangeAspect="1" noMove="1" noResize="1" noEditPoints="1" noAdjustHandles="1" noChangeArrowheads="1" noChangeShapeType="1" noTextEdit="1"/>
              </p:cNvSpPr>
              <p:nvPr/>
            </p:nvSpPr>
            <p:spPr>
              <a:xfrm>
                <a:off x="289946" y="2348880"/>
                <a:ext cx="2699265" cy="641714"/>
              </a:xfrm>
              <a:prstGeom prst="rect">
                <a:avLst/>
              </a:prstGeom>
              <a:blipFill>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8CE21668-62F4-44F5-8E41-00FCCACF894B}"/>
                  </a:ext>
                </a:extLst>
              </p:cNvPr>
              <p:cNvSpPr txBox="1"/>
              <p:nvPr/>
            </p:nvSpPr>
            <p:spPr>
              <a:xfrm>
                <a:off x="317035" y="4818174"/>
                <a:ext cx="4260397" cy="6566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000" b="0" i="1" smtClean="0">
                              <a:latin typeface="Cambria Math" panose="02040503050406030204" pitchFamily="18" charset="0"/>
                            </a:rPr>
                          </m:ctrlPr>
                        </m:sSubPr>
                        <m:e>
                          <m:r>
                            <m:rPr>
                              <m:sty m:val="p"/>
                            </m:rPr>
                            <a:rPr lang="es-ES" sz="2000" b="0" i="0" smtClean="0">
                              <a:latin typeface="Cambria Math" panose="02040503050406030204" pitchFamily="18" charset="0"/>
                            </a:rPr>
                            <m:t>s</m:t>
                          </m:r>
                        </m:e>
                        <m:sub>
                          <m:r>
                            <a:rPr lang="es-ES" sz="2000" b="0" i="0" smtClean="0">
                              <a:latin typeface="Cambria Math" panose="02040503050406030204" pitchFamily="18" charset="0"/>
                            </a:rPr>
                            <m:t>1,2</m:t>
                          </m:r>
                        </m:sub>
                      </m:sSub>
                      <m:r>
                        <a:rPr lang="es-ES" sz="2000" b="0" i="1" smtClean="0">
                          <a:latin typeface="Cambria Math" panose="02040503050406030204" pitchFamily="18" charset="0"/>
                        </a:rPr>
                        <m:t>=</m:t>
                      </m:r>
                      <m:f>
                        <m:fPr>
                          <m:ctrlPr>
                            <a:rPr lang="es-ES" sz="2000" b="0" i="1" smtClean="0">
                              <a:latin typeface="Cambria Math" panose="02040503050406030204" pitchFamily="18" charset="0"/>
                            </a:rPr>
                          </m:ctrlPr>
                        </m:fPr>
                        <m:num>
                          <m:r>
                            <a:rPr lang="es-ES" sz="2000" i="1">
                              <a:latin typeface="Cambria Math" panose="02040503050406030204" pitchFamily="18" charset="0"/>
                            </a:rPr>
                            <m:t>−17±</m:t>
                          </m:r>
                          <m:rad>
                            <m:radPr>
                              <m:degHide m:val="on"/>
                              <m:ctrlPr>
                                <a:rPr lang="es-ES" sz="2000" i="1">
                                  <a:latin typeface="Cambria Math" panose="02040503050406030204" pitchFamily="18" charset="0"/>
                                </a:rPr>
                              </m:ctrlPr>
                            </m:radPr>
                            <m:deg/>
                            <m:e>
                              <m:sSup>
                                <m:sSupPr>
                                  <m:ctrlPr>
                                    <a:rPr lang="es-ES" sz="2000" i="1">
                                      <a:latin typeface="Cambria Math" panose="02040503050406030204" pitchFamily="18" charset="0"/>
                                    </a:rPr>
                                  </m:ctrlPr>
                                </m:sSupPr>
                                <m:e>
                                  <m:r>
                                    <a:rPr lang="es-ES" sz="2000" i="1">
                                      <a:latin typeface="Cambria Math" panose="02040503050406030204" pitchFamily="18" charset="0"/>
                                    </a:rPr>
                                    <m:t>17</m:t>
                                  </m:r>
                                </m:e>
                                <m:sup>
                                  <m:r>
                                    <a:rPr lang="es-ES" sz="2000" i="1">
                                      <a:latin typeface="Cambria Math" panose="02040503050406030204" pitchFamily="18" charset="0"/>
                                    </a:rPr>
                                    <m:t>2</m:t>
                                  </m:r>
                                </m:sup>
                              </m:sSup>
                              <m:r>
                                <a:rPr lang="es-ES" sz="2000" i="1">
                                  <a:latin typeface="Cambria Math" panose="02040503050406030204" pitchFamily="18" charset="0"/>
                                </a:rPr>
                                <m:t>−4</m:t>
                              </m:r>
                              <m:r>
                                <a:rPr lang="es-ES" sz="2000" i="1">
                                  <a:latin typeface="Cambria Math" panose="02040503050406030204" pitchFamily="18" charset="0"/>
                                </a:rPr>
                                <m:t>𝑥</m:t>
                              </m:r>
                              <m:r>
                                <a:rPr lang="es-ES" sz="2000" i="1">
                                  <a:latin typeface="Cambria Math" panose="02040503050406030204" pitchFamily="18" charset="0"/>
                                </a:rPr>
                                <m:t>66</m:t>
                              </m:r>
                            </m:e>
                          </m:rad>
                        </m:num>
                        <m:den>
                          <m:r>
                            <a:rPr lang="es-ES" sz="2000" b="0" i="1" smtClean="0">
                              <a:latin typeface="Cambria Math" panose="02040503050406030204" pitchFamily="18" charset="0"/>
                            </a:rPr>
                            <m:t>2</m:t>
                          </m:r>
                        </m:den>
                      </m:f>
                      <m:r>
                        <a:rPr lang="es-ES" sz="2000" b="0" i="1" smtClean="0">
                          <a:latin typeface="Cambria Math" panose="02040503050406030204" pitchFamily="18" charset="0"/>
                        </a:rPr>
                        <m:t>=</m:t>
                      </m:r>
                      <m:f>
                        <m:fPr>
                          <m:ctrlPr>
                            <a:rPr lang="es-ES" sz="2000" b="0" i="1" smtClean="0">
                              <a:latin typeface="Cambria Math" panose="02040503050406030204" pitchFamily="18" charset="0"/>
                            </a:rPr>
                          </m:ctrlPr>
                        </m:fPr>
                        <m:num>
                          <m:r>
                            <a:rPr lang="es-ES" sz="2000" b="0" i="1" smtClean="0">
                              <a:latin typeface="Cambria Math" panose="02040503050406030204" pitchFamily="18" charset="0"/>
                            </a:rPr>
                            <m:t>−17±5</m:t>
                          </m:r>
                        </m:num>
                        <m:den>
                          <m:r>
                            <a:rPr lang="es-ES" sz="2000" b="0" i="1" smtClean="0">
                              <a:latin typeface="Cambria Math" panose="02040503050406030204" pitchFamily="18" charset="0"/>
                            </a:rPr>
                            <m:t>2</m:t>
                          </m:r>
                        </m:den>
                      </m:f>
                    </m:oMath>
                  </m:oMathPara>
                </a14:m>
                <a:endParaRPr lang="es-ES" sz="2000" dirty="0"/>
              </a:p>
            </p:txBody>
          </p:sp>
        </mc:Choice>
        <mc:Fallback xmlns="">
          <p:sp>
            <p:nvSpPr>
              <p:cNvPr id="9" name="CuadroTexto 8">
                <a:extLst>
                  <a:ext uri="{FF2B5EF4-FFF2-40B4-BE49-F238E27FC236}">
                    <a16:creationId xmlns:a16="http://schemas.microsoft.com/office/drawing/2014/main" id="{8CE21668-62F4-44F5-8E41-00FCCACF894B}"/>
                  </a:ext>
                </a:extLst>
              </p:cNvPr>
              <p:cNvSpPr txBox="1">
                <a:spLocks noRot="1" noChangeAspect="1" noMove="1" noResize="1" noEditPoints="1" noAdjustHandles="1" noChangeArrowheads="1" noChangeShapeType="1" noTextEdit="1"/>
              </p:cNvSpPr>
              <p:nvPr/>
            </p:nvSpPr>
            <p:spPr>
              <a:xfrm>
                <a:off x="317035" y="4818174"/>
                <a:ext cx="4260397" cy="656655"/>
              </a:xfrm>
              <a:prstGeom prst="rect">
                <a:avLst/>
              </a:prstGeom>
              <a:blipFill>
                <a:blip r:embed="rId3"/>
                <a:stretch>
                  <a:fillRect/>
                </a:stretch>
              </a:blipFill>
            </p:spPr>
            <p:txBody>
              <a:bodyPr/>
              <a:lstStyle/>
              <a:p>
                <a:r>
                  <a:rPr lang="es-ES">
                    <a:noFill/>
                  </a:rPr>
                  <a:t> </a:t>
                </a:r>
              </a:p>
            </p:txBody>
          </p:sp>
        </mc:Fallback>
      </mc:AlternateContent>
      <p:grpSp>
        <p:nvGrpSpPr>
          <p:cNvPr id="5" name="Grupo 4">
            <a:extLst>
              <a:ext uri="{FF2B5EF4-FFF2-40B4-BE49-F238E27FC236}">
                <a16:creationId xmlns:a16="http://schemas.microsoft.com/office/drawing/2014/main" id="{364D35BC-5BA9-4FC2-B794-27B5AC546382}"/>
              </a:ext>
            </a:extLst>
          </p:cNvPr>
          <p:cNvGrpSpPr/>
          <p:nvPr/>
        </p:nvGrpSpPr>
        <p:grpSpPr>
          <a:xfrm>
            <a:off x="5508104" y="2149427"/>
            <a:ext cx="3372179" cy="1567605"/>
            <a:chOff x="5508104" y="2348880"/>
            <a:chExt cx="3372179" cy="1567605"/>
          </a:xfrm>
        </p:grpSpPr>
        <p:grpSp>
          <p:nvGrpSpPr>
            <p:cNvPr id="12" name="Grupo 11">
              <a:extLst>
                <a:ext uri="{FF2B5EF4-FFF2-40B4-BE49-F238E27FC236}">
                  <a16:creationId xmlns:a16="http://schemas.microsoft.com/office/drawing/2014/main" id="{B553A8BE-812F-4BB1-9FBB-F8F50FF2CE94}"/>
                </a:ext>
              </a:extLst>
            </p:cNvPr>
            <p:cNvGrpSpPr/>
            <p:nvPr/>
          </p:nvGrpSpPr>
          <p:grpSpPr>
            <a:xfrm>
              <a:off x="5508104" y="2348880"/>
              <a:ext cx="3372179" cy="1325175"/>
              <a:chOff x="789541" y="4088509"/>
              <a:chExt cx="4076949" cy="1602131"/>
            </a:xfrm>
          </p:grpSpPr>
          <mc:AlternateContent xmlns:mc="http://schemas.openxmlformats.org/markup-compatibility/2006" xmlns:a14="http://schemas.microsoft.com/office/drawing/2010/main">
            <mc:Choice Requires="a14">
              <p:sp>
                <p:nvSpPr>
                  <p:cNvPr id="13" name="Rectángulo 12">
                    <a:extLst>
                      <a:ext uri="{FF2B5EF4-FFF2-40B4-BE49-F238E27FC236}">
                        <a16:creationId xmlns:a16="http://schemas.microsoft.com/office/drawing/2014/main" id="{9F337F97-6A51-4E45-952A-A56C764C3BDB}"/>
                      </a:ext>
                    </a:extLst>
                  </p:cNvPr>
                  <p:cNvSpPr/>
                  <p:nvPr/>
                </p:nvSpPr>
                <p:spPr>
                  <a:xfrm>
                    <a:off x="4023361" y="4088509"/>
                    <a:ext cx="735461" cy="3932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ea typeface="Cambria Math" panose="02040503050406030204" pitchFamily="18" charset="0"/>
                            </a:rPr>
                            <m:t>𝑌</m:t>
                          </m:r>
                          <m:r>
                            <a:rPr lang="es-ES" sz="1600" i="1">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𝑠</m:t>
                          </m:r>
                          <m:r>
                            <a:rPr lang="es-ES" sz="1600" i="1">
                              <a:latin typeface="Cambria Math" panose="02040503050406030204" pitchFamily="18" charset="0"/>
                              <a:ea typeface="Cambria Math" panose="02040503050406030204" pitchFamily="18" charset="0"/>
                            </a:rPr>
                            <m:t>)</m:t>
                          </m:r>
                        </m:oMath>
                      </m:oMathPara>
                    </a14:m>
                    <a:endParaRPr lang="es-ES" sz="1600" dirty="0"/>
                  </a:p>
                </p:txBody>
              </p:sp>
            </mc:Choice>
            <mc:Fallback xmlns="">
              <p:sp>
                <p:nvSpPr>
                  <p:cNvPr id="13" name="Rectángulo 12">
                    <a:extLst>
                      <a:ext uri="{FF2B5EF4-FFF2-40B4-BE49-F238E27FC236}">
                        <a16:creationId xmlns:a16="http://schemas.microsoft.com/office/drawing/2014/main" id="{9F337F97-6A51-4E45-952A-A56C764C3BDB}"/>
                      </a:ext>
                    </a:extLst>
                  </p:cNvPr>
                  <p:cNvSpPr>
                    <a:spLocks noRot="1" noChangeAspect="1" noMove="1" noResize="1" noEditPoints="1" noAdjustHandles="1" noChangeArrowheads="1" noChangeShapeType="1" noTextEdit="1"/>
                  </p:cNvSpPr>
                  <p:nvPr/>
                </p:nvSpPr>
                <p:spPr>
                  <a:xfrm>
                    <a:off x="4023361" y="4088509"/>
                    <a:ext cx="735461" cy="393279"/>
                  </a:xfrm>
                  <a:prstGeom prst="rect">
                    <a:avLst/>
                  </a:prstGeom>
                  <a:blipFill>
                    <a:blip r:embed="rId5"/>
                    <a:stretch>
                      <a:fillRect b="-1481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Rectángulo 13">
                    <a:extLst>
                      <a:ext uri="{FF2B5EF4-FFF2-40B4-BE49-F238E27FC236}">
                        <a16:creationId xmlns:a16="http://schemas.microsoft.com/office/drawing/2014/main" id="{8A3C00C5-E279-45BE-9C68-12D37ACA0848}"/>
                      </a:ext>
                    </a:extLst>
                  </p:cNvPr>
                  <p:cNvSpPr/>
                  <p:nvPr/>
                </p:nvSpPr>
                <p:spPr bwMode="auto">
                  <a:xfrm>
                    <a:off x="2490226" y="4224933"/>
                    <a:ext cx="1080120" cy="718930"/>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s-ES" sz="1600" b="0" i="1" u="none" strike="noStrike" cap="none" normalizeH="0" baseline="0" smtClean="0">
                              <a:ln>
                                <a:noFill/>
                              </a:ln>
                              <a:solidFill>
                                <a:schemeClr val="tx1"/>
                              </a:solidFill>
                              <a:effectLst/>
                              <a:latin typeface="Cambria Math" panose="02040503050406030204" pitchFamily="18" charset="0"/>
                            </a:rPr>
                            <m:t>𝐺</m:t>
                          </m:r>
                          <m:r>
                            <a:rPr kumimoji="0" lang="es-ES" sz="1600" b="0" i="1" u="none" strike="noStrike" cap="none" normalizeH="0" baseline="0" smtClean="0">
                              <a:ln>
                                <a:noFill/>
                              </a:ln>
                              <a:solidFill>
                                <a:schemeClr val="tx1"/>
                              </a:solidFill>
                              <a:effectLst/>
                              <a:latin typeface="Cambria Math" panose="02040503050406030204" pitchFamily="18" charset="0"/>
                            </a:rPr>
                            <m:t>(</m:t>
                          </m:r>
                          <m:r>
                            <a:rPr kumimoji="0" lang="es-ES" sz="1600" b="0" i="1" u="none" strike="noStrike" cap="none" normalizeH="0" baseline="0" smtClean="0">
                              <a:ln>
                                <a:noFill/>
                              </a:ln>
                              <a:solidFill>
                                <a:schemeClr val="tx1"/>
                              </a:solidFill>
                              <a:effectLst/>
                              <a:latin typeface="Cambria Math" panose="02040503050406030204" pitchFamily="18" charset="0"/>
                            </a:rPr>
                            <m:t>𝑠</m:t>
                          </m:r>
                          <m:r>
                            <a:rPr kumimoji="0" lang="es-ES" sz="1600" b="0" i="1" u="none" strike="noStrike" cap="none" normalizeH="0" baseline="0" smtClean="0">
                              <a:ln>
                                <a:noFill/>
                              </a:ln>
                              <a:solidFill>
                                <a:schemeClr val="tx1"/>
                              </a:solidFill>
                              <a:effectLst/>
                              <a:latin typeface="Cambria Math" panose="02040503050406030204" pitchFamily="18" charset="0"/>
                            </a:rPr>
                            <m:t>)</m:t>
                          </m:r>
                        </m:oMath>
                      </m:oMathPara>
                    </a14:m>
                    <a:endParaRPr kumimoji="0" lang="es-ES" sz="1600" b="0" i="0" u="none" strike="noStrike" cap="none" normalizeH="0" baseline="0" dirty="0">
                      <a:ln>
                        <a:noFill/>
                      </a:ln>
                      <a:solidFill>
                        <a:schemeClr val="tx1"/>
                      </a:solidFill>
                      <a:effectLst/>
                      <a:latin typeface="Times" charset="0"/>
                    </a:endParaRPr>
                  </a:p>
                </p:txBody>
              </p:sp>
            </mc:Choice>
            <mc:Fallback xmlns="">
              <p:sp>
                <p:nvSpPr>
                  <p:cNvPr id="14" name="Rectángulo 13">
                    <a:extLst>
                      <a:ext uri="{FF2B5EF4-FFF2-40B4-BE49-F238E27FC236}">
                        <a16:creationId xmlns:a16="http://schemas.microsoft.com/office/drawing/2014/main" id="{8A3C00C5-E279-45BE-9C68-12D37ACA0848}"/>
                      </a:ext>
                    </a:extLst>
                  </p:cNvPr>
                  <p:cNvSpPr>
                    <a:spLocks noRot="1" noChangeAspect="1" noMove="1" noResize="1" noEditPoints="1" noAdjustHandles="1" noChangeArrowheads="1" noChangeShapeType="1" noTextEdit="1"/>
                  </p:cNvSpPr>
                  <p:nvPr/>
                </p:nvSpPr>
                <p:spPr bwMode="auto">
                  <a:xfrm>
                    <a:off x="2490226" y="4224933"/>
                    <a:ext cx="1080120" cy="718930"/>
                  </a:xfrm>
                  <a:prstGeom prst="rect">
                    <a:avLst/>
                  </a:prstGeom>
                  <a:blipFill>
                    <a:blip r:embed="rId6"/>
                    <a:stretch>
                      <a:fillRect/>
                    </a:stretch>
                  </a:blipFill>
                  <a:ln>
                    <a:headEnd type="none" w="med" len="med"/>
                    <a:tailEnd type="none" w="med" len="med"/>
                  </a:ln>
                </p:spPr>
                <p:txBody>
                  <a:bodyPr/>
                  <a:lstStyle/>
                  <a:p>
                    <a:r>
                      <a:rPr lang="es-ES">
                        <a:noFill/>
                      </a:rPr>
                      <a:t> </a:t>
                    </a:r>
                  </a:p>
                </p:txBody>
              </p:sp>
            </mc:Fallback>
          </mc:AlternateContent>
          <p:cxnSp>
            <p:nvCxnSpPr>
              <p:cNvPr id="15" name="Conector recto de flecha 14">
                <a:extLst>
                  <a:ext uri="{FF2B5EF4-FFF2-40B4-BE49-F238E27FC236}">
                    <a16:creationId xmlns:a16="http://schemas.microsoft.com/office/drawing/2014/main" id="{B8487E06-CE84-4F3A-BB3F-989A387560EF}"/>
                  </a:ext>
                </a:extLst>
              </p:cNvPr>
              <p:cNvCxnSpPr>
                <a:cxnSpLocks/>
                <a:endCxn id="14" idx="1"/>
              </p:cNvCxnSpPr>
              <p:nvPr/>
            </p:nvCxnSpPr>
            <p:spPr bwMode="auto">
              <a:xfrm>
                <a:off x="789541" y="4584398"/>
                <a:ext cx="1700685" cy="1"/>
              </a:xfrm>
              <a:prstGeom prst="straightConnector1">
                <a:avLst/>
              </a:prstGeom>
              <a:ln w="22225">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16" name="Conector recto de flecha 15">
                <a:extLst>
                  <a:ext uri="{FF2B5EF4-FFF2-40B4-BE49-F238E27FC236}">
                    <a16:creationId xmlns:a16="http://schemas.microsoft.com/office/drawing/2014/main" id="{A1D0B4BE-AB12-48B3-A044-B4AFE24CFB59}"/>
                  </a:ext>
                </a:extLst>
              </p:cNvPr>
              <p:cNvCxnSpPr/>
              <p:nvPr/>
            </p:nvCxnSpPr>
            <p:spPr bwMode="auto">
              <a:xfrm>
                <a:off x="3570346" y="4571109"/>
                <a:ext cx="1296144" cy="1"/>
              </a:xfrm>
              <a:prstGeom prst="straightConnector1">
                <a:avLst/>
              </a:prstGeom>
              <a:ln w="22225">
                <a:headEnd type="none" w="med" len="med"/>
                <a:tailEnd type="triangle"/>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17" name="Rectángulo 16">
                    <a:extLst>
                      <a:ext uri="{FF2B5EF4-FFF2-40B4-BE49-F238E27FC236}">
                        <a16:creationId xmlns:a16="http://schemas.microsoft.com/office/drawing/2014/main" id="{9206A91C-BC69-4D09-9846-A669F129647E}"/>
                      </a:ext>
                    </a:extLst>
                  </p:cNvPr>
                  <p:cNvSpPr/>
                  <p:nvPr/>
                </p:nvSpPr>
                <p:spPr>
                  <a:xfrm>
                    <a:off x="789541" y="4109445"/>
                    <a:ext cx="755779" cy="39327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𝑅</m:t>
                          </m:r>
                          <m:d>
                            <m:dPr>
                              <m:ctrlPr>
                                <a:rPr lang="es-ES" sz="1600" i="1">
                                  <a:latin typeface="Cambria Math" panose="02040503050406030204" pitchFamily="18" charset="0"/>
                                </a:rPr>
                              </m:ctrlPr>
                            </m:dPr>
                            <m:e>
                              <m:r>
                                <a:rPr lang="es-ES" sz="1600" i="1">
                                  <a:latin typeface="Cambria Math" panose="02040503050406030204" pitchFamily="18" charset="0"/>
                                </a:rPr>
                                <m:t>𝑠</m:t>
                              </m:r>
                            </m:e>
                          </m:d>
                        </m:oMath>
                      </m:oMathPara>
                    </a14:m>
                    <a:endParaRPr lang="es-ES" sz="1600" dirty="0"/>
                  </a:p>
                </p:txBody>
              </p:sp>
            </mc:Choice>
            <mc:Fallback xmlns="">
              <p:sp>
                <p:nvSpPr>
                  <p:cNvPr id="17" name="Rectángulo 16">
                    <a:extLst>
                      <a:ext uri="{FF2B5EF4-FFF2-40B4-BE49-F238E27FC236}">
                        <a16:creationId xmlns:a16="http://schemas.microsoft.com/office/drawing/2014/main" id="{9206A91C-BC69-4D09-9846-A669F129647E}"/>
                      </a:ext>
                    </a:extLst>
                  </p:cNvPr>
                  <p:cNvSpPr>
                    <a:spLocks noRot="1" noChangeAspect="1" noMove="1" noResize="1" noEditPoints="1" noAdjustHandles="1" noChangeArrowheads="1" noChangeShapeType="1" noTextEdit="1"/>
                  </p:cNvSpPr>
                  <p:nvPr/>
                </p:nvSpPr>
                <p:spPr>
                  <a:xfrm>
                    <a:off x="789541" y="4109445"/>
                    <a:ext cx="755779" cy="393279"/>
                  </a:xfrm>
                  <a:prstGeom prst="rect">
                    <a:avLst/>
                  </a:prstGeom>
                  <a:blipFill>
                    <a:blip r:embed="rId7"/>
                    <a:stretch>
                      <a:fillRect/>
                    </a:stretch>
                  </a:blipFill>
                </p:spPr>
                <p:txBody>
                  <a:bodyPr/>
                  <a:lstStyle/>
                  <a:p>
                    <a:r>
                      <a:rPr lang="es-ES">
                        <a:noFill/>
                      </a:rPr>
                      <a:t> </a:t>
                    </a:r>
                  </a:p>
                </p:txBody>
              </p:sp>
            </mc:Fallback>
          </mc:AlternateContent>
          <p:cxnSp>
            <p:nvCxnSpPr>
              <p:cNvPr id="18" name="Conector recto de flecha 17">
                <a:extLst>
                  <a:ext uri="{FF2B5EF4-FFF2-40B4-BE49-F238E27FC236}">
                    <a16:creationId xmlns:a16="http://schemas.microsoft.com/office/drawing/2014/main" id="{0AA967A6-7919-4FAC-AEBD-49C9AC9325D5}"/>
                  </a:ext>
                </a:extLst>
              </p:cNvPr>
              <p:cNvCxnSpPr>
                <a:cxnSpLocks/>
              </p:cNvCxnSpPr>
              <p:nvPr/>
            </p:nvCxnSpPr>
            <p:spPr bwMode="auto">
              <a:xfrm flipH="1" flipV="1">
                <a:off x="1486000" y="4754640"/>
                <a:ext cx="0" cy="936000"/>
              </a:xfrm>
              <a:prstGeom prst="straightConnector1">
                <a:avLst/>
              </a:prstGeom>
              <a:ln w="22225">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19" name="Conector recto 18">
                <a:extLst>
                  <a:ext uri="{FF2B5EF4-FFF2-40B4-BE49-F238E27FC236}">
                    <a16:creationId xmlns:a16="http://schemas.microsoft.com/office/drawing/2014/main" id="{C22D93E4-8402-4184-8E96-78E3551ABD3C}"/>
                  </a:ext>
                </a:extLst>
              </p:cNvPr>
              <p:cNvCxnSpPr/>
              <p:nvPr/>
            </p:nvCxnSpPr>
            <p:spPr bwMode="auto">
              <a:xfrm>
                <a:off x="4276692" y="4592045"/>
                <a:ext cx="0" cy="105983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0" name="Conector recto 19">
                <a:extLst>
                  <a:ext uri="{FF2B5EF4-FFF2-40B4-BE49-F238E27FC236}">
                    <a16:creationId xmlns:a16="http://schemas.microsoft.com/office/drawing/2014/main" id="{5182F447-4731-481E-A7D0-96421D25D0CE}"/>
                  </a:ext>
                </a:extLst>
              </p:cNvPr>
              <p:cNvCxnSpPr>
                <a:cxnSpLocks/>
              </p:cNvCxnSpPr>
              <p:nvPr/>
            </p:nvCxnSpPr>
            <p:spPr bwMode="auto">
              <a:xfrm flipV="1">
                <a:off x="1480382" y="5661248"/>
                <a:ext cx="2792025" cy="29392"/>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21" name="Elipse 20">
                <a:extLst>
                  <a:ext uri="{FF2B5EF4-FFF2-40B4-BE49-F238E27FC236}">
                    <a16:creationId xmlns:a16="http://schemas.microsoft.com/office/drawing/2014/main" id="{47A66CED-EF5E-4283-9B8A-0937F47518E9}"/>
                  </a:ext>
                </a:extLst>
              </p:cNvPr>
              <p:cNvSpPr/>
              <p:nvPr/>
            </p:nvSpPr>
            <p:spPr bwMode="auto">
              <a:xfrm>
                <a:off x="1300650" y="4404664"/>
                <a:ext cx="359465" cy="359465"/>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dirty="0">
                  <a:ln>
                    <a:noFill/>
                  </a:ln>
                  <a:solidFill>
                    <a:schemeClr val="tx1"/>
                  </a:solidFill>
                  <a:effectLst/>
                  <a:latin typeface="Times" charset="0"/>
                </a:endParaRPr>
              </a:p>
            </p:txBody>
          </p:sp>
          <p:sp>
            <p:nvSpPr>
              <p:cNvPr id="22" name="CuadroTexto 21">
                <a:extLst>
                  <a:ext uri="{FF2B5EF4-FFF2-40B4-BE49-F238E27FC236}">
                    <a16:creationId xmlns:a16="http://schemas.microsoft.com/office/drawing/2014/main" id="{3B932931-8DA3-4E12-9825-E63BFD0E790F}"/>
                  </a:ext>
                </a:extLst>
              </p:cNvPr>
              <p:cNvSpPr txBox="1"/>
              <p:nvPr/>
            </p:nvSpPr>
            <p:spPr>
              <a:xfrm>
                <a:off x="1244613" y="4345163"/>
                <a:ext cx="589616" cy="393279"/>
              </a:xfrm>
              <a:prstGeom prst="rect">
                <a:avLst/>
              </a:prstGeom>
              <a:noFill/>
            </p:spPr>
            <p:txBody>
              <a:bodyPr wrap="square" rtlCol="0">
                <a:spAutoFit/>
              </a:bodyPr>
              <a:lstStyle/>
              <a:p>
                <a:r>
                  <a:rPr lang="es-ES" sz="1600" dirty="0"/>
                  <a:t>-</a:t>
                </a:r>
              </a:p>
            </p:txBody>
          </p:sp>
        </p:grpSp>
        <mc:AlternateContent xmlns:mc="http://schemas.openxmlformats.org/markup-compatibility/2006" xmlns:a14="http://schemas.microsoft.com/office/drawing/2010/main">
          <mc:Choice Requires="a14">
            <p:sp>
              <p:nvSpPr>
                <p:cNvPr id="23" name="Rectángulo 22">
                  <a:extLst>
                    <a:ext uri="{FF2B5EF4-FFF2-40B4-BE49-F238E27FC236}">
                      <a16:creationId xmlns:a16="http://schemas.microsoft.com/office/drawing/2014/main" id="{3C51E72F-E742-41C3-939B-0C6EC820CCEB}"/>
                    </a:ext>
                  </a:extLst>
                </p:cNvPr>
                <p:cNvSpPr/>
                <p:nvPr/>
              </p:nvSpPr>
              <p:spPr bwMode="auto">
                <a:xfrm>
                  <a:off x="6914794" y="3321833"/>
                  <a:ext cx="893405" cy="594652"/>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s-ES" sz="1600" b="0" i="1" u="none" strike="noStrike" cap="none" normalizeH="0" baseline="0" smtClean="0">
                            <a:ln>
                              <a:noFill/>
                            </a:ln>
                            <a:solidFill>
                              <a:schemeClr val="tx1"/>
                            </a:solidFill>
                            <a:effectLst/>
                            <a:latin typeface="Cambria Math" panose="02040503050406030204" pitchFamily="18" charset="0"/>
                          </a:rPr>
                          <m:t>𝐻</m:t>
                        </m:r>
                        <m:r>
                          <a:rPr kumimoji="0" lang="es-ES" sz="1600" b="0" i="1" u="none" strike="noStrike" cap="none" normalizeH="0" baseline="0" smtClean="0">
                            <a:ln>
                              <a:noFill/>
                            </a:ln>
                            <a:solidFill>
                              <a:schemeClr val="tx1"/>
                            </a:solidFill>
                            <a:effectLst/>
                            <a:latin typeface="Cambria Math" panose="02040503050406030204" pitchFamily="18" charset="0"/>
                          </a:rPr>
                          <m:t>(</m:t>
                        </m:r>
                        <m:r>
                          <a:rPr kumimoji="0" lang="es-ES" sz="1600" b="0" i="1" u="none" strike="noStrike" cap="none" normalizeH="0" baseline="0" smtClean="0">
                            <a:ln>
                              <a:noFill/>
                            </a:ln>
                            <a:solidFill>
                              <a:schemeClr val="tx1"/>
                            </a:solidFill>
                            <a:effectLst/>
                            <a:latin typeface="Cambria Math" panose="02040503050406030204" pitchFamily="18" charset="0"/>
                          </a:rPr>
                          <m:t>𝑠</m:t>
                        </m:r>
                        <m:r>
                          <a:rPr kumimoji="0" lang="es-ES" sz="1600" b="0" i="1" u="none" strike="noStrike" cap="none" normalizeH="0" baseline="0" smtClean="0">
                            <a:ln>
                              <a:noFill/>
                            </a:ln>
                            <a:solidFill>
                              <a:schemeClr val="tx1"/>
                            </a:solidFill>
                            <a:effectLst/>
                            <a:latin typeface="Cambria Math" panose="02040503050406030204" pitchFamily="18" charset="0"/>
                          </a:rPr>
                          <m:t>)</m:t>
                        </m:r>
                      </m:oMath>
                    </m:oMathPara>
                  </a14:m>
                  <a:endParaRPr kumimoji="0" lang="es-ES" sz="1600" b="0" i="0" u="none" strike="noStrike" cap="none" normalizeH="0" baseline="0" dirty="0">
                    <a:ln>
                      <a:noFill/>
                    </a:ln>
                    <a:solidFill>
                      <a:schemeClr val="tx1"/>
                    </a:solidFill>
                    <a:effectLst/>
                    <a:latin typeface="Times" charset="0"/>
                  </a:endParaRPr>
                </a:p>
              </p:txBody>
            </p:sp>
          </mc:Choice>
          <mc:Fallback xmlns="">
            <p:sp>
              <p:nvSpPr>
                <p:cNvPr id="23" name="Rectángulo 22">
                  <a:extLst>
                    <a:ext uri="{FF2B5EF4-FFF2-40B4-BE49-F238E27FC236}">
                      <a16:creationId xmlns:a16="http://schemas.microsoft.com/office/drawing/2014/main" id="{3C51E72F-E742-41C3-939B-0C6EC820CCEB}"/>
                    </a:ext>
                  </a:extLst>
                </p:cNvPr>
                <p:cNvSpPr>
                  <a:spLocks noRot="1" noChangeAspect="1" noMove="1" noResize="1" noEditPoints="1" noAdjustHandles="1" noChangeArrowheads="1" noChangeShapeType="1" noTextEdit="1"/>
                </p:cNvSpPr>
                <p:nvPr/>
              </p:nvSpPr>
              <p:spPr bwMode="auto">
                <a:xfrm>
                  <a:off x="6914794" y="3321833"/>
                  <a:ext cx="893405" cy="594652"/>
                </a:xfrm>
                <a:prstGeom prst="rect">
                  <a:avLst/>
                </a:prstGeom>
                <a:blipFill>
                  <a:blip r:embed="rId8"/>
                  <a:stretch>
                    <a:fillRect/>
                  </a:stretch>
                </a:blipFill>
                <a:ln>
                  <a:headEnd type="none" w="med" len="med"/>
                  <a:tailEnd type="none" w="med" len="med"/>
                </a:ln>
              </p:spPr>
              <p:txBody>
                <a:bodyPr/>
                <a:lstStyle/>
                <a:p>
                  <a:r>
                    <a:rPr lang="es-ES">
                      <a:noFill/>
                    </a:rPr>
                    <a:t> </a:t>
                  </a:r>
                </a:p>
              </p:txBody>
            </p:sp>
          </mc:Fallback>
        </mc:AlternateContent>
      </p:grpSp>
      <mc:AlternateContent xmlns:mc="http://schemas.openxmlformats.org/markup-compatibility/2006" xmlns:a14="http://schemas.microsoft.com/office/drawing/2010/main">
        <mc:Choice Requires="a14">
          <p:sp>
            <p:nvSpPr>
              <p:cNvPr id="24" name="CuadroTexto 23">
                <a:extLst>
                  <a:ext uri="{FF2B5EF4-FFF2-40B4-BE49-F238E27FC236}">
                    <a16:creationId xmlns:a16="http://schemas.microsoft.com/office/drawing/2014/main" id="{12FE4F05-41F5-4731-A9F3-945EEF85FB3B}"/>
                  </a:ext>
                </a:extLst>
              </p:cNvPr>
              <p:cNvSpPr txBox="1"/>
              <p:nvPr/>
            </p:nvSpPr>
            <p:spPr>
              <a:xfrm>
                <a:off x="3258011" y="2537004"/>
                <a:ext cx="1957972"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200" b="0" i="1" smtClean="0">
                          <a:latin typeface="Cambria Math" panose="02040503050406030204" pitchFamily="18" charset="0"/>
                        </a:rPr>
                        <m:t>𝐻</m:t>
                      </m:r>
                      <m:d>
                        <m:dPr>
                          <m:ctrlPr>
                            <a:rPr lang="es-ES" sz="2200" b="0" i="1" smtClean="0">
                              <a:latin typeface="Cambria Math" panose="02040503050406030204" pitchFamily="18" charset="0"/>
                            </a:rPr>
                          </m:ctrlPr>
                        </m:dPr>
                        <m:e>
                          <m:r>
                            <a:rPr lang="es-ES" sz="2200" b="0" i="1" smtClean="0">
                              <a:latin typeface="Cambria Math" panose="02040503050406030204" pitchFamily="18" charset="0"/>
                            </a:rPr>
                            <m:t>𝑠</m:t>
                          </m:r>
                        </m:e>
                      </m:d>
                      <m:r>
                        <a:rPr lang="es-ES" sz="2200" b="0" i="1" smtClean="0">
                          <a:latin typeface="Cambria Math" panose="02040503050406030204" pitchFamily="18" charset="0"/>
                        </a:rPr>
                        <m:t>=2</m:t>
                      </m:r>
                      <m:r>
                        <a:rPr lang="es-ES" sz="2200" b="0" i="1" smtClean="0">
                          <a:latin typeface="Cambria Math" panose="02040503050406030204" pitchFamily="18" charset="0"/>
                        </a:rPr>
                        <m:t>𝑠</m:t>
                      </m:r>
                      <m:r>
                        <a:rPr lang="es-ES" sz="2200" b="0" i="1" smtClean="0">
                          <a:latin typeface="Cambria Math" panose="02040503050406030204" pitchFamily="18" charset="0"/>
                        </a:rPr>
                        <m:t>+16</m:t>
                      </m:r>
                    </m:oMath>
                  </m:oMathPara>
                </a14:m>
                <a:endParaRPr lang="es-ES" sz="2200" dirty="0"/>
              </a:p>
            </p:txBody>
          </p:sp>
        </mc:Choice>
        <mc:Fallback xmlns="">
          <p:sp>
            <p:nvSpPr>
              <p:cNvPr id="24" name="CuadroTexto 23">
                <a:extLst>
                  <a:ext uri="{FF2B5EF4-FFF2-40B4-BE49-F238E27FC236}">
                    <a16:creationId xmlns:a16="http://schemas.microsoft.com/office/drawing/2014/main" id="{12FE4F05-41F5-4731-A9F3-945EEF85FB3B}"/>
                  </a:ext>
                </a:extLst>
              </p:cNvPr>
              <p:cNvSpPr txBox="1">
                <a:spLocks noRot="1" noChangeAspect="1" noMove="1" noResize="1" noEditPoints="1" noAdjustHandles="1" noChangeArrowheads="1" noChangeShapeType="1" noTextEdit="1"/>
              </p:cNvSpPr>
              <p:nvPr/>
            </p:nvSpPr>
            <p:spPr>
              <a:xfrm>
                <a:off x="3258011" y="2537004"/>
                <a:ext cx="1957972" cy="338554"/>
              </a:xfrm>
              <a:prstGeom prst="rect">
                <a:avLst/>
              </a:prstGeom>
              <a:blipFill>
                <a:blip r:embed="rId9"/>
                <a:stretch>
                  <a:fillRect l="-2795" r="-2174" b="-714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C389C77E-54F9-4967-9BC2-127863135C75}"/>
                  </a:ext>
                </a:extLst>
              </p:cNvPr>
              <p:cNvSpPr txBox="1"/>
              <p:nvPr/>
            </p:nvSpPr>
            <p:spPr>
              <a:xfrm>
                <a:off x="294754" y="3503109"/>
                <a:ext cx="7072513" cy="9669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800" b="0" i="1" smtClean="0">
                          <a:latin typeface="Cambria Math" panose="02040503050406030204" pitchFamily="18" charset="0"/>
                        </a:rPr>
                        <m:t>𝐶</m:t>
                      </m:r>
                      <m:d>
                        <m:dPr>
                          <m:ctrlPr>
                            <a:rPr lang="es-ES" sz="1800" b="0" i="1" smtClean="0">
                              <a:latin typeface="Cambria Math" panose="02040503050406030204" pitchFamily="18" charset="0"/>
                            </a:rPr>
                          </m:ctrlPr>
                        </m:dPr>
                        <m:e>
                          <m:r>
                            <a:rPr lang="es-ES" sz="1800" b="0" i="1" smtClean="0">
                              <a:latin typeface="Cambria Math" panose="02040503050406030204" pitchFamily="18" charset="0"/>
                            </a:rPr>
                            <m:t>𝑠</m:t>
                          </m:r>
                        </m:e>
                      </m:d>
                      <m:r>
                        <a:rPr lang="es-ES" sz="1800" b="0" i="1" smtClean="0">
                          <a:latin typeface="Cambria Math" panose="02040503050406030204" pitchFamily="18" charset="0"/>
                        </a:rPr>
                        <m:t>=</m:t>
                      </m:r>
                      <m:f>
                        <m:fPr>
                          <m:ctrlPr>
                            <a:rPr lang="es-ES" sz="1800" b="0" i="1" smtClean="0">
                              <a:latin typeface="Cambria Math" panose="02040503050406030204" pitchFamily="18" charset="0"/>
                            </a:rPr>
                          </m:ctrlPr>
                        </m:fPr>
                        <m:num>
                          <m:f>
                            <m:fPr>
                              <m:ctrlPr>
                                <a:rPr lang="es-ES" sz="1800" b="0" i="1" smtClean="0">
                                  <a:latin typeface="Cambria Math" panose="02040503050406030204" pitchFamily="18" charset="0"/>
                                </a:rPr>
                              </m:ctrlPr>
                            </m:fPr>
                            <m:num>
                              <m:r>
                                <a:rPr lang="es-ES" sz="1800" b="0" i="1" smtClean="0">
                                  <a:latin typeface="Cambria Math" panose="02040503050406030204" pitchFamily="18" charset="0"/>
                                </a:rPr>
                                <m:t>1</m:t>
                              </m:r>
                            </m:num>
                            <m:den>
                              <m:sSup>
                                <m:sSupPr>
                                  <m:ctrlPr>
                                    <a:rPr lang="es-ES" sz="1800" b="0" i="1" smtClean="0">
                                      <a:latin typeface="Cambria Math" panose="02040503050406030204" pitchFamily="18" charset="0"/>
                                    </a:rPr>
                                  </m:ctrlPr>
                                </m:sSupPr>
                                <m:e>
                                  <m:r>
                                    <a:rPr lang="es-ES" sz="1800" b="0" i="1" smtClean="0">
                                      <a:latin typeface="Cambria Math" panose="02040503050406030204" pitchFamily="18" charset="0"/>
                                    </a:rPr>
                                    <m:t>𝑠</m:t>
                                  </m:r>
                                </m:e>
                                <m:sup>
                                  <m:r>
                                    <a:rPr lang="es-ES" sz="1800" b="0" i="1" smtClean="0">
                                      <a:latin typeface="Cambria Math" panose="02040503050406030204" pitchFamily="18" charset="0"/>
                                    </a:rPr>
                                    <m:t>2</m:t>
                                  </m:r>
                                </m:sup>
                              </m:sSup>
                              <m:r>
                                <a:rPr lang="es-ES" sz="1800" b="0" i="1" smtClean="0">
                                  <a:latin typeface="Cambria Math" panose="02040503050406030204" pitchFamily="18" charset="0"/>
                                </a:rPr>
                                <m:t>+15</m:t>
                              </m:r>
                              <m:r>
                                <a:rPr lang="es-ES" sz="1800" b="0" i="1" smtClean="0">
                                  <a:latin typeface="Cambria Math" panose="02040503050406030204" pitchFamily="18" charset="0"/>
                                </a:rPr>
                                <m:t>𝑠</m:t>
                              </m:r>
                              <m:r>
                                <a:rPr lang="es-ES" sz="1800" b="0" i="1" smtClean="0">
                                  <a:latin typeface="Cambria Math" panose="02040503050406030204" pitchFamily="18" charset="0"/>
                                </a:rPr>
                                <m:t>+50</m:t>
                              </m:r>
                            </m:den>
                          </m:f>
                        </m:num>
                        <m:den>
                          <m:r>
                            <a:rPr lang="es-ES" sz="1800" b="0" i="1" smtClean="0">
                              <a:latin typeface="Cambria Math" panose="02040503050406030204" pitchFamily="18" charset="0"/>
                            </a:rPr>
                            <m:t>1+</m:t>
                          </m:r>
                          <m:f>
                            <m:fPr>
                              <m:ctrlPr>
                                <a:rPr lang="es-ES" sz="1800" i="1">
                                  <a:latin typeface="Cambria Math" panose="02040503050406030204" pitchFamily="18" charset="0"/>
                                </a:rPr>
                              </m:ctrlPr>
                            </m:fPr>
                            <m:num>
                              <m:r>
                                <a:rPr lang="es-ES" sz="1800" b="0" i="1" smtClean="0">
                                  <a:latin typeface="Cambria Math" panose="02040503050406030204" pitchFamily="18" charset="0"/>
                                </a:rPr>
                                <m:t>2</m:t>
                              </m:r>
                              <m:r>
                                <a:rPr lang="es-ES" sz="1800" b="0" i="1" smtClean="0">
                                  <a:latin typeface="Cambria Math" panose="02040503050406030204" pitchFamily="18" charset="0"/>
                                </a:rPr>
                                <m:t>𝑠</m:t>
                              </m:r>
                              <m:r>
                                <a:rPr lang="es-ES" sz="1800" b="0" i="1" smtClean="0">
                                  <a:latin typeface="Cambria Math" panose="02040503050406030204" pitchFamily="18" charset="0"/>
                                </a:rPr>
                                <m:t>+16</m:t>
                              </m:r>
                            </m:num>
                            <m:den>
                              <m:sSup>
                                <m:sSupPr>
                                  <m:ctrlPr>
                                    <a:rPr lang="es-ES" sz="1800" i="1">
                                      <a:latin typeface="Cambria Math" panose="02040503050406030204" pitchFamily="18" charset="0"/>
                                    </a:rPr>
                                  </m:ctrlPr>
                                </m:sSupPr>
                                <m:e>
                                  <m:r>
                                    <a:rPr lang="es-ES" sz="1800" i="1">
                                      <a:latin typeface="Cambria Math" panose="02040503050406030204" pitchFamily="18" charset="0"/>
                                    </a:rPr>
                                    <m:t>𝑠</m:t>
                                  </m:r>
                                </m:e>
                                <m:sup>
                                  <m:r>
                                    <a:rPr lang="es-ES" sz="1800" i="1">
                                      <a:latin typeface="Cambria Math" panose="02040503050406030204" pitchFamily="18" charset="0"/>
                                    </a:rPr>
                                    <m:t>2</m:t>
                                  </m:r>
                                </m:sup>
                              </m:sSup>
                              <m:r>
                                <a:rPr lang="es-ES" sz="1800" i="1">
                                  <a:latin typeface="Cambria Math" panose="02040503050406030204" pitchFamily="18" charset="0"/>
                                </a:rPr>
                                <m:t>+15</m:t>
                              </m:r>
                              <m:r>
                                <a:rPr lang="es-ES" sz="1800" i="1">
                                  <a:latin typeface="Cambria Math" panose="02040503050406030204" pitchFamily="18" charset="0"/>
                                </a:rPr>
                                <m:t>𝑠</m:t>
                              </m:r>
                              <m:r>
                                <a:rPr lang="es-ES" sz="1800" i="1">
                                  <a:latin typeface="Cambria Math" panose="02040503050406030204" pitchFamily="18" charset="0"/>
                                </a:rPr>
                                <m:t>+50</m:t>
                              </m:r>
                            </m:den>
                          </m:f>
                        </m:den>
                      </m:f>
                      <m:r>
                        <a:rPr lang="es-ES" sz="1800" b="0" i="1" smtClean="0">
                          <a:latin typeface="Cambria Math" panose="02040503050406030204" pitchFamily="18" charset="0"/>
                        </a:rPr>
                        <m:t>=</m:t>
                      </m:r>
                      <m:f>
                        <m:fPr>
                          <m:ctrlPr>
                            <a:rPr lang="es-ES" sz="1800" i="1">
                              <a:latin typeface="Cambria Math" panose="02040503050406030204" pitchFamily="18" charset="0"/>
                            </a:rPr>
                          </m:ctrlPr>
                        </m:fPr>
                        <m:num>
                          <m:r>
                            <a:rPr lang="es-ES" sz="1800" i="1">
                              <a:latin typeface="Cambria Math" panose="02040503050406030204" pitchFamily="18" charset="0"/>
                            </a:rPr>
                            <m:t>1</m:t>
                          </m:r>
                        </m:num>
                        <m:den>
                          <m:sSup>
                            <m:sSupPr>
                              <m:ctrlPr>
                                <a:rPr lang="es-ES" sz="1800" i="1">
                                  <a:latin typeface="Cambria Math" panose="02040503050406030204" pitchFamily="18" charset="0"/>
                                </a:rPr>
                              </m:ctrlPr>
                            </m:sSupPr>
                            <m:e>
                              <m:r>
                                <a:rPr lang="es-ES" sz="1800" i="1">
                                  <a:latin typeface="Cambria Math" panose="02040503050406030204" pitchFamily="18" charset="0"/>
                                </a:rPr>
                                <m:t>𝑠</m:t>
                              </m:r>
                            </m:e>
                            <m:sup>
                              <m:r>
                                <a:rPr lang="es-ES" sz="1800" i="1">
                                  <a:latin typeface="Cambria Math" panose="02040503050406030204" pitchFamily="18" charset="0"/>
                                </a:rPr>
                                <m:t>2</m:t>
                              </m:r>
                            </m:sup>
                          </m:sSup>
                          <m:r>
                            <a:rPr lang="es-ES" sz="1800" i="1">
                              <a:latin typeface="Cambria Math" panose="02040503050406030204" pitchFamily="18" charset="0"/>
                            </a:rPr>
                            <m:t>+15</m:t>
                          </m:r>
                          <m:r>
                            <a:rPr lang="es-ES" sz="1800" i="1">
                              <a:latin typeface="Cambria Math" panose="02040503050406030204" pitchFamily="18" charset="0"/>
                            </a:rPr>
                            <m:t>𝑠</m:t>
                          </m:r>
                          <m:r>
                            <a:rPr lang="es-ES" sz="1800" i="1">
                              <a:latin typeface="Cambria Math" panose="02040503050406030204" pitchFamily="18" charset="0"/>
                            </a:rPr>
                            <m:t>+50+2</m:t>
                          </m:r>
                          <m:r>
                            <a:rPr lang="es-ES" sz="1800" b="0" i="1" smtClean="0">
                              <a:latin typeface="Cambria Math" panose="02040503050406030204" pitchFamily="18" charset="0"/>
                            </a:rPr>
                            <m:t>𝑠</m:t>
                          </m:r>
                          <m:r>
                            <a:rPr lang="es-ES" sz="1800" b="0" i="1" smtClean="0">
                              <a:latin typeface="Cambria Math" panose="02040503050406030204" pitchFamily="18" charset="0"/>
                            </a:rPr>
                            <m:t>+16</m:t>
                          </m:r>
                        </m:den>
                      </m:f>
                      <m:r>
                        <a:rPr lang="es-ES" sz="1800" b="0" i="1" smtClean="0">
                          <a:latin typeface="Cambria Math" panose="02040503050406030204" pitchFamily="18" charset="0"/>
                        </a:rPr>
                        <m:t>=</m:t>
                      </m:r>
                      <m:f>
                        <m:fPr>
                          <m:ctrlPr>
                            <a:rPr lang="es-ES" sz="1800" i="1">
                              <a:latin typeface="Cambria Math" panose="02040503050406030204" pitchFamily="18" charset="0"/>
                            </a:rPr>
                          </m:ctrlPr>
                        </m:fPr>
                        <m:num>
                          <m:r>
                            <a:rPr lang="es-ES" sz="1800" i="1">
                              <a:latin typeface="Cambria Math" panose="02040503050406030204" pitchFamily="18" charset="0"/>
                            </a:rPr>
                            <m:t>1</m:t>
                          </m:r>
                        </m:num>
                        <m:den>
                          <m:sSup>
                            <m:sSupPr>
                              <m:ctrlPr>
                                <a:rPr lang="es-ES" sz="1800" i="1">
                                  <a:latin typeface="Cambria Math" panose="02040503050406030204" pitchFamily="18" charset="0"/>
                                </a:rPr>
                              </m:ctrlPr>
                            </m:sSupPr>
                            <m:e>
                              <m:r>
                                <a:rPr lang="es-ES" sz="1800" i="1">
                                  <a:latin typeface="Cambria Math" panose="02040503050406030204" pitchFamily="18" charset="0"/>
                                </a:rPr>
                                <m:t>𝑠</m:t>
                              </m:r>
                            </m:e>
                            <m:sup>
                              <m:r>
                                <a:rPr lang="es-ES" sz="1800" i="1">
                                  <a:latin typeface="Cambria Math" panose="02040503050406030204" pitchFamily="18" charset="0"/>
                                </a:rPr>
                                <m:t>2</m:t>
                              </m:r>
                            </m:sup>
                          </m:sSup>
                          <m:r>
                            <a:rPr lang="es-ES" sz="1800" i="1">
                              <a:latin typeface="Cambria Math" panose="02040503050406030204" pitchFamily="18" charset="0"/>
                            </a:rPr>
                            <m:t>+1</m:t>
                          </m:r>
                          <m:r>
                            <a:rPr lang="es-ES" sz="1800" b="0" i="1" smtClean="0">
                              <a:latin typeface="Cambria Math" panose="02040503050406030204" pitchFamily="18" charset="0"/>
                            </a:rPr>
                            <m:t>7</m:t>
                          </m:r>
                          <m:r>
                            <a:rPr lang="es-ES" sz="1800" i="1">
                              <a:latin typeface="Cambria Math" panose="02040503050406030204" pitchFamily="18" charset="0"/>
                            </a:rPr>
                            <m:t>𝑠</m:t>
                          </m:r>
                          <m:r>
                            <a:rPr lang="es-ES" sz="1800" i="1">
                              <a:latin typeface="Cambria Math" panose="02040503050406030204" pitchFamily="18" charset="0"/>
                            </a:rPr>
                            <m:t>+66</m:t>
                          </m:r>
                        </m:den>
                      </m:f>
                    </m:oMath>
                  </m:oMathPara>
                </a14:m>
                <a:endParaRPr lang="es-ES" sz="1800" dirty="0"/>
              </a:p>
            </p:txBody>
          </p:sp>
        </mc:Choice>
        <mc:Fallback xmlns="">
          <p:sp>
            <p:nvSpPr>
              <p:cNvPr id="25" name="CuadroTexto 24">
                <a:extLst>
                  <a:ext uri="{FF2B5EF4-FFF2-40B4-BE49-F238E27FC236}">
                    <a16:creationId xmlns:a16="http://schemas.microsoft.com/office/drawing/2014/main" id="{C389C77E-54F9-4967-9BC2-127863135C75}"/>
                  </a:ext>
                </a:extLst>
              </p:cNvPr>
              <p:cNvSpPr txBox="1">
                <a:spLocks noRot="1" noChangeAspect="1" noMove="1" noResize="1" noEditPoints="1" noAdjustHandles="1" noChangeArrowheads="1" noChangeShapeType="1" noTextEdit="1"/>
              </p:cNvSpPr>
              <p:nvPr/>
            </p:nvSpPr>
            <p:spPr>
              <a:xfrm>
                <a:off x="294754" y="3503109"/>
                <a:ext cx="7072513" cy="966996"/>
              </a:xfrm>
              <a:prstGeom prst="rect">
                <a:avLst/>
              </a:prstGeom>
              <a:blipFill>
                <a:blip r:embed="rId10"/>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4B0E5B28-6470-4732-AB3E-40F529DFE8E4}"/>
                  </a:ext>
                </a:extLst>
              </p:cNvPr>
              <p:cNvSpPr txBox="1"/>
              <p:nvPr/>
            </p:nvSpPr>
            <p:spPr>
              <a:xfrm>
                <a:off x="417446" y="5725850"/>
                <a:ext cx="4503477" cy="6328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𝐶</m:t>
                      </m:r>
                      <m:d>
                        <m:dPr>
                          <m:ctrlPr>
                            <a:rPr lang="es-ES" sz="2000" b="0" i="1" smtClean="0">
                              <a:latin typeface="Cambria Math" panose="02040503050406030204" pitchFamily="18" charset="0"/>
                            </a:rPr>
                          </m:ctrlPr>
                        </m:dPr>
                        <m:e>
                          <m:r>
                            <a:rPr lang="es-ES" sz="2000" b="0" i="1" smtClean="0">
                              <a:latin typeface="Cambria Math" panose="02040503050406030204" pitchFamily="18" charset="0"/>
                            </a:rPr>
                            <m:t>𝑠</m:t>
                          </m:r>
                        </m:e>
                      </m:d>
                      <m:r>
                        <a:rPr lang="es-ES" sz="2000" b="0" i="1" smtClean="0">
                          <a:latin typeface="Cambria Math" panose="02040503050406030204" pitchFamily="18" charset="0"/>
                        </a:rPr>
                        <m:t>=</m:t>
                      </m:r>
                      <m:f>
                        <m:fPr>
                          <m:ctrlPr>
                            <a:rPr lang="es-ES" sz="2000" i="1">
                              <a:latin typeface="Cambria Math" panose="02040503050406030204" pitchFamily="18" charset="0"/>
                            </a:rPr>
                          </m:ctrlPr>
                        </m:fPr>
                        <m:num>
                          <m:r>
                            <a:rPr lang="es-ES" sz="2000" i="1">
                              <a:latin typeface="Cambria Math" panose="02040503050406030204" pitchFamily="18" charset="0"/>
                            </a:rPr>
                            <m:t>1</m:t>
                          </m:r>
                        </m:num>
                        <m:den>
                          <m:sSup>
                            <m:sSupPr>
                              <m:ctrlPr>
                                <a:rPr lang="es-ES" sz="2000" i="1">
                                  <a:latin typeface="Cambria Math" panose="02040503050406030204" pitchFamily="18" charset="0"/>
                                </a:rPr>
                              </m:ctrlPr>
                            </m:sSupPr>
                            <m:e>
                              <m:r>
                                <a:rPr lang="es-ES" sz="2000" i="1">
                                  <a:latin typeface="Cambria Math" panose="02040503050406030204" pitchFamily="18" charset="0"/>
                                </a:rPr>
                                <m:t>𝑠</m:t>
                              </m:r>
                            </m:e>
                            <m:sup>
                              <m:r>
                                <a:rPr lang="es-ES" sz="2000" i="1">
                                  <a:latin typeface="Cambria Math" panose="02040503050406030204" pitchFamily="18" charset="0"/>
                                </a:rPr>
                                <m:t>2</m:t>
                              </m:r>
                            </m:sup>
                          </m:sSup>
                          <m:r>
                            <a:rPr lang="es-ES" sz="2000" i="1">
                              <a:latin typeface="Cambria Math" panose="02040503050406030204" pitchFamily="18" charset="0"/>
                            </a:rPr>
                            <m:t>+1</m:t>
                          </m:r>
                          <m:r>
                            <a:rPr lang="es-ES" sz="2000" b="0" i="1" smtClean="0">
                              <a:latin typeface="Cambria Math" panose="02040503050406030204" pitchFamily="18" charset="0"/>
                            </a:rPr>
                            <m:t>7</m:t>
                          </m:r>
                          <m:r>
                            <a:rPr lang="es-ES" sz="2000" i="1">
                              <a:latin typeface="Cambria Math" panose="02040503050406030204" pitchFamily="18" charset="0"/>
                            </a:rPr>
                            <m:t>𝑠</m:t>
                          </m:r>
                          <m:r>
                            <a:rPr lang="es-ES" sz="2000" i="1">
                              <a:latin typeface="Cambria Math" panose="02040503050406030204" pitchFamily="18" charset="0"/>
                            </a:rPr>
                            <m:t>+66</m:t>
                          </m:r>
                        </m:den>
                      </m:f>
                      <m:r>
                        <a:rPr lang="es-ES" sz="2000" b="0" i="1" smtClean="0">
                          <a:latin typeface="Cambria Math" panose="02040503050406030204" pitchFamily="18" charset="0"/>
                        </a:rPr>
                        <m:t>=</m:t>
                      </m:r>
                      <m:f>
                        <m:fPr>
                          <m:ctrlPr>
                            <a:rPr lang="es-ES" sz="2000" b="0" i="1" smtClean="0">
                              <a:latin typeface="Cambria Math" panose="02040503050406030204" pitchFamily="18" charset="0"/>
                            </a:rPr>
                          </m:ctrlPr>
                        </m:fPr>
                        <m:num>
                          <m:r>
                            <a:rPr lang="es-ES" sz="2000" b="0" i="1" smtClean="0">
                              <a:latin typeface="Cambria Math" panose="02040503050406030204" pitchFamily="18" charset="0"/>
                            </a:rPr>
                            <m:t>1</m:t>
                          </m:r>
                        </m:num>
                        <m:den>
                          <m:r>
                            <a:rPr lang="es-ES" sz="2000" b="0" i="1" smtClean="0">
                              <a:latin typeface="Cambria Math" panose="02040503050406030204" pitchFamily="18" charset="0"/>
                            </a:rPr>
                            <m:t>(</m:t>
                          </m:r>
                          <m:r>
                            <a:rPr lang="es-ES" sz="2000" b="0" i="1" smtClean="0">
                              <a:latin typeface="Cambria Math" panose="02040503050406030204" pitchFamily="18" charset="0"/>
                            </a:rPr>
                            <m:t>𝑠</m:t>
                          </m:r>
                          <m:r>
                            <a:rPr lang="es-ES" sz="2000" b="0" i="1" smtClean="0">
                              <a:latin typeface="Cambria Math" panose="02040503050406030204" pitchFamily="18" charset="0"/>
                            </a:rPr>
                            <m:t>+11)(</m:t>
                          </m:r>
                          <m:r>
                            <a:rPr lang="es-ES" sz="2000" b="0" i="1" smtClean="0">
                              <a:latin typeface="Cambria Math" panose="02040503050406030204" pitchFamily="18" charset="0"/>
                            </a:rPr>
                            <m:t>𝑠</m:t>
                          </m:r>
                          <m:r>
                            <a:rPr lang="es-ES" sz="2000" b="0" i="1" smtClean="0">
                              <a:latin typeface="Cambria Math" panose="02040503050406030204" pitchFamily="18" charset="0"/>
                            </a:rPr>
                            <m:t>+6)</m:t>
                          </m:r>
                        </m:den>
                      </m:f>
                    </m:oMath>
                  </m:oMathPara>
                </a14:m>
                <a:endParaRPr lang="es-ES" sz="2000" dirty="0"/>
              </a:p>
            </p:txBody>
          </p:sp>
        </mc:Choice>
        <mc:Fallback xmlns="">
          <p:sp>
            <p:nvSpPr>
              <p:cNvPr id="26" name="CuadroTexto 25">
                <a:extLst>
                  <a:ext uri="{FF2B5EF4-FFF2-40B4-BE49-F238E27FC236}">
                    <a16:creationId xmlns:a16="http://schemas.microsoft.com/office/drawing/2014/main" id="{4B0E5B28-6470-4732-AB3E-40F529DFE8E4}"/>
                  </a:ext>
                </a:extLst>
              </p:cNvPr>
              <p:cNvSpPr txBox="1">
                <a:spLocks noRot="1" noChangeAspect="1" noMove="1" noResize="1" noEditPoints="1" noAdjustHandles="1" noChangeArrowheads="1" noChangeShapeType="1" noTextEdit="1"/>
              </p:cNvSpPr>
              <p:nvPr/>
            </p:nvSpPr>
            <p:spPr>
              <a:xfrm>
                <a:off x="417446" y="5725850"/>
                <a:ext cx="4503477" cy="632802"/>
              </a:xfrm>
              <a:prstGeom prst="rect">
                <a:avLst/>
              </a:prstGeom>
              <a:blipFill>
                <a:blip r:embed="rId11"/>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7" name="CuadroTexto 26">
                <a:extLst>
                  <a:ext uri="{FF2B5EF4-FFF2-40B4-BE49-F238E27FC236}">
                    <a16:creationId xmlns:a16="http://schemas.microsoft.com/office/drawing/2014/main" id="{41E8BC4D-AB01-445B-B47D-6C932F23CA2C}"/>
                  </a:ext>
                </a:extLst>
              </p:cNvPr>
              <p:cNvSpPr txBox="1"/>
              <p:nvPr/>
            </p:nvSpPr>
            <p:spPr>
              <a:xfrm>
                <a:off x="5024328" y="4648897"/>
                <a:ext cx="1203856"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200" b="0" i="1" smtClean="0">
                              <a:latin typeface="Cambria Math" panose="02040503050406030204" pitchFamily="18" charset="0"/>
                            </a:rPr>
                          </m:ctrlPr>
                        </m:sSubPr>
                        <m:e>
                          <m:r>
                            <m:rPr>
                              <m:sty m:val="p"/>
                            </m:rPr>
                            <a:rPr lang="es-ES" sz="2200" b="0" i="0" smtClean="0">
                              <a:latin typeface="Cambria Math" panose="02040503050406030204" pitchFamily="18" charset="0"/>
                            </a:rPr>
                            <m:t>s</m:t>
                          </m:r>
                        </m:e>
                        <m:sub>
                          <m:r>
                            <a:rPr lang="es-ES" sz="2200" b="0" i="0" smtClean="0">
                              <a:latin typeface="Cambria Math" panose="02040503050406030204" pitchFamily="18" charset="0"/>
                            </a:rPr>
                            <m:t>1</m:t>
                          </m:r>
                        </m:sub>
                      </m:sSub>
                      <m:r>
                        <a:rPr lang="es-ES" sz="2200" b="0" i="1" smtClean="0">
                          <a:latin typeface="Cambria Math" panose="02040503050406030204" pitchFamily="18" charset="0"/>
                        </a:rPr>
                        <m:t>=−11</m:t>
                      </m:r>
                    </m:oMath>
                  </m:oMathPara>
                </a14:m>
                <a:endParaRPr lang="es-ES" sz="2200" dirty="0"/>
              </a:p>
            </p:txBody>
          </p:sp>
        </mc:Choice>
        <mc:Fallback xmlns="">
          <p:sp>
            <p:nvSpPr>
              <p:cNvPr id="27" name="CuadroTexto 26">
                <a:extLst>
                  <a:ext uri="{FF2B5EF4-FFF2-40B4-BE49-F238E27FC236}">
                    <a16:creationId xmlns:a16="http://schemas.microsoft.com/office/drawing/2014/main" id="{41E8BC4D-AB01-445B-B47D-6C932F23CA2C}"/>
                  </a:ext>
                </a:extLst>
              </p:cNvPr>
              <p:cNvSpPr txBox="1">
                <a:spLocks noRot="1" noChangeAspect="1" noMove="1" noResize="1" noEditPoints="1" noAdjustHandles="1" noChangeArrowheads="1" noChangeShapeType="1" noTextEdit="1"/>
              </p:cNvSpPr>
              <p:nvPr/>
            </p:nvSpPr>
            <p:spPr>
              <a:xfrm>
                <a:off x="5024328" y="4648897"/>
                <a:ext cx="1203856" cy="338554"/>
              </a:xfrm>
              <a:prstGeom prst="rect">
                <a:avLst/>
              </a:prstGeom>
              <a:blipFill>
                <a:blip r:embed="rId12"/>
                <a:stretch>
                  <a:fillRect l="-2020" r="-4040" b="-1636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8" name="CuadroTexto 27">
                <a:extLst>
                  <a:ext uri="{FF2B5EF4-FFF2-40B4-BE49-F238E27FC236}">
                    <a16:creationId xmlns:a16="http://schemas.microsoft.com/office/drawing/2014/main" id="{1CE4671C-D2A1-431E-A5DF-C54DB1B82711}"/>
                  </a:ext>
                </a:extLst>
              </p:cNvPr>
              <p:cNvSpPr txBox="1"/>
              <p:nvPr/>
            </p:nvSpPr>
            <p:spPr>
              <a:xfrm>
                <a:off x="5073450" y="5146501"/>
                <a:ext cx="1054904"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200" b="0" i="1" smtClean="0">
                              <a:latin typeface="Cambria Math" panose="02040503050406030204" pitchFamily="18" charset="0"/>
                            </a:rPr>
                          </m:ctrlPr>
                        </m:sSubPr>
                        <m:e>
                          <m:r>
                            <m:rPr>
                              <m:sty m:val="p"/>
                            </m:rPr>
                            <a:rPr lang="es-ES" sz="2200" b="0" i="0" smtClean="0">
                              <a:latin typeface="Cambria Math" panose="02040503050406030204" pitchFamily="18" charset="0"/>
                            </a:rPr>
                            <m:t>s</m:t>
                          </m:r>
                        </m:e>
                        <m:sub>
                          <m:r>
                            <a:rPr lang="es-ES" sz="2200" b="0" i="0" smtClean="0">
                              <a:latin typeface="Cambria Math" panose="02040503050406030204" pitchFamily="18" charset="0"/>
                            </a:rPr>
                            <m:t>2</m:t>
                          </m:r>
                        </m:sub>
                      </m:sSub>
                      <m:r>
                        <a:rPr lang="es-ES" sz="2200" b="0" i="1" smtClean="0">
                          <a:latin typeface="Cambria Math" panose="02040503050406030204" pitchFamily="18" charset="0"/>
                        </a:rPr>
                        <m:t>=−6</m:t>
                      </m:r>
                    </m:oMath>
                  </m:oMathPara>
                </a14:m>
                <a:endParaRPr lang="es-ES" sz="2200" dirty="0"/>
              </a:p>
            </p:txBody>
          </p:sp>
        </mc:Choice>
        <mc:Fallback xmlns="">
          <p:sp>
            <p:nvSpPr>
              <p:cNvPr id="28" name="CuadroTexto 27">
                <a:extLst>
                  <a:ext uri="{FF2B5EF4-FFF2-40B4-BE49-F238E27FC236}">
                    <a16:creationId xmlns:a16="http://schemas.microsoft.com/office/drawing/2014/main" id="{1CE4671C-D2A1-431E-A5DF-C54DB1B82711}"/>
                  </a:ext>
                </a:extLst>
              </p:cNvPr>
              <p:cNvSpPr txBox="1">
                <a:spLocks noRot="1" noChangeAspect="1" noMove="1" noResize="1" noEditPoints="1" noAdjustHandles="1" noChangeArrowheads="1" noChangeShapeType="1" noTextEdit="1"/>
              </p:cNvSpPr>
              <p:nvPr/>
            </p:nvSpPr>
            <p:spPr>
              <a:xfrm>
                <a:off x="5073450" y="5146501"/>
                <a:ext cx="1054904" cy="338554"/>
              </a:xfrm>
              <a:prstGeom prst="rect">
                <a:avLst/>
              </a:prstGeom>
              <a:blipFill>
                <a:blip r:embed="rId13"/>
                <a:stretch>
                  <a:fillRect l="-2312" r="-5202" b="-16071"/>
                </a:stretch>
              </a:blipFill>
            </p:spPr>
            <p:txBody>
              <a:bodyPr/>
              <a:lstStyle/>
              <a:p>
                <a:r>
                  <a:rPr lang="es-ES">
                    <a:noFill/>
                  </a:rPr>
                  <a:t> </a:t>
                </a:r>
              </a:p>
            </p:txBody>
          </p:sp>
        </mc:Fallback>
      </mc:AlternateContent>
    </p:spTree>
    <p:extLst>
      <p:ext uri="{BB962C8B-B14F-4D97-AF65-F5344CB8AC3E}">
        <p14:creationId xmlns:p14="http://schemas.microsoft.com/office/powerpoint/2010/main" val="225318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5" grpId="0"/>
      <p:bldP spid="26" grpId="0"/>
      <p:bldP spid="27" grpId="0"/>
      <p:bldP spid="28"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arcador de número de diapositiva 1">
            <a:extLst>
              <a:ext uri="{FF2B5EF4-FFF2-40B4-BE49-F238E27FC236}">
                <a16:creationId xmlns:a16="http://schemas.microsoft.com/office/drawing/2014/main" id="{CFCEE5AE-97A1-470B-B65D-45E40D2F0B0F}"/>
              </a:ext>
            </a:extLst>
          </p:cNvPr>
          <p:cNvSpPr>
            <a:spLocks noGrp="1"/>
          </p:cNvSpPr>
          <p:nvPr>
            <p:ph type="sldNum" sz="quarter" idx="11"/>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168</a:t>
            </a:fld>
            <a:endParaRPr lang="es-ES_tradnl" altLang="es-ES" sz="1400">
              <a:solidFill>
                <a:schemeClr val="bg1"/>
              </a:solidFill>
              <a:latin typeface="Helvetica" panose="020B0604020202020204" pitchFamily="34" charset="0"/>
            </a:endParaRPr>
          </a:p>
        </p:txBody>
      </p:sp>
      <p:sp>
        <p:nvSpPr>
          <p:cNvPr id="5123" name="Título 4">
            <a:extLst>
              <a:ext uri="{FF2B5EF4-FFF2-40B4-BE49-F238E27FC236}">
                <a16:creationId xmlns:a16="http://schemas.microsoft.com/office/drawing/2014/main" id="{D03BF5EE-B41E-4231-A2F9-0D4A6A9153AB}"/>
              </a:ext>
            </a:extLst>
          </p:cNvPr>
          <p:cNvSpPr>
            <a:spLocks noGrp="1"/>
          </p:cNvSpPr>
          <p:nvPr>
            <p:ph type="title" idx="4294967295"/>
          </p:nvPr>
        </p:nvSpPr>
        <p:spPr>
          <a:xfrm>
            <a:off x="900113" y="-161925"/>
            <a:ext cx="7772400" cy="1143000"/>
          </a:xfrm>
        </p:spPr>
        <p:txBody>
          <a:bodyPr/>
          <a:lstStyle/>
          <a:p>
            <a:r>
              <a:rPr lang="es-ES" altLang="es-ES" sz="3200" dirty="0">
                <a:solidFill>
                  <a:schemeClr val="bg1"/>
                </a:solidFill>
              </a:rPr>
              <a:t>Análisis Temporal</a:t>
            </a:r>
          </a:p>
        </p:txBody>
      </p:sp>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597A4428-F390-435D-9586-86C04BBBCA0A}"/>
                  </a:ext>
                </a:extLst>
              </p:cNvPr>
              <p:cNvSpPr txBox="1"/>
              <p:nvPr/>
            </p:nvSpPr>
            <p:spPr>
              <a:xfrm>
                <a:off x="979647" y="1412776"/>
                <a:ext cx="7225248" cy="9548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200" b="0" i="1" smtClean="0">
                          <a:latin typeface="Cambria Math" panose="02040503050406030204" pitchFamily="18" charset="0"/>
                        </a:rPr>
                        <m:t>𝑌</m:t>
                      </m:r>
                      <m:d>
                        <m:dPr>
                          <m:ctrlPr>
                            <a:rPr lang="es-ES" sz="2200" b="0" i="1" smtClean="0">
                              <a:latin typeface="Cambria Math" panose="02040503050406030204" pitchFamily="18" charset="0"/>
                            </a:rPr>
                          </m:ctrlPr>
                        </m:dPr>
                        <m:e>
                          <m:r>
                            <a:rPr lang="es-ES" sz="2200" b="0" i="1" smtClean="0">
                              <a:latin typeface="Cambria Math" panose="02040503050406030204" pitchFamily="18" charset="0"/>
                            </a:rPr>
                            <m:t>𝑠</m:t>
                          </m:r>
                        </m:e>
                      </m:d>
                      <m:r>
                        <a:rPr lang="es-ES" sz="2200" b="0" i="1" smtClean="0">
                          <a:latin typeface="Cambria Math" panose="02040503050406030204" pitchFamily="18" charset="0"/>
                        </a:rPr>
                        <m:t>=</m:t>
                      </m:r>
                      <m:f>
                        <m:fPr>
                          <m:ctrlPr>
                            <a:rPr lang="es-ES" sz="2200" b="0" i="1" smtClean="0">
                              <a:latin typeface="Cambria Math" panose="02040503050406030204" pitchFamily="18" charset="0"/>
                            </a:rPr>
                          </m:ctrlPr>
                        </m:fPr>
                        <m:num>
                          <m:r>
                            <a:rPr lang="es-ES" sz="2200" i="1">
                              <a:latin typeface="Cambria Math" panose="02040503050406030204" pitchFamily="18" charset="0"/>
                            </a:rPr>
                            <m:t>𝐶</m:t>
                          </m:r>
                          <m:d>
                            <m:dPr>
                              <m:ctrlPr>
                                <a:rPr lang="es-ES" sz="2200" i="1">
                                  <a:latin typeface="Cambria Math" panose="02040503050406030204" pitchFamily="18" charset="0"/>
                                </a:rPr>
                              </m:ctrlPr>
                            </m:dPr>
                            <m:e>
                              <m:r>
                                <a:rPr lang="es-ES" sz="2200" i="1">
                                  <a:latin typeface="Cambria Math" panose="02040503050406030204" pitchFamily="18" charset="0"/>
                                </a:rPr>
                                <m:t>𝑠</m:t>
                              </m:r>
                            </m:e>
                          </m:d>
                          <m:r>
                            <a:rPr lang="es-ES" sz="2200" b="0" i="1" smtClean="0">
                              <a:latin typeface="Cambria Math" panose="02040503050406030204" pitchFamily="18" charset="0"/>
                            </a:rPr>
                            <m:t>1</m:t>
                          </m:r>
                        </m:num>
                        <m:den>
                          <m:r>
                            <a:rPr lang="es-ES" sz="2200" b="0" i="1" smtClean="0">
                              <a:latin typeface="Cambria Math" panose="02040503050406030204" pitchFamily="18" charset="0"/>
                            </a:rPr>
                            <m:t>𝑠</m:t>
                          </m:r>
                        </m:den>
                      </m:f>
                      <m:r>
                        <a:rPr lang="es-ES" sz="2200" b="0" i="1" smtClean="0">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1</m:t>
                          </m:r>
                        </m:num>
                        <m:den>
                          <m:d>
                            <m:dPr>
                              <m:ctrlPr>
                                <a:rPr lang="es-ES" i="1">
                                  <a:latin typeface="Cambria Math" panose="02040503050406030204" pitchFamily="18" charset="0"/>
                                </a:rPr>
                              </m:ctrlPr>
                            </m:dPr>
                            <m:e>
                              <m:r>
                                <a:rPr lang="es-ES" i="1">
                                  <a:latin typeface="Cambria Math" panose="02040503050406030204" pitchFamily="18" charset="0"/>
                                </a:rPr>
                                <m:t>𝑠</m:t>
                              </m:r>
                              <m:r>
                                <a:rPr lang="es-ES" i="1">
                                  <a:latin typeface="Cambria Math" panose="02040503050406030204" pitchFamily="18" charset="0"/>
                                </a:rPr>
                                <m:t>+</m:t>
                              </m:r>
                              <m:r>
                                <a:rPr lang="es-ES" i="1">
                                  <a:latin typeface="Cambria Math" panose="02040503050406030204" pitchFamily="18" charset="0"/>
                                </a:rPr>
                                <m:t>11</m:t>
                              </m:r>
                            </m:e>
                          </m:d>
                          <m:d>
                            <m:dPr>
                              <m:ctrlPr>
                                <a:rPr lang="es-ES" i="1">
                                  <a:latin typeface="Cambria Math" panose="02040503050406030204" pitchFamily="18" charset="0"/>
                                </a:rPr>
                              </m:ctrlPr>
                            </m:dPr>
                            <m:e>
                              <m:r>
                                <a:rPr lang="es-ES" i="1">
                                  <a:latin typeface="Cambria Math" panose="02040503050406030204" pitchFamily="18" charset="0"/>
                                </a:rPr>
                                <m:t>𝑠</m:t>
                              </m:r>
                              <m:r>
                                <a:rPr lang="es-ES" i="1">
                                  <a:latin typeface="Cambria Math" panose="02040503050406030204" pitchFamily="18" charset="0"/>
                                </a:rPr>
                                <m:t>+</m:t>
                              </m:r>
                              <m:r>
                                <a:rPr lang="es-ES" i="1">
                                  <a:latin typeface="Cambria Math" panose="02040503050406030204" pitchFamily="18" charset="0"/>
                                </a:rPr>
                                <m:t>6</m:t>
                              </m:r>
                            </m:e>
                          </m:d>
                        </m:den>
                      </m:f>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𝑠</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55</m:t>
                              </m:r>
                            </m:den>
                          </m:f>
                        </m:num>
                        <m:den>
                          <m:r>
                            <a:rPr lang="es-ES" b="0" i="1" smtClean="0">
                              <a:latin typeface="Cambria Math" panose="02040503050406030204" pitchFamily="18" charset="0"/>
                            </a:rPr>
                            <m:t>𝑠</m:t>
                          </m:r>
                          <m:r>
                            <a:rPr lang="es-ES" b="0" i="1" smtClean="0">
                              <a:latin typeface="Cambria Math" panose="02040503050406030204" pitchFamily="18" charset="0"/>
                            </a:rPr>
                            <m:t>+</m:t>
                          </m:r>
                          <m:r>
                            <a:rPr lang="es-ES" b="0" i="1" smtClean="0">
                              <a:latin typeface="Cambria Math" panose="02040503050406030204" pitchFamily="18" charset="0"/>
                            </a:rPr>
                            <m:t>11</m:t>
                          </m:r>
                        </m:den>
                      </m:f>
                      <m:r>
                        <a:rPr lang="es-ES" b="0" i="1" smtClean="0">
                          <a:latin typeface="Cambria Math" panose="02040503050406030204" pitchFamily="18" charset="0"/>
                        </a:rPr>
                        <m:t>+</m:t>
                      </m:r>
                      <m:f>
                        <m:fPr>
                          <m:ctrlPr>
                            <a:rPr lang="es-ES" sz="2000" i="1">
                              <a:latin typeface="Cambria Math" panose="02040503050406030204" pitchFamily="18" charset="0"/>
                            </a:rPr>
                          </m:ctrlPr>
                        </m:fPr>
                        <m:num>
                          <m:r>
                            <a:rPr lang="es-ES" sz="2000" b="0" i="1" smtClean="0">
                              <a:latin typeface="Cambria Math" panose="02040503050406030204" pitchFamily="18" charset="0"/>
                            </a:rPr>
                            <m:t>−</m:t>
                          </m:r>
                          <m:f>
                            <m:fPr>
                              <m:ctrlPr>
                                <a:rPr lang="es-ES" sz="2000" i="1">
                                  <a:latin typeface="Cambria Math" panose="02040503050406030204" pitchFamily="18" charset="0"/>
                                </a:rPr>
                              </m:ctrlPr>
                            </m:fPr>
                            <m:num>
                              <m:r>
                                <a:rPr lang="es-ES" sz="2000" i="1">
                                  <a:latin typeface="Cambria Math" panose="02040503050406030204" pitchFamily="18" charset="0"/>
                                </a:rPr>
                                <m:t>1</m:t>
                              </m:r>
                            </m:num>
                            <m:den>
                              <m:r>
                                <a:rPr lang="es-ES" sz="2000" b="0" i="1" smtClean="0">
                                  <a:latin typeface="Cambria Math" panose="02040503050406030204" pitchFamily="18" charset="0"/>
                                </a:rPr>
                                <m:t>30</m:t>
                              </m:r>
                            </m:den>
                          </m:f>
                        </m:num>
                        <m:den>
                          <m:r>
                            <a:rPr lang="es-ES" sz="2000" i="1">
                              <a:latin typeface="Cambria Math" panose="02040503050406030204" pitchFamily="18" charset="0"/>
                            </a:rPr>
                            <m:t>𝑠</m:t>
                          </m:r>
                          <m:r>
                            <a:rPr lang="es-ES" sz="2000" i="1">
                              <a:latin typeface="Cambria Math" panose="02040503050406030204" pitchFamily="18" charset="0"/>
                            </a:rPr>
                            <m:t>+</m:t>
                          </m:r>
                          <m:r>
                            <a:rPr lang="es-ES" sz="2000" i="1">
                              <a:latin typeface="Cambria Math" panose="02040503050406030204" pitchFamily="18" charset="0"/>
                            </a:rPr>
                            <m:t>6</m:t>
                          </m:r>
                        </m:den>
                      </m:f>
                      <m:r>
                        <a:rPr lang="es-ES" sz="2000" b="0" i="1" smtClean="0">
                          <a:latin typeface="Cambria Math" panose="02040503050406030204" pitchFamily="18" charset="0"/>
                        </a:rPr>
                        <m:t>+</m:t>
                      </m:r>
                      <m:f>
                        <m:fPr>
                          <m:ctrlPr>
                            <a:rPr lang="es-ES" sz="2000" i="1">
                              <a:latin typeface="Cambria Math" panose="02040503050406030204" pitchFamily="18" charset="0"/>
                            </a:rPr>
                          </m:ctrlPr>
                        </m:fPr>
                        <m:num>
                          <m:f>
                            <m:fPr>
                              <m:ctrlPr>
                                <a:rPr lang="es-ES" sz="2000" i="1">
                                  <a:latin typeface="Cambria Math" panose="02040503050406030204" pitchFamily="18" charset="0"/>
                                </a:rPr>
                              </m:ctrlPr>
                            </m:fPr>
                            <m:num>
                              <m:r>
                                <a:rPr lang="es-ES" sz="2000" i="1">
                                  <a:latin typeface="Cambria Math" panose="02040503050406030204" pitchFamily="18" charset="0"/>
                                </a:rPr>
                                <m:t>1</m:t>
                              </m:r>
                            </m:num>
                            <m:den>
                              <m:r>
                                <a:rPr lang="es-ES" sz="2000" b="0" i="1" smtClean="0">
                                  <a:latin typeface="Cambria Math" panose="02040503050406030204" pitchFamily="18" charset="0"/>
                                </a:rPr>
                                <m:t>66</m:t>
                              </m:r>
                            </m:den>
                          </m:f>
                        </m:num>
                        <m:den>
                          <m:r>
                            <a:rPr lang="es-ES" sz="2000" i="1">
                              <a:latin typeface="Cambria Math" panose="02040503050406030204" pitchFamily="18" charset="0"/>
                            </a:rPr>
                            <m:t>𝑠</m:t>
                          </m:r>
                        </m:den>
                      </m:f>
                    </m:oMath>
                  </m:oMathPara>
                </a14:m>
                <a:endParaRPr lang="es-ES" sz="2200" dirty="0"/>
              </a:p>
            </p:txBody>
          </p:sp>
        </mc:Choice>
        <mc:Fallback xmlns="">
          <p:sp>
            <p:nvSpPr>
              <p:cNvPr id="8" name="CuadroTexto 7">
                <a:extLst>
                  <a:ext uri="{FF2B5EF4-FFF2-40B4-BE49-F238E27FC236}">
                    <a16:creationId xmlns:a16="http://schemas.microsoft.com/office/drawing/2014/main" id="{597A4428-F390-435D-9586-86C04BBBCA0A}"/>
                  </a:ext>
                </a:extLst>
              </p:cNvPr>
              <p:cNvSpPr txBox="1">
                <a:spLocks noRot="1" noChangeAspect="1" noMove="1" noResize="1" noEditPoints="1" noAdjustHandles="1" noChangeArrowheads="1" noChangeShapeType="1" noTextEdit="1"/>
              </p:cNvSpPr>
              <p:nvPr/>
            </p:nvSpPr>
            <p:spPr>
              <a:xfrm>
                <a:off x="979647" y="1412776"/>
                <a:ext cx="7225248" cy="954813"/>
              </a:xfrm>
              <a:prstGeom prst="rect">
                <a:avLst/>
              </a:prstGeom>
              <a:blipFill>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8CE21668-62F4-44F5-8E41-00FCCACF894B}"/>
                  </a:ext>
                </a:extLst>
              </p:cNvPr>
              <p:cNvSpPr txBox="1"/>
              <p:nvPr/>
            </p:nvSpPr>
            <p:spPr>
              <a:xfrm>
                <a:off x="3320158" y="4284088"/>
                <a:ext cx="1727076" cy="5782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𝑦</m:t>
                      </m:r>
                      <m:r>
                        <a:rPr lang="es-ES" sz="2000" b="0" i="1" smtClean="0">
                          <a:latin typeface="Cambria Math" panose="02040503050406030204" pitchFamily="18" charset="0"/>
                        </a:rPr>
                        <m:t>(</m:t>
                      </m:r>
                      <m:r>
                        <a:rPr lang="es-ES" sz="2000" b="0" i="1" smtClean="0">
                          <a:latin typeface="Cambria Math" panose="02040503050406030204" pitchFamily="18" charset="0"/>
                        </a:rPr>
                        <m:t>𝑡</m:t>
                      </m:r>
                      <m:r>
                        <a:rPr lang="es-ES" sz="2000" b="0" i="1" smtClean="0">
                          <a:latin typeface="Cambria Math" panose="02040503050406030204" pitchFamily="18" charset="0"/>
                        </a:rPr>
                        <m:t>→</m:t>
                      </m:r>
                      <m:r>
                        <a:rPr lang="es-ES" sz="2000" b="0" i="1" smtClean="0">
                          <a:latin typeface="Cambria Math" panose="02040503050406030204" pitchFamily="18" charset="0"/>
                        </a:rPr>
                        <m:t>∞</m:t>
                      </m:r>
                      <m:r>
                        <a:rPr lang="es-ES" sz="2000" b="0" i="1" smtClean="0">
                          <a:latin typeface="Cambria Math" panose="02040503050406030204" pitchFamily="18" charset="0"/>
                        </a:rPr>
                        <m:t>)=</m:t>
                      </m:r>
                      <m:f>
                        <m:fPr>
                          <m:ctrlPr>
                            <a:rPr lang="es-ES" sz="2000" b="0" i="1" smtClean="0">
                              <a:latin typeface="Cambria Math" panose="02040503050406030204" pitchFamily="18" charset="0"/>
                              <a:ea typeface="Cambria Math" panose="02040503050406030204" pitchFamily="18" charset="0"/>
                            </a:rPr>
                          </m:ctrlPr>
                        </m:fPr>
                        <m:num>
                          <m:r>
                            <a:rPr lang="es-ES" sz="2000" b="0" i="1" smtClean="0">
                              <a:latin typeface="Cambria Math" panose="02040503050406030204" pitchFamily="18" charset="0"/>
                            </a:rPr>
                            <m:t>1</m:t>
                          </m:r>
                        </m:num>
                        <m:den>
                          <m:r>
                            <a:rPr lang="es-ES" sz="2000" b="0" i="1" smtClean="0">
                              <a:latin typeface="Cambria Math" panose="02040503050406030204" pitchFamily="18" charset="0"/>
                            </a:rPr>
                            <m:t>66</m:t>
                          </m:r>
                        </m:den>
                      </m:f>
                    </m:oMath>
                  </m:oMathPara>
                </a14:m>
                <a:endParaRPr lang="es-ES" sz="2000" dirty="0"/>
              </a:p>
            </p:txBody>
          </p:sp>
        </mc:Choice>
        <mc:Fallback xmlns="">
          <p:sp>
            <p:nvSpPr>
              <p:cNvPr id="9" name="CuadroTexto 8">
                <a:extLst>
                  <a:ext uri="{FF2B5EF4-FFF2-40B4-BE49-F238E27FC236}">
                    <a16:creationId xmlns:a16="http://schemas.microsoft.com/office/drawing/2014/main" id="{8CE21668-62F4-44F5-8E41-00FCCACF894B}"/>
                  </a:ext>
                </a:extLst>
              </p:cNvPr>
              <p:cNvSpPr txBox="1">
                <a:spLocks noRot="1" noChangeAspect="1" noMove="1" noResize="1" noEditPoints="1" noAdjustHandles="1" noChangeArrowheads="1" noChangeShapeType="1" noTextEdit="1"/>
              </p:cNvSpPr>
              <p:nvPr/>
            </p:nvSpPr>
            <p:spPr>
              <a:xfrm>
                <a:off x="3320158" y="4284088"/>
                <a:ext cx="1727076" cy="578235"/>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4" name="CuadroTexto 23">
                <a:extLst>
                  <a:ext uri="{FF2B5EF4-FFF2-40B4-BE49-F238E27FC236}">
                    <a16:creationId xmlns:a16="http://schemas.microsoft.com/office/drawing/2014/main" id="{12FE4F05-41F5-4731-A9F3-945EEF85FB3B}"/>
                  </a:ext>
                </a:extLst>
              </p:cNvPr>
              <p:cNvSpPr txBox="1"/>
              <p:nvPr/>
            </p:nvSpPr>
            <p:spPr>
              <a:xfrm>
                <a:off x="1089772" y="2642463"/>
                <a:ext cx="3093924" cy="6793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s-ES" sz="2200" b="0" i="0" smtClean="0">
                          <a:latin typeface="Cambria Math" panose="02040503050406030204" pitchFamily="18" charset="0"/>
                        </a:rPr>
                        <m:t>y</m:t>
                      </m:r>
                      <m:d>
                        <m:dPr>
                          <m:ctrlPr>
                            <a:rPr lang="es-ES" sz="2200" b="0" i="1" smtClean="0">
                              <a:latin typeface="Cambria Math" panose="02040503050406030204" pitchFamily="18" charset="0"/>
                            </a:rPr>
                          </m:ctrlPr>
                        </m:dPr>
                        <m:e>
                          <m:r>
                            <a:rPr lang="es-ES" sz="2200" b="0" i="1" smtClean="0">
                              <a:latin typeface="Cambria Math" panose="02040503050406030204" pitchFamily="18" charset="0"/>
                            </a:rPr>
                            <m:t>𝑡</m:t>
                          </m:r>
                        </m:e>
                      </m:d>
                      <m:r>
                        <a:rPr lang="es-ES" sz="2200" b="0" i="1" smtClean="0">
                          <a:latin typeface="Cambria Math" panose="02040503050406030204" pitchFamily="18" charset="0"/>
                        </a:rPr>
                        <m:t>=</m:t>
                      </m:r>
                      <m:f>
                        <m:fPr>
                          <m:ctrlPr>
                            <a:rPr lang="es-ES" sz="2200" b="0" i="1" smtClean="0">
                              <a:latin typeface="Cambria Math" panose="02040503050406030204" pitchFamily="18" charset="0"/>
                            </a:rPr>
                          </m:ctrlPr>
                        </m:fPr>
                        <m:num>
                          <m:sSup>
                            <m:sSupPr>
                              <m:ctrlPr>
                                <a:rPr lang="es-ES" sz="2200" b="0" i="1" smtClean="0">
                                  <a:latin typeface="Cambria Math" panose="02040503050406030204" pitchFamily="18" charset="0"/>
                                </a:rPr>
                              </m:ctrlPr>
                            </m:sSupPr>
                            <m:e>
                              <m:r>
                                <a:rPr lang="es-ES" sz="2200" b="0" i="1" smtClean="0">
                                  <a:latin typeface="Cambria Math" panose="02040503050406030204" pitchFamily="18" charset="0"/>
                                </a:rPr>
                                <m:t>𝑒</m:t>
                              </m:r>
                            </m:e>
                            <m:sup>
                              <m:r>
                                <a:rPr lang="es-ES" sz="2200" b="0" i="1" smtClean="0">
                                  <a:latin typeface="Cambria Math" panose="02040503050406030204" pitchFamily="18" charset="0"/>
                                </a:rPr>
                                <m:t>−</m:t>
                              </m:r>
                              <m:r>
                                <a:rPr lang="es-ES" sz="2200" b="0" i="1" smtClean="0">
                                  <a:latin typeface="Cambria Math" panose="02040503050406030204" pitchFamily="18" charset="0"/>
                                </a:rPr>
                                <m:t>11</m:t>
                              </m:r>
                              <m:r>
                                <a:rPr lang="es-ES" sz="2200" b="0" i="1" smtClean="0">
                                  <a:latin typeface="Cambria Math" panose="02040503050406030204" pitchFamily="18" charset="0"/>
                                </a:rPr>
                                <m:t>𝑡</m:t>
                              </m:r>
                            </m:sup>
                          </m:sSup>
                        </m:num>
                        <m:den>
                          <m:r>
                            <a:rPr lang="es-ES" sz="2200" b="0" i="1" smtClean="0">
                              <a:latin typeface="Cambria Math" panose="02040503050406030204" pitchFamily="18" charset="0"/>
                            </a:rPr>
                            <m:t>55</m:t>
                          </m:r>
                        </m:den>
                      </m:f>
                      <m:r>
                        <a:rPr lang="es-ES" sz="2200" b="0" i="1" smtClean="0">
                          <a:latin typeface="Cambria Math" panose="02040503050406030204" pitchFamily="18" charset="0"/>
                        </a:rPr>
                        <m:t>−</m:t>
                      </m:r>
                      <m:f>
                        <m:fPr>
                          <m:ctrlPr>
                            <a:rPr lang="es-ES" sz="2200" i="1">
                              <a:latin typeface="Cambria Math" panose="02040503050406030204" pitchFamily="18" charset="0"/>
                            </a:rPr>
                          </m:ctrlPr>
                        </m:fPr>
                        <m:num>
                          <m:sSup>
                            <m:sSupPr>
                              <m:ctrlPr>
                                <a:rPr lang="es-ES" sz="2200" i="1">
                                  <a:latin typeface="Cambria Math" panose="02040503050406030204" pitchFamily="18" charset="0"/>
                                </a:rPr>
                              </m:ctrlPr>
                            </m:sSupPr>
                            <m:e>
                              <m:r>
                                <a:rPr lang="es-ES" sz="2200" i="1">
                                  <a:latin typeface="Cambria Math" panose="02040503050406030204" pitchFamily="18" charset="0"/>
                                </a:rPr>
                                <m:t>𝑒</m:t>
                              </m:r>
                            </m:e>
                            <m:sup>
                              <m:r>
                                <a:rPr lang="es-ES" sz="2200" i="1">
                                  <a:latin typeface="Cambria Math" panose="02040503050406030204" pitchFamily="18" charset="0"/>
                                </a:rPr>
                                <m:t>−</m:t>
                              </m:r>
                              <m:r>
                                <a:rPr lang="es-ES" sz="2200" b="0" i="1" smtClean="0">
                                  <a:latin typeface="Cambria Math" panose="02040503050406030204" pitchFamily="18" charset="0"/>
                                </a:rPr>
                                <m:t>6</m:t>
                              </m:r>
                              <m:r>
                                <a:rPr lang="es-ES" sz="2200" i="1">
                                  <a:latin typeface="Cambria Math" panose="02040503050406030204" pitchFamily="18" charset="0"/>
                                </a:rPr>
                                <m:t>𝑡</m:t>
                              </m:r>
                            </m:sup>
                          </m:sSup>
                        </m:num>
                        <m:den>
                          <m:r>
                            <a:rPr lang="es-ES" sz="2200" b="0" i="1" smtClean="0">
                              <a:latin typeface="Cambria Math" panose="02040503050406030204" pitchFamily="18" charset="0"/>
                            </a:rPr>
                            <m:t>30</m:t>
                          </m:r>
                        </m:den>
                      </m:f>
                      <m:r>
                        <a:rPr lang="es-ES" sz="2200" b="0" i="1" smtClean="0">
                          <a:latin typeface="Cambria Math" panose="02040503050406030204" pitchFamily="18" charset="0"/>
                        </a:rPr>
                        <m:t>+</m:t>
                      </m:r>
                      <m:f>
                        <m:fPr>
                          <m:ctrlPr>
                            <a:rPr lang="es-ES" sz="2200" i="1">
                              <a:latin typeface="Cambria Math" panose="02040503050406030204" pitchFamily="18" charset="0"/>
                            </a:rPr>
                          </m:ctrlPr>
                        </m:fPr>
                        <m:num>
                          <m:r>
                            <a:rPr lang="es-ES" sz="2200" b="0" i="1" smtClean="0">
                              <a:latin typeface="Cambria Math" panose="02040503050406030204" pitchFamily="18" charset="0"/>
                            </a:rPr>
                            <m:t>1</m:t>
                          </m:r>
                        </m:num>
                        <m:den>
                          <m:r>
                            <a:rPr lang="es-ES" sz="2200" b="0" i="1" smtClean="0">
                              <a:latin typeface="Cambria Math" panose="02040503050406030204" pitchFamily="18" charset="0"/>
                            </a:rPr>
                            <m:t>66</m:t>
                          </m:r>
                        </m:den>
                      </m:f>
                    </m:oMath>
                  </m:oMathPara>
                </a14:m>
                <a:endParaRPr lang="es-ES" sz="2200" dirty="0"/>
              </a:p>
            </p:txBody>
          </p:sp>
        </mc:Choice>
        <mc:Fallback xmlns="">
          <p:sp>
            <p:nvSpPr>
              <p:cNvPr id="24" name="CuadroTexto 23">
                <a:extLst>
                  <a:ext uri="{FF2B5EF4-FFF2-40B4-BE49-F238E27FC236}">
                    <a16:creationId xmlns:a16="http://schemas.microsoft.com/office/drawing/2014/main" id="{12FE4F05-41F5-4731-A9F3-945EEF85FB3B}"/>
                  </a:ext>
                </a:extLst>
              </p:cNvPr>
              <p:cNvSpPr txBox="1">
                <a:spLocks noRot="1" noChangeAspect="1" noMove="1" noResize="1" noEditPoints="1" noAdjustHandles="1" noChangeArrowheads="1" noChangeShapeType="1" noTextEdit="1"/>
              </p:cNvSpPr>
              <p:nvPr/>
            </p:nvSpPr>
            <p:spPr>
              <a:xfrm>
                <a:off x="1089772" y="2642463"/>
                <a:ext cx="3093924" cy="679353"/>
              </a:xfrm>
              <a:prstGeom prst="rect">
                <a:avLst/>
              </a:prstGeom>
              <a:blipFill>
                <a:blip r:embed="rId4"/>
                <a:stretch>
                  <a:fillRect/>
                </a:stretch>
              </a:blipFill>
            </p:spPr>
            <p:txBody>
              <a:bodyPr/>
              <a:lstStyle/>
              <a:p>
                <a:r>
                  <a:rPr lang="es-ES">
                    <a:noFill/>
                  </a:rPr>
                  <a:t> </a:t>
                </a:r>
              </a:p>
            </p:txBody>
          </p:sp>
        </mc:Fallback>
      </mc:AlternateContent>
      <p:sp>
        <p:nvSpPr>
          <p:cNvPr id="30" name="CuadroTexto 29">
            <a:extLst>
              <a:ext uri="{FF2B5EF4-FFF2-40B4-BE49-F238E27FC236}">
                <a16:creationId xmlns:a16="http://schemas.microsoft.com/office/drawing/2014/main" id="{B4668DCC-15C8-4FAA-828B-F9F703D4D661}"/>
              </a:ext>
            </a:extLst>
          </p:cNvPr>
          <p:cNvSpPr txBox="1"/>
          <p:nvPr/>
        </p:nvSpPr>
        <p:spPr>
          <a:xfrm>
            <a:off x="974721" y="750242"/>
            <a:ext cx="7689373" cy="338554"/>
          </a:xfrm>
          <a:prstGeom prst="rect">
            <a:avLst/>
          </a:prstGeom>
          <a:noFill/>
        </p:spPr>
        <p:txBody>
          <a:bodyPr wrap="square">
            <a:spAutoFit/>
          </a:bodyPr>
          <a:lstStyle/>
          <a:p>
            <a:pPr marL="457200" indent="-457200">
              <a:buFont typeface="+mj-lt"/>
              <a:buAutoNum type="alphaLcParenR" startAt="2"/>
            </a:pPr>
            <a:r>
              <a:rPr lang="es-ES_tradnl" altLang="es-ES" sz="1600" dirty="0"/>
              <a:t>Calcula y(t) sabiendo que r(t) es una función escalón</a:t>
            </a:r>
          </a:p>
        </p:txBody>
      </p:sp>
      <p:sp>
        <p:nvSpPr>
          <p:cNvPr id="31" name="CuadroTexto 30">
            <a:extLst>
              <a:ext uri="{FF2B5EF4-FFF2-40B4-BE49-F238E27FC236}">
                <a16:creationId xmlns:a16="http://schemas.microsoft.com/office/drawing/2014/main" id="{E9B3626C-B438-4803-93EA-5F3E7680A5F4}"/>
              </a:ext>
            </a:extLst>
          </p:cNvPr>
          <p:cNvSpPr txBox="1"/>
          <p:nvPr/>
        </p:nvSpPr>
        <p:spPr>
          <a:xfrm>
            <a:off x="1077149" y="3721866"/>
            <a:ext cx="7418327" cy="338554"/>
          </a:xfrm>
          <a:prstGeom prst="rect">
            <a:avLst/>
          </a:prstGeom>
          <a:noFill/>
        </p:spPr>
        <p:txBody>
          <a:bodyPr wrap="square">
            <a:spAutoFit/>
          </a:bodyPr>
          <a:lstStyle/>
          <a:p>
            <a:pPr marL="457200" indent="-457200">
              <a:buFont typeface="+mj-lt"/>
              <a:buAutoNum type="alphaLcParenR" startAt="3"/>
            </a:pPr>
            <a:r>
              <a:rPr lang="es-ES_tradnl" altLang="es-ES" sz="1600" dirty="0"/>
              <a:t>Calcula el valor de y(t) en régimen estacionario</a:t>
            </a:r>
          </a:p>
        </p:txBody>
      </p:sp>
    </p:spTree>
    <p:extLst>
      <p:ext uri="{BB962C8B-B14F-4D97-AF65-F5344CB8AC3E}">
        <p14:creationId xmlns:p14="http://schemas.microsoft.com/office/powerpoint/2010/main" val="358181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4" grpId="0"/>
      <p:bldP spid="31"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arcador de número de diapositiva 1">
            <a:extLst>
              <a:ext uri="{FF2B5EF4-FFF2-40B4-BE49-F238E27FC236}">
                <a16:creationId xmlns:a16="http://schemas.microsoft.com/office/drawing/2014/main" id="{CFCEE5AE-97A1-470B-B65D-45E40D2F0B0F}"/>
              </a:ext>
            </a:extLst>
          </p:cNvPr>
          <p:cNvSpPr>
            <a:spLocks noGrp="1"/>
          </p:cNvSpPr>
          <p:nvPr>
            <p:ph type="sldNum" sz="quarter" idx="11"/>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169</a:t>
            </a:fld>
            <a:endParaRPr lang="es-ES_tradnl" altLang="es-ES" sz="1400">
              <a:solidFill>
                <a:schemeClr val="bg1"/>
              </a:solidFill>
              <a:latin typeface="Helvetica" panose="020B0604020202020204" pitchFamily="34" charset="0"/>
            </a:endParaRPr>
          </a:p>
        </p:txBody>
      </p:sp>
      <p:sp>
        <p:nvSpPr>
          <p:cNvPr id="2" name="Rectángulo 1">
            <a:extLst>
              <a:ext uri="{FF2B5EF4-FFF2-40B4-BE49-F238E27FC236}">
                <a16:creationId xmlns:a16="http://schemas.microsoft.com/office/drawing/2014/main" id="{48683352-5F20-4CAD-943E-C2B1AEF28ADB}"/>
              </a:ext>
            </a:extLst>
          </p:cNvPr>
          <p:cNvSpPr/>
          <p:nvPr/>
        </p:nvSpPr>
        <p:spPr>
          <a:xfrm>
            <a:off x="214298" y="789920"/>
            <a:ext cx="7547259" cy="1107996"/>
          </a:xfrm>
          <a:prstGeom prst="rect">
            <a:avLst/>
          </a:prstGeom>
        </p:spPr>
        <p:txBody>
          <a:bodyPr wrap="none">
            <a:spAutoFit/>
          </a:bodyPr>
          <a:lstStyle/>
          <a:p>
            <a:r>
              <a:rPr lang="es-ES_tradnl" altLang="es-ES" sz="1600" b="1" dirty="0">
                <a:latin typeface="+mj-lt"/>
              </a:rPr>
              <a:t>Problema 3</a:t>
            </a:r>
            <a:r>
              <a:rPr lang="es-ES_tradnl" altLang="es-ES" sz="1600" dirty="0">
                <a:latin typeface="+mj-lt"/>
              </a:rPr>
              <a:t>. </a:t>
            </a:r>
            <a:r>
              <a:rPr lang="es-ES" sz="1600" b="0" i="0" u="none" strike="noStrike" baseline="0" dirty="0">
                <a:latin typeface="+mj-lt"/>
              </a:rPr>
              <a:t>Del sistema de la figura obténgase</a:t>
            </a:r>
            <a:r>
              <a:rPr lang="es-ES_tradnl" altLang="es-ES" sz="1600" dirty="0">
                <a:latin typeface="+mj-lt"/>
              </a:rPr>
              <a:t>:</a:t>
            </a:r>
          </a:p>
          <a:p>
            <a:pPr marL="342900" indent="-342900" algn="l">
              <a:buFont typeface="+mj-lt"/>
              <a:buAutoNum type="alphaLcParenR"/>
            </a:pPr>
            <a:r>
              <a:rPr lang="es-ES" sz="1600" b="0" i="0" u="none" strike="noStrike" baseline="0" dirty="0">
                <a:latin typeface="+mj-lt"/>
              </a:rPr>
              <a:t>La función de transferencia global del sistema Y(s)/R(s)</a:t>
            </a:r>
          </a:p>
          <a:p>
            <a:pPr marL="342900" indent="-342900" algn="l">
              <a:buFont typeface="+mj-lt"/>
              <a:buAutoNum type="alphaLcParenR"/>
            </a:pPr>
            <a:r>
              <a:rPr lang="es-ES" sz="1600" b="0" i="0" u="none" strike="noStrike" baseline="0" dirty="0">
                <a:latin typeface="+mj-lt"/>
              </a:rPr>
              <a:t>Calcúlese K1 y K2 sabiendo que el sistema tiene dos raíces iguales en s=-10</a:t>
            </a:r>
          </a:p>
          <a:p>
            <a:pPr marL="342900" indent="-342900" algn="l">
              <a:buFont typeface="+mj-lt"/>
              <a:buAutoNum type="alphaLcParenR"/>
            </a:pPr>
            <a:r>
              <a:rPr lang="es-ES" sz="1600" b="0" i="0" u="none" strike="noStrike" baseline="0" dirty="0">
                <a:latin typeface="+mj-lt"/>
              </a:rPr>
              <a:t>Calcúlese y(t) para una entrada escalón</a:t>
            </a:r>
            <a:endParaRPr lang="es-ES_tradnl" altLang="es-ES" sz="1600" dirty="0">
              <a:latin typeface="+mj-lt"/>
            </a:endParaRPr>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8CE21668-62F4-44F5-8E41-00FCCACF894B}"/>
                  </a:ext>
                </a:extLst>
              </p:cNvPr>
              <p:cNvSpPr txBox="1"/>
              <p:nvPr/>
            </p:nvSpPr>
            <p:spPr>
              <a:xfrm>
                <a:off x="395536" y="3963465"/>
                <a:ext cx="5105565" cy="898195"/>
              </a:xfrm>
              <a:prstGeom prst="rect">
                <a:avLst/>
              </a:prstGeom>
              <a:noFill/>
            </p:spPr>
            <p:txBody>
              <a:bodyPr wrap="none" lIns="0" tIns="0" rIns="0" bIns="0" rtlCol="0">
                <a:spAutoFit/>
              </a:bodyPr>
              <a:lstStyle/>
              <a:p>
                <a:r>
                  <a:rPr lang="es-ES" sz="1600" dirty="0"/>
                  <a:t>Movemos la bifurcación (K2) detrás del bloque: K</a:t>
                </a:r>
                <a:r>
                  <a:rPr lang="es-ES" sz="1600" baseline="-25000" dirty="0"/>
                  <a:t>2</a:t>
                </a:r>
                <a:r>
                  <a:rPr lang="es-ES" sz="1600" dirty="0">
                    <a:sym typeface="Wingdings" panose="05000000000000000000" pitchFamily="2" charset="2"/>
                  </a:rPr>
                  <a:t>K</a:t>
                </a:r>
                <a:r>
                  <a:rPr lang="es-ES" sz="1600" baseline="-25000" dirty="0">
                    <a:sym typeface="Wingdings" panose="05000000000000000000" pitchFamily="2" charset="2"/>
                  </a:rPr>
                  <a:t>2</a:t>
                </a:r>
                <a:r>
                  <a:rPr lang="es-ES" sz="1600" dirty="0">
                    <a:sym typeface="Wingdings" panose="05000000000000000000" pitchFamily="2" charset="2"/>
                  </a:rPr>
                  <a:t>s</a:t>
                </a:r>
              </a:p>
              <a:p>
                <a:r>
                  <a:rPr lang="es-ES" sz="1600" dirty="0">
                    <a:sym typeface="Wingdings" panose="05000000000000000000" pitchFamily="2" charset="2"/>
                  </a:rPr>
                  <a:t>Combinamos los dos bloques en cascada: </a:t>
                </a:r>
                <a14:m>
                  <m:oMath xmlns:m="http://schemas.openxmlformats.org/officeDocument/2006/math">
                    <m:f>
                      <m:fPr>
                        <m:ctrlPr>
                          <a:rPr lang="es-ES" sz="1600" i="1" dirty="0" smtClean="0">
                            <a:latin typeface="Cambria Math" panose="02040503050406030204" pitchFamily="18" charset="0"/>
                            <a:sym typeface="Wingdings" panose="05000000000000000000" pitchFamily="2" charset="2"/>
                          </a:rPr>
                        </m:ctrlPr>
                      </m:fPr>
                      <m:num>
                        <m:r>
                          <a:rPr lang="es-ES" sz="1600" i="1" dirty="0" smtClean="0">
                            <a:latin typeface="Cambria Math" panose="02040503050406030204" pitchFamily="18" charset="0"/>
                            <a:sym typeface="Wingdings" panose="05000000000000000000" pitchFamily="2" charset="2"/>
                          </a:rPr>
                          <m:t>𝐾</m:t>
                        </m:r>
                        <m:r>
                          <a:rPr lang="es-ES" sz="1600" i="1" dirty="0" smtClean="0">
                            <a:latin typeface="Cambria Math" panose="02040503050406030204" pitchFamily="18" charset="0"/>
                            <a:sym typeface="Wingdings" panose="05000000000000000000" pitchFamily="2" charset="2"/>
                          </a:rPr>
                          <m:t>1</m:t>
                        </m:r>
                      </m:num>
                      <m:den>
                        <m:d>
                          <m:dPr>
                            <m:ctrlPr>
                              <a:rPr lang="es-ES" sz="1600" i="1" dirty="0" smtClean="0">
                                <a:latin typeface="Cambria Math" panose="02040503050406030204" pitchFamily="18" charset="0"/>
                                <a:sym typeface="Wingdings" panose="05000000000000000000" pitchFamily="2" charset="2"/>
                              </a:rPr>
                            </m:ctrlPr>
                          </m:dPr>
                          <m:e>
                            <m:r>
                              <a:rPr lang="es-ES" sz="1600" i="1" dirty="0" smtClean="0">
                                <a:latin typeface="Cambria Math" panose="02040503050406030204" pitchFamily="18" charset="0"/>
                                <a:sym typeface="Wingdings" panose="05000000000000000000" pitchFamily="2" charset="2"/>
                              </a:rPr>
                              <m:t>𝑠</m:t>
                            </m:r>
                            <m:r>
                              <a:rPr lang="es-ES" sz="1600" i="1" dirty="0" smtClean="0">
                                <a:latin typeface="Cambria Math" panose="02040503050406030204" pitchFamily="18" charset="0"/>
                                <a:sym typeface="Wingdings" panose="05000000000000000000" pitchFamily="2" charset="2"/>
                              </a:rPr>
                              <m:t>+1</m:t>
                            </m:r>
                          </m:e>
                        </m:d>
                        <m:r>
                          <a:rPr lang="es-ES" sz="1600" i="1" dirty="0" smtClean="0">
                            <a:latin typeface="Cambria Math" panose="02040503050406030204" pitchFamily="18" charset="0"/>
                            <a:sym typeface="Wingdings" panose="05000000000000000000" pitchFamily="2" charset="2"/>
                          </a:rPr>
                          <m:t>𝑠</m:t>
                        </m:r>
                      </m:den>
                    </m:f>
                  </m:oMath>
                </a14:m>
                <a:endParaRPr lang="es-ES" sz="1600" dirty="0"/>
              </a:p>
              <a:p>
                <a:r>
                  <a:rPr lang="es-ES" sz="1600" dirty="0"/>
                  <a:t>Sumamos las dos ramas de realimentación K</a:t>
                </a:r>
                <a:r>
                  <a:rPr lang="es-ES" sz="1600" baseline="-25000" dirty="0"/>
                  <a:t>2</a:t>
                </a:r>
                <a:r>
                  <a:rPr lang="es-ES" sz="1600" dirty="0"/>
                  <a:t>s+1</a:t>
                </a:r>
              </a:p>
            </p:txBody>
          </p:sp>
        </mc:Choice>
        <mc:Fallback xmlns="">
          <p:sp>
            <p:nvSpPr>
              <p:cNvPr id="9" name="CuadroTexto 8">
                <a:extLst>
                  <a:ext uri="{FF2B5EF4-FFF2-40B4-BE49-F238E27FC236}">
                    <a16:creationId xmlns:a16="http://schemas.microsoft.com/office/drawing/2014/main" id="{8CE21668-62F4-44F5-8E41-00FCCACF894B}"/>
                  </a:ext>
                </a:extLst>
              </p:cNvPr>
              <p:cNvSpPr txBox="1">
                <a:spLocks noRot="1" noChangeAspect="1" noMove="1" noResize="1" noEditPoints="1" noAdjustHandles="1" noChangeArrowheads="1" noChangeShapeType="1" noTextEdit="1"/>
              </p:cNvSpPr>
              <p:nvPr/>
            </p:nvSpPr>
            <p:spPr>
              <a:xfrm>
                <a:off x="395536" y="3963465"/>
                <a:ext cx="5105565" cy="898195"/>
              </a:xfrm>
              <a:prstGeom prst="rect">
                <a:avLst/>
              </a:prstGeom>
              <a:blipFill>
                <a:blip r:embed="rId2"/>
                <a:stretch>
                  <a:fillRect l="-2509" t="-6757" r="-717" b="-9459"/>
                </a:stretch>
              </a:blipFill>
            </p:spPr>
            <p:txBody>
              <a:bodyPr/>
              <a:lstStyle/>
              <a:p>
                <a:r>
                  <a:rPr lang="es-ES">
                    <a:noFill/>
                  </a:rPr>
                  <a:t> </a:t>
                </a:r>
              </a:p>
            </p:txBody>
          </p:sp>
        </mc:Fallback>
      </mc:AlternateContent>
      <p:pic>
        <p:nvPicPr>
          <p:cNvPr id="4" name="Imagen 3">
            <a:extLst>
              <a:ext uri="{FF2B5EF4-FFF2-40B4-BE49-F238E27FC236}">
                <a16:creationId xmlns:a16="http://schemas.microsoft.com/office/drawing/2014/main" id="{2AC7AB5D-447E-4130-B94C-CB9F2B624636}"/>
              </a:ext>
            </a:extLst>
          </p:cNvPr>
          <p:cNvPicPr>
            <a:picLocks noChangeAspect="1"/>
          </p:cNvPicPr>
          <p:nvPr/>
        </p:nvPicPr>
        <p:blipFill>
          <a:blip r:embed="rId3"/>
          <a:stretch>
            <a:fillRect/>
          </a:stretch>
        </p:blipFill>
        <p:spPr>
          <a:xfrm>
            <a:off x="1608903" y="2146627"/>
            <a:ext cx="3301843" cy="1713130"/>
          </a:xfrm>
          <a:prstGeom prst="rect">
            <a:avLst/>
          </a:prstGeom>
        </p:spPr>
      </p:pic>
      <p:grpSp>
        <p:nvGrpSpPr>
          <p:cNvPr id="30" name="Grupo 29">
            <a:extLst>
              <a:ext uri="{FF2B5EF4-FFF2-40B4-BE49-F238E27FC236}">
                <a16:creationId xmlns:a16="http://schemas.microsoft.com/office/drawing/2014/main" id="{6BC5674C-D11A-48BC-81F4-CA401DDA4E8F}"/>
              </a:ext>
            </a:extLst>
          </p:cNvPr>
          <p:cNvGrpSpPr/>
          <p:nvPr/>
        </p:nvGrpSpPr>
        <p:grpSpPr>
          <a:xfrm>
            <a:off x="323528" y="5132468"/>
            <a:ext cx="3372179" cy="1567605"/>
            <a:chOff x="5508104" y="2348880"/>
            <a:chExt cx="3372179" cy="1567605"/>
          </a:xfrm>
        </p:grpSpPr>
        <p:grpSp>
          <p:nvGrpSpPr>
            <p:cNvPr id="31" name="Grupo 30">
              <a:extLst>
                <a:ext uri="{FF2B5EF4-FFF2-40B4-BE49-F238E27FC236}">
                  <a16:creationId xmlns:a16="http://schemas.microsoft.com/office/drawing/2014/main" id="{DAED66D7-04E8-45AB-8E65-C6353A4BF848}"/>
                </a:ext>
              </a:extLst>
            </p:cNvPr>
            <p:cNvGrpSpPr/>
            <p:nvPr/>
          </p:nvGrpSpPr>
          <p:grpSpPr>
            <a:xfrm>
              <a:off x="5508104" y="2348880"/>
              <a:ext cx="3372179" cy="1325175"/>
              <a:chOff x="789541" y="4088509"/>
              <a:chExt cx="4076949" cy="1602131"/>
            </a:xfrm>
          </p:grpSpPr>
          <mc:AlternateContent xmlns:mc="http://schemas.openxmlformats.org/markup-compatibility/2006" xmlns:a14="http://schemas.microsoft.com/office/drawing/2010/main">
            <mc:Choice Requires="a14">
              <p:sp>
                <p:nvSpPr>
                  <p:cNvPr id="33" name="Rectángulo 32">
                    <a:extLst>
                      <a:ext uri="{FF2B5EF4-FFF2-40B4-BE49-F238E27FC236}">
                        <a16:creationId xmlns:a16="http://schemas.microsoft.com/office/drawing/2014/main" id="{CE4E8CBA-13FA-4B7F-8B02-F889188968D8}"/>
                      </a:ext>
                    </a:extLst>
                  </p:cNvPr>
                  <p:cNvSpPr/>
                  <p:nvPr/>
                </p:nvSpPr>
                <p:spPr>
                  <a:xfrm>
                    <a:off x="4023361" y="4088509"/>
                    <a:ext cx="735461" cy="3932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ea typeface="Cambria Math" panose="02040503050406030204" pitchFamily="18" charset="0"/>
                            </a:rPr>
                            <m:t>𝑌</m:t>
                          </m:r>
                          <m:r>
                            <a:rPr lang="es-ES" sz="1600" i="1">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𝑠</m:t>
                          </m:r>
                          <m:r>
                            <a:rPr lang="es-ES" sz="1600" i="1">
                              <a:latin typeface="Cambria Math" panose="02040503050406030204" pitchFamily="18" charset="0"/>
                              <a:ea typeface="Cambria Math" panose="02040503050406030204" pitchFamily="18" charset="0"/>
                            </a:rPr>
                            <m:t>)</m:t>
                          </m:r>
                        </m:oMath>
                      </m:oMathPara>
                    </a14:m>
                    <a:endParaRPr lang="es-ES" sz="1600" dirty="0"/>
                  </a:p>
                </p:txBody>
              </p:sp>
            </mc:Choice>
            <mc:Fallback xmlns="">
              <p:sp>
                <p:nvSpPr>
                  <p:cNvPr id="13" name="Rectángulo 12">
                    <a:extLst>
                      <a:ext uri="{FF2B5EF4-FFF2-40B4-BE49-F238E27FC236}">
                        <a16:creationId xmlns:a16="http://schemas.microsoft.com/office/drawing/2014/main" id="{9F337F97-6A51-4E45-952A-A56C764C3BDB}"/>
                      </a:ext>
                    </a:extLst>
                  </p:cNvPr>
                  <p:cNvSpPr>
                    <a:spLocks noRot="1" noChangeAspect="1" noMove="1" noResize="1" noEditPoints="1" noAdjustHandles="1" noChangeArrowheads="1" noChangeShapeType="1" noTextEdit="1"/>
                  </p:cNvSpPr>
                  <p:nvPr/>
                </p:nvSpPr>
                <p:spPr>
                  <a:xfrm>
                    <a:off x="4023361" y="4088509"/>
                    <a:ext cx="735461" cy="393279"/>
                  </a:xfrm>
                  <a:prstGeom prst="rect">
                    <a:avLst/>
                  </a:prstGeom>
                  <a:blipFill>
                    <a:blip r:embed="rId5"/>
                    <a:stretch>
                      <a:fillRect b="-1481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4" name="Rectángulo 33">
                    <a:extLst>
                      <a:ext uri="{FF2B5EF4-FFF2-40B4-BE49-F238E27FC236}">
                        <a16:creationId xmlns:a16="http://schemas.microsoft.com/office/drawing/2014/main" id="{6ACE2C52-C4EF-4FC6-989D-C131632389CA}"/>
                      </a:ext>
                    </a:extLst>
                  </p:cNvPr>
                  <p:cNvSpPr/>
                  <p:nvPr/>
                </p:nvSpPr>
                <p:spPr bwMode="auto">
                  <a:xfrm>
                    <a:off x="2490226" y="4224933"/>
                    <a:ext cx="1080120" cy="718930"/>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f>
                            <m:fPr>
                              <m:ctrlPr>
                                <a:rPr lang="es-ES" sz="1600" i="1" dirty="0">
                                  <a:latin typeface="Cambria Math" panose="02040503050406030204" pitchFamily="18" charset="0"/>
                                  <a:sym typeface="Wingdings" panose="05000000000000000000" pitchFamily="2" charset="2"/>
                                </a:rPr>
                              </m:ctrlPr>
                            </m:fPr>
                            <m:num>
                              <m:r>
                                <a:rPr lang="es-ES" sz="1600" i="1" dirty="0">
                                  <a:latin typeface="Cambria Math" panose="02040503050406030204" pitchFamily="18" charset="0"/>
                                  <a:sym typeface="Wingdings" panose="05000000000000000000" pitchFamily="2" charset="2"/>
                                </a:rPr>
                                <m:t>𝐾</m:t>
                              </m:r>
                              <m:r>
                                <a:rPr lang="es-ES" sz="1600" i="1" dirty="0">
                                  <a:latin typeface="Cambria Math" panose="02040503050406030204" pitchFamily="18" charset="0"/>
                                  <a:sym typeface="Wingdings" panose="05000000000000000000" pitchFamily="2" charset="2"/>
                                </a:rPr>
                                <m:t>1</m:t>
                              </m:r>
                            </m:num>
                            <m:den>
                              <m:d>
                                <m:dPr>
                                  <m:ctrlPr>
                                    <a:rPr lang="es-ES" sz="1600" i="1" dirty="0">
                                      <a:latin typeface="Cambria Math" panose="02040503050406030204" pitchFamily="18" charset="0"/>
                                      <a:sym typeface="Wingdings" panose="05000000000000000000" pitchFamily="2" charset="2"/>
                                    </a:rPr>
                                  </m:ctrlPr>
                                </m:dPr>
                                <m:e>
                                  <m:r>
                                    <a:rPr lang="es-ES" sz="1600" i="1" dirty="0">
                                      <a:latin typeface="Cambria Math" panose="02040503050406030204" pitchFamily="18" charset="0"/>
                                      <a:sym typeface="Wingdings" panose="05000000000000000000" pitchFamily="2" charset="2"/>
                                    </a:rPr>
                                    <m:t>𝑠</m:t>
                                  </m:r>
                                  <m:r>
                                    <a:rPr lang="es-ES" sz="1600" i="1" dirty="0">
                                      <a:latin typeface="Cambria Math" panose="02040503050406030204" pitchFamily="18" charset="0"/>
                                      <a:sym typeface="Wingdings" panose="05000000000000000000" pitchFamily="2" charset="2"/>
                                    </a:rPr>
                                    <m:t>+1</m:t>
                                  </m:r>
                                </m:e>
                              </m:d>
                              <m:r>
                                <a:rPr lang="es-ES" sz="1600" i="1" dirty="0">
                                  <a:latin typeface="Cambria Math" panose="02040503050406030204" pitchFamily="18" charset="0"/>
                                  <a:sym typeface="Wingdings" panose="05000000000000000000" pitchFamily="2" charset="2"/>
                                </a:rPr>
                                <m:t>𝑠</m:t>
                              </m:r>
                            </m:den>
                          </m:f>
                        </m:oMath>
                      </m:oMathPara>
                    </a14:m>
                    <a:endParaRPr kumimoji="0" lang="es-ES" sz="1600" b="0" i="0" u="none" strike="noStrike" cap="none" normalizeH="0" baseline="0" dirty="0">
                      <a:ln>
                        <a:noFill/>
                      </a:ln>
                      <a:solidFill>
                        <a:schemeClr val="tx1"/>
                      </a:solidFill>
                      <a:effectLst/>
                      <a:latin typeface="Times" charset="0"/>
                    </a:endParaRPr>
                  </a:p>
                </p:txBody>
              </p:sp>
            </mc:Choice>
            <mc:Fallback xmlns="">
              <p:sp>
                <p:nvSpPr>
                  <p:cNvPr id="34" name="Rectángulo 33">
                    <a:extLst>
                      <a:ext uri="{FF2B5EF4-FFF2-40B4-BE49-F238E27FC236}">
                        <a16:creationId xmlns:a16="http://schemas.microsoft.com/office/drawing/2014/main" id="{6ACE2C52-C4EF-4FC6-989D-C131632389CA}"/>
                      </a:ext>
                    </a:extLst>
                  </p:cNvPr>
                  <p:cNvSpPr>
                    <a:spLocks noRot="1" noChangeAspect="1" noMove="1" noResize="1" noEditPoints="1" noAdjustHandles="1" noChangeArrowheads="1" noChangeShapeType="1" noTextEdit="1"/>
                  </p:cNvSpPr>
                  <p:nvPr/>
                </p:nvSpPr>
                <p:spPr bwMode="auto">
                  <a:xfrm>
                    <a:off x="2490226" y="4224933"/>
                    <a:ext cx="1080120" cy="718930"/>
                  </a:xfrm>
                  <a:prstGeom prst="rect">
                    <a:avLst/>
                  </a:prstGeom>
                  <a:blipFill>
                    <a:blip r:embed="rId6"/>
                    <a:stretch>
                      <a:fillRect/>
                    </a:stretch>
                  </a:blipFill>
                  <a:ln>
                    <a:headEnd type="none" w="med" len="med"/>
                    <a:tailEnd type="none" w="med" len="med"/>
                  </a:ln>
                </p:spPr>
                <p:txBody>
                  <a:bodyPr/>
                  <a:lstStyle/>
                  <a:p>
                    <a:r>
                      <a:rPr lang="es-ES">
                        <a:noFill/>
                      </a:rPr>
                      <a:t> </a:t>
                    </a:r>
                  </a:p>
                </p:txBody>
              </p:sp>
            </mc:Fallback>
          </mc:AlternateContent>
          <p:cxnSp>
            <p:nvCxnSpPr>
              <p:cNvPr id="35" name="Conector recto de flecha 34">
                <a:extLst>
                  <a:ext uri="{FF2B5EF4-FFF2-40B4-BE49-F238E27FC236}">
                    <a16:creationId xmlns:a16="http://schemas.microsoft.com/office/drawing/2014/main" id="{03A357CE-F84B-4C1F-A94E-09E647FC2EC4}"/>
                  </a:ext>
                </a:extLst>
              </p:cNvPr>
              <p:cNvCxnSpPr>
                <a:cxnSpLocks/>
                <a:endCxn id="34" idx="1"/>
              </p:cNvCxnSpPr>
              <p:nvPr/>
            </p:nvCxnSpPr>
            <p:spPr bwMode="auto">
              <a:xfrm>
                <a:off x="789541" y="4584398"/>
                <a:ext cx="1700685" cy="1"/>
              </a:xfrm>
              <a:prstGeom prst="straightConnector1">
                <a:avLst/>
              </a:prstGeom>
              <a:ln w="22225">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36" name="Conector recto de flecha 35">
                <a:extLst>
                  <a:ext uri="{FF2B5EF4-FFF2-40B4-BE49-F238E27FC236}">
                    <a16:creationId xmlns:a16="http://schemas.microsoft.com/office/drawing/2014/main" id="{CD375928-86B5-4230-B04E-1E58E358DA21}"/>
                  </a:ext>
                </a:extLst>
              </p:cNvPr>
              <p:cNvCxnSpPr/>
              <p:nvPr/>
            </p:nvCxnSpPr>
            <p:spPr bwMode="auto">
              <a:xfrm>
                <a:off x="3570346" y="4571109"/>
                <a:ext cx="1296144" cy="1"/>
              </a:xfrm>
              <a:prstGeom prst="straightConnector1">
                <a:avLst/>
              </a:prstGeom>
              <a:ln w="22225">
                <a:headEnd type="none" w="med" len="med"/>
                <a:tailEnd type="triangle"/>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37" name="Rectángulo 36">
                    <a:extLst>
                      <a:ext uri="{FF2B5EF4-FFF2-40B4-BE49-F238E27FC236}">
                        <a16:creationId xmlns:a16="http://schemas.microsoft.com/office/drawing/2014/main" id="{A5EFE847-0DB3-4780-9A94-1BCB41A49449}"/>
                      </a:ext>
                    </a:extLst>
                  </p:cNvPr>
                  <p:cNvSpPr/>
                  <p:nvPr/>
                </p:nvSpPr>
                <p:spPr>
                  <a:xfrm>
                    <a:off x="789541" y="4109445"/>
                    <a:ext cx="755779" cy="39327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𝑅</m:t>
                          </m:r>
                          <m:d>
                            <m:dPr>
                              <m:ctrlPr>
                                <a:rPr lang="es-ES" sz="1600" i="1">
                                  <a:latin typeface="Cambria Math" panose="02040503050406030204" pitchFamily="18" charset="0"/>
                                </a:rPr>
                              </m:ctrlPr>
                            </m:dPr>
                            <m:e>
                              <m:r>
                                <a:rPr lang="es-ES" sz="1600" i="1">
                                  <a:latin typeface="Cambria Math" panose="02040503050406030204" pitchFamily="18" charset="0"/>
                                </a:rPr>
                                <m:t>𝑠</m:t>
                              </m:r>
                            </m:e>
                          </m:d>
                        </m:oMath>
                      </m:oMathPara>
                    </a14:m>
                    <a:endParaRPr lang="es-ES" sz="1600" dirty="0"/>
                  </a:p>
                </p:txBody>
              </p:sp>
            </mc:Choice>
            <mc:Fallback xmlns="">
              <p:sp>
                <p:nvSpPr>
                  <p:cNvPr id="37" name="Rectángulo 36">
                    <a:extLst>
                      <a:ext uri="{FF2B5EF4-FFF2-40B4-BE49-F238E27FC236}">
                        <a16:creationId xmlns:a16="http://schemas.microsoft.com/office/drawing/2014/main" id="{A5EFE847-0DB3-4780-9A94-1BCB41A49449}"/>
                      </a:ext>
                    </a:extLst>
                  </p:cNvPr>
                  <p:cNvSpPr>
                    <a:spLocks noRot="1" noChangeAspect="1" noMove="1" noResize="1" noEditPoints="1" noAdjustHandles="1" noChangeArrowheads="1" noChangeShapeType="1" noTextEdit="1"/>
                  </p:cNvSpPr>
                  <p:nvPr/>
                </p:nvSpPr>
                <p:spPr>
                  <a:xfrm>
                    <a:off x="789541" y="4109445"/>
                    <a:ext cx="755779" cy="393279"/>
                  </a:xfrm>
                  <a:prstGeom prst="rect">
                    <a:avLst/>
                  </a:prstGeom>
                  <a:blipFill>
                    <a:blip r:embed="rId7"/>
                    <a:stretch>
                      <a:fillRect/>
                    </a:stretch>
                  </a:blipFill>
                </p:spPr>
                <p:txBody>
                  <a:bodyPr/>
                  <a:lstStyle/>
                  <a:p>
                    <a:r>
                      <a:rPr lang="es-ES">
                        <a:noFill/>
                      </a:rPr>
                      <a:t> </a:t>
                    </a:r>
                  </a:p>
                </p:txBody>
              </p:sp>
            </mc:Fallback>
          </mc:AlternateContent>
          <p:cxnSp>
            <p:nvCxnSpPr>
              <p:cNvPr id="38" name="Conector recto de flecha 37">
                <a:extLst>
                  <a:ext uri="{FF2B5EF4-FFF2-40B4-BE49-F238E27FC236}">
                    <a16:creationId xmlns:a16="http://schemas.microsoft.com/office/drawing/2014/main" id="{C3469CB3-7644-47F9-92FE-51E8CD4F950D}"/>
                  </a:ext>
                </a:extLst>
              </p:cNvPr>
              <p:cNvCxnSpPr>
                <a:cxnSpLocks/>
              </p:cNvCxnSpPr>
              <p:nvPr/>
            </p:nvCxnSpPr>
            <p:spPr bwMode="auto">
              <a:xfrm flipH="1" flipV="1">
                <a:off x="1486000" y="4754640"/>
                <a:ext cx="0" cy="936000"/>
              </a:xfrm>
              <a:prstGeom prst="straightConnector1">
                <a:avLst/>
              </a:prstGeom>
              <a:ln w="22225">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39" name="Conector recto 38">
                <a:extLst>
                  <a:ext uri="{FF2B5EF4-FFF2-40B4-BE49-F238E27FC236}">
                    <a16:creationId xmlns:a16="http://schemas.microsoft.com/office/drawing/2014/main" id="{20A472A9-E826-49EE-B16B-C8396DD0B988}"/>
                  </a:ext>
                </a:extLst>
              </p:cNvPr>
              <p:cNvCxnSpPr/>
              <p:nvPr/>
            </p:nvCxnSpPr>
            <p:spPr bwMode="auto">
              <a:xfrm>
                <a:off x="4276692" y="4592045"/>
                <a:ext cx="0" cy="105983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0" name="Conector recto 39">
                <a:extLst>
                  <a:ext uri="{FF2B5EF4-FFF2-40B4-BE49-F238E27FC236}">
                    <a16:creationId xmlns:a16="http://schemas.microsoft.com/office/drawing/2014/main" id="{ADFC0C5C-4549-4B5A-9A80-00D0AC403850}"/>
                  </a:ext>
                </a:extLst>
              </p:cNvPr>
              <p:cNvCxnSpPr>
                <a:cxnSpLocks/>
              </p:cNvCxnSpPr>
              <p:nvPr/>
            </p:nvCxnSpPr>
            <p:spPr bwMode="auto">
              <a:xfrm flipV="1">
                <a:off x="1480382" y="5661248"/>
                <a:ext cx="2792025" cy="29392"/>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41" name="Elipse 40">
                <a:extLst>
                  <a:ext uri="{FF2B5EF4-FFF2-40B4-BE49-F238E27FC236}">
                    <a16:creationId xmlns:a16="http://schemas.microsoft.com/office/drawing/2014/main" id="{0E62DC2C-3C44-462A-9C51-87258F025ED2}"/>
                  </a:ext>
                </a:extLst>
              </p:cNvPr>
              <p:cNvSpPr/>
              <p:nvPr/>
            </p:nvSpPr>
            <p:spPr bwMode="auto">
              <a:xfrm>
                <a:off x="1300650" y="4404664"/>
                <a:ext cx="359465" cy="359465"/>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dirty="0">
                  <a:ln>
                    <a:noFill/>
                  </a:ln>
                  <a:solidFill>
                    <a:schemeClr val="tx1"/>
                  </a:solidFill>
                  <a:effectLst/>
                  <a:latin typeface="Times" charset="0"/>
                </a:endParaRPr>
              </a:p>
            </p:txBody>
          </p:sp>
          <p:sp>
            <p:nvSpPr>
              <p:cNvPr id="42" name="CuadroTexto 41">
                <a:extLst>
                  <a:ext uri="{FF2B5EF4-FFF2-40B4-BE49-F238E27FC236}">
                    <a16:creationId xmlns:a16="http://schemas.microsoft.com/office/drawing/2014/main" id="{CE4669E1-55BA-480C-9E23-D9EAEA39D054}"/>
                  </a:ext>
                </a:extLst>
              </p:cNvPr>
              <p:cNvSpPr txBox="1"/>
              <p:nvPr/>
            </p:nvSpPr>
            <p:spPr>
              <a:xfrm>
                <a:off x="1244613" y="4345163"/>
                <a:ext cx="589616" cy="393279"/>
              </a:xfrm>
              <a:prstGeom prst="rect">
                <a:avLst/>
              </a:prstGeom>
              <a:noFill/>
            </p:spPr>
            <p:txBody>
              <a:bodyPr wrap="square" rtlCol="0">
                <a:spAutoFit/>
              </a:bodyPr>
              <a:lstStyle/>
              <a:p>
                <a:r>
                  <a:rPr lang="es-ES" sz="1600" dirty="0"/>
                  <a:t>-</a:t>
                </a:r>
              </a:p>
            </p:txBody>
          </p:sp>
        </p:grpSp>
        <mc:AlternateContent xmlns:mc="http://schemas.openxmlformats.org/markup-compatibility/2006" xmlns:a14="http://schemas.microsoft.com/office/drawing/2010/main">
          <mc:Choice Requires="a14">
            <p:sp>
              <p:nvSpPr>
                <p:cNvPr id="32" name="Rectángulo 31">
                  <a:extLst>
                    <a:ext uri="{FF2B5EF4-FFF2-40B4-BE49-F238E27FC236}">
                      <a16:creationId xmlns:a16="http://schemas.microsoft.com/office/drawing/2014/main" id="{09F0E64B-B21E-4719-9BF6-41F37121F3D0}"/>
                    </a:ext>
                  </a:extLst>
                </p:cNvPr>
                <p:cNvSpPr/>
                <p:nvPr/>
              </p:nvSpPr>
              <p:spPr bwMode="auto">
                <a:xfrm>
                  <a:off x="6914794" y="3321833"/>
                  <a:ext cx="893405" cy="594652"/>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s-ES" sz="1600" b="0" i="1" u="none" strike="noStrike" cap="none" normalizeH="0" baseline="0" smtClean="0">
                                <a:ln>
                                  <a:noFill/>
                                </a:ln>
                                <a:solidFill>
                                  <a:schemeClr val="tx1"/>
                                </a:solidFill>
                                <a:effectLst/>
                                <a:latin typeface="Cambria Math" panose="02040503050406030204" pitchFamily="18" charset="0"/>
                              </a:rPr>
                            </m:ctrlPr>
                          </m:sSubPr>
                          <m:e>
                            <m:r>
                              <a:rPr kumimoji="0" lang="es-ES" sz="1600" b="0" i="1" u="none" strike="noStrike" cap="none" normalizeH="0" baseline="0" smtClean="0">
                                <a:ln>
                                  <a:noFill/>
                                </a:ln>
                                <a:solidFill>
                                  <a:schemeClr val="tx1"/>
                                </a:solidFill>
                                <a:effectLst/>
                                <a:latin typeface="Cambria Math" panose="02040503050406030204" pitchFamily="18" charset="0"/>
                              </a:rPr>
                              <m:t>𝐾</m:t>
                            </m:r>
                          </m:e>
                          <m:sub>
                            <m:r>
                              <a:rPr kumimoji="0" lang="es-ES" sz="1600" b="0" i="1" u="none" strike="noStrike" cap="none" normalizeH="0" baseline="0" smtClean="0">
                                <a:ln>
                                  <a:noFill/>
                                </a:ln>
                                <a:solidFill>
                                  <a:schemeClr val="tx1"/>
                                </a:solidFill>
                                <a:effectLst/>
                                <a:latin typeface="Cambria Math" panose="02040503050406030204" pitchFamily="18" charset="0"/>
                              </a:rPr>
                              <m:t>2</m:t>
                            </m:r>
                          </m:sub>
                        </m:sSub>
                        <m:r>
                          <a:rPr kumimoji="0" lang="es-ES" sz="1600" b="0" i="1" u="none" strike="noStrike" cap="none" normalizeH="0" baseline="0" smtClean="0">
                            <a:ln>
                              <a:noFill/>
                            </a:ln>
                            <a:solidFill>
                              <a:schemeClr val="tx1"/>
                            </a:solidFill>
                            <a:effectLst/>
                            <a:latin typeface="Cambria Math" panose="02040503050406030204" pitchFamily="18" charset="0"/>
                          </a:rPr>
                          <m:t>𝑠</m:t>
                        </m:r>
                        <m:r>
                          <a:rPr kumimoji="0" lang="es-ES" sz="1600" b="0" i="1" u="none" strike="noStrike" cap="none" normalizeH="0" baseline="0" smtClean="0">
                            <a:ln>
                              <a:noFill/>
                            </a:ln>
                            <a:solidFill>
                              <a:schemeClr val="tx1"/>
                            </a:solidFill>
                            <a:effectLst/>
                            <a:latin typeface="Cambria Math" panose="02040503050406030204" pitchFamily="18" charset="0"/>
                          </a:rPr>
                          <m:t>+1</m:t>
                        </m:r>
                      </m:oMath>
                    </m:oMathPara>
                  </a14:m>
                  <a:endParaRPr kumimoji="0" lang="es-ES" sz="1600" b="0" i="0" u="none" strike="noStrike" cap="none" normalizeH="0" baseline="0" dirty="0">
                    <a:ln>
                      <a:noFill/>
                    </a:ln>
                    <a:solidFill>
                      <a:schemeClr val="tx1"/>
                    </a:solidFill>
                    <a:effectLst/>
                    <a:latin typeface="Times" charset="0"/>
                  </a:endParaRPr>
                </a:p>
              </p:txBody>
            </p:sp>
          </mc:Choice>
          <mc:Fallback xmlns="">
            <p:sp>
              <p:nvSpPr>
                <p:cNvPr id="32" name="Rectángulo 31">
                  <a:extLst>
                    <a:ext uri="{FF2B5EF4-FFF2-40B4-BE49-F238E27FC236}">
                      <a16:creationId xmlns:a16="http://schemas.microsoft.com/office/drawing/2014/main" id="{09F0E64B-B21E-4719-9BF6-41F37121F3D0}"/>
                    </a:ext>
                  </a:extLst>
                </p:cNvPr>
                <p:cNvSpPr>
                  <a:spLocks noRot="1" noChangeAspect="1" noMove="1" noResize="1" noEditPoints="1" noAdjustHandles="1" noChangeArrowheads="1" noChangeShapeType="1" noTextEdit="1"/>
                </p:cNvSpPr>
                <p:nvPr/>
              </p:nvSpPr>
              <p:spPr bwMode="auto">
                <a:xfrm>
                  <a:off x="6914794" y="3321833"/>
                  <a:ext cx="893405" cy="594652"/>
                </a:xfrm>
                <a:prstGeom prst="rect">
                  <a:avLst/>
                </a:prstGeom>
                <a:blipFill>
                  <a:blip r:embed="rId8"/>
                  <a:stretch>
                    <a:fillRect/>
                  </a:stretch>
                </a:blipFill>
                <a:ln>
                  <a:headEnd type="none" w="med" len="med"/>
                  <a:tailEnd type="none" w="med" len="med"/>
                </a:ln>
              </p:spPr>
              <p:txBody>
                <a:bodyPr/>
                <a:lstStyle/>
                <a:p>
                  <a:r>
                    <a:rPr lang="es-ES">
                      <a:noFill/>
                    </a:rPr>
                    <a:t> </a:t>
                  </a:r>
                </a:p>
              </p:txBody>
            </p:sp>
          </mc:Fallback>
        </mc:AlternateContent>
      </p:grpSp>
      <mc:AlternateContent xmlns:mc="http://schemas.openxmlformats.org/markup-compatibility/2006" xmlns:a14="http://schemas.microsoft.com/office/drawing/2010/main">
        <mc:Choice Requires="a14">
          <p:sp>
            <p:nvSpPr>
              <p:cNvPr id="43" name="CuadroTexto 42">
                <a:extLst>
                  <a:ext uri="{FF2B5EF4-FFF2-40B4-BE49-F238E27FC236}">
                    <a16:creationId xmlns:a16="http://schemas.microsoft.com/office/drawing/2014/main" id="{DB984CAA-678E-4E4B-A8E7-47F9997515D0}"/>
                  </a:ext>
                </a:extLst>
              </p:cNvPr>
              <p:cNvSpPr txBox="1"/>
              <p:nvPr/>
            </p:nvSpPr>
            <p:spPr>
              <a:xfrm>
                <a:off x="3518240" y="5013008"/>
                <a:ext cx="5505604" cy="16870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ES" sz="1800" b="0" i="1" dirty="0" smtClean="0">
                              <a:latin typeface="Cambria Math" panose="02040503050406030204" pitchFamily="18" charset="0"/>
                              <a:sym typeface="Wingdings" panose="05000000000000000000" pitchFamily="2" charset="2"/>
                            </a:rPr>
                          </m:ctrlPr>
                        </m:fPr>
                        <m:num>
                          <m:f>
                            <m:fPr>
                              <m:ctrlPr>
                                <a:rPr lang="es-ES" sz="1800" i="1" dirty="0" smtClean="0">
                                  <a:latin typeface="Cambria Math" panose="02040503050406030204" pitchFamily="18" charset="0"/>
                                  <a:sym typeface="Wingdings" panose="05000000000000000000" pitchFamily="2" charset="2"/>
                                </a:rPr>
                              </m:ctrlPr>
                            </m:fPr>
                            <m:num>
                              <m:sSub>
                                <m:sSubPr>
                                  <m:ctrlPr>
                                    <a:rPr lang="es-ES" sz="1800" b="0" i="1" dirty="0" smtClean="0">
                                      <a:latin typeface="Cambria Math" panose="02040503050406030204" pitchFamily="18" charset="0"/>
                                      <a:sym typeface="Wingdings" panose="05000000000000000000" pitchFamily="2" charset="2"/>
                                    </a:rPr>
                                  </m:ctrlPr>
                                </m:sSubPr>
                                <m:e>
                                  <m:r>
                                    <a:rPr lang="es-ES" sz="1800" i="1" dirty="0" smtClean="0">
                                      <a:latin typeface="Cambria Math" panose="02040503050406030204" pitchFamily="18" charset="0"/>
                                      <a:sym typeface="Wingdings" panose="05000000000000000000" pitchFamily="2" charset="2"/>
                                    </a:rPr>
                                    <m:t>𝐾</m:t>
                                  </m:r>
                                </m:e>
                                <m:sub>
                                  <m:r>
                                    <a:rPr lang="es-ES" sz="1800" i="1" dirty="0" smtClean="0">
                                      <a:latin typeface="Cambria Math" panose="02040503050406030204" pitchFamily="18" charset="0"/>
                                      <a:sym typeface="Wingdings" panose="05000000000000000000" pitchFamily="2" charset="2"/>
                                    </a:rPr>
                                    <m:t>1</m:t>
                                  </m:r>
                                </m:sub>
                              </m:sSub>
                            </m:num>
                            <m:den>
                              <m:d>
                                <m:dPr>
                                  <m:ctrlPr>
                                    <a:rPr lang="es-ES" sz="1800" i="1" dirty="0" smtClean="0">
                                      <a:latin typeface="Cambria Math" panose="02040503050406030204" pitchFamily="18" charset="0"/>
                                      <a:sym typeface="Wingdings" panose="05000000000000000000" pitchFamily="2" charset="2"/>
                                    </a:rPr>
                                  </m:ctrlPr>
                                </m:dPr>
                                <m:e>
                                  <m:r>
                                    <a:rPr lang="es-ES" sz="1800" i="1" dirty="0" smtClean="0">
                                      <a:latin typeface="Cambria Math" panose="02040503050406030204" pitchFamily="18" charset="0"/>
                                      <a:sym typeface="Wingdings" panose="05000000000000000000" pitchFamily="2" charset="2"/>
                                    </a:rPr>
                                    <m:t>𝑠</m:t>
                                  </m:r>
                                  <m:r>
                                    <a:rPr lang="es-ES" sz="1800" i="1" dirty="0" smtClean="0">
                                      <a:latin typeface="Cambria Math" panose="02040503050406030204" pitchFamily="18" charset="0"/>
                                      <a:sym typeface="Wingdings" panose="05000000000000000000" pitchFamily="2" charset="2"/>
                                    </a:rPr>
                                    <m:t>+1</m:t>
                                  </m:r>
                                </m:e>
                              </m:d>
                              <m:r>
                                <a:rPr lang="es-ES" sz="1800" i="1" dirty="0" smtClean="0">
                                  <a:latin typeface="Cambria Math" panose="02040503050406030204" pitchFamily="18" charset="0"/>
                                  <a:sym typeface="Wingdings" panose="05000000000000000000" pitchFamily="2" charset="2"/>
                                </a:rPr>
                                <m:t>𝑠</m:t>
                              </m:r>
                            </m:den>
                          </m:f>
                        </m:num>
                        <m:den>
                          <m:r>
                            <a:rPr lang="es-ES" sz="1800" i="1" dirty="0">
                              <a:latin typeface="Cambria Math" panose="02040503050406030204" pitchFamily="18" charset="0"/>
                              <a:sym typeface="Wingdings" panose="05000000000000000000" pitchFamily="2" charset="2"/>
                            </a:rPr>
                            <m:t>1+</m:t>
                          </m:r>
                          <m:f>
                            <m:fPr>
                              <m:ctrlPr>
                                <a:rPr lang="es-ES" sz="1800" i="1" dirty="0">
                                  <a:latin typeface="Cambria Math" panose="02040503050406030204" pitchFamily="18" charset="0"/>
                                  <a:sym typeface="Wingdings" panose="05000000000000000000" pitchFamily="2" charset="2"/>
                                </a:rPr>
                              </m:ctrlPr>
                            </m:fPr>
                            <m:num>
                              <m:sSub>
                                <m:sSubPr>
                                  <m:ctrlPr>
                                    <a:rPr lang="es-ES" sz="1800" b="0" i="1" dirty="0" smtClean="0">
                                      <a:latin typeface="Cambria Math" panose="02040503050406030204" pitchFamily="18" charset="0"/>
                                      <a:sym typeface="Wingdings" panose="05000000000000000000" pitchFamily="2" charset="2"/>
                                    </a:rPr>
                                  </m:ctrlPr>
                                </m:sSubPr>
                                <m:e>
                                  <m:r>
                                    <a:rPr lang="es-ES" sz="1800" i="1" dirty="0">
                                      <a:latin typeface="Cambria Math" panose="02040503050406030204" pitchFamily="18" charset="0"/>
                                      <a:sym typeface="Wingdings" panose="05000000000000000000" pitchFamily="2" charset="2"/>
                                    </a:rPr>
                                    <m:t>𝐾</m:t>
                                  </m:r>
                                </m:e>
                                <m:sub>
                                  <m:r>
                                    <a:rPr lang="es-ES" sz="1800" i="1" dirty="0">
                                      <a:latin typeface="Cambria Math" panose="02040503050406030204" pitchFamily="18" charset="0"/>
                                      <a:sym typeface="Wingdings" panose="05000000000000000000" pitchFamily="2" charset="2"/>
                                    </a:rPr>
                                    <m:t>1</m:t>
                                  </m:r>
                                </m:sub>
                              </m:sSub>
                            </m:num>
                            <m:den>
                              <m:d>
                                <m:dPr>
                                  <m:ctrlPr>
                                    <a:rPr lang="es-ES" sz="1800" i="1" dirty="0">
                                      <a:latin typeface="Cambria Math" panose="02040503050406030204" pitchFamily="18" charset="0"/>
                                      <a:sym typeface="Wingdings" panose="05000000000000000000" pitchFamily="2" charset="2"/>
                                    </a:rPr>
                                  </m:ctrlPr>
                                </m:dPr>
                                <m:e>
                                  <m:r>
                                    <a:rPr lang="es-ES" sz="1800" i="1" dirty="0">
                                      <a:latin typeface="Cambria Math" panose="02040503050406030204" pitchFamily="18" charset="0"/>
                                      <a:sym typeface="Wingdings" panose="05000000000000000000" pitchFamily="2" charset="2"/>
                                    </a:rPr>
                                    <m:t>𝑠</m:t>
                                  </m:r>
                                  <m:r>
                                    <a:rPr lang="es-ES" sz="1800" i="1" dirty="0">
                                      <a:latin typeface="Cambria Math" panose="02040503050406030204" pitchFamily="18" charset="0"/>
                                      <a:sym typeface="Wingdings" panose="05000000000000000000" pitchFamily="2" charset="2"/>
                                    </a:rPr>
                                    <m:t>+1</m:t>
                                  </m:r>
                                </m:e>
                              </m:d>
                              <m:r>
                                <a:rPr lang="es-ES" sz="1800" i="1" dirty="0">
                                  <a:latin typeface="Cambria Math" panose="02040503050406030204" pitchFamily="18" charset="0"/>
                                  <a:sym typeface="Wingdings" panose="05000000000000000000" pitchFamily="2" charset="2"/>
                                </a:rPr>
                                <m:t>𝑠</m:t>
                              </m:r>
                            </m:den>
                          </m:f>
                          <m:r>
                            <a:rPr lang="es-ES" sz="1800" i="1" dirty="0">
                              <a:latin typeface="Cambria Math" panose="02040503050406030204" pitchFamily="18" charset="0"/>
                              <a:sym typeface="Wingdings" panose="05000000000000000000" pitchFamily="2" charset="2"/>
                            </a:rPr>
                            <m:t>(</m:t>
                          </m:r>
                          <m:sSub>
                            <m:sSubPr>
                              <m:ctrlPr>
                                <a:rPr lang="es-ES" sz="1800" i="1" dirty="0">
                                  <a:latin typeface="Cambria Math" panose="02040503050406030204" pitchFamily="18" charset="0"/>
                                  <a:sym typeface="Wingdings" panose="05000000000000000000" pitchFamily="2" charset="2"/>
                                </a:rPr>
                              </m:ctrlPr>
                            </m:sSubPr>
                            <m:e>
                              <m:r>
                                <a:rPr lang="es-ES" sz="1800" i="1" dirty="0">
                                  <a:latin typeface="Cambria Math" panose="02040503050406030204" pitchFamily="18" charset="0"/>
                                  <a:sym typeface="Wingdings" panose="05000000000000000000" pitchFamily="2" charset="2"/>
                                </a:rPr>
                                <m:t>𝐾</m:t>
                              </m:r>
                            </m:e>
                            <m:sub>
                              <m:r>
                                <a:rPr lang="es-ES" sz="1800" i="1" dirty="0">
                                  <a:latin typeface="Cambria Math" panose="02040503050406030204" pitchFamily="18" charset="0"/>
                                  <a:sym typeface="Wingdings" panose="05000000000000000000" pitchFamily="2" charset="2"/>
                                </a:rPr>
                                <m:t>2</m:t>
                              </m:r>
                            </m:sub>
                          </m:sSub>
                          <m:r>
                            <a:rPr lang="es-ES" sz="1800" i="1" dirty="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+1)</m:t>
                          </m:r>
                        </m:den>
                      </m:f>
                      <m:r>
                        <a:rPr lang="es-ES" sz="1800" b="0" i="1" dirty="0" smtClean="0">
                          <a:latin typeface="Cambria Math" panose="02040503050406030204" pitchFamily="18" charset="0"/>
                          <a:sym typeface="Wingdings" panose="05000000000000000000" pitchFamily="2" charset="2"/>
                        </a:rPr>
                        <m:t>=</m:t>
                      </m:r>
                      <m:f>
                        <m:fPr>
                          <m:ctrlPr>
                            <a:rPr lang="es-ES" sz="1800" b="0" i="1" dirty="0" smtClean="0">
                              <a:latin typeface="Cambria Math" panose="02040503050406030204" pitchFamily="18" charset="0"/>
                              <a:sym typeface="Wingdings" panose="05000000000000000000" pitchFamily="2" charset="2"/>
                            </a:rPr>
                          </m:ctrlPr>
                        </m:fPr>
                        <m:num>
                          <m:sSub>
                            <m:sSubPr>
                              <m:ctrlPr>
                                <a:rPr lang="es-ES" sz="1800" b="0" i="1" dirty="0" smtClean="0">
                                  <a:latin typeface="Cambria Math" panose="02040503050406030204" pitchFamily="18" charset="0"/>
                                  <a:sym typeface="Wingdings" panose="05000000000000000000" pitchFamily="2" charset="2"/>
                                </a:rPr>
                              </m:ctrlPr>
                            </m:sSubPr>
                            <m:e>
                              <m:r>
                                <a:rPr lang="es-ES" sz="1800" b="0" i="1" dirty="0" smtClean="0">
                                  <a:latin typeface="Cambria Math" panose="02040503050406030204" pitchFamily="18" charset="0"/>
                                  <a:sym typeface="Wingdings" panose="05000000000000000000" pitchFamily="2" charset="2"/>
                                </a:rPr>
                                <m:t>𝐾</m:t>
                              </m:r>
                            </m:e>
                            <m:sub>
                              <m:r>
                                <a:rPr lang="es-ES" sz="1800" b="0" i="1" dirty="0" smtClean="0">
                                  <a:latin typeface="Cambria Math" panose="02040503050406030204" pitchFamily="18" charset="0"/>
                                  <a:sym typeface="Wingdings" panose="05000000000000000000" pitchFamily="2" charset="2"/>
                                </a:rPr>
                                <m:t>1</m:t>
                              </m:r>
                            </m:sub>
                          </m:sSub>
                        </m:num>
                        <m:den>
                          <m:r>
                            <a:rPr lang="es-ES" sz="1800" b="0" i="1" dirty="0" smtClean="0">
                              <a:latin typeface="Cambria Math" panose="02040503050406030204" pitchFamily="18" charset="0"/>
                              <a:sym typeface="Wingdings" panose="05000000000000000000" pitchFamily="2" charset="2"/>
                            </a:rPr>
                            <m:t>𝑠</m:t>
                          </m:r>
                          <m:d>
                            <m:dPr>
                              <m:ctrlPr>
                                <a:rPr lang="es-ES" sz="1800" b="0" i="1" dirty="0" smtClean="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+1</m:t>
                              </m:r>
                            </m:e>
                          </m:d>
                          <m:r>
                            <a:rPr lang="es-ES" sz="1800" b="0" i="1" dirty="0" smtClean="0">
                              <a:latin typeface="Cambria Math" panose="02040503050406030204" pitchFamily="18" charset="0"/>
                              <a:sym typeface="Wingdings" panose="05000000000000000000" pitchFamily="2" charset="2"/>
                            </a:rPr>
                            <m:t>+</m:t>
                          </m:r>
                          <m:sSub>
                            <m:sSubPr>
                              <m:ctrlPr>
                                <a:rPr lang="es-ES" sz="1800" b="0" i="1" dirty="0" smtClean="0">
                                  <a:latin typeface="Cambria Math" panose="02040503050406030204" pitchFamily="18" charset="0"/>
                                  <a:sym typeface="Wingdings" panose="05000000000000000000" pitchFamily="2" charset="2"/>
                                </a:rPr>
                              </m:ctrlPr>
                            </m:sSubPr>
                            <m:e>
                              <m:r>
                                <a:rPr lang="es-ES" sz="1800" b="0" i="1" dirty="0" smtClean="0">
                                  <a:latin typeface="Cambria Math" panose="02040503050406030204" pitchFamily="18" charset="0"/>
                                  <a:sym typeface="Wingdings" panose="05000000000000000000" pitchFamily="2" charset="2"/>
                                </a:rPr>
                                <m:t>𝐾</m:t>
                              </m:r>
                            </m:e>
                            <m:sub>
                              <m:r>
                                <a:rPr lang="es-ES" sz="1800" b="0" i="1" dirty="0" smtClean="0">
                                  <a:latin typeface="Cambria Math" panose="02040503050406030204" pitchFamily="18" charset="0"/>
                                  <a:sym typeface="Wingdings" panose="05000000000000000000" pitchFamily="2" charset="2"/>
                                </a:rPr>
                                <m:t>1</m:t>
                              </m:r>
                            </m:sub>
                          </m:sSub>
                          <m:sSub>
                            <m:sSubPr>
                              <m:ctrlPr>
                                <a:rPr lang="es-ES" sz="1800" b="0" i="1" dirty="0" smtClean="0">
                                  <a:latin typeface="Cambria Math" panose="02040503050406030204" pitchFamily="18" charset="0"/>
                                  <a:sym typeface="Wingdings" panose="05000000000000000000" pitchFamily="2" charset="2"/>
                                </a:rPr>
                              </m:ctrlPr>
                            </m:sSubPr>
                            <m:e>
                              <m:r>
                                <a:rPr lang="es-ES" sz="1800" b="0" i="1" dirty="0" smtClean="0">
                                  <a:latin typeface="Cambria Math" panose="02040503050406030204" pitchFamily="18" charset="0"/>
                                  <a:sym typeface="Wingdings" panose="05000000000000000000" pitchFamily="2" charset="2"/>
                                </a:rPr>
                                <m:t>𝐾</m:t>
                              </m:r>
                            </m:e>
                            <m:sub>
                              <m:r>
                                <a:rPr lang="es-ES" sz="1800" b="0" i="1" dirty="0" smtClean="0">
                                  <a:latin typeface="Cambria Math" panose="02040503050406030204" pitchFamily="18" charset="0"/>
                                  <a:sym typeface="Wingdings" panose="05000000000000000000" pitchFamily="2" charset="2"/>
                                </a:rPr>
                                <m:t>2</m:t>
                              </m:r>
                            </m:sub>
                          </m:sSub>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m:t>
                          </m:r>
                          <m:sSub>
                            <m:sSubPr>
                              <m:ctrlPr>
                                <a:rPr lang="es-ES" sz="1800" b="0" i="1" dirty="0" smtClean="0">
                                  <a:latin typeface="Cambria Math" panose="02040503050406030204" pitchFamily="18" charset="0"/>
                                  <a:sym typeface="Wingdings" panose="05000000000000000000" pitchFamily="2" charset="2"/>
                                </a:rPr>
                              </m:ctrlPr>
                            </m:sSubPr>
                            <m:e>
                              <m:r>
                                <a:rPr lang="es-ES" sz="1800" b="0" i="1" dirty="0" smtClean="0">
                                  <a:latin typeface="Cambria Math" panose="02040503050406030204" pitchFamily="18" charset="0"/>
                                  <a:sym typeface="Wingdings" panose="05000000000000000000" pitchFamily="2" charset="2"/>
                                </a:rPr>
                                <m:t>𝐾</m:t>
                              </m:r>
                            </m:e>
                            <m:sub>
                              <m:r>
                                <a:rPr lang="es-ES" sz="1800" b="0" i="1" dirty="0" smtClean="0">
                                  <a:latin typeface="Cambria Math" panose="02040503050406030204" pitchFamily="18" charset="0"/>
                                  <a:sym typeface="Wingdings" panose="05000000000000000000" pitchFamily="2" charset="2"/>
                                </a:rPr>
                                <m:t>1</m:t>
                              </m:r>
                            </m:sub>
                          </m:sSub>
                        </m:den>
                      </m:f>
                      <m:r>
                        <a:rPr lang="es-ES" sz="1800" b="0" i="1" dirty="0" smtClean="0">
                          <a:latin typeface="Cambria Math" panose="02040503050406030204" pitchFamily="18" charset="0"/>
                          <a:sym typeface="Wingdings" panose="05000000000000000000" pitchFamily="2" charset="2"/>
                        </a:rPr>
                        <m:t>=</m:t>
                      </m:r>
                      <m:f>
                        <m:fPr>
                          <m:ctrlPr>
                            <a:rPr lang="es-ES" sz="1800" i="1" dirty="0">
                              <a:latin typeface="Cambria Math" panose="02040503050406030204" pitchFamily="18" charset="0"/>
                              <a:sym typeface="Wingdings" panose="05000000000000000000" pitchFamily="2" charset="2"/>
                            </a:rPr>
                          </m:ctrlPr>
                        </m:fPr>
                        <m:num>
                          <m:sSub>
                            <m:sSubPr>
                              <m:ctrlPr>
                                <a:rPr lang="es-ES" sz="1800" i="1" dirty="0">
                                  <a:latin typeface="Cambria Math" panose="02040503050406030204" pitchFamily="18" charset="0"/>
                                  <a:sym typeface="Wingdings" panose="05000000000000000000" pitchFamily="2" charset="2"/>
                                </a:rPr>
                              </m:ctrlPr>
                            </m:sSubPr>
                            <m:e>
                              <m:r>
                                <a:rPr lang="es-ES" sz="1800" i="1" dirty="0">
                                  <a:latin typeface="Cambria Math" panose="02040503050406030204" pitchFamily="18" charset="0"/>
                                  <a:sym typeface="Wingdings" panose="05000000000000000000" pitchFamily="2" charset="2"/>
                                </a:rPr>
                                <m:t>𝐾</m:t>
                              </m:r>
                            </m:e>
                            <m:sub>
                              <m:r>
                                <a:rPr lang="es-ES" sz="1800" i="1" dirty="0">
                                  <a:latin typeface="Cambria Math" panose="02040503050406030204" pitchFamily="18" charset="0"/>
                                  <a:sym typeface="Wingdings" panose="05000000000000000000" pitchFamily="2" charset="2"/>
                                </a:rPr>
                                <m:t>1</m:t>
                              </m:r>
                            </m:sub>
                          </m:sSub>
                        </m:num>
                        <m:den>
                          <m:sSup>
                            <m:sSupPr>
                              <m:ctrlPr>
                                <a:rPr lang="es-ES" sz="1800" b="0" i="1" dirty="0" smtClean="0">
                                  <a:latin typeface="Cambria Math" panose="02040503050406030204" pitchFamily="18" charset="0"/>
                                  <a:sym typeface="Wingdings" panose="05000000000000000000" pitchFamily="2" charset="2"/>
                                </a:rPr>
                              </m:ctrlPr>
                            </m:sSupPr>
                            <m:e>
                              <m:r>
                                <a:rPr lang="es-ES" sz="1800" i="1" dirty="0">
                                  <a:latin typeface="Cambria Math" panose="02040503050406030204" pitchFamily="18" charset="0"/>
                                  <a:sym typeface="Wingdings" panose="05000000000000000000" pitchFamily="2" charset="2"/>
                                </a:rPr>
                                <m:t>𝑠</m:t>
                              </m:r>
                            </m:e>
                            <m:sup>
                              <m:r>
                                <a:rPr lang="es-ES" sz="1800" b="0" i="1" dirty="0" smtClean="0">
                                  <a:latin typeface="Cambria Math" panose="02040503050406030204" pitchFamily="18" charset="0"/>
                                  <a:sym typeface="Wingdings" panose="05000000000000000000" pitchFamily="2" charset="2"/>
                                </a:rPr>
                                <m:t>2</m:t>
                              </m:r>
                            </m:sup>
                          </m:sSup>
                          <m:r>
                            <a:rPr lang="es-ES" sz="1800" i="1" dirty="0">
                              <a:latin typeface="Cambria Math" panose="02040503050406030204" pitchFamily="18" charset="0"/>
                              <a:sym typeface="Wingdings" panose="05000000000000000000" pitchFamily="2" charset="2"/>
                            </a:rPr>
                            <m:t>+</m:t>
                          </m:r>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(1+</m:t>
                          </m:r>
                          <m:sSub>
                            <m:sSubPr>
                              <m:ctrlPr>
                                <a:rPr lang="es-ES" sz="1800" i="1" dirty="0">
                                  <a:latin typeface="Cambria Math" panose="02040503050406030204" pitchFamily="18" charset="0"/>
                                  <a:sym typeface="Wingdings" panose="05000000000000000000" pitchFamily="2" charset="2"/>
                                </a:rPr>
                              </m:ctrlPr>
                            </m:sSubPr>
                            <m:e>
                              <m:r>
                                <a:rPr lang="es-ES" sz="1800" i="1" dirty="0">
                                  <a:latin typeface="Cambria Math" panose="02040503050406030204" pitchFamily="18" charset="0"/>
                                  <a:sym typeface="Wingdings" panose="05000000000000000000" pitchFamily="2" charset="2"/>
                                </a:rPr>
                                <m:t>𝐾</m:t>
                              </m:r>
                            </m:e>
                            <m:sub>
                              <m:r>
                                <a:rPr lang="es-ES" sz="1800" i="1" dirty="0">
                                  <a:latin typeface="Cambria Math" panose="02040503050406030204" pitchFamily="18" charset="0"/>
                                  <a:sym typeface="Wingdings" panose="05000000000000000000" pitchFamily="2" charset="2"/>
                                </a:rPr>
                                <m:t>1</m:t>
                              </m:r>
                            </m:sub>
                          </m:sSub>
                          <m:sSub>
                            <m:sSubPr>
                              <m:ctrlPr>
                                <a:rPr lang="es-ES" sz="1800" i="1" dirty="0">
                                  <a:latin typeface="Cambria Math" panose="02040503050406030204" pitchFamily="18" charset="0"/>
                                  <a:sym typeface="Wingdings" panose="05000000000000000000" pitchFamily="2" charset="2"/>
                                </a:rPr>
                              </m:ctrlPr>
                            </m:sSubPr>
                            <m:e>
                              <m:r>
                                <a:rPr lang="es-ES" sz="1800" i="1" dirty="0">
                                  <a:latin typeface="Cambria Math" panose="02040503050406030204" pitchFamily="18" charset="0"/>
                                  <a:sym typeface="Wingdings" panose="05000000000000000000" pitchFamily="2" charset="2"/>
                                </a:rPr>
                                <m:t>𝐾</m:t>
                              </m:r>
                            </m:e>
                            <m:sub>
                              <m:r>
                                <a:rPr lang="es-ES" sz="1800" i="1" dirty="0">
                                  <a:latin typeface="Cambria Math" panose="02040503050406030204" pitchFamily="18" charset="0"/>
                                  <a:sym typeface="Wingdings" panose="05000000000000000000" pitchFamily="2" charset="2"/>
                                </a:rPr>
                                <m:t>2</m:t>
                              </m:r>
                            </m:sub>
                          </m:sSub>
                          <m:r>
                            <a:rPr lang="es-ES" sz="1800" b="0" i="1" dirty="0" smtClean="0">
                              <a:latin typeface="Cambria Math" panose="02040503050406030204" pitchFamily="18" charset="0"/>
                              <a:sym typeface="Wingdings" panose="05000000000000000000" pitchFamily="2" charset="2"/>
                            </a:rPr>
                            <m:t>)</m:t>
                          </m:r>
                          <m:r>
                            <a:rPr lang="es-ES" sz="1800" i="1" dirty="0" smtClean="0">
                              <a:latin typeface="Cambria Math" panose="02040503050406030204" pitchFamily="18" charset="0"/>
                              <a:sym typeface="Wingdings" panose="05000000000000000000" pitchFamily="2" charset="2"/>
                            </a:rPr>
                            <m:t> </m:t>
                          </m:r>
                          <m:r>
                            <a:rPr lang="es-ES" sz="1800" i="1" dirty="0">
                              <a:latin typeface="Cambria Math" panose="02040503050406030204" pitchFamily="18" charset="0"/>
                              <a:sym typeface="Wingdings" panose="05000000000000000000" pitchFamily="2" charset="2"/>
                            </a:rPr>
                            <m:t>+</m:t>
                          </m:r>
                          <m:sSub>
                            <m:sSubPr>
                              <m:ctrlPr>
                                <a:rPr lang="es-ES" sz="1800" i="1" dirty="0">
                                  <a:latin typeface="Cambria Math" panose="02040503050406030204" pitchFamily="18" charset="0"/>
                                  <a:sym typeface="Wingdings" panose="05000000000000000000" pitchFamily="2" charset="2"/>
                                </a:rPr>
                              </m:ctrlPr>
                            </m:sSubPr>
                            <m:e>
                              <m:r>
                                <a:rPr lang="es-ES" sz="1800" i="1" dirty="0">
                                  <a:latin typeface="Cambria Math" panose="02040503050406030204" pitchFamily="18" charset="0"/>
                                  <a:sym typeface="Wingdings" panose="05000000000000000000" pitchFamily="2" charset="2"/>
                                </a:rPr>
                                <m:t>𝐾</m:t>
                              </m:r>
                            </m:e>
                            <m:sub>
                              <m:r>
                                <a:rPr lang="es-ES" sz="1800" i="1" dirty="0">
                                  <a:latin typeface="Cambria Math" panose="02040503050406030204" pitchFamily="18" charset="0"/>
                                  <a:sym typeface="Wingdings" panose="05000000000000000000" pitchFamily="2" charset="2"/>
                                </a:rPr>
                                <m:t>1</m:t>
                              </m:r>
                            </m:sub>
                          </m:sSub>
                        </m:den>
                      </m:f>
                    </m:oMath>
                  </m:oMathPara>
                </a14:m>
                <a:endParaRPr lang="es-ES" sz="1800" dirty="0"/>
              </a:p>
            </p:txBody>
          </p:sp>
        </mc:Choice>
        <mc:Fallback xmlns="">
          <p:sp>
            <p:nvSpPr>
              <p:cNvPr id="43" name="CuadroTexto 42">
                <a:extLst>
                  <a:ext uri="{FF2B5EF4-FFF2-40B4-BE49-F238E27FC236}">
                    <a16:creationId xmlns:a16="http://schemas.microsoft.com/office/drawing/2014/main" id="{DB984CAA-678E-4E4B-A8E7-47F9997515D0}"/>
                  </a:ext>
                </a:extLst>
              </p:cNvPr>
              <p:cNvSpPr txBox="1">
                <a:spLocks noRot="1" noChangeAspect="1" noMove="1" noResize="1" noEditPoints="1" noAdjustHandles="1" noChangeArrowheads="1" noChangeShapeType="1" noTextEdit="1"/>
              </p:cNvSpPr>
              <p:nvPr/>
            </p:nvSpPr>
            <p:spPr>
              <a:xfrm>
                <a:off x="3518240" y="5013008"/>
                <a:ext cx="5505604" cy="1687065"/>
              </a:xfrm>
              <a:prstGeom prst="rect">
                <a:avLst/>
              </a:prstGeom>
              <a:blipFill>
                <a:blip r:embed="rId9"/>
                <a:stretch>
                  <a:fillRect/>
                </a:stretch>
              </a:blipFill>
            </p:spPr>
            <p:txBody>
              <a:bodyPr/>
              <a:lstStyle/>
              <a:p>
                <a:r>
                  <a:rPr lang="es-ES">
                    <a:noFill/>
                  </a:rPr>
                  <a:t> </a:t>
                </a:r>
              </a:p>
            </p:txBody>
          </p:sp>
        </mc:Fallback>
      </mc:AlternateContent>
      <p:grpSp>
        <p:nvGrpSpPr>
          <p:cNvPr id="13" name="Grupo 12">
            <a:extLst>
              <a:ext uri="{FF2B5EF4-FFF2-40B4-BE49-F238E27FC236}">
                <a16:creationId xmlns:a16="http://schemas.microsoft.com/office/drawing/2014/main" id="{2789F05B-2770-40DD-B948-29FC1C6CF0D1}"/>
              </a:ext>
            </a:extLst>
          </p:cNvPr>
          <p:cNvGrpSpPr/>
          <p:nvPr/>
        </p:nvGrpSpPr>
        <p:grpSpPr>
          <a:xfrm>
            <a:off x="5364087" y="2283052"/>
            <a:ext cx="3544652" cy="1263848"/>
            <a:chOff x="5364087" y="2283052"/>
            <a:chExt cx="3544652" cy="1263848"/>
          </a:xfrm>
        </p:grpSpPr>
        <p:cxnSp>
          <p:nvCxnSpPr>
            <p:cNvPr id="12" name="Conector recto de flecha 11">
              <a:extLst>
                <a:ext uri="{FF2B5EF4-FFF2-40B4-BE49-F238E27FC236}">
                  <a16:creationId xmlns:a16="http://schemas.microsoft.com/office/drawing/2014/main" id="{359C401F-1AE6-4E44-B9D0-559AE6B36A27}"/>
                </a:ext>
              </a:extLst>
            </p:cNvPr>
            <p:cNvCxnSpPr/>
            <p:nvPr/>
          </p:nvCxnSpPr>
          <p:spPr bwMode="auto">
            <a:xfrm>
              <a:off x="7812359" y="2636912"/>
              <a:ext cx="1" cy="6120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grpSp>
          <p:nvGrpSpPr>
            <p:cNvPr id="10" name="Grupo 9">
              <a:extLst>
                <a:ext uri="{FF2B5EF4-FFF2-40B4-BE49-F238E27FC236}">
                  <a16:creationId xmlns:a16="http://schemas.microsoft.com/office/drawing/2014/main" id="{88A03143-D835-498C-B509-2BFC1CE678F1}"/>
                </a:ext>
              </a:extLst>
            </p:cNvPr>
            <p:cNvGrpSpPr/>
            <p:nvPr/>
          </p:nvGrpSpPr>
          <p:grpSpPr>
            <a:xfrm>
              <a:off x="5364087" y="2283052"/>
              <a:ext cx="3544652" cy="1263848"/>
              <a:chOff x="5364087" y="2283052"/>
              <a:chExt cx="3544652" cy="1263848"/>
            </a:xfrm>
          </p:grpSpPr>
          <p:grpSp>
            <p:nvGrpSpPr>
              <p:cNvPr id="22" name="Grupo 21">
                <a:extLst>
                  <a:ext uri="{FF2B5EF4-FFF2-40B4-BE49-F238E27FC236}">
                    <a16:creationId xmlns:a16="http://schemas.microsoft.com/office/drawing/2014/main" id="{7D4894A9-A4B9-4EDE-A1CB-2234F5FEB1BB}"/>
                  </a:ext>
                </a:extLst>
              </p:cNvPr>
              <p:cNvGrpSpPr/>
              <p:nvPr/>
            </p:nvGrpSpPr>
            <p:grpSpPr>
              <a:xfrm>
                <a:off x="5364087" y="2283052"/>
                <a:ext cx="3544652" cy="1130920"/>
                <a:chOff x="5508104" y="2315146"/>
                <a:chExt cx="4259243" cy="1358910"/>
              </a:xfrm>
            </p:grpSpPr>
            <p:grpSp>
              <p:nvGrpSpPr>
                <p:cNvPr id="23" name="Grupo 22">
                  <a:extLst>
                    <a:ext uri="{FF2B5EF4-FFF2-40B4-BE49-F238E27FC236}">
                      <a16:creationId xmlns:a16="http://schemas.microsoft.com/office/drawing/2014/main" id="{0623F42A-6455-4BDB-BF98-C4D142D3BF3B}"/>
                    </a:ext>
                  </a:extLst>
                </p:cNvPr>
                <p:cNvGrpSpPr/>
                <p:nvPr/>
              </p:nvGrpSpPr>
              <p:grpSpPr>
                <a:xfrm>
                  <a:off x="5508104" y="2315146"/>
                  <a:ext cx="4259243" cy="1358910"/>
                  <a:chOff x="789541" y="4047724"/>
                  <a:chExt cx="5149405" cy="1642916"/>
                </a:xfrm>
              </p:grpSpPr>
              <mc:AlternateContent xmlns:mc="http://schemas.openxmlformats.org/markup-compatibility/2006" xmlns:a14="http://schemas.microsoft.com/office/drawing/2010/main">
                <mc:Choice Requires="a14">
                  <p:sp>
                    <p:nvSpPr>
                      <p:cNvPr id="25" name="Rectángulo 24">
                        <a:extLst>
                          <a:ext uri="{FF2B5EF4-FFF2-40B4-BE49-F238E27FC236}">
                            <a16:creationId xmlns:a16="http://schemas.microsoft.com/office/drawing/2014/main" id="{87C5C0B7-857E-48AF-B594-21C07CA8B75D}"/>
                          </a:ext>
                        </a:extLst>
                      </p:cNvPr>
                      <p:cNvSpPr/>
                      <p:nvPr/>
                    </p:nvSpPr>
                    <p:spPr>
                      <a:xfrm>
                        <a:off x="5165822" y="4047724"/>
                        <a:ext cx="773124" cy="4132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400" b="0" i="1" smtClean="0">
                                  <a:latin typeface="Cambria Math" panose="02040503050406030204" pitchFamily="18" charset="0"/>
                                  <a:ea typeface="Cambria Math" panose="02040503050406030204" pitchFamily="18" charset="0"/>
                                </a:rPr>
                                <m:t>𝑌</m:t>
                              </m:r>
                              <m:r>
                                <a:rPr lang="es-ES" sz="1400" i="1">
                                  <a:latin typeface="Cambria Math" panose="02040503050406030204" pitchFamily="18" charset="0"/>
                                  <a:ea typeface="Cambria Math" panose="02040503050406030204" pitchFamily="18" charset="0"/>
                                </a:rPr>
                                <m:t>(</m:t>
                              </m:r>
                              <m:r>
                                <a:rPr lang="es-ES" sz="1400" i="1">
                                  <a:latin typeface="Cambria Math" panose="02040503050406030204" pitchFamily="18" charset="0"/>
                                  <a:ea typeface="Cambria Math" panose="02040503050406030204" pitchFamily="18" charset="0"/>
                                </a:rPr>
                                <m:t>𝑠</m:t>
                              </m:r>
                              <m:r>
                                <a:rPr lang="es-ES" sz="1400" i="1">
                                  <a:latin typeface="Cambria Math" panose="02040503050406030204" pitchFamily="18" charset="0"/>
                                  <a:ea typeface="Cambria Math" panose="02040503050406030204" pitchFamily="18" charset="0"/>
                                </a:rPr>
                                <m:t>)</m:t>
                              </m:r>
                            </m:oMath>
                          </m:oMathPara>
                        </a14:m>
                        <a:endParaRPr lang="es-ES" sz="1400" dirty="0"/>
                      </a:p>
                    </p:txBody>
                  </p:sp>
                </mc:Choice>
                <mc:Fallback xmlns="">
                  <p:sp>
                    <p:nvSpPr>
                      <p:cNvPr id="25" name="Rectángulo 24">
                        <a:extLst>
                          <a:ext uri="{FF2B5EF4-FFF2-40B4-BE49-F238E27FC236}">
                            <a16:creationId xmlns:a16="http://schemas.microsoft.com/office/drawing/2014/main" id="{87C5C0B7-857E-48AF-B594-21C07CA8B75D}"/>
                          </a:ext>
                        </a:extLst>
                      </p:cNvPr>
                      <p:cNvSpPr>
                        <a:spLocks noRot="1" noChangeAspect="1" noMove="1" noResize="1" noEditPoints="1" noAdjustHandles="1" noChangeArrowheads="1" noChangeShapeType="1" noTextEdit="1"/>
                      </p:cNvSpPr>
                      <p:nvPr/>
                    </p:nvSpPr>
                    <p:spPr>
                      <a:xfrm>
                        <a:off x="5165822" y="4047724"/>
                        <a:ext cx="773124" cy="413251"/>
                      </a:xfrm>
                      <a:prstGeom prst="rect">
                        <a:avLst/>
                      </a:prstGeom>
                      <a:blipFill>
                        <a:blip r:embed="rId10"/>
                        <a:stretch>
                          <a:fillRect b="-1956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6" name="Rectángulo 25">
                        <a:extLst>
                          <a:ext uri="{FF2B5EF4-FFF2-40B4-BE49-F238E27FC236}">
                            <a16:creationId xmlns:a16="http://schemas.microsoft.com/office/drawing/2014/main" id="{5686C5F0-3E8C-4BF0-9C60-6E8D5D66AAD7}"/>
                          </a:ext>
                        </a:extLst>
                      </p:cNvPr>
                      <p:cNvSpPr/>
                      <p:nvPr/>
                    </p:nvSpPr>
                    <p:spPr bwMode="auto">
                      <a:xfrm>
                        <a:off x="2490226" y="4224933"/>
                        <a:ext cx="1080120" cy="718930"/>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f>
                                <m:fPr>
                                  <m:ctrlPr>
                                    <a:rPr lang="es-ES" sz="1400" i="1" dirty="0">
                                      <a:latin typeface="Cambria Math" panose="02040503050406030204" pitchFamily="18" charset="0"/>
                                      <a:sym typeface="Wingdings" panose="05000000000000000000" pitchFamily="2" charset="2"/>
                                    </a:rPr>
                                  </m:ctrlPr>
                                </m:fPr>
                                <m:num>
                                  <m:r>
                                    <a:rPr lang="es-ES" sz="1400" i="1" dirty="0">
                                      <a:latin typeface="Cambria Math" panose="02040503050406030204" pitchFamily="18" charset="0"/>
                                      <a:sym typeface="Wingdings" panose="05000000000000000000" pitchFamily="2" charset="2"/>
                                    </a:rPr>
                                    <m:t>𝐾</m:t>
                                  </m:r>
                                  <m:r>
                                    <a:rPr lang="es-ES" sz="1400" i="1" dirty="0">
                                      <a:latin typeface="Cambria Math" panose="02040503050406030204" pitchFamily="18" charset="0"/>
                                      <a:sym typeface="Wingdings" panose="05000000000000000000" pitchFamily="2" charset="2"/>
                                    </a:rPr>
                                    <m:t>1</m:t>
                                  </m:r>
                                </m:num>
                                <m:den>
                                  <m:d>
                                    <m:dPr>
                                      <m:ctrlPr>
                                        <a:rPr lang="es-ES" sz="1400" i="1" dirty="0">
                                          <a:latin typeface="Cambria Math" panose="02040503050406030204" pitchFamily="18" charset="0"/>
                                          <a:sym typeface="Wingdings" panose="05000000000000000000" pitchFamily="2" charset="2"/>
                                        </a:rPr>
                                      </m:ctrlPr>
                                    </m:dPr>
                                    <m:e>
                                      <m:r>
                                        <a:rPr lang="es-ES" sz="1400" i="1" dirty="0">
                                          <a:latin typeface="Cambria Math" panose="02040503050406030204" pitchFamily="18" charset="0"/>
                                          <a:sym typeface="Wingdings" panose="05000000000000000000" pitchFamily="2" charset="2"/>
                                        </a:rPr>
                                        <m:t>𝑠</m:t>
                                      </m:r>
                                      <m:r>
                                        <a:rPr lang="es-ES" sz="1400" i="1" dirty="0">
                                          <a:latin typeface="Cambria Math" panose="02040503050406030204" pitchFamily="18" charset="0"/>
                                          <a:sym typeface="Wingdings" panose="05000000000000000000" pitchFamily="2" charset="2"/>
                                        </a:rPr>
                                        <m:t>+1</m:t>
                                      </m:r>
                                    </m:e>
                                  </m:d>
                                  <m:r>
                                    <a:rPr lang="es-ES" sz="1400" i="1" dirty="0">
                                      <a:latin typeface="Cambria Math" panose="02040503050406030204" pitchFamily="18" charset="0"/>
                                      <a:sym typeface="Wingdings" panose="05000000000000000000" pitchFamily="2" charset="2"/>
                                    </a:rPr>
                                    <m:t>𝑠</m:t>
                                  </m:r>
                                </m:den>
                              </m:f>
                            </m:oMath>
                          </m:oMathPara>
                        </a14:m>
                        <a:endParaRPr kumimoji="0" lang="es-ES" sz="1400" b="0" i="0" u="none" strike="noStrike" cap="none" normalizeH="0" baseline="0" dirty="0">
                          <a:ln>
                            <a:noFill/>
                          </a:ln>
                          <a:solidFill>
                            <a:schemeClr val="tx1"/>
                          </a:solidFill>
                          <a:effectLst/>
                          <a:latin typeface="Times" charset="0"/>
                        </a:endParaRPr>
                      </a:p>
                    </p:txBody>
                  </p:sp>
                </mc:Choice>
                <mc:Fallback xmlns="">
                  <p:sp>
                    <p:nvSpPr>
                      <p:cNvPr id="34" name="Rectángulo 33">
                        <a:extLst>
                          <a:ext uri="{FF2B5EF4-FFF2-40B4-BE49-F238E27FC236}">
                            <a16:creationId xmlns:a16="http://schemas.microsoft.com/office/drawing/2014/main" id="{6ACE2C52-C4EF-4FC6-989D-C131632389CA}"/>
                          </a:ext>
                        </a:extLst>
                      </p:cNvPr>
                      <p:cNvSpPr>
                        <a:spLocks noRot="1" noChangeAspect="1" noMove="1" noResize="1" noEditPoints="1" noAdjustHandles="1" noChangeArrowheads="1" noChangeShapeType="1" noTextEdit="1"/>
                      </p:cNvSpPr>
                      <p:nvPr/>
                    </p:nvSpPr>
                    <p:spPr bwMode="auto">
                      <a:xfrm>
                        <a:off x="2490226" y="4224933"/>
                        <a:ext cx="1080120" cy="718930"/>
                      </a:xfrm>
                      <a:prstGeom prst="rect">
                        <a:avLst/>
                      </a:prstGeom>
                      <a:blipFill>
                        <a:blip r:embed="rId6"/>
                        <a:stretch>
                          <a:fillRect/>
                        </a:stretch>
                      </a:blipFill>
                      <a:ln>
                        <a:headEnd type="none" w="med" len="med"/>
                        <a:tailEnd type="none" w="med" len="med"/>
                      </a:ln>
                    </p:spPr>
                    <p:txBody>
                      <a:bodyPr/>
                      <a:lstStyle/>
                      <a:p>
                        <a:r>
                          <a:rPr lang="es-ES">
                            <a:noFill/>
                          </a:rPr>
                          <a:t> </a:t>
                        </a:r>
                      </a:p>
                    </p:txBody>
                  </p:sp>
                </mc:Fallback>
              </mc:AlternateContent>
              <p:cxnSp>
                <p:nvCxnSpPr>
                  <p:cNvPr id="27" name="Conector recto de flecha 26">
                    <a:extLst>
                      <a:ext uri="{FF2B5EF4-FFF2-40B4-BE49-F238E27FC236}">
                        <a16:creationId xmlns:a16="http://schemas.microsoft.com/office/drawing/2014/main" id="{9FBE1667-8685-4543-B7F3-56245D2482EA}"/>
                      </a:ext>
                    </a:extLst>
                  </p:cNvPr>
                  <p:cNvCxnSpPr>
                    <a:cxnSpLocks/>
                    <a:endCxn id="26" idx="1"/>
                  </p:cNvCxnSpPr>
                  <p:nvPr/>
                </p:nvCxnSpPr>
                <p:spPr bwMode="auto">
                  <a:xfrm>
                    <a:off x="789541" y="4584398"/>
                    <a:ext cx="1700685" cy="1"/>
                  </a:xfrm>
                  <a:prstGeom prst="straightConnector1">
                    <a:avLst/>
                  </a:prstGeom>
                  <a:ln w="22225">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28" name="Conector recto de flecha 27">
                    <a:extLst>
                      <a:ext uri="{FF2B5EF4-FFF2-40B4-BE49-F238E27FC236}">
                        <a16:creationId xmlns:a16="http://schemas.microsoft.com/office/drawing/2014/main" id="{00B805B4-B59B-44B2-8726-AD72A0CB8644}"/>
                      </a:ext>
                    </a:extLst>
                  </p:cNvPr>
                  <p:cNvCxnSpPr>
                    <a:cxnSpLocks/>
                  </p:cNvCxnSpPr>
                  <p:nvPr/>
                </p:nvCxnSpPr>
                <p:spPr bwMode="auto">
                  <a:xfrm>
                    <a:off x="3570346" y="4571109"/>
                    <a:ext cx="2156880" cy="0"/>
                  </a:xfrm>
                  <a:prstGeom prst="straightConnector1">
                    <a:avLst/>
                  </a:prstGeom>
                  <a:ln w="22225">
                    <a:headEnd type="none" w="med" len="med"/>
                    <a:tailEnd type="triangle"/>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29" name="Rectángulo 28">
                        <a:extLst>
                          <a:ext uri="{FF2B5EF4-FFF2-40B4-BE49-F238E27FC236}">
                            <a16:creationId xmlns:a16="http://schemas.microsoft.com/office/drawing/2014/main" id="{A8EA9D80-50C4-4E12-BC3F-11885D7A9012}"/>
                          </a:ext>
                        </a:extLst>
                      </p:cNvPr>
                      <p:cNvSpPr/>
                      <p:nvPr/>
                    </p:nvSpPr>
                    <p:spPr>
                      <a:xfrm>
                        <a:off x="789541" y="4109444"/>
                        <a:ext cx="755779" cy="41325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1400" b="0" i="1" smtClean="0">
                                  <a:latin typeface="Cambria Math" panose="02040503050406030204" pitchFamily="18" charset="0"/>
                                </a:rPr>
                                <m:t>𝑅</m:t>
                              </m:r>
                              <m:d>
                                <m:dPr>
                                  <m:ctrlPr>
                                    <a:rPr lang="es-ES" sz="1400" i="1">
                                      <a:latin typeface="Cambria Math" panose="02040503050406030204" pitchFamily="18" charset="0"/>
                                    </a:rPr>
                                  </m:ctrlPr>
                                </m:dPr>
                                <m:e>
                                  <m:r>
                                    <a:rPr lang="es-ES" sz="1400" i="1">
                                      <a:latin typeface="Cambria Math" panose="02040503050406030204" pitchFamily="18" charset="0"/>
                                    </a:rPr>
                                    <m:t>𝑠</m:t>
                                  </m:r>
                                </m:e>
                              </m:d>
                            </m:oMath>
                          </m:oMathPara>
                        </a14:m>
                        <a:endParaRPr lang="es-ES" sz="1400" dirty="0"/>
                      </a:p>
                    </p:txBody>
                  </p:sp>
                </mc:Choice>
                <mc:Fallback xmlns="">
                  <p:sp>
                    <p:nvSpPr>
                      <p:cNvPr id="29" name="Rectángulo 28">
                        <a:extLst>
                          <a:ext uri="{FF2B5EF4-FFF2-40B4-BE49-F238E27FC236}">
                            <a16:creationId xmlns:a16="http://schemas.microsoft.com/office/drawing/2014/main" id="{A8EA9D80-50C4-4E12-BC3F-11885D7A9012}"/>
                          </a:ext>
                        </a:extLst>
                      </p:cNvPr>
                      <p:cNvSpPr>
                        <a:spLocks noRot="1" noChangeAspect="1" noMove="1" noResize="1" noEditPoints="1" noAdjustHandles="1" noChangeArrowheads="1" noChangeShapeType="1" noTextEdit="1"/>
                      </p:cNvSpPr>
                      <p:nvPr/>
                    </p:nvSpPr>
                    <p:spPr>
                      <a:xfrm>
                        <a:off x="789541" y="4109444"/>
                        <a:ext cx="755779" cy="413251"/>
                      </a:xfrm>
                      <a:prstGeom prst="rect">
                        <a:avLst/>
                      </a:prstGeom>
                      <a:blipFill>
                        <a:blip r:embed="rId11"/>
                        <a:stretch>
                          <a:fillRect/>
                        </a:stretch>
                      </a:blipFill>
                    </p:spPr>
                    <p:txBody>
                      <a:bodyPr/>
                      <a:lstStyle/>
                      <a:p>
                        <a:r>
                          <a:rPr lang="es-ES">
                            <a:noFill/>
                          </a:rPr>
                          <a:t> </a:t>
                        </a:r>
                      </a:p>
                    </p:txBody>
                  </p:sp>
                </mc:Fallback>
              </mc:AlternateContent>
              <p:cxnSp>
                <p:nvCxnSpPr>
                  <p:cNvPr id="44" name="Conector recto de flecha 43">
                    <a:extLst>
                      <a:ext uri="{FF2B5EF4-FFF2-40B4-BE49-F238E27FC236}">
                        <a16:creationId xmlns:a16="http://schemas.microsoft.com/office/drawing/2014/main" id="{1A822BCA-7810-4A0C-88EE-3FF8AB912B3D}"/>
                      </a:ext>
                    </a:extLst>
                  </p:cNvPr>
                  <p:cNvCxnSpPr>
                    <a:cxnSpLocks/>
                  </p:cNvCxnSpPr>
                  <p:nvPr/>
                </p:nvCxnSpPr>
                <p:spPr bwMode="auto">
                  <a:xfrm flipH="1" flipV="1">
                    <a:off x="1486000" y="4754640"/>
                    <a:ext cx="0" cy="936000"/>
                  </a:xfrm>
                  <a:prstGeom prst="straightConnector1">
                    <a:avLst/>
                  </a:prstGeom>
                  <a:ln w="22225">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45" name="Conector recto 44">
                    <a:extLst>
                      <a:ext uri="{FF2B5EF4-FFF2-40B4-BE49-F238E27FC236}">
                        <a16:creationId xmlns:a16="http://schemas.microsoft.com/office/drawing/2014/main" id="{527F7507-C22A-4ECE-8BB4-2957D75CBD84}"/>
                      </a:ext>
                    </a:extLst>
                  </p:cNvPr>
                  <p:cNvCxnSpPr/>
                  <p:nvPr/>
                </p:nvCxnSpPr>
                <p:spPr bwMode="auto">
                  <a:xfrm>
                    <a:off x="5078463" y="4592046"/>
                    <a:ext cx="0" cy="105983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6" name="Conector recto 45">
                    <a:extLst>
                      <a:ext uri="{FF2B5EF4-FFF2-40B4-BE49-F238E27FC236}">
                        <a16:creationId xmlns:a16="http://schemas.microsoft.com/office/drawing/2014/main" id="{321E64A2-BC1E-4FBE-AB73-FA14E7078C8A}"/>
                      </a:ext>
                    </a:extLst>
                  </p:cNvPr>
                  <p:cNvCxnSpPr>
                    <a:cxnSpLocks/>
                  </p:cNvCxnSpPr>
                  <p:nvPr/>
                </p:nvCxnSpPr>
                <p:spPr bwMode="auto">
                  <a:xfrm flipV="1">
                    <a:off x="1480382" y="5661248"/>
                    <a:ext cx="2792025" cy="29392"/>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47" name="Elipse 46">
                    <a:extLst>
                      <a:ext uri="{FF2B5EF4-FFF2-40B4-BE49-F238E27FC236}">
                        <a16:creationId xmlns:a16="http://schemas.microsoft.com/office/drawing/2014/main" id="{BD71008C-75FF-4FF4-8E4C-A1CA4A00CCFE}"/>
                      </a:ext>
                    </a:extLst>
                  </p:cNvPr>
                  <p:cNvSpPr/>
                  <p:nvPr/>
                </p:nvSpPr>
                <p:spPr bwMode="auto">
                  <a:xfrm>
                    <a:off x="1300650" y="4404664"/>
                    <a:ext cx="359465" cy="359465"/>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dirty="0">
                      <a:ln>
                        <a:noFill/>
                      </a:ln>
                      <a:solidFill>
                        <a:schemeClr val="tx1"/>
                      </a:solidFill>
                      <a:effectLst/>
                      <a:latin typeface="Times" charset="0"/>
                    </a:endParaRPr>
                  </a:p>
                </p:txBody>
              </p:sp>
              <p:sp>
                <p:nvSpPr>
                  <p:cNvPr id="48" name="CuadroTexto 47">
                    <a:extLst>
                      <a:ext uri="{FF2B5EF4-FFF2-40B4-BE49-F238E27FC236}">
                        <a16:creationId xmlns:a16="http://schemas.microsoft.com/office/drawing/2014/main" id="{5E9C6F27-2AE1-407C-AAC7-CC73F7E3DCB0}"/>
                      </a:ext>
                    </a:extLst>
                  </p:cNvPr>
                  <p:cNvSpPr txBox="1"/>
                  <p:nvPr/>
                </p:nvSpPr>
                <p:spPr>
                  <a:xfrm>
                    <a:off x="1244613" y="4345163"/>
                    <a:ext cx="589616" cy="413251"/>
                  </a:xfrm>
                  <a:prstGeom prst="rect">
                    <a:avLst/>
                  </a:prstGeom>
                  <a:noFill/>
                </p:spPr>
                <p:txBody>
                  <a:bodyPr wrap="square" rtlCol="0">
                    <a:spAutoFit/>
                  </a:bodyPr>
                  <a:lstStyle/>
                  <a:p>
                    <a:r>
                      <a:rPr lang="es-ES" sz="1400" dirty="0"/>
                      <a:t>-</a:t>
                    </a:r>
                  </a:p>
                </p:txBody>
              </p:sp>
            </p:grpSp>
            <mc:AlternateContent xmlns:mc="http://schemas.openxmlformats.org/markup-compatibility/2006" xmlns:a14="http://schemas.microsoft.com/office/drawing/2010/main">
              <mc:Choice Requires="a14">
                <p:sp>
                  <p:nvSpPr>
                    <p:cNvPr id="24" name="Rectángulo 23">
                      <a:extLst>
                        <a:ext uri="{FF2B5EF4-FFF2-40B4-BE49-F238E27FC236}">
                          <a16:creationId xmlns:a16="http://schemas.microsoft.com/office/drawing/2014/main" id="{5D2AA783-0DAD-4704-B617-6CEECFD35FC2}"/>
                        </a:ext>
                      </a:extLst>
                    </p:cNvPr>
                    <p:cNvSpPr/>
                    <p:nvPr/>
                  </p:nvSpPr>
                  <p:spPr bwMode="auto">
                    <a:xfrm>
                      <a:off x="8091275" y="2826868"/>
                      <a:ext cx="727399" cy="484158"/>
                    </a:xfrm>
                    <a:prstGeom prst="rect">
                      <a:avLst/>
                    </a:prstGeom>
                    <a:solidFill>
                      <a:schemeClr val="bg1"/>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s-ES" sz="1400" b="0" i="1" u="none" strike="noStrike" cap="none" normalizeH="0" baseline="0" smtClean="0">
                                    <a:ln>
                                      <a:noFill/>
                                    </a:ln>
                                    <a:solidFill>
                                      <a:schemeClr val="tx1"/>
                                    </a:solidFill>
                                    <a:effectLst/>
                                    <a:latin typeface="Cambria Math" panose="02040503050406030204" pitchFamily="18" charset="0"/>
                                  </a:rPr>
                                </m:ctrlPr>
                              </m:sSubPr>
                              <m:e>
                                <m:r>
                                  <a:rPr kumimoji="0" lang="es-ES" sz="1400" b="0" i="1" u="none" strike="noStrike" cap="none" normalizeH="0" baseline="0" smtClean="0">
                                    <a:ln>
                                      <a:noFill/>
                                    </a:ln>
                                    <a:solidFill>
                                      <a:schemeClr val="tx1"/>
                                    </a:solidFill>
                                    <a:effectLst/>
                                    <a:latin typeface="Cambria Math" panose="02040503050406030204" pitchFamily="18" charset="0"/>
                                  </a:rPr>
                                  <m:t>𝐾</m:t>
                                </m:r>
                              </m:e>
                              <m:sub>
                                <m:r>
                                  <a:rPr kumimoji="0" lang="es-ES" sz="1400" b="0" i="1" u="none" strike="noStrike" cap="none" normalizeH="0" baseline="0" smtClean="0">
                                    <a:ln>
                                      <a:noFill/>
                                    </a:ln>
                                    <a:solidFill>
                                      <a:schemeClr val="tx1"/>
                                    </a:solidFill>
                                    <a:effectLst/>
                                    <a:latin typeface="Cambria Math" panose="02040503050406030204" pitchFamily="18" charset="0"/>
                                  </a:rPr>
                                  <m:t>2</m:t>
                                </m:r>
                              </m:sub>
                            </m:sSub>
                            <m:r>
                              <a:rPr kumimoji="0" lang="es-ES" sz="1400" b="0" i="1" u="none" strike="noStrike" cap="none" normalizeH="0" baseline="0" smtClean="0">
                                <a:ln>
                                  <a:noFill/>
                                </a:ln>
                                <a:solidFill>
                                  <a:schemeClr val="tx1"/>
                                </a:solidFill>
                                <a:effectLst/>
                                <a:latin typeface="Cambria Math" panose="02040503050406030204" pitchFamily="18" charset="0"/>
                              </a:rPr>
                              <m:t>𝑠</m:t>
                            </m:r>
                          </m:oMath>
                        </m:oMathPara>
                      </a14:m>
                      <a:endParaRPr kumimoji="0" lang="es-ES" sz="1400" b="0" i="0" u="none" strike="noStrike" cap="none" normalizeH="0" baseline="0" dirty="0">
                        <a:ln>
                          <a:noFill/>
                        </a:ln>
                        <a:solidFill>
                          <a:schemeClr val="tx1"/>
                        </a:solidFill>
                        <a:effectLst/>
                        <a:latin typeface="Times" charset="0"/>
                      </a:endParaRPr>
                    </a:p>
                  </p:txBody>
                </p:sp>
              </mc:Choice>
              <mc:Fallback xmlns="">
                <p:sp>
                  <p:nvSpPr>
                    <p:cNvPr id="24" name="Rectángulo 23">
                      <a:extLst>
                        <a:ext uri="{FF2B5EF4-FFF2-40B4-BE49-F238E27FC236}">
                          <a16:creationId xmlns:a16="http://schemas.microsoft.com/office/drawing/2014/main" id="{5D2AA783-0DAD-4704-B617-6CEECFD35FC2}"/>
                        </a:ext>
                      </a:extLst>
                    </p:cNvPr>
                    <p:cNvSpPr>
                      <a:spLocks noRot="1" noChangeAspect="1" noMove="1" noResize="1" noEditPoints="1" noAdjustHandles="1" noChangeArrowheads="1" noChangeShapeType="1" noTextEdit="1"/>
                    </p:cNvSpPr>
                    <p:nvPr/>
                  </p:nvSpPr>
                  <p:spPr bwMode="auto">
                    <a:xfrm>
                      <a:off x="8091275" y="2826868"/>
                      <a:ext cx="727399" cy="484158"/>
                    </a:xfrm>
                    <a:prstGeom prst="rect">
                      <a:avLst/>
                    </a:prstGeom>
                    <a:blipFill>
                      <a:blip r:embed="rId12"/>
                      <a:stretch>
                        <a:fillRect/>
                      </a:stretch>
                    </a:blipFill>
                    <a:ln>
                      <a:headEnd type="none" w="med" len="med"/>
                      <a:tailEnd type="none" w="med" len="med"/>
                    </a:ln>
                  </p:spPr>
                  <p:txBody>
                    <a:bodyPr/>
                    <a:lstStyle/>
                    <a:p>
                      <a:r>
                        <a:rPr lang="es-ES">
                          <a:noFill/>
                        </a:rPr>
                        <a:t> </a:t>
                      </a:r>
                    </a:p>
                  </p:txBody>
                </p:sp>
              </mc:Fallback>
            </mc:AlternateContent>
          </p:grpSp>
          <p:sp>
            <p:nvSpPr>
              <p:cNvPr id="5" name="Elipse 4">
                <a:extLst>
                  <a:ext uri="{FF2B5EF4-FFF2-40B4-BE49-F238E27FC236}">
                    <a16:creationId xmlns:a16="http://schemas.microsoft.com/office/drawing/2014/main" id="{BE272C21-C329-41A0-B772-A7E2A539DD43}"/>
                  </a:ext>
                </a:extLst>
              </p:cNvPr>
              <p:cNvSpPr/>
              <p:nvPr/>
            </p:nvSpPr>
            <p:spPr bwMode="auto">
              <a:xfrm>
                <a:off x="7667165" y="3256511"/>
                <a:ext cx="290389" cy="290389"/>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Times" charset="0"/>
                </a:endParaRPr>
              </a:p>
            </p:txBody>
          </p:sp>
          <p:cxnSp>
            <p:nvCxnSpPr>
              <p:cNvPr id="8" name="Conector recto de flecha 7">
                <a:extLst>
                  <a:ext uri="{FF2B5EF4-FFF2-40B4-BE49-F238E27FC236}">
                    <a16:creationId xmlns:a16="http://schemas.microsoft.com/office/drawing/2014/main" id="{D0CED7EB-E600-46BB-BF45-4C325DD39167}"/>
                  </a:ext>
                </a:extLst>
              </p:cNvPr>
              <p:cNvCxnSpPr>
                <a:endCxn id="5" idx="6"/>
              </p:cNvCxnSpPr>
              <p:nvPr/>
            </p:nvCxnSpPr>
            <p:spPr bwMode="auto">
              <a:xfrm flipH="1">
                <a:off x="7957554" y="3387293"/>
                <a:ext cx="360000"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sp>
            <p:nvSpPr>
              <p:cNvPr id="51" name="CuadroTexto 50">
                <a:extLst>
                  <a:ext uri="{FF2B5EF4-FFF2-40B4-BE49-F238E27FC236}">
                    <a16:creationId xmlns:a16="http://schemas.microsoft.com/office/drawing/2014/main" id="{19648757-3CDE-4B09-9155-E8E637C34FF3}"/>
                  </a:ext>
                </a:extLst>
              </p:cNvPr>
              <p:cNvSpPr txBox="1"/>
              <p:nvPr/>
            </p:nvSpPr>
            <p:spPr>
              <a:xfrm>
                <a:off x="7682839" y="3233404"/>
                <a:ext cx="405869" cy="307777"/>
              </a:xfrm>
              <a:prstGeom prst="rect">
                <a:avLst/>
              </a:prstGeom>
              <a:noFill/>
            </p:spPr>
            <p:txBody>
              <a:bodyPr wrap="square" rtlCol="0">
                <a:spAutoFit/>
              </a:bodyPr>
              <a:lstStyle/>
              <a:p>
                <a:r>
                  <a:rPr lang="es-ES" sz="1400" b="1" dirty="0"/>
                  <a:t>+</a:t>
                </a:r>
              </a:p>
            </p:txBody>
          </p:sp>
        </p:grpSp>
      </p:grpSp>
    </p:spTree>
    <p:extLst>
      <p:ext uri="{BB962C8B-B14F-4D97-AF65-F5344CB8AC3E}">
        <p14:creationId xmlns:p14="http://schemas.microsoft.com/office/powerpoint/2010/main" val="418459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5F7BC9-D98A-4B69-8B28-0271D0B298CA}"/>
              </a:ext>
            </a:extLst>
          </p:cNvPr>
          <p:cNvSpPr/>
          <p:nvPr/>
        </p:nvSpPr>
        <p:spPr>
          <a:xfrm>
            <a:off x="45720" y="762869"/>
            <a:ext cx="9052560" cy="338554"/>
          </a:xfrm>
          <a:prstGeom prst="rect">
            <a:avLst/>
          </a:prstGeom>
        </p:spPr>
        <p:txBody>
          <a:bodyPr wrap="square">
            <a:spAutoFit/>
          </a:bodyPr>
          <a:lstStyle/>
          <a:p>
            <a:r>
              <a:rPr lang="es-ES" sz="1600" b="1" dirty="0"/>
              <a:t>Problema 4. </a:t>
            </a:r>
            <a:r>
              <a:rPr lang="es-ES" sz="1600" dirty="0"/>
              <a:t>Hallar el circuito equivalente de Thévenin entre a y a’</a:t>
            </a:r>
          </a:p>
        </p:txBody>
      </p:sp>
      <p:pic>
        <p:nvPicPr>
          <p:cNvPr id="2" name="Imagen 1">
            <a:extLst>
              <a:ext uri="{FF2B5EF4-FFF2-40B4-BE49-F238E27FC236}">
                <a16:creationId xmlns:a16="http://schemas.microsoft.com/office/drawing/2014/main" id="{7337E416-FDF5-410D-8AA1-1E9278DF3E65}"/>
              </a:ext>
            </a:extLst>
          </p:cNvPr>
          <p:cNvPicPr>
            <a:picLocks noChangeAspect="1"/>
          </p:cNvPicPr>
          <p:nvPr/>
        </p:nvPicPr>
        <p:blipFill>
          <a:blip r:embed="rId2"/>
          <a:stretch>
            <a:fillRect/>
          </a:stretch>
        </p:blipFill>
        <p:spPr>
          <a:xfrm>
            <a:off x="137711" y="1061884"/>
            <a:ext cx="4977214" cy="1900391"/>
          </a:xfrm>
          <a:prstGeom prst="rect">
            <a:avLst/>
          </a:prstGeom>
        </p:spPr>
      </p:pic>
      <p:cxnSp>
        <p:nvCxnSpPr>
          <p:cNvPr id="9" name="Conector recto de flecha 8">
            <a:extLst>
              <a:ext uri="{FF2B5EF4-FFF2-40B4-BE49-F238E27FC236}">
                <a16:creationId xmlns:a16="http://schemas.microsoft.com/office/drawing/2014/main" id="{0E77376D-17A0-40B9-9E96-84C115922DC6}"/>
              </a:ext>
            </a:extLst>
          </p:cNvPr>
          <p:cNvCxnSpPr/>
          <p:nvPr/>
        </p:nvCxnSpPr>
        <p:spPr>
          <a:xfrm flipV="1">
            <a:off x="4048125" y="1466850"/>
            <a:ext cx="0" cy="6191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ector recto de flecha 10">
            <a:extLst>
              <a:ext uri="{FF2B5EF4-FFF2-40B4-BE49-F238E27FC236}">
                <a16:creationId xmlns:a16="http://schemas.microsoft.com/office/drawing/2014/main" id="{226E9033-58D4-4C40-A321-D1E49CC9D74B}"/>
              </a:ext>
            </a:extLst>
          </p:cNvPr>
          <p:cNvCxnSpPr/>
          <p:nvPr/>
        </p:nvCxnSpPr>
        <p:spPr>
          <a:xfrm>
            <a:off x="2066925" y="2343150"/>
            <a:ext cx="0" cy="3524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CuadroTexto 11">
            <a:extLst>
              <a:ext uri="{FF2B5EF4-FFF2-40B4-BE49-F238E27FC236}">
                <a16:creationId xmlns:a16="http://schemas.microsoft.com/office/drawing/2014/main" id="{C954B918-440E-4C85-94C9-2E2C3EB04778}"/>
              </a:ext>
            </a:extLst>
          </p:cNvPr>
          <p:cNvSpPr txBox="1"/>
          <p:nvPr/>
        </p:nvSpPr>
        <p:spPr>
          <a:xfrm>
            <a:off x="2066925" y="2196196"/>
            <a:ext cx="319318" cy="646331"/>
          </a:xfrm>
          <a:prstGeom prst="rect">
            <a:avLst/>
          </a:prstGeom>
          <a:noFill/>
        </p:spPr>
        <p:txBody>
          <a:bodyPr wrap="none" rtlCol="0">
            <a:spAutoFit/>
          </a:bodyPr>
          <a:lstStyle/>
          <a:p>
            <a:r>
              <a:rPr lang="es-ES" dirty="0"/>
              <a:t>+</a:t>
            </a:r>
          </a:p>
          <a:p>
            <a:r>
              <a:rPr lang="es-ES" dirty="0"/>
              <a:t>-</a:t>
            </a:r>
          </a:p>
        </p:txBody>
      </p:sp>
      <p:sp>
        <p:nvSpPr>
          <p:cNvPr id="13" name="CuadroTexto 12">
            <a:extLst>
              <a:ext uri="{FF2B5EF4-FFF2-40B4-BE49-F238E27FC236}">
                <a16:creationId xmlns:a16="http://schemas.microsoft.com/office/drawing/2014/main" id="{42C1A80C-0A2D-4FB1-ADEA-3A865C59B151}"/>
              </a:ext>
            </a:extLst>
          </p:cNvPr>
          <p:cNvSpPr txBox="1"/>
          <p:nvPr/>
        </p:nvSpPr>
        <p:spPr>
          <a:xfrm rot="10800000">
            <a:off x="3976457" y="1374418"/>
            <a:ext cx="319318" cy="646331"/>
          </a:xfrm>
          <a:prstGeom prst="rect">
            <a:avLst/>
          </a:prstGeom>
          <a:noFill/>
        </p:spPr>
        <p:txBody>
          <a:bodyPr wrap="none" rtlCol="0">
            <a:spAutoFit/>
          </a:bodyPr>
          <a:lstStyle/>
          <a:p>
            <a:r>
              <a:rPr lang="es-ES" dirty="0"/>
              <a:t>+</a:t>
            </a:r>
          </a:p>
          <a:p>
            <a:r>
              <a:rPr lang="es-ES" dirty="0"/>
              <a:t>-</a:t>
            </a:r>
          </a:p>
        </p:txBody>
      </p:sp>
      <p:sp>
        <p:nvSpPr>
          <p:cNvPr id="14" name="CuadroTexto 13">
            <a:extLst>
              <a:ext uri="{FF2B5EF4-FFF2-40B4-BE49-F238E27FC236}">
                <a16:creationId xmlns:a16="http://schemas.microsoft.com/office/drawing/2014/main" id="{6564202E-DF26-4475-90BC-EF5B29AFA29A}"/>
              </a:ext>
            </a:extLst>
          </p:cNvPr>
          <p:cNvSpPr txBox="1"/>
          <p:nvPr/>
        </p:nvSpPr>
        <p:spPr>
          <a:xfrm>
            <a:off x="5726096" y="1276809"/>
            <a:ext cx="1380506" cy="923330"/>
          </a:xfrm>
          <a:prstGeom prst="rect">
            <a:avLst/>
          </a:prstGeom>
          <a:noFill/>
        </p:spPr>
        <p:txBody>
          <a:bodyPr wrap="none" rtlCol="0">
            <a:spAutoFit/>
          </a:bodyPr>
          <a:lstStyle/>
          <a:p>
            <a:r>
              <a:rPr lang="es-ES" dirty="0"/>
              <a:t>Thévenin: </a:t>
            </a:r>
          </a:p>
          <a:p>
            <a:pPr marL="285750" indent="-285750">
              <a:buFont typeface="Arial" panose="020B0604020202020204" pitchFamily="34" charset="0"/>
              <a:buChar char="•"/>
            </a:pPr>
            <a:r>
              <a:rPr lang="es-ES" dirty="0" err="1"/>
              <a:t>Vth</a:t>
            </a:r>
            <a:r>
              <a:rPr lang="es-ES" dirty="0"/>
              <a:t>=-V</a:t>
            </a:r>
            <a:r>
              <a:rPr lang="es-ES" baseline="-25000" dirty="0"/>
              <a:t>R1</a:t>
            </a:r>
          </a:p>
          <a:p>
            <a:pPr marL="285750" indent="-285750">
              <a:buFont typeface="Arial" panose="020B0604020202020204" pitchFamily="34" charset="0"/>
              <a:buChar char="•"/>
            </a:pPr>
            <a:r>
              <a:rPr lang="es-ES" dirty="0" err="1"/>
              <a:t>Rth</a:t>
            </a:r>
            <a:endParaRPr lang="es-ES" dirty="0"/>
          </a:p>
        </p:txBody>
      </p:sp>
      <mc:AlternateContent xmlns:mc="http://schemas.openxmlformats.org/markup-compatibility/2006" xmlns:a14="http://schemas.microsoft.com/office/drawing/2010/main">
        <mc:Choice Requires="a14">
          <p:sp>
            <p:nvSpPr>
              <p:cNvPr id="15" name="Rectángulo 14">
                <a:extLst>
                  <a:ext uri="{FF2B5EF4-FFF2-40B4-BE49-F238E27FC236}">
                    <a16:creationId xmlns:a16="http://schemas.microsoft.com/office/drawing/2014/main" id="{05EC7CE4-9502-46F6-8FAE-C8D5AE766F12}"/>
                  </a:ext>
                </a:extLst>
              </p:cNvPr>
              <p:cNvSpPr/>
              <p:nvPr/>
            </p:nvSpPr>
            <p:spPr>
              <a:xfrm>
                <a:off x="312569" y="3066016"/>
                <a:ext cx="2178545" cy="3629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𝑅</m:t>
                          </m:r>
                          <m:r>
                            <a:rPr lang="es-ES" b="0" i="1" dirty="0" smtClean="0">
                              <a:latin typeface="Cambria Math" panose="02040503050406030204" pitchFamily="18" charset="0"/>
                            </a:rPr>
                            <m:t>1</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𝐼</m:t>
                          </m:r>
                        </m:e>
                        <m:sub>
                          <m:r>
                            <a:rPr lang="es-ES" b="0" i="1" dirty="0" smtClean="0">
                              <a:latin typeface="Cambria Math" panose="02040503050406030204" pitchFamily="18" charset="0"/>
                            </a:rPr>
                            <m:t>1</m:t>
                          </m:r>
                        </m:sub>
                      </m:sSub>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1</m:t>
                          </m:r>
                        </m:sub>
                      </m:sSub>
                      <m:r>
                        <a:rPr lang="es-ES" b="0" i="1" dirty="0" smtClean="0">
                          <a:latin typeface="Cambria Math" panose="02040503050406030204" pitchFamily="18" charset="0"/>
                        </a:rPr>
                        <m:t>=</m:t>
                      </m:r>
                      <m:r>
                        <a:rPr lang="es-ES" i="1" dirty="0">
                          <a:latin typeface="Cambria Math" panose="02040503050406030204" pitchFamily="18" charset="0"/>
                        </a:rPr>
                        <m:t>𝑔</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𝑥</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oMath>
                  </m:oMathPara>
                </a14:m>
                <a:endParaRPr lang="es-ES" baseline="-25000" dirty="0"/>
              </a:p>
            </p:txBody>
          </p:sp>
        </mc:Choice>
        <mc:Fallback xmlns="">
          <p:sp>
            <p:nvSpPr>
              <p:cNvPr id="15" name="Rectángulo 14">
                <a:extLst>
                  <a:ext uri="{FF2B5EF4-FFF2-40B4-BE49-F238E27FC236}">
                    <a16:creationId xmlns:a16="http://schemas.microsoft.com/office/drawing/2014/main" id="{05EC7CE4-9502-46F6-8FAE-C8D5AE766F12}"/>
                  </a:ext>
                </a:extLst>
              </p:cNvPr>
              <p:cNvSpPr>
                <a:spLocks noRot="1" noChangeAspect="1" noMove="1" noResize="1" noEditPoints="1" noAdjustHandles="1" noChangeArrowheads="1" noChangeShapeType="1" noTextEdit="1"/>
              </p:cNvSpPr>
              <p:nvPr/>
            </p:nvSpPr>
            <p:spPr>
              <a:xfrm>
                <a:off x="312569" y="3066016"/>
                <a:ext cx="2178545" cy="362984"/>
              </a:xfrm>
              <a:prstGeom prst="rect">
                <a:avLst/>
              </a:prstGeom>
              <a:blipFill>
                <a:blip r:embed="rId3"/>
                <a:stretch>
                  <a:fillRect b="-833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Rectángulo 15">
                <a:extLst>
                  <a:ext uri="{FF2B5EF4-FFF2-40B4-BE49-F238E27FC236}">
                    <a16:creationId xmlns:a16="http://schemas.microsoft.com/office/drawing/2014/main" id="{3DBA3563-1D9C-49DA-A3AA-5C85C9292846}"/>
                  </a:ext>
                </a:extLst>
              </p:cNvPr>
              <p:cNvSpPr/>
              <p:nvPr/>
            </p:nvSpPr>
            <p:spPr>
              <a:xfrm>
                <a:off x="312569" y="3429000"/>
                <a:ext cx="8256940" cy="659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𝑥</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𝑖𝑛</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𝑅</m:t>
                          </m:r>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𝑖𝑛</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𝐼</m:t>
                          </m:r>
                        </m:e>
                        <m:sub>
                          <m:r>
                            <a:rPr lang="es-ES" b="0" i="1" dirty="0" smtClean="0">
                              <a:latin typeface="Cambria Math" panose="02040503050406030204" pitchFamily="18" charset="0"/>
                            </a:rPr>
                            <m:t>1</m:t>
                          </m:r>
                        </m:sub>
                      </m:sSub>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𝑖𝑛</m:t>
                          </m:r>
                        </m:sub>
                      </m:sSub>
                      <m:r>
                        <a:rPr lang="es-ES" b="0" i="1" dirty="0" smtClean="0">
                          <a:latin typeface="Cambria Math" panose="02040503050406030204" pitchFamily="18" charset="0"/>
                        </a:rPr>
                        <m:t>−</m:t>
                      </m:r>
                      <m:r>
                        <a:rPr lang="es-ES" i="1" dirty="0">
                          <a:latin typeface="Cambria Math" panose="02040503050406030204" pitchFamily="18" charset="0"/>
                        </a:rPr>
                        <m:t>𝑔</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𝑥</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𝑥</m:t>
                          </m:r>
                        </m:sub>
                      </m:sSub>
                      <m:d>
                        <m:dPr>
                          <m:ctrlPr>
                            <a:rPr lang="es-ES" b="0" i="1" dirty="0" smtClean="0">
                              <a:latin typeface="Cambria Math" panose="02040503050406030204" pitchFamily="18" charset="0"/>
                            </a:rPr>
                          </m:ctrlPr>
                        </m:dPr>
                        <m:e>
                          <m:r>
                            <a:rPr lang="es-ES" b="0" i="1" dirty="0" smtClean="0">
                              <a:latin typeface="Cambria Math" panose="02040503050406030204" pitchFamily="18" charset="0"/>
                            </a:rPr>
                            <m:t>1+</m:t>
                          </m:r>
                          <m:r>
                            <a:rPr lang="es-ES" b="0" i="1" dirty="0" smtClean="0">
                              <a:latin typeface="Cambria Math" panose="02040503050406030204" pitchFamily="18" charset="0"/>
                            </a:rPr>
                            <m:t>𝑔</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e>
                      </m:d>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𝑖𝑛</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𝑥</m:t>
                          </m:r>
                        </m:sub>
                      </m:sSub>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𝑖𝑛</m:t>
                              </m:r>
                            </m:sub>
                          </m:sSub>
                        </m:num>
                        <m:den>
                          <m:r>
                            <a:rPr lang="es-ES" b="0" i="1" dirty="0" smtClean="0">
                              <a:latin typeface="Cambria Math" panose="02040503050406030204" pitchFamily="18" charset="0"/>
                            </a:rPr>
                            <m:t>1+</m:t>
                          </m:r>
                          <m:r>
                            <a:rPr lang="es-ES" b="0" i="1" dirty="0" smtClean="0">
                              <a:latin typeface="Cambria Math" panose="02040503050406030204" pitchFamily="18" charset="0"/>
                            </a:rPr>
                            <m:t>𝑔</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den>
                      </m:f>
                    </m:oMath>
                  </m:oMathPara>
                </a14:m>
                <a:endParaRPr lang="es-ES" baseline="-25000" dirty="0"/>
              </a:p>
            </p:txBody>
          </p:sp>
        </mc:Choice>
        <mc:Fallback xmlns="">
          <p:sp>
            <p:nvSpPr>
              <p:cNvPr id="16" name="Rectángulo 15">
                <a:extLst>
                  <a:ext uri="{FF2B5EF4-FFF2-40B4-BE49-F238E27FC236}">
                    <a16:creationId xmlns:a16="http://schemas.microsoft.com/office/drawing/2014/main" id="{3DBA3563-1D9C-49DA-A3AA-5C85C9292846}"/>
                  </a:ext>
                </a:extLst>
              </p:cNvPr>
              <p:cNvSpPr>
                <a:spLocks noRot="1" noChangeAspect="1" noMove="1" noResize="1" noEditPoints="1" noAdjustHandles="1" noChangeArrowheads="1" noChangeShapeType="1" noTextEdit="1"/>
              </p:cNvSpPr>
              <p:nvPr/>
            </p:nvSpPr>
            <p:spPr>
              <a:xfrm>
                <a:off x="312569" y="3429000"/>
                <a:ext cx="8256940" cy="659476"/>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Rectángulo 16">
                <a:extLst>
                  <a:ext uri="{FF2B5EF4-FFF2-40B4-BE49-F238E27FC236}">
                    <a16:creationId xmlns:a16="http://schemas.microsoft.com/office/drawing/2014/main" id="{1B5A792B-4447-4629-BD3D-9D37F81875A6}"/>
                  </a:ext>
                </a:extLst>
              </p:cNvPr>
              <p:cNvSpPr/>
              <p:nvPr/>
            </p:nvSpPr>
            <p:spPr>
              <a:xfrm>
                <a:off x="312569" y="4088476"/>
                <a:ext cx="2739724" cy="659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𝑅</m:t>
                          </m:r>
                          <m:r>
                            <a:rPr lang="es-ES" b="0" i="1" dirty="0" smtClean="0">
                              <a:latin typeface="Cambria Math" panose="02040503050406030204" pitchFamily="18" charset="0"/>
                            </a:rPr>
                            <m:t>1</m:t>
                          </m:r>
                        </m:sub>
                      </m:sSub>
                      <m:r>
                        <a:rPr lang="es-ES" b="0" i="1" dirty="0" smtClean="0">
                          <a:latin typeface="Cambria Math" panose="02040503050406030204" pitchFamily="18" charset="0"/>
                        </a:rPr>
                        <m:t>=</m:t>
                      </m:r>
                      <m:r>
                        <a:rPr lang="es-ES" i="1" dirty="0">
                          <a:latin typeface="Cambria Math" panose="02040503050406030204" pitchFamily="18" charset="0"/>
                        </a:rPr>
                        <m:t>𝑔</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𝑥</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r>
                        <a:rPr lang="es-ES" b="0" i="1" dirty="0" smtClean="0">
                          <a:latin typeface="Cambria Math" panose="02040503050406030204" pitchFamily="18" charset="0"/>
                        </a:rPr>
                        <m:t>=</m:t>
                      </m:r>
                      <m:r>
                        <a:rPr lang="es-ES" b="0" i="1" dirty="0" smtClean="0">
                          <a:latin typeface="Cambria Math" panose="02040503050406030204" pitchFamily="18" charset="0"/>
                        </a:rPr>
                        <m:t>𝑔</m:t>
                      </m:r>
                      <m:f>
                        <m:fPr>
                          <m:ctrlPr>
                            <a:rPr lang="es-ES" i="1" dirty="0">
                              <a:latin typeface="Cambria Math" panose="02040503050406030204" pitchFamily="18" charset="0"/>
                            </a:rPr>
                          </m:ctrlPr>
                        </m:fPr>
                        <m:num>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𝑖𝑛</m:t>
                              </m:r>
                            </m:sub>
                          </m:sSub>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1</m:t>
                              </m:r>
                            </m:sub>
                          </m:sSub>
                        </m:num>
                        <m:den>
                          <m:r>
                            <a:rPr lang="es-ES" i="1" dirty="0">
                              <a:latin typeface="Cambria Math" panose="02040503050406030204" pitchFamily="18" charset="0"/>
                            </a:rPr>
                            <m:t>1+</m:t>
                          </m:r>
                          <m:r>
                            <a:rPr lang="es-ES" i="1" dirty="0">
                              <a:latin typeface="Cambria Math" panose="02040503050406030204" pitchFamily="18" charset="0"/>
                            </a:rPr>
                            <m:t>𝑔</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den>
                      </m:f>
                    </m:oMath>
                  </m:oMathPara>
                </a14:m>
                <a:endParaRPr lang="es-ES" baseline="-25000" dirty="0"/>
              </a:p>
            </p:txBody>
          </p:sp>
        </mc:Choice>
        <mc:Fallback xmlns="">
          <p:sp>
            <p:nvSpPr>
              <p:cNvPr id="17" name="Rectángulo 16">
                <a:extLst>
                  <a:ext uri="{FF2B5EF4-FFF2-40B4-BE49-F238E27FC236}">
                    <a16:creationId xmlns:a16="http://schemas.microsoft.com/office/drawing/2014/main" id="{1B5A792B-4447-4629-BD3D-9D37F81875A6}"/>
                  </a:ext>
                </a:extLst>
              </p:cNvPr>
              <p:cNvSpPr>
                <a:spLocks noRot="1" noChangeAspect="1" noMove="1" noResize="1" noEditPoints="1" noAdjustHandles="1" noChangeArrowheads="1" noChangeShapeType="1" noTextEdit="1"/>
              </p:cNvSpPr>
              <p:nvPr/>
            </p:nvSpPr>
            <p:spPr>
              <a:xfrm>
                <a:off x="312569" y="4088476"/>
                <a:ext cx="2739724" cy="659476"/>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Rectángulo 17">
                <a:extLst>
                  <a:ext uri="{FF2B5EF4-FFF2-40B4-BE49-F238E27FC236}">
                    <a16:creationId xmlns:a16="http://schemas.microsoft.com/office/drawing/2014/main" id="{5D90CEF3-7136-44E7-BDE3-B3625626CD9C}"/>
                  </a:ext>
                </a:extLst>
              </p:cNvPr>
              <p:cNvSpPr/>
              <p:nvPr/>
            </p:nvSpPr>
            <p:spPr>
              <a:xfrm>
                <a:off x="3052293" y="4088476"/>
                <a:ext cx="2331407" cy="659476"/>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𝑇𝐻</m:t>
                          </m:r>
                        </m:sub>
                      </m:sSub>
                      <m:r>
                        <a:rPr lang="es-ES" i="1" dirty="0">
                          <a:latin typeface="Cambria Math" panose="02040503050406030204" pitchFamily="18" charset="0"/>
                        </a:rPr>
                        <m:t>=−</m:t>
                      </m:r>
                      <m:r>
                        <a:rPr lang="es-ES" i="1" dirty="0">
                          <a:latin typeface="Cambria Math" panose="02040503050406030204" pitchFamily="18" charset="0"/>
                        </a:rPr>
                        <m:t>𝑔</m:t>
                      </m:r>
                      <m:f>
                        <m:fPr>
                          <m:ctrlPr>
                            <a:rPr lang="es-ES" i="1" dirty="0">
                              <a:latin typeface="Cambria Math" panose="02040503050406030204" pitchFamily="18" charset="0"/>
                            </a:rPr>
                          </m:ctrlPr>
                        </m:fPr>
                        <m:num>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𝑖𝑛</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num>
                        <m:den>
                          <m:r>
                            <a:rPr lang="es-ES" i="1" dirty="0">
                              <a:latin typeface="Cambria Math" panose="02040503050406030204" pitchFamily="18" charset="0"/>
                            </a:rPr>
                            <m:t>1+</m:t>
                          </m:r>
                          <m:r>
                            <a:rPr lang="es-ES" i="1" dirty="0">
                              <a:latin typeface="Cambria Math" panose="02040503050406030204" pitchFamily="18" charset="0"/>
                            </a:rPr>
                            <m:t>𝑔</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den>
                      </m:f>
                    </m:oMath>
                  </m:oMathPara>
                </a14:m>
                <a:endParaRPr lang="es-ES" dirty="0"/>
              </a:p>
            </p:txBody>
          </p:sp>
        </mc:Choice>
        <mc:Fallback xmlns="">
          <p:sp>
            <p:nvSpPr>
              <p:cNvPr id="18" name="Rectángulo 17">
                <a:extLst>
                  <a:ext uri="{FF2B5EF4-FFF2-40B4-BE49-F238E27FC236}">
                    <a16:creationId xmlns:a16="http://schemas.microsoft.com/office/drawing/2014/main" id="{5D90CEF3-7136-44E7-BDE3-B3625626CD9C}"/>
                  </a:ext>
                </a:extLst>
              </p:cNvPr>
              <p:cNvSpPr>
                <a:spLocks noRot="1" noChangeAspect="1" noMove="1" noResize="1" noEditPoints="1" noAdjustHandles="1" noChangeArrowheads="1" noChangeShapeType="1" noTextEdit="1"/>
              </p:cNvSpPr>
              <p:nvPr/>
            </p:nvSpPr>
            <p:spPr>
              <a:xfrm>
                <a:off x="3052293" y="4088476"/>
                <a:ext cx="2331407" cy="659476"/>
              </a:xfrm>
              <a:prstGeom prst="rect">
                <a:avLst/>
              </a:prstGeom>
              <a:blipFill>
                <a:blip r:embed="rId6"/>
                <a:stretch>
                  <a:fillRect/>
                </a:stretch>
              </a:blipFill>
            </p:spPr>
            <p:txBody>
              <a:bodyPr/>
              <a:lstStyle/>
              <a:p>
                <a:r>
                  <a:rPr lang="es-ES">
                    <a:noFill/>
                  </a:rPr>
                  <a:t> </a:t>
                </a:r>
              </a:p>
            </p:txBody>
          </p:sp>
        </mc:Fallback>
      </mc:AlternateContent>
      <p:sp>
        <p:nvSpPr>
          <p:cNvPr id="19" name="CuadroTexto 18">
            <a:extLst>
              <a:ext uri="{FF2B5EF4-FFF2-40B4-BE49-F238E27FC236}">
                <a16:creationId xmlns:a16="http://schemas.microsoft.com/office/drawing/2014/main" id="{4E29B8FA-79E3-40DF-9A60-6B4D6F47E867}"/>
              </a:ext>
            </a:extLst>
          </p:cNvPr>
          <p:cNvSpPr txBox="1"/>
          <p:nvPr/>
        </p:nvSpPr>
        <p:spPr>
          <a:xfrm>
            <a:off x="137711" y="4889742"/>
            <a:ext cx="9089091" cy="307777"/>
          </a:xfrm>
          <a:prstGeom prst="rect">
            <a:avLst/>
          </a:prstGeom>
          <a:noFill/>
        </p:spPr>
        <p:txBody>
          <a:bodyPr wrap="none" rtlCol="0">
            <a:spAutoFit/>
          </a:bodyPr>
          <a:lstStyle/>
          <a:p>
            <a:r>
              <a:rPr lang="es-ES" sz="1400" dirty="0"/>
              <a:t>Para </a:t>
            </a:r>
            <a:r>
              <a:rPr lang="es-ES" sz="1400" dirty="0" err="1"/>
              <a:t>Rth</a:t>
            </a:r>
            <a:r>
              <a:rPr lang="es-ES" sz="1400" dirty="0"/>
              <a:t> no podemos apagar las fuentes y calcular </a:t>
            </a:r>
            <a:r>
              <a:rPr lang="es-ES" sz="1400" dirty="0" err="1"/>
              <a:t>Req</a:t>
            </a:r>
            <a:r>
              <a:rPr lang="es-ES" sz="1400" dirty="0"/>
              <a:t> porque tenemos una fuente dependiente </a:t>
            </a:r>
            <a:r>
              <a:rPr lang="es-ES" sz="1400" dirty="0">
                <a:sym typeface="Wingdings" panose="05000000000000000000" pitchFamily="2" charset="2"/>
              </a:rPr>
              <a:t></a:t>
            </a:r>
            <a:r>
              <a:rPr lang="es-ES" sz="1400" dirty="0" err="1">
                <a:sym typeface="Wingdings" panose="05000000000000000000" pitchFamily="2" charset="2"/>
              </a:rPr>
              <a:t>Rth</a:t>
            </a:r>
            <a:r>
              <a:rPr lang="es-ES" sz="1400" dirty="0">
                <a:sym typeface="Wingdings" panose="05000000000000000000" pitchFamily="2" charset="2"/>
              </a:rPr>
              <a:t>=</a:t>
            </a:r>
            <a:r>
              <a:rPr lang="es-ES" sz="1400" dirty="0" err="1">
                <a:sym typeface="Wingdings" panose="05000000000000000000" pitchFamily="2" charset="2"/>
              </a:rPr>
              <a:t>Voc</a:t>
            </a:r>
            <a:r>
              <a:rPr lang="es-ES" sz="1400" dirty="0">
                <a:sym typeface="Wingdings" panose="05000000000000000000" pitchFamily="2" charset="2"/>
              </a:rPr>
              <a:t>/</a:t>
            </a:r>
            <a:r>
              <a:rPr lang="es-ES" sz="1400" dirty="0" err="1">
                <a:sym typeface="Wingdings" panose="05000000000000000000" pitchFamily="2" charset="2"/>
              </a:rPr>
              <a:t>Isc</a:t>
            </a:r>
            <a:endParaRPr lang="es-ES" sz="1400" dirty="0"/>
          </a:p>
        </p:txBody>
      </p:sp>
      <p:sp>
        <p:nvSpPr>
          <p:cNvPr id="20" name="Marcador de número de diapositiva 1">
            <a:extLst>
              <a:ext uri="{FF2B5EF4-FFF2-40B4-BE49-F238E27FC236}">
                <a16:creationId xmlns:a16="http://schemas.microsoft.com/office/drawing/2014/main" id="{FE500C6E-DE31-485C-8FF5-BD4A31B3B980}"/>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17</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213446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animBg="1"/>
      <p:bldP spid="19"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arcador de número de diapositiva 1">
            <a:extLst>
              <a:ext uri="{FF2B5EF4-FFF2-40B4-BE49-F238E27FC236}">
                <a16:creationId xmlns:a16="http://schemas.microsoft.com/office/drawing/2014/main" id="{CFCEE5AE-97A1-470B-B65D-45E40D2F0B0F}"/>
              </a:ext>
            </a:extLst>
          </p:cNvPr>
          <p:cNvSpPr>
            <a:spLocks noGrp="1"/>
          </p:cNvSpPr>
          <p:nvPr>
            <p:ph type="sldNum" sz="quarter" idx="11"/>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170</a:t>
            </a:fld>
            <a:endParaRPr lang="es-ES_tradnl" altLang="es-ES" sz="1400">
              <a:solidFill>
                <a:schemeClr val="bg1"/>
              </a:solidFill>
              <a:latin typeface="Helvetica" panose="020B0604020202020204" pitchFamily="34" charset="0"/>
            </a:endParaRPr>
          </a:p>
        </p:txBody>
      </p:sp>
      <mc:AlternateContent xmlns:mc="http://schemas.openxmlformats.org/markup-compatibility/2006" xmlns:a14="http://schemas.microsoft.com/office/drawing/2010/main">
        <mc:Choice Requires="a14">
          <p:sp>
            <p:nvSpPr>
              <p:cNvPr id="43" name="CuadroTexto 42">
                <a:extLst>
                  <a:ext uri="{FF2B5EF4-FFF2-40B4-BE49-F238E27FC236}">
                    <a16:creationId xmlns:a16="http://schemas.microsoft.com/office/drawing/2014/main" id="{DB984CAA-678E-4E4B-A8E7-47F9997515D0}"/>
                  </a:ext>
                </a:extLst>
              </p:cNvPr>
              <p:cNvSpPr txBox="1"/>
              <p:nvPr/>
            </p:nvSpPr>
            <p:spPr>
              <a:xfrm>
                <a:off x="942905" y="951215"/>
                <a:ext cx="2752802" cy="6600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ES" sz="1800" i="1" dirty="0">
                              <a:latin typeface="Cambria Math" panose="02040503050406030204" pitchFamily="18" charset="0"/>
                              <a:sym typeface="Wingdings" panose="05000000000000000000" pitchFamily="2" charset="2"/>
                            </a:rPr>
                          </m:ctrlPr>
                        </m:fPr>
                        <m:num>
                          <m:sSub>
                            <m:sSubPr>
                              <m:ctrlPr>
                                <a:rPr lang="es-ES" sz="1800" i="1" dirty="0">
                                  <a:latin typeface="Cambria Math" panose="02040503050406030204" pitchFamily="18" charset="0"/>
                                  <a:sym typeface="Wingdings" panose="05000000000000000000" pitchFamily="2" charset="2"/>
                                </a:rPr>
                              </m:ctrlPr>
                            </m:sSubPr>
                            <m:e>
                              <m:r>
                                <a:rPr lang="es-ES" sz="1800" i="1" dirty="0">
                                  <a:latin typeface="Cambria Math" panose="02040503050406030204" pitchFamily="18" charset="0"/>
                                  <a:sym typeface="Wingdings" panose="05000000000000000000" pitchFamily="2" charset="2"/>
                                </a:rPr>
                                <m:t>𝐾</m:t>
                              </m:r>
                            </m:e>
                            <m:sub>
                              <m:r>
                                <a:rPr lang="es-ES" sz="1800" i="1" dirty="0">
                                  <a:latin typeface="Cambria Math" panose="02040503050406030204" pitchFamily="18" charset="0"/>
                                  <a:sym typeface="Wingdings" panose="05000000000000000000" pitchFamily="2" charset="2"/>
                                </a:rPr>
                                <m:t>1</m:t>
                              </m:r>
                            </m:sub>
                          </m:sSub>
                        </m:num>
                        <m:den>
                          <m:sSup>
                            <m:sSupPr>
                              <m:ctrlPr>
                                <a:rPr lang="es-ES" sz="1800" b="0" i="1" dirty="0" smtClean="0">
                                  <a:latin typeface="Cambria Math" panose="02040503050406030204" pitchFamily="18" charset="0"/>
                                  <a:sym typeface="Wingdings" panose="05000000000000000000" pitchFamily="2" charset="2"/>
                                </a:rPr>
                              </m:ctrlPr>
                            </m:sSupPr>
                            <m:e>
                              <m:r>
                                <a:rPr lang="es-ES" sz="1800" i="1" dirty="0">
                                  <a:latin typeface="Cambria Math" panose="02040503050406030204" pitchFamily="18" charset="0"/>
                                  <a:sym typeface="Wingdings" panose="05000000000000000000" pitchFamily="2" charset="2"/>
                                </a:rPr>
                                <m:t>𝑠</m:t>
                              </m:r>
                            </m:e>
                            <m:sup>
                              <m:r>
                                <a:rPr lang="es-ES" sz="1800" b="0" i="1" dirty="0" smtClean="0">
                                  <a:latin typeface="Cambria Math" panose="02040503050406030204" pitchFamily="18" charset="0"/>
                                  <a:sym typeface="Wingdings" panose="05000000000000000000" pitchFamily="2" charset="2"/>
                                </a:rPr>
                                <m:t>2</m:t>
                              </m:r>
                            </m:sup>
                          </m:sSup>
                          <m:r>
                            <a:rPr lang="es-ES" sz="1800" i="1" dirty="0">
                              <a:latin typeface="Cambria Math" panose="02040503050406030204" pitchFamily="18" charset="0"/>
                              <a:sym typeface="Wingdings" panose="05000000000000000000" pitchFamily="2" charset="2"/>
                            </a:rPr>
                            <m:t>+</m:t>
                          </m:r>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(1+</m:t>
                          </m:r>
                          <m:sSub>
                            <m:sSubPr>
                              <m:ctrlPr>
                                <a:rPr lang="es-ES" sz="1800" i="1" dirty="0">
                                  <a:latin typeface="Cambria Math" panose="02040503050406030204" pitchFamily="18" charset="0"/>
                                  <a:sym typeface="Wingdings" panose="05000000000000000000" pitchFamily="2" charset="2"/>
                                </a:rPr>
                              </m:ctrlPr>
                            </m:sSubPr>
                            <m:e>
                              <m:r>
                                <a:rPr lang="es-ES" sz="1800" i="1" dirty="0">
                                  <a:latin typeface="Cambria Math" panose="02040503050406030204" pitchFamily="18" charset="0"/>
                                  <a:sym typeface="Wingdings" panose="05000000000000000000" pitchFamily="2" charset="2"/>
                                </a:rPr>
                                <m:t>𝐾</m:t>
                              </m:r>
                            </m:e>
                            <m:sub>
                              <m:r>
                                <a:rPr lang="es-ES" sz="1800" i="1" dirty="0">
                                  <a:latin typeface="Cambria Math" panose="02040503050406030204" pitchFamily="18" charset="0"/>
                                  <a:sym typeface="Wingdings" panose="05000000000000000000" pitchFamily="2" charset="2"/>
                                </a:rPr>
                                <m:t>1</m:t>
                              </m:r>
                            </m:sub>
                          </m:sSub>
                          <m:sSub>
                            <m:sSubPr>
                              <m:ctrlPr>
                                <a:rPr lang="es-ES" sz="1800" i="1" dirty="0">
                                  <a:latin typeface="Cambria Math" panose="02040503050406030204" pitchFamily="18" charset="0"/>
                                  <a:sym typeface="Wingdings" panose="05000000000000000000" pitchFamily="2" charset="2"/>
                                </a:rPr>
                              </m:ctrlPr>
                            </m:sSubPr>
                            <m:e>
                              <m:r>
                                <a:rPr lang="es-ES" sz="1800" i="1" dirty="0">
                                  <a:latin typeface="Cambria Math" panose="02040503050406030204" pitchFamily="18" charset="0"/>
                                  <a:sym typeface="Wingdings" panose="05000000000000000000" pitchFamily="2" charset="2"/>
                                </a:rPr>
                                <m:t>𝐾</m:t>
                              </m:r>
                            </m:e>
                            <m:sub>
                              <m:r>
                                <a:rPr lang="es-ES" sz="1800" i="1" dirty="0">
                                  <a:latin typeface="Cambria Math" panose="02040503050406030204" pitchFamily="18" charset="0"/>
                                  <a:sym typeface="Wingdings" panose="05000000000000000000" pitchFamily="2" charset="2"/>
                                </a:rPr>
                                <m:t>2</m:t>
                              </m:r>
                            </m:sub>
                          </m:sSub>
                          <m:r>
                            <a:rPr lang="es-ES" sz="1800" b="0" i="1" dirty="0" smtClean="0">
                              <a:latin typeface="Cambria Math" panose="02040503050406030204" pitchFamily="18" charset="0"/>
                              <a:sym typeface="Wingdings" panose="05000000000000000000" pitchFamily="2" charset="2"/>
                            </a:rPr>
                            <m:t>)</m:t>
                          </m:r>
                          <m:r>
                            <a:rPr lang="es-ES" sz="1800" i="1" dirty="0" smtClean="0">
                              <a:latin typeface="Cambria Math" panose="02040503050406030204" pitchFamily="18" charset="0"/>
                              <a:sym typeface="Wingdings" panose="05000000000000000000" pitchFamily="2" charset="2"/>
                            </a:rPr>
                            <m:t> </m:t>
                          </m:r>
                          <m:r>
                            <a:rPr lang="es-ES" sz="1800" i="1" dirty="0">
                              <a:latin typeface="Cambria Math" panose="02040503050406030204" pitchFamily="18" charset="0"/>
                              <a:sym typeface="Wingdings" panose="05000000000000000000" pitchFamily="2" charset="2"/>
                            </a:rPr>
                            <m:t>+</m:t>
                          </m:r>
                          <m:sSub>
                            <m:sSubPr>
                              <m:ctrlPr>
                                <a:rPr lang="es-ES" sz="1800" i="1" dirty="0">
                                  <a:latin typeface="Cambria Math" panose="02040503050406030204" pitchFamily="18" charset="0"/>
                                  <a:sym typeface="Wingdings" panose="05000000000000000000" pitchFamily="2" charset="2"/>
                                </a:rPr>
                              </m:ctrlPr>
                            </m:sSubPr>
                            <m:e>
                              <m:r>
                                <a:rPr lang="es-ES" sz="1800" i="1" dirty="0">
                                  <a:latin typeface="Cambria Math" panose="02040503050406030204" pitchFamily="18" charset="0"/>
                                  <a:sym typeface="Wingdings" panose="05000000000000000000" pitchFamily="2" charset="2"/>
                                </a:rPr>
                                <m:t>𝐾</m:t>
                              </m:r>
                            </m:e>
                            <m:sub>
                              <m:r>
                                <a:rPr lang="es-ES" sz="1800" i="1" dirty="0">
                                  <a:latin typeface="Cambria Math" panose="02040503050406030204" pitchFamily="18" charset="0"/>
                                  <a:sym typeface="Wingdings" panose="05000000000000000000" pitchFamily="2" charset="2"/>
                                </a:rPr>
                                <m:t>1</m:t>
                              </m:r>
                            </m:sub>
                          </m:sSub>
                        </m:den>
                      </m:f>
                    </m:oMath>
                  </m:oMathPara>
                </a14:m>
                <a:endParaRPr lang="es-ES" sz="1800" dirty="0"/>
              </a:p>
            </p:txBody>
          </p:sp>
        </mc:Choice>
        <mc:Fallback xmlns="">
          <p:sp>
            <p:nvSpPr>
              <p:cNvPr id="43" name="CuadroTexto 42">
                <a:extLst>
                  <a:ext uri="{FF2B5EF4-FFF2-40B4-BE49-F238E27FC236}">
                    <a16:creationId xmlns:a16="http://schemas.microsoft.com/office/drawing/2014/main" id="{DB984CAA-678E-4E4B-A8E7-47F9997515D0}"/>
                  </a:ext>
                </a:extLst>
              </p:cNvPr>
              <p:cNvSpPr txBox="1">
                <a:spLocks noRot="1" noChangeAspect="1" noMove="1" noResize="1" noEditPoints="1" noAdjustHandles="1" noChangeArrowheads="1" noChangeShapeType="1" noTextEdit="1"/>
              </p:cNvSpPr>
              <p:nvPr/>
            </p:nvSpPr>
            <p:spPr>
              <a:xfrm>
                <a:off x="942905" y="951215"/>
                <a:ext cx="2752802" cy="660052"/>
              </a:xfrm>
              <a:prstGeom prst="rect">
                <a:avLst/>
              </a:prstGeom>
              <a:blipFill>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2AF1C443-FC76-41D4-99B9-D5F740AB726C}"/>
                  </a:ext>
                </a:extLst>
              </p:cNvPr>
              <p:cNvSpPr txBox="1"/>
              <p:nvPr/>
            </p:nvSpPr>
            <p:spPr>
              <a:xfrm>
                <a:off x="1016909" y="1762093"/>
                <a:ext cx="7979428" cy="461665"/>
              </a:xfrm>
              <a:prstGeom prst="rect">
                <a:avLst/>
              </a:prstGeom>
              <a:noFill/>
            </p:spPr>
            <p:txBody>
              <a:bodyPr wrap="none" rtlCol="0">
                <a:spAutoFit/>
              </a:bodyPr>
              <a:lstStyle/>
              <a:p>
                <a:r>
                  <a:rPr lang="es-ES" dirty="0"/>
                  <a:t>Raíz doble en s=-10</a:t>
                </a:r>
                <a:r>
                  <a:rPr lang="es-ES" dirty="0">
                    <a:sym typeface="Wingdings" panose="05000000000000000000" pitchFamily="2" charset="2"/>
                  </a:rPr>
                  <a:t>el polinomio característico es: </a:t>
                </a:r>
                <a14:m>
                  <m:oMath xmlns:m="http://schemas.openxmlformats.org/officeDocument/2006/math">
                    <m:sSup>
                      <m:sSupPr>
                        <m:ctrlPr>
                          <a:rPr lang="es-ES" i="1" dirty="0" smtClean="0">
                            <a:latin typeface="Cambria Math" panose="02040503050406030204" pitchFamily="18" charset="0"/>
                            <a:sym typeface="Wingdings" panose="05000000000000000000" pitchFamily="2" charset="2"/>
                          </a:rPr>
                        </m:ctrlPr>
                      </m:sSupPr>
                      <m:e>
                        <m:d>
                          <m:dPr>
                            <m:ctrlPr>
                              <a:rPr lang="es-ES" i="1" dirty="0" smtClean="0">
                                <a:latin typeface="Cambria Math" panose="02040503050406030204" pitchFamily="18" charset="0"/>
                                <a:sym typeface="Wingdings" panose="05000000000000000000" pitchFamily="2" charset="2"/>
                              </a:rPr>
                            </m:ctrlPr>
                          </m:dPr>
                          <m:e>
                            <m:r>
                              <a:rPr lang="es-ES" i="1" dirty="0" smtClean="0">
                                <a:latin typeface="Cambria Math" panose="02040503050406030204" pitchFamily="18" charset="0"/>
                                <a:sym typeface="Wingdings" panose="05000000000000000000" pitchFamily="2" charset="2"/>
                              </a:rPr>
                              <m:t>𝑠</m:t>
                            </m:r>
                            <m:r>
                              <a:rPr lang="es-ES" i="1" dirty="0" smtClean="0">
                                <a:latin typeface="Cambria Math" panose="02040503050406030204" pitchFamily="18" charset="0"/>
                                <a:sym typeface="Wingdings" panose="05000000000000000000" pitchFamily="2" charset="2"/>
                              </a:rPr>
                              <m:t>+10</m:t>
                            </m:r>
                          </m:e>
                        </m:d>
                      </m:e>
                      <m:sup>
                        <m:r>
                          <a:rPr lang="es-ES" i="1" dirty="0" smtClean="0">
                            <a:latin typeface="Cambria Math" panose="02040503050406030204" pitchFamily="18" charset="0"/>
                            <a:sym typeface="Wingdings" panose="05000000000000000000" pitchFamily="2" charset="2"/>
                          </a:rPr>
                          <m:t>2</m:t>
                        </m:r>
                      </m:sup>
                    </m:sSup>
                  </m:oMath>
                </a14:m>
                <a:endParaRPr lang="es-ES" dirty="0"/>
              </a:p>
            </p:txBody>
          </p:sp>
        </mc:Choice>
        <mc:Fallback xmlns="">
          <p:sp>
            <p:nvSpPr>
              <p:cNvPr id="3" name="CuadroTexto 2">
                <a:extLst>
                  <a:ext uri="{FF2B5EF4-FFF2-40B4-BE49-F238E27FC236}">
                    <a16:creationId xmlns:a16="http://schemas.microsoft.com/office/drawing/2014/main" id="{2AF1C443-FC76-41D4-99B9-D5F740AB726C}"/>
                  </a:ext>
                </a:extLst>
              </p:cNvPr>
              <p:cNvSpPr txBox="1">
                <a:spLocks noRot="1" noChangeAspect="1" noMove="1" noResize="1" noEditPoints="1" noAdjustHandles="1" noChangeArrowheads="1" noChangeShapeType="1" noTextEdit="1"/>
              </p:cNvSpPr>
              <p:nvPr/>
            </p:nvSpPr>
            <p:spPr>
              <a:xfrm>
                <a:off x="1016909" y="1762093"/>
                <a:ext cx="7979428" cy="461665"/>
              </a:xfrm>
              <a:prstGeom prst="rect">
                <a:avLst/>
              </a:prstGeom>
              <a:blipFill>
                <a:blip r:embed="rId3"/>
                <a:stretch>
                  <a:fillRect l="-1222" t="-10526" b="-289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4" name="CuadroTexto 23">
                <a:extLst>
                  <a:ext uri="{FF2B5EF4-FFF2-40B4-BE49-F238E27FC236}">
                    <a16:creationId xmlns:a16="http://schemas.microsoft.com/office/drawing/2014/main" id="{9FF76858-7337-41D1-95BB-9FAB68A98D49}"/>
                  </a:ext>
                </a:extLst>
              </p:cNvPr>
              <p:cNvSpPr txBox="1"/>
              <p:nvPr/>
            </p:nvSpPr>
            <p:spPr>
              <a:xfrm>
                <a:off x="467544" y="2493574"/>
                <a:ext cx="322816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sym typeface="Wingdings" panose="05000000000000000000" pitchFamily="2" charset="2"/>
                        </a:rPr>
                        <m:t>=</m:t>
                      </m:r>
                      <m:sSup>
                        <m:sSupPr>
                          <m:ctrlPr>
                            <a:rPr lang="es-ES" i="1" dirty="0">
                              <a:latin typeface="Cambria Math" panose="02040503050406030204" pitchFamily="18" charset="0"/>
                              <a:sym typeface="Wingdings" panose="05000000000000000000" pitchFamily="2" charset="2"/>
                            </a:rPr>
                          </m:ctrlPr>
                        </m:sSupPr>
                        <m:e>
                          <m:r>
                            <a:rPr lang="es-ES" i="1" dirty="0">
                              <a:latin typeface="Cambria Math" panose="02040503050406030204" pitchFamily="18" charset="0"/>
                              <a:sym typeface="Wingdings" panose="05000000000000000000" pitchFamily="2" charset="2"/>
                            </a:rPr>
                            <m:t>𝑠</m:t>
                          </m:r>
                        </m:e>
                        <m:sup>
                          <m:r>
                            <a:rPr lang="es-ES" i="1" dirty="0">
                              <a:latin typeface="Cambria Math" panose="02040503050406030204" pitchFamily="18" charset="0"/>
                              <a:sym typeface="Wingdings" panose="05000000000000000000" pitchFamily="2" charset="2"/>
                            </a:rPr>
                            <m:t>2</m:t>
                          </m:r>
                        </m:sup>
                      </m:sSup>
                      <m:r>
                        <a:rPr lang="es-ES" i="1" dirty="0">
                          <a:latin typeface="Cambria Math" panose="02040503050406030204" pitchFamily="18" charset="0"/>
                          <a:sym typeface="Wingdings" panose="05000000000000000000" pitchFamily="2" charset="2"/>
                        </a:rPr>
                        <m:t>+20</m:t>
                      </m:r>
                      <m:r>
                        <a:rPr lang="es-ES" i="1" dirty="0">
                          <a:latin typeface="Cambria Math" panose="02040503050406030204" pitchFamily="18" charset="0"/>
                          <a:sym typeface="Wingdings" panose="05000000000000000000" pitchFamily="2" charset="2"/>
                        </a:rPr>
                        <m:t>𝑠</m:t>
                      </m:r>
                      <m:r>
                        <a:rPr lang="es-ES" i="1" dirty="0">
                          <a:latin typeface="Cambria Math" panose="02040503050406030204" pitchFamily="18" charset="0"/>
                          <a:sym typeface="Wingdings" panose="05000000000000000000" pitchFamily="2" charset="2"/>
                        </a:rPr>
                        <m:t>+</m:t>
                      </m:r>
                      <m:r>
                        <a:rPr lang="es-ES" b="0" i="0" dirty="0" smtClean="0">
                          <a:latin typeface="Cambria Math" panose="02040503050406030204" pitchFamily="18" charset="0"/>
                          <a:sym typeface="Wingdings" panose="05000000000000000000" pitchFamily="2" charset="2"/>
                        </a:rPr>
                        <m:t>100</m:t>
                      </m:r>
                    </m:oMath>
                  </m:oMathPara>
                </a14:m>
                <a:endParaRPr lang="es-ES" dirty="0"/>
              </a:p>
            </p:txBody>
          </p:sp>
        </mc:Choice>
        <mc:Fallback xmlns="">
          <p:sp>
            <p:nvSpPr>
              <p:cNvPr id="24" name="CuadroTexto 23">
                <a:extLst>
                  <a:ext uri="{FF2B5EF4-FFF2-40B4-BE49-F238E27FC236}">
                    <a16:creationId xmlns:a16="http://schemas.microsoft.com/office/drawing/2014/main" id="{9FF76858-7337-41D1-95BB-9FAB68A98D49}"/>
                  </a:ext>
                </a:extLst>
              </p:cNvPr>
              <p:cNvSpPr txBox="1">
                <a:spLocks noRot="1" noChangeAspect="1" noMove="1" noResize="1" noEditPoints="1" noAdjustHandles="1" noChangeArrowheads="1" noChangeShapeType="1" noTextEdit="1"/>
              </p:cNvSpPr>
              <p:nvPr/>
            </p:nvSpPr>
            <p:spPr>
              <a:xfrm>
                <a:off x="467544" y="2493574"/>
                <a:ext cx="3228164" cy="461665"/>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C93BCA98-1ED4-4DF8-AFED-D7A04921E111}"/>
                  </a:ext>
                </a:extLst>
              </p:cNvPr>
              <p:cNvSpPr txBox="1"/>
              <p:nvPr/>
            </p:nvSpPr>
            <p:spPr>
              <a:xfrm>
                <a:off x="467544" y="2990507"/>
                <a:ext cx="360040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ES" i="1" dirty="0" smtClean="0">
                              <a:latin typeface="Cambria Math" panose="02040503050406030204" pitchFamily="18" charset="0"/>
                              <a:sym typeface="Wingdings" panose="05000000000000000000" pitchFamily="2" charset="2"/>
                            </a:rPr>
                          </m:ctrlPr>
                        </m:sSupPr>
                        <m:e>
                          <m:r>
                            <a:rPr lang="es-ES" i="1" dirty="0">
                              <a:latin typeface="Cambria Math" panose="02040503050406030204" pitchFamily="18" charset="0"/>
                              <a:sym typeface="Wingdings" panose="05000000000000000000" pitchFamily="2" charset="2"/>
                            </a:rPr>
                            <m:t>𝑠</m:t>
                          </m:r>
                        </m:e>
                        <m:sup>
                          <m:r>
                            <a:rPr lang="es-ES" i="1" dirty="0">
                              <a:latin typeface="Cambria Math" panose="02040503050406030204" pitchFamily="18" charset="0"/>
                              <a:sym typeface="Wingdings" panose="05000000000000000000" pitchFamily="2" charset="2"/>
                            </a:rPr>
                            <m:t>2</m:t>
                          </m:r>
                        </m:sup>
                      </m:sSup>
                      <m:r>
                        <a:rPr lang="es-ES" i="1" dirty="0">
                          <a:latin typeface="Cambria Math" panose="02040503050406030204" pitchFamily="18" charset="0"/>
                          <a:sym typeface="Wingdings" panose="05000000000000000000" pitchFamily="2" charset="2"/>
                        </a:rPr>
                        <m:t>+</m:t>
                      </m:r>
                      <m:r>
                        <a:rPr lang="es-ES" b="0" i="1" dirty="0" smtClean="0">
                          <a:latin typeface="Cambria Math" panose="02040503050406030204" pitchFamily="18" charset="0"/>
                          <a:sym typeface="Wingdings" panose="05000000000000000000" pitchFamily="2" charset="2"/>
                        </a:rPr>
                        <m:t>(1+</m:t>
                      </m:r>
                      <m:sSub>
                        <m:sSubPr>
                          <m:ctrlPr>
                            <a:rPr lang="es-ES" b="0" i="1" dirty="0" smtClean="0">
                              <a:latin typeface="Cambria Math" panose="02040503050406030204" pitchFamily="18" charset="0"/>
                              <a:sym typeface="Wingdings" panose="05000000000000000000" pitchFamily="2" charset="2"/>
                            </a:rPr>
                          </m:ctrlPr>
                        </m:sSubPr>
                        <m:e>
                          <m:r>
                            <a:rPr lang="es-ES" b="0" i="1" dirty="0" smtClean="0">
                              <a:latin typeface="Cambria Math" panose="02040503050406030204" pitchFamily="18" charset="0"/>
                              <a:sym typeface="Wingdings" panose="05000000000000000000" pitchFamily="2" charset="2"/>
                            </a:rPr>
                            <m:t>𝐾</m:t>
                          </m:r>
                        </m:e>
                        <m:sub>
                          <m:r>
                            <a:rPr lang="es-ES" b="0" i="1" dirty="0" smtClean="0">
                              <a:latin typeface="Cambria Math" panose="02040503050406030204" pitchFamily="18" charset="0"/>
                              <a:sym typeface="Wingdings" panose="05000000000000000000" pitchFamily="2" charset="2"/>
                            </a:rPr>
                            <m:t>1</m:t>
                          </m:r>
                        </m:sub>
                      </m:sSub>
                      <m:sSub>
                        <m:sSubPr>
                          <m:ctrlPr>
                            <a:rPr lang="es-ES" b="0" i="1" dirty="0" smtClean="0">
                              <a:latin typeface="Cambria Math" panose="02040503050406030204" pitchFamily="18" charset="0"/>
                              <a:sym typeface="Wingdings" panose="05000000000000000000" pitchFamily="2" charset="2"/>
                            </a:rPr>
                          </m:ctrlPr>
                        </m:sSubPr>
                        <m:e>
                          <m:r>
                            <a:rPr lang="es-ES" b="0" i="1" dirty="0" smtClean="0">
                              <a:latin typeface="Cambria Math" panose="02040503050406030204" pitchFamily="18" charset="0"/>
                              <a:sym typeface="Wingdings" panose="05000000000000000000" pitchFamily="2" charset="2"/>
                            </a:rPr>
                            <m:t>𝐾</m:t>
                          </m:r>
                        </m:e>
                        <m:sub>
                          <m:r>
                            <a:rPr lang="es-ES" b="0" i="1" dirty="0" smtClean="0">
                              <a:latin typeface="Cambria Math" panose="02040503050406030204" pitchFamily="18" charset="0"/>
                              <a:sym typeface="Wingdings" panose="05000000000000000000" pitchFamily="2" charset="2"/>
                            </a:rPr>
                            <m:t>2</m:t>
                          </m:r>
                        </m:sub>
                      </m:sSub>
                      <m:r>
                        <a:rPr lang="es-ES" b="0" i="1" dirty="0" smtClean="0">
                          <a:latin typeface="Cambria Math" panose="02040503050406030204" pitchFamily="18" charset="0"/>
                          <a:sym typeface="Wingdings" panose="05000000000000000000" pitchFamily="2" charset="2"/>
                        </a:rPr>
                        <m:t>)</m:t>
                      </m:r>
                      <m:r>
                        <a:rPr lang="es-ES" i="1" dirty="0">
                          <a:latin typeface="Cambria Math" panose="02040503050406030204" pitchFamily="18" charset="0"/>
                          <a:sym typeface="Wingdings" panose="05000000000000000000" pitchFamily="2" charset="2"/>
                        </a:rPr>
                        <m:t>𝑠</m:t>
                      </m:r>
                      <m:r>
                        <a:rPr lang="es-ES" i="1" dirty="0">
                          <a:latin typeface="Cambria Math" panose="02040503050406030204" pitchFamily="18" charset="0"/>
                          <a:sym typeface="Wingdings" panose="05000000000000000000" pitchFamily="2" charset="2"/>
                        </a:rPr>
                        <m:t>+</m:t>
                      </m:r>
                      <m:sSub>
                        <m:sSubPr>
                          <m:ctrlPr>
                            <a:rPr lang="es-ES" b="0" i="1" dirty="0" smtClean="0">
                              <a:latin typeface="Cambria Math" panose="02040503050406030204" pitchFamily="18" charset="0"/>
                              <a:sym typeface="Wingdings" panose="05000000000000000000" pitchFamily="2" charset="2"/>
                            </a:rPr>
                          </m:ctrlPr>
                        </m:sSubPr>
                        <m:e>
                          <m:r>
                            <m:rPr>
                              <m:sty m:val="p"/>
                            </m:rPr>
                            <a:rPr lang="es-ES" b="0" i="0" dirty="0" smtClean="0">
                              <a:latin typeface="Cambria Math" panose="02040503050406030204" pitchFamily="18" charset="0"/>
                              <a:sym typeface="Wingdings" panose="05000000000000000000" pitchFamily="2" charset="2"/>
                            </a:rPr>
                            <m:t>K</m:t>
                          </m:r>
                        </m:e>
                        <m:sub>
                          <m:r>
                            <a:rPr lang="es-ES" b="0" i="0" dirty="0" smtClean="0">
                              <a:latin typeface="Cambria Math" panose="02040503050406030204" pitchFamily="18" charset="0"/>
                              <a:sym typeface="Wingdings" panose="05000000000000000000" pitchFamily="2" charset="2"/>
                            </a:rPr>
                            <m:t>1</m:t>
                          </m:r>
                        </m:sub>
                      </m:sSub>
                    </m:oMath>
                  </m:oMathPara>
                </a14:m>
                <a:endParaRPr lang="es-ES" dirty="0"/>
              </a:p>
            </p:txBody>
          </p:sp>
        </mc:Choice>
        <mc:Fallback xmlns="">
          <p:sp>
            <p:nvSpPr>
              <p:cNvPr id="25" name="CuadroTexto 24">
                <a:extLst>
                  <a:ext uri="{FF2B5EF4-FFF2-40B4-BE49-F238E27FC236}">
                    <a16:creationId xmlns:a16="http://schemas.microsoft.com/office/drawing/2014/main" id="{C93BCA98-1ED4-4DF8-AFED-D7A04921E111}"/>
                  </a:ext>
                </a:extLst>
              </p:cNvPr>
              <p:cNvSpPr txBox="1">
                <a:spLocks noRot="1" noChangeAspect="1" noMove="1" noResize="1" noEditPoints="1" noAdjustHandles="1" noChangeArrowheads="1" noChangeShapeType="1" noTextEdit="1"/>
              </p:cNvSpPr>
              <p:nvPr/>
            </p:nvSpPr>
            <p:spPr>
              <a:xfrm>
                <a:off x="467544" y="2990507"/>
                <a:ext cx="3600400" cy="461665"/>
              </a:xfrm>
              <a:prstGeom prst="rect">
                <a:avLst/>
              </a:prstGeom>
              <a:blipFill>
                <a:blip r:embed="rId5"/>
                <a:stretch>
                  <a:fillRect b="-20000"/>
                </a:stretch>
              </a:blipFill>
            </p:spPr>
            <p:txBody>
              <a:bodyPr/>
              <a:lstStyle/>
              <a:p>
                <a:r>
                  <a:rPr lang="es-ES">
                    <a:noFill/>
                  </a:rPr>
                  <a:t> </a:t>
                </a:r>
              </a:p>
            </p:txBody>
          </p:sp>
        </mc:Fallback>
      </mc:AlternateContent>
      <p:sp>
        <p:nvSpPr>
          <p:cNvPr id="7" name="Cerrar llave 6">
            <a:extLst>
              <a:ext uri="{FF2B5EF4-FFF2-40B4-BE49-F238E27FC236}">
                <a16:creationId xmlns:a16="http://schemas.microsoft.com/office/drawing/2014/main" id="{11E45B4E-63D0-4A11-82C1-A31A15FA56EA}"/>
              </a:ext>
            </a:extLst>
          </p:cNvPr>
          <p:cNvSpPr/>
          <p:nvPr/>
        </p:nvSpPr>
        <p:spPr bwMode="auto">
          <a:xfrm>
            <a:off x="3995936" y="2493574"/>
            <a:ext cx="288032" cy="958598"/>
          </a:xfrm>
          <a:prstGeom prst="rightBrace">
            <a:avLst>
              <a:gd name="adj1" fmla="val 25042"/>
              <a:gd name="adj2" fmla="val 5000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7" name="CuadroTexto 26">
                <a:extLst>
                  <a:ext uri="{FF2B5EF4-FFF2-40B4-BE49-F238E27FC236}">
                    <a16:creationId xmlns:a16="http://schemas.microsoft.com/office/drawing/2014/main" id="{BF686320-7F6B-4433-8AD6-3B6ECA54B794}"/>
                  </a:ext>
                </a:extLst>
              </p:cNvPr>
              <p:cNvSpPr txBox="1"/>
              <p:nvPr/>
            </p:nvSpPr>
            <p:spPr>
              <a:xfrm>
                <a:off x="4079021" y="2528842"/>
                <a:ext cx="360040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b="0" i="1" dirty="0" smtClean="0">
                              <a:latin typeface="Cambria Math" panose="02040503050406030204" pitchFamily="18" charset="0"/>
                              <a:sym typeface="Wingdings" panose="05000000000000000000" pitchFamily="2" charset="2"/>
                            </a:rPr>
                          </m:ctrlPr>
                        </m:sSubPr>
                        <m:e>
                          <m:r>
                            <m:rPr>
                              <m:sty m:val="p"/>
                            </m:rPr>
                            <a:rPr lang="es-ES" b="0" i="0" dirty="0" smtClean="0">
                              <a:latin typeface="Cambria Math" panose="02040503050406030204" pitchFamily="18" charset="0"/>
                              <a:sym typeface="Wingdings" panose="05000000000000000000" pitchFamily="2" charset="2"/>
                            </a:rPr>
                            <m:t>K</m:t>
                          </m:r>
                        </m:e>
                        <m:sub>
                          <m:r>
                            <a:rPr lang="es-ES" b="0" i="0" dirty="0" smtClean="0">
                              <a:latin typeface="Cambria Math" panose="02040503050406030204" pitchFamily="18" charset="0"/>
                              <a:sym typeface="Wingdings" panose="05000000000000000000" pitchFamily="2" charset="2"/>
                            </a:rPr>
                            <m:t>1</m:t>
                          </m:r>
                        </m:sub>
                      </m:sSub>
                      <m:r>
                        <a:rPr lang="es-ES" b="0" i="0" dirty="0" smtClean="0">
                          <a:latin typeface="Cambria Math" panose="02040503050406030204" pitchFamily="18" charset="0"/>
                          <a:sym typeface="Wingdings" panose="05000000000000000000" pitchFamily="2" charset="2"/>
                        </a:rPr>
                        <m:t>=100</m:t>
                      </m:r>
                    </m:oMath>
                  </m:oMathPara>
                </a14:m>
                <a:endParaRPr lang="es-ES" dirty="0"/>
              </a:p>
            </p:txBody>
          </p:sp>
        </mc:Choice>
        <mc:Fallback xmlns="">
          <p:sp>
            <p:nvSpPr>
              <p:cNvPr id="27" name="CuadroTexto 26">
                <a:extLst>
                  <a:ext uri="{FF2B5EF4-FFF2-40B4-BE49-F238E27FC236}">
                    <a16:creationId xmlns:a16="http://schemas.microsoft.com/office/drawing/2014/main" id="{BF686320-7F6B-4433-8AD6-3B6ECA54B794}"/>
                  </a:ext>
                </a:extLst>
              </p:cNvPr>
              <p:cNvSpPr txBox="1">
                <a:spLocks noRot="1" noChangeAspect="1" noMove="1" noResize="1" noEditPoints="1" noAdjustHandles="1" noChangeArrowheads="1" noChangeShapeType="1" noTextEdit="1"/>
              </p:cNvSpPr>
              <p:nvPr/>
            </p:nvSpPr>
            <p:spPr>
              <a:xfrm>
                <a:off x="4079021" y="2528842"/>
                <a:ext cx="3600400" cy="461665"/>
              </a:xfrm>
              <a:prstGeom prst="rect">
                <a:avLst/>
              </a:prstGeom>
              <a:blipFill>
                <a:blip r:embed="rId6"/>
                <a:stretch>
                  <a:fillRect b="-131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8" name="CuadroTexto 27">
                <a:extLst>
                  <a:ext uri="{FF2B5EF4-FFF2-40B4-BE49-F238E27FC236}">
                    <a16:creationId xmlns:a16="http://schemas.microsoft.com/office/drawing/2014/main" id="{31CF8F0A-100D-4C52-98C2-B7D12863E50F}"/>
                  </a:ext>
                </a:extLst>
              </p:cNvPr>
              <p:cNvSpPr txBox="1"/>
              <p:nvPr/>
            </p:nvSpPr>
            <p:spPr>
              <a:xfrm>
                <a:off x="4067944" y="2947438"/>
                <a:ext cx="4896544" cy="84664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b="0" i="1" dirty="0" smtClean="0">
                              <a:latin typeface="Cambria Math" panose="02040503050406030204" pitchFamily="18" charset="0"/>
                              <a:sym typeface="Wingdings" panose="05000000000000000000" pitchFamily="2" charset="2"/>
                            </a:rPr>
                          </m:ctrlPr>
                        </m:sSubPr>
                        <m:e>
                          <m:r>
                            <a:rPr lang="es-ES" b="0" i="0" dirty="0" smtClean="0">
                              <a:latin typeface="Cambria Math" panose="02040503050406030204" pitchFamily="18" charset="0"/>
                              <a:sym typeface="Wingdings" panose="05000000000000000000" pitchFamily="2" charset="2"/>
                            </a:rPr>
                            <m:t>1+</m:t>
                          </m:r>
                          <m:r>
                            <m:rPr>
                              <m:sty m:val="p"/>
                            </m:rPr>
                            <a:rPr lang="es-ES" b="0" i="0" dirty="0" smtClean="0">
                              <a:latin typeface="Cambria Math" panose="02040503050406030204" pitchFamily="18" charset="0"/>
                              <a:sym typeface="Wingdings" panose="05000000000000000000" pitchFamily="2" charset="2"/>
                            </a:rPr>
                            <m:t>K</m:t>
                          </m:r>
                        </m:e>
                        <m:sub>
                          <m:r>
                            <a:rPr lang="es-ES" b="0" i="0" dirty="0" smtClean="0">
                              <a:latin typeface="Cambria Math" panose="02040503050406030204" pitchFamily="18" charset="0"/>
                              <a:sym typeface="Wingdings" panose="05000000000000000000" pitchFamily="2" charset="2"/>
                            </a:rPr>
                            <m:t>1</m:t>
                          </m:r>
                        </m:sub>
                      </m:sSub>
                      <m:sSub>
                        <m:sSubPr>
                          <m:ctrlPr>
                            <a:rPr lang="es-ES" b="0" i="1" dirty="0" smtClean="0">
                              <a:latin typeface="Cambria Math" panose="02040503050406030204" pitchFamily="18" charset="0"/>
                              <a:sym typeface="Wingdings" panose="05000000000000000000" pitchFamily="2" charset="2"/>
                            </a:rPr>
                          </m:ctrlPr>
                        </m:sSubPr>
                        <m:e>
                          <m:r>
                            <m:rPr>
                              <m:sty m:val="p"/>
                            </m:rPr>
                            <a:rPr lang="es-ES" b="0" i="0" dirty="0" smtClean="0">
                              <a:latin typeface="Cambria Math" panose="02040503050406030204" pitchFamily="18" charset="0"/>
                              <a:sym typeface="Wingdings" panose="05000000000000000000" pitchFamily="2" charset="2"/>
                            </a:rPr>
                            <m:t>K</m:t>
                          </m:r>
                        </m:e>
                        <m:sub>
                          <m:r>
                            <a:rPr lang="es-ES" b="0" i="0" dirty="0" smtClean="0">
                              <a:latin typeface="Cambria Math" panose="02040503050406030204" pitchFamily="18" charset="0"/>
                              <a:sym typeface="Wingdings" panose="05000000000000000000" pitchFamily="2" charset="2"/>
                            </a:rPr>
                            <m:t>2</m:t>
                          </m:r>
                        </m:sub>
                      </m:sSub>
                      <m:r>
                        <a:rPr lang="es-ES" b="0" i="0" dirty="0" smtClean="0">
                          <a:latin typeface="Cambria Math" panose="02040503050406030204" pitchFamily="18" charset="0"/>
                          <a:sym typeface="Wingdings" panose="05000000000000000000" pitchFamily="2" charset="2"/>
                        </a:rPr>
                        <m:t>=20→</m:t>
                      </m:r>
                      <m:sSub>
                        <m:sSubPr>
                          <m:ctrlPr>
                            <a:rPr lang="es-ES" b="0" i="1" dirty="0" smtClean="0">
                              <a:latin typeface="Cambria Math" panose="02040503050406030204" pitchFamily="18" charset="0"/>
                              <a:sym typeface="Wingdings" panose="05000000000000000000" pitchFamily="2" charset="2"/>
                            </a:rPr>
                          </m:ctrlPr>
                        </m:sSubPr>
                        <m:e>
                          <m:r>
                            <m:rPr>
                              <m:sty m:val="p"/>
                            </m:rPr>
                            <a:rPr lang="es-ES" b="0" i="0" dirty="0" smtClean="0">
                              <a:latin typeface="Cambria Math" panose="02040503050406030204" pitchFamily="18" charset="0"/>
                              <a:sym typeface="Wingdings" panose="05000000000000000000" pitchFamily="2" charset="2"/>
                            </a:rPr>
                            <m:t>K</m:t>
                          </m:r>
                        </m:e>
                        <m:sub>
                          <m:r>
                            <a:rPr lang="es-ES" b="0" i="0" dirty="0" smtClean="0">
                              <a:latin typeface="Cambria Math" panose="02040503050406030204" pitchFamily="18" charset="0"/>
                              <a:sym typeface="Wingdings" panose="05000000000000000000" pitchFamily="2" charset="2"/>
                            </a:rPr>
                            <m:t>2</m:t>
                          </m:r>
                        </m:sub>
                      </m:sSub>
                      <m:r>
                        <a:rPr lang="es-ES" b="0" i="0" dirty="0" smtClean="0">
                          <a:latin typeface="Cambria Math" panose="02040503050406030204" pitchFamily="18" charset="0"/>
                          <a:sym typeface="Wingdings" panose="05000000000000000000" pitchFamily="2" charset="2"/>
                        </a:rPr>
                        <m:t>=</m:t>
                      </m:r>
                      <m:f>
                        <m:fPr>
                          <m:ctrlPr>
                            <a:rPr lang="es-ES" b="0" i="1" dirty="0" smtClean="0">
                              <a:latin typeface="Cambria Math" panose="02040503050406030204" pitchFamily="18" charset="0"/>
                              <a:sym typeface="Wingdings" panose="05000000000000000000" pitchFamily="2" charset="2"/>
                            </a:rPr>
                          </m:ctrlPr>
                        </m:fPr>
                        <m:num>
                          <m:r>
                            <a:rPr lang="es-ES" b="0" i="0" dirty="0" smtClean="0">
                              <a:latin typeface="Cambria Math" panose="02040503050406030204" pitchFamily="18" charset="0"/>
                              <a:sym typeface="Wingdings" panose="05000000000000000000" pitchFamily="2" charset="2"/>
                            </a:rPr>
                            <m:t>19</m:t>
                          </m:r>
                        </m:num>
                        <m:den>
                          <m:sSub>
                            <m:sSubPr>
                              <m:ctrlPr>
                                <a:rPr lang="es-ES" b="0" i="1" dirty="0" smtClean="0">
                                  <a:latin typeface="Cambria Math" panose="02040503050406030204" pitchFamily="18" charset="0"/>
                                  <a:sym typeface="Wingdings" panose="05000000000000000000" pitchFamily="2" charset="2"/>
                                </a:rPr>
                              </m:ctrlPr>
                            </m:sSubPr>
                            <m:e>
                              <m:r>
                                <m:rPr>
                                  <m:sty m:val="p"/>
                                </m:rPr>
                                <a:rPr lang="es-ES" b="0" i="0" dirty="0" smtClean="0">
                                  <a:latin typeface="Cambria Math" panose="02040503050406030204" pitchFamily="18" charset="0"/>
                                  <a:sym typeface="Wingdings" panose="05000000000000000000" pitchFamily="2" charset="2"/>
                                </a:rPr>
                                <m:t>K</m:t>
                              </m:r>
                            </m:e>
                            <m:sub>
                              <m:r>
                                <a:rPr lang="es-ES" b="0" i="0" dirty="0" smtClean="0">
                                  <a:latin typeface="Cambria Math" panose="02040503050406030204" pitchFamily="18" charset="0"/>
                                  <a:sym typeface="Wingdings" panose="05000000000000000000" pitchFamily="2" charset="2"/>
                                </a:rPr>
                                <m:t>1</m:t>
                              </m:r>
                            </m:sub>
                          </m:sSub>
                        </m:den>
                      </m:f>
                      <m:r>
                        <a:rPr lang="es-ES" b="0" i="0" dirty="0" smtClean="0">
                          <a:latin typeface="Cambria Math" panose="02040503050406030204" pitchFamily="18" charset="0"/>
                          <a:sym typeface="Wingdings" panose="05000000000000000000" pitchFamily="2" charset="2"/>
                        </a:rPr>
                        <m:t>=0,19</m:t>
                      </m:r>
                    </m:oMath>
                  </m:oMathPara>
                </a14:m>
                <a:endParaRPr lang="es-ES" dirty="0"/>
              </a:p>
            </p:txBody>
          </p:sp>
        </mc:Choice>
        <mc:Fallback xmlns="">
          <p:sp>
            <p:nvSpPr>
              <p:cNvPr id="28" name="CuadroTexto 27">
                <a:extLst>
                  <a:ext uri="{FF2B5EF4-FFF2-40B4-BE49-F238E27FC236}">
                    <a16:creationId xmlns:a16="http://schemas.microsoft.com/office/drawing/2014/main" id="{31CF8F0A-100D-4C52-98C2-B7D12863E50F}"/>
                  </a:ext>
                </a:extLst>
              </p:cNvPr>
              <p:cNvSpPr txBox="1">
                <a:spLocks noRot="1" noChangeAspect="1" noMove="1" noResize="1" noEditPoints="1" noAdjustHandles="1" noChangeArrowheads="1" noChangeShapeType="1" noTextEdit="1"/>
              </p:cNvSpPr>
              <p:nvPr/>
            </p:nvSpPr>
            <p:spPr>
              <a:xfrm>
                <a:off x="4067944" y="2947438"/>
                <a:ext cx="4896544" cy="846642"/>
              </a:xfrm>
              <a:prstGeom prst="rect">
                <a:avLst/>
              </a:prstGeom>
              <a:blipFill>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9" name="CuadroTexto 28">
                <a:extLst>
                  <a:ext uri="{FF2B5EF4-FFF2-40B4-BE49-F238E27FC236}">
                    <a16:creationId xmlns:a16="http://schemas.microsoft.com/office/drawing/2014/main" id="{FA8DC3A7-0497-4619-8DD1-F16FB5186B52}"/>
                  </a:ext>
                </a:extLst>
              </p:cNvPr>
              <p:cNvSpPr txBox="1"/>
              <p:nvPr/>
            </p:nvSpPr>
            <p:spPr>
              <a:xfrm>
                <a:off x="467543" y="3839790"/>
                <a:ext cx="3611477" cy="6600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800" b="0" i="1" dirty="0" smtClean="0">
                          <a:latin typeface="Cambria Math" panose="02040503050406030204" pitchFamily="18" charset="0"/>
                          <a:sym typeface="Wingdings" panose="05000000000000000000" pitchFamily="2" charset="2"/>
                        </a:rPr>
                        <m:t>𝐶</m:t>
                      </m:r>
                      <m:d>
                        <m:dPr>
                          <m:ctrlPr>
                            <a:rPr lang="es-ES" sz="1800" b="0" i="1" dirty="0" smtClean="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𝑠</m:t>
                          </m:r>
                        </m:e>
                      </m:d>
                      <m:r>
                        <a:rPr lang="es-ES" sz="1800" b="0" i="1" dirty="0" smtClean="0">
                          <a:latin typeface="Cambria Math" panose="02040503050406030204" pitchFamily="18" charset="0"/>
                          <a:sym typeface="Wingdings" panose="05000000000000000000" pitchFamily="2" charset="2"/>
                        </a:rPr>
                        <m:t>=</m:t>
                      </m:r>
                      <m:f>
                        <m:fPr>
                          <m:ctrlPr>
                            <a:rPr lang="es-ES" sz="1800" i="1" dirty="0">
                              <a:latin typeface="Cambria Math" panose="02040503050406030204" pitchFamily="18" charset="0"/>
                              <a:sym typeface="Wingdings" panose="05000000000000000000" pitchFamily="2" charset="2"/>
                            </a:rPr>
                          </m:ctrlPr>
                        </m:fPr>
                        <m:num>
                          <m:r>
                            <a:rPr lang="es-ES" sz="1800" b="0" i="1" dirty="0" smtClean="0">
                              <a:latin typeface="Cambria Math" panose="02040503050406030204" pitchFamily="18" charset="0"/>
                              <a:sym typeface="Wingdings" panose="05000000000000000000" pitchFamily="2" charset="2"/>
                            </a:rPr>
                            <m:t>100</m:t>
                          </m:r>
                        </m:num>
                        <m:den>
                          <m:sSup>
                            <m:sSupPr>
                              <m:ctrlPr>
                                <a:rPr lang="es-ES" sz="1800" b="0" i="1" dirty="0" smtClean="0">
                                  <a:latin typeface="Cambria Math" panose="02040503050406030204" pitchFamily="18" charset="0"/>
                                  <a:sym typeface="Wingdings" panose="05000000000000000000" pitchFamily="2" charset="2"/>
                                </a:rPr>
                              </m:ctrlPr>
                            </m:sSupPr>
                            <m:e>
                              <m:d>
                                <m:dPr>
                                  <m:ctrlPr>
                                    <a:rPr lang="es-ES" sz="1800" b="0" i="1" dirty="0" smtClean="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+10</m:t>
                                  </m:r>
                                </m:e>
                              </m:d>
                            </m:e>
                            <m:sup>
                              <m:r>
                                <a:rPr lang="es-ES" sz="1800" b="0" i="1" dirty="0" smtClean="0">
                                  <a:latin typeface="Cambria Math" panose="02040503050406030204" pitchFamily="18" charset="0"/>
                                  <a:sym typeface="Wingdings" panose="05000000000000000000" pitchFamily="2" charset="2"/>
                                </a:rPr>
                                <m:t>2</m:t>
                              </m:r>
                            </m:sup>
                          </m:sSup>
                        </m:den>
                      </m:f>
                    </m:oMath>
                  </m:oMathPara>
                </a14:m>
                <a:endParaRPr lang="es-ES" sz="1800" dirty="0"/>
              </a:p>
            </p:txBody>
          </p:sp>
        </mc:Choice>
        <mc:Fallback xmlns="">
          <p:sp>
            <p:nvSpPr>
              <p:cNvPr id="29" name="CuadroTexto 28">
                <a:extLst>
                  <a:ext uri="{FF2B5EF4-FFF2-40B4-BE49-F238E27FC236}">
                    <a16:creationId xmlns:a16="http://schemas.microsoft.com/office/drawing/2014/main" id="{FA8DC3A7-0497-4619-8DD1-F16FB5186B52}"/>
                  </a:ext>
                </a:extLst>
              </p:cNvPr>
              <p:cNvSpPr txBox="1">
                <a:spLocks noRot="1" noChangeAspect="1" noMove="1" noResize="1" noEditPoints="1" noAdjustHandles="1" noChangeArrowheads="1" noChangeShapeType="1" noTextEdit="1"/>
              </p:cNvSpPr>
              <p:nvPr/>
            </p:nvSpPr>
            <p:spPr>
              <a:xfrm>
                <a:off x="467543" y="3839790"/>
                <a:ext cx="3611477" cy="660052"/>
              </a:xfrm>
              <a:prstGeom prst="rect">
                <a:avLst/>
              </a:prstGeom>
              <a:blipFill>
                <a:blip r:embed="rId8"/>
                <a:stretch>
                  <a:fillRect/>
                </a:stretch>
              </a:blipFill>
            </p:spPr>
            <p:txBody>
              <a:bodyPr/>
              <a:lstStyle/>
              <a:p>
                <a:r>
                  <a:rPr lang="es-ES">
                    <a:noFill/>
                  </a:rPr>
                  <a:t> </a:t>
                </a:r>
              </a:p>
            </p:txBody>
          </p:sp>
        </mc:Fallback>
      </mc:AlternateContent>
      <p:sp>
        <p:nvSpPr>
          <p:cNvPr id="44" name="CuadroTexto 43">
            <a:extLst>
              <a:ext uri="{FF2B5EF4-FFF2-40B4-BE49-F238E27FC236}">
                <a16:creationId xmlns:a16="http://schemas.microsoft.com/office/drawing/2014/main" id="{4C46F5D5-24EC-428F-AE12-44F7B29C16B8}"/>
              </a:ext>
            </a:extLst>
          </p:cNvPr>
          <p:cNvSpPr txBox="1"/>
          <p:nvPr/>
        </p:nvSpPr>
        <p:spPr>
          <a:xfrm>
            <a:off x="588040" y="4499842"/>
            <a:ext cx="7656368" cy="461665"/>
          </a:xfrm>
          <a:prstGeom prst="rect">
            <a:avLst/>
          </a:prstGeom>
          <a:noFill/>
        </p:spPr>
        <p:txBody>
          <a:bodyPr wrap="square">
            <a:spAutoFit/>
          </a:bodyPr>
          <a:lstStyle/>
          <a:p>
            <a:pPr algn="l"/>
            <a:r>
              <a:rPr lang="es-ES" sz="2400" b="0" i="0" u="none" strike="noStrike" baseline="0" dirty="0">
                <a:latin typeface="+mj-lt"/>
              </a:rPr>
              <a:t>c) Calcúlese y(t) para una entrada escalón</a:t>
            </a:r>
            <a:endParaRPr lang="es-ES_tradnl" altLang="es-ES" sz="2800" dirty="0">
              <a:latin typeface="+mj-lt"/>
            </a:endParaRPr>
          </a:p>
        </p:txBody>
      </p:sp>
      <mc:AlternateContent xmlns:mc="http://schemas.openxmlformats.org/markup-compatibility/2006" xmlns:a14="http://schemas.microsoft.com/office/drawing/2010/main">
        <mc:Choice Requires="a14">
          <p:sp>
            <p:nvSpPr>
              <p:cNvPr id="45" name="CuadroTexto 44">
                <a:extLst>
                  <a:ext uri="{FF2B5EF4-FFF2-40B4-BE49-F238E27FC236}">
                    <a16:creationId xmlns:a16="http://schemas.microsoft.com/office/drawing/2014/main" id="{6DC6FB49-603F-4BE4-A431-5CFD76AC8F98}"/>
                  </a:ext>
                </a:extLst>
              </p:cNvPr>
              <p:cNvSpPr txBox="1"/>
              <p:nvPr/>
            </p:nvSpPr>
            <p:spPr>
              <a:xfrm>
                <a:off x="398440" y="5026515"/>
                <a:ext cx="7845968" cy="6519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800" b="0" i="1" dirty="0" smtClean="0">
                          <a:latin typeface="Cambria Math" panose="02040503050406030204" pitchFamily="18" charset="0"/>
                          <a:sym typeface="Wingdings" panose="05000000000000000000" pitchFamily="2" charset="2"/>
                        </a:rPr>
                        <m:t>𝑌</m:t>
                      </m:r>
                      <m:d>
                        <m:dPr>
                          <m:ctrlPr>
                            <a:rPr lang="es-ES" sz="1800" b="0" i="1" dirty="0" smtClean="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𝑠</m:t>
                          </m:r>
                        </m:e>
                      </m:d>
                      <m:r>
                        <a:rPr lang="es-ES" sz="1800" b="0" i="1" dirty="0" smtClean="0">
                          <a:latin typeface="Cambria Math" panose="02040503050406030204" pitchFamily="18" charset="0"/>
                          <a:sym typeface="Wingdings" panose="05000000000000000000" pitchFamily="2" charset="2"/>
                        </a:rPr>
                        <m:t>=</m:t>
                      </m:r>
                      <m:f>
                        <m:fPr>
                          <m:ctrlPr>
                            <a:rPr lang="es-ES" sz="1800" i="1" dirty="0">
                              <a:latin typeface="Cambria Math" panose="02040503050406030204" pitchFamily="18" charset="0"/>
                              <a:sym typeface="Wingdings" panose="05000000000000000000" pitchFamily="2" charset="2"/>
                            </a:rPr>
                          </m:ctrlPr>
                        </m:fPr>
                        <m:num>
                          <m:r>
                            <a:rPr lang="es-ES" sz="1800" b="0" i="1" dirty="0" smtClean="0">
                              <a:latin typeface="Cambria Math" panose="02040503050406030204" pitchFamily="18" charset="0"/>
                              <a:sym typeface="Wingdings" panose="05000000000000000000" pitchFamily="2" charset="2"/>
                            </a:rPr>
                            <m:t>100</m:t>
                          </m:r>
                        </m:num>
                        <m:den>
                          <m:sSup>
                            <m:sSupPr>
                              <m:ctrlPr>
                                <a:rPr lang="es-ES" sz="1800" b="0" i="1" dirty="0" smtClean="0">
                                  <a:latin typeface="Cambria Math" panose="02040503050406030204" pitchFamily="18" charset="0"/>
                                  <a:sym typeface="Wingdings" panose="05000000000000000000" pitchFamily="2" charset="2"/>
                                </a:rPr>
                              </m:ctrlPr>
                            </m:sSupPr>
                            <m:e>
                              <m:d>
                                <m:dPr>
                                  <m:ctrlPr>
                                    <a:rPr lang="es-ES" sz="1800" b="0" i="1" dirty="0" smtClean="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+10</m:t>
                                  </m:r>
                                </m:e>
                              </m:d>
                            </m:e>
                            <m:sup>
                              <m:r>
                                <a:rPr lang="es-ES" sz="1800" b="0" i="1" dirty="0" smtClean="0">
                                  <a:latin typeface="Cambria Math" panose="02040503050406030204" pitchFamily="18" charset="0"/>
                                  <a:sym typeface="Wingdings" panose="05000000000000000000" pitchFamily="2" charset="2"/>
                                </a:rPr>
                                <m:t>2</m:t>
                              </m:r>
                            </m:sup>
                          </m:sSup>
                          <m:r>
                            <a:rPr lang="es-ES" sz="1800" b="0" i="1" dirty="0" smtClean="0">
                              <a:latin typeface="Cambria Math" panose="02040503050406030204" pitchFamily="18" charset="0"/>
                              <a:sym typeface="Wingdings" panose="05000000000000000000" pitchFamily="2" charset="2"/>
                            </a:rPr>
                            <m:t>𝑠</m:t>
                          </m:r>
                        </m:den>
                      </m:f>
                      <m:r>
                        <a:rPr lang="es-ES" sz="1800" b="0" i="1" dirty="0" smtClean="0">
                          <a:latin typeface="Cambria Math" panose="02040503050406030204" pitchFamily="18" charset="0"/>
                          <a:sym typeface="Wingdings" panose="05000000000000000000" pitchFamily="2" charset="2"/>
                        </a:rPr>
                        <m:t>=</m:t>
                      </m:r>
                      <m:f>
                        <m:fPr>
                          <m:ctrlPr>
                            <a:rPr lang="es-ES" sz="1800" b="0" i="1" dirty="0" smtClean="0">
                              <a:latin typeface="Cambria Math" panose="02040503050406030204" pitchFamily="18" charset="0"/>
                              <a:sym typeface="Wingdings" panose="05000000000000000000" pitchFamily="2" charset="2"/>
                            </a:rPr>
                          </m:ctrlPr>
                        </m:fPr>
                        <m:num>
                          <m:sSub>
                            <m:sSubPr>
                              <m:ctrlPr>
                                <a:rPr lang="es-ES" sz="1800" b="0" i="1" dirty="0" smtClean="0">
                                  <a:latin typeface="Cambria Math" panose="02040503050406030204" pitchFamily="18" charset="0"/>
                                  <a:sym typeface="Wingdings" panose="05000000000000000000" pitchFamily="2" charset="2"/>
                                </a:rPr>
                              </m:ctrlPr>
                            </m:sSubPr>
                            <m:e>
                              <m:r>
                                <a:rPr lang="es-ES" sz="1800" b="0" i="1" dirty="0" smtClean="0">
                                  <a:latin typeface="Cambria Math" panose="02040503050406030204" pitchFamily="18" charset="0"/>
                                  <a:sym typeface="Wingdings" panose="05000000000000000000" pitchFamily="2" charset="2"/>
                                </a:rPr>
                                <m:t>𝑎</m:t>
                              </m:r>
                            </m:e>
                            <m:sub>
                              <m:r>
                                <a:rPr lang="es-ES" sz="1800" b="0" i="1" dirty="0" smtClean="0">
                                  <a:latin typeface="Cambria Math" panose="02040503050406030204" pitchFamily="18" charset="0"/>
                                  <a:sym typeface="Wingdings" panose="05000000000000000000" pitchFamily="2" charset="2"/>
                                </a:rPr>
                                <m:t>1</m:t>
                              </m:r>
                            </m:sub>
                          </m:sSub>
                        </m:num>
                        <m:den>
                          <m:sSup>
                            <m:sSupPr>
                              <m:ctrlPr>
                                <a:rPr lang="es-ES" sz="1800" b="0" i="1" dirty="0" smtClean="0">
                                  <a:latin typeface="Cambria Math" panose="02040503050406030204" pitchFamily="18" charset="0"/>
                                  <a:sym typeface="Wingdings" panose="05000000000000000000" pitchFamily="2" charset="2"/>
                                </a:rPr>
                              </m:ctrlPr>
                            </m:sSupPr>
                            <m:e>
                              <m:d>
                                <m:dPr>
                                  <m:ctrlPr>
                                    <a:rPr lang="es-ES" sz="1800" b="0" i="1" dirty="0" smtClean="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+10</m:t>
                                  </m:r>
                                </m:e>
                              </m:d>
                            </m:e>
                            <m:sup>
                              <m:r>
                                <a:rPr lang="es-ES" sz="1800" b="0" i="1" dirty="0" smtClean="0">
                                  <a:latin typeface="Cambria Math" panose="02040503050406030204" pitchFamily="18" charset="0"/>
                                  <a:sym typeface="Wingdings" panose="05000000000000000000" pitchFamily="2" charset="2"/>
                                </a:rPr>
                                <m:t>2</m:t>
                              </m:r>
                            </m:sup>
                          </m:sSup>
                        </m:den>
                      </m:f>
                      <m:r>
                        <a:rPr lang="es-ES" sz="1800" b="0" i="1" dirty="0" smtClean="0">
                          <a:latin typeface="Cambria Math" panose="02040503050406030204" pitchFamily="18" charset="0"/>
                          <a:sym typeface="Wingdings" panose="05000000000000000000" pitchFamily="2" charset="2"/>
                        </a:rPr>
                        <m:t>+</m:t>
                      </m:r>
                      <m:f>
                        <m:fPr>
                          <m:ctrlPr>
                            <a:rPr lang="es-ES" sz="1800" i="1" dirty="0">
                              <a:latin typeface="Cambria Math" panose="02040503050406030204" pitchFamily="18" charset="0"/>
                              <a:sym typeface="Wingdings" panose="05000000000000000000" pitchFamily="2" charset="2"/>
                            </a:rPr>
                          </m:ctrlPr>
                        </m:fPr>
                        <m:num>
                          <m:sSub>
                            <m:sSubPr>
                              <m:ctrlPr>
                                <a:rPr lang="es-ES" sz="1800" i="1" dirty="0">
                                  <a:latin typeface="Cambria Math" panose="02040503050406030204" pitchFamily="18" charset="0"/>
                                  <a:sym typeface="Wingdings" panose="05000000000000000000" pitchFamily="2" charset="2"/>
                                </a:rPr>
                              </m:ctrlPr>
                            </m:sSubPr>
                            <m:e>
                              <m:r>
                                <a:rPr lang="es-ES" sz="1800" i="1" dirty="0">
                                  <a:latin typeface="Cambria Math" panose="02040503050406030204" pitchFamily="18" charset="0"/>
                                  <a:sym typeface="Wingdings" panose="05000000000000000000" pitchFamily="2" charset="2"/>
                                </a:rPr>
                                <m:t>𝑎</m:t>
                              </m:r>
                            </m:e>
                            <m:sub>
                              <m:r>
                                <a:rPr lang="es-ES" sz="1800" i="1" dirty="0">
                                  <a:latin typeface="Cambria Math" panose="02040503050406030204" pitchFamily="18" charset="0"/>
                                  <a:sym typeface="Wingdings" panose="05000000000000000000" pitchFamily="2" charset="2"/>
                                </a:rPr>
                                <m:t>1</m:t>
                              </m:r>
                            </m:sub>
                          </m:sSub>
                        </m:num>
                        <m:den>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+10</m:t>
                          </m:r>
                        </m:den>
                      </m:f>
                      <m:r>
                        <a:rPr lang="es-ES" sz="1800" b="0" i="1" dirty="0" smtClean="0">
                          <a:latin typeface="Cambria Math" panose="02040503050406030204" pitchFamily="18" charset="0"/>
                          <a:sym typeface="Wingdings" panose="05000000000000000000" pitchFamily="2" charset="2"/>
                        </a:rPr>
                        <m:t>+</m:t>
                      </m:r>
                      <m:f>
                        <m:fPr>
                          <m:ctrlPr>
                            <a:rPr lang="es-ES" sz="1800" b="0" i="1" dirty="0" smtClean="0">
                              <a:latin typeface="Cambria Math" panose="02040503050406030204" pitchFamily="18" charset="0"/>
                              <a:sym typeface="Wingdings" panose="05000000000000000000" pitchFamily="2" charset="2"/>
                            </a:rPr>
                          </m:ctrlPr>
                        </m:fPr>
                        <m:num>
                          <m:sSub>
                            <m:sSubPr>
                              <m:ctrlPr>
                                <a:rPr lang="es-ES" sz="1800" b="0" i="1" dirty="0" smtClean="0">
                                  <a:latin typeface="Cambria Math" panose="02040503050406030204" pitchFamily="18" charset="0"/>
                                  <a:sym typeface="Wingdings" panose="05000000000000000000" pitchFamily="2" charset="2"/>
                                </a:rPr>
                              </m:ctrlPr>
                            </m:sSubPr>
                            <m:e>
                              <m:r>
                                <a:rPr lang="es-ES" sz="1800" b="0" i="1" dirty="0" smtClean="0">
                                  <a:latin typeface="Cambria Math" panose="02040503050406030204" pitchFamily="18" charset="0"/>
                                  <a:sym typeface="Wingdings" panose="05000000000000000000" pitchFamily="2" charset="2"/>
                                </a:rPr>
                                <m:t>𝑎</m:t>
                              </m:r>
                            </m:e>
                            <m:sub>
                              <m:r>
                                <a:rPr lang="es-ES" sz="1800" b="0" i="1" dirty="0" smtClean="0">
                                  <a:latin typeface="Cambria Math" panose="02040503050406030204" pitchFamily="18" charset="0"/>
                                  <a:sym typeface="Wingdings" panose="05000000000000000000" pitchFamily="2" charset="2"/>
                                </a:rPr>
                                <m:t>3</m:t>
                              </m:r>
                            </m:sub>
                          </m:sSub>
                        </m:num>
                        <m:den>
                          <m:r>
                            <a:rPr lang="es-ES" sz="1800" b="0" i="1" dirty="0" smtClean="0">
                              <a:latin typeface="Cambria Math" panose="02040503050406030204" pitchFamily="18" charset="0"/>
                              <a:sym typeface="Wingdings" panose="05000000000000000000" pitchFamily="2" charset="2"/>
                            </a:rPr>
                            <m:t>𝑠</m:t>
                          </m:r>
                        </m:den>
                      </m:f>
                    </m:oMath>
                  </m:oMathPara>
                </a14:m>
                <a:endParaRPr lang="es-ES" sz="1800" dirty="0"/>
              </a:p>
            </p:txBody>
          </p:sp>
        </mc:Choice>
        <mc:Fallback xmlns="">
          <p:sp>
            <p:nvSpPr>
              <p:cNvPr id="45" name="CuadroTexto 44">
                <a:extLst>
                  <a:ext uri="{FF2B5EF4-FFF2-40B4-BE49-F238E27FC236}">
                    <a16:creationId xmlns:a16="http://schemas.microsoft.com/office/drawing/2014/main" id="{6DC6FB49-603F-4BE4-A431-5CFD76AC8F98}"/>
                  </a:ext>
                </a:extLst>
              </p:cNvPr>
              <p:cNvSpPr txBox="1">
                <a:spLocks noRot="1" noChangeAspect="1" noMove="1" noResize="1" noEditPoints="1" noAdjustHandles="1" noChangeArrowheads="1" noChangeShapeType="1" noTextEdit="1"/>
              </p:cNvSpPr>
              <p:nvPr/>
            </p:nvSpPr>
            <p:spPr>
              <a:xfrm>
                <a:off x="398440" y="5026515"/>
                <a:ext cx="7845968" cy="651973"/>
              </a:xfrm>
              <a:prstGeom prst="rect">
                <a:avLst/>
              </a:prstGeom>
              <a:blipFill>
                <a:blip r:embed="rId9"/>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40575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7" grpId="0" animBg="1"/>
      <p:bldP spid="27" grpId="0"/>
      <p:bldP spid="28" grpId="0"/>
      <p:bldP spid="29" grpId="0"/>
      <p:bldP spid="44" grpId="0"/>
      <p:bldP spid="45"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arcador de número de diapositiva 1">
            <a:extLst>
              <a:ext uri="{FF2B5EF4-FFF2-40B4-BE49-F238E27FC236}">
                <a16:creationId xmlns:a16="http://schemas.microsoft.com/office/drawing/2014/main" id="{CFCEE5AE-97A1-470B-B65D-45E40D2F0B0F}"/>
              </a:ext>
            </a:extLst>
          </p:cNvPr>
          <p:cNvSpPr>
            <a:spLocks noGrp="1"/>
          </p:cNvSpPr>
          <p:nvPr>
            <p:ph type="sldNum" sz="quarter" idx="11"/>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171</a:t>
            </a:fld>
            <a:endParaRPr lang="es-ES_tradnl" altLang="es-ES" sz="1400">
              <a:solidFill>
                <a:schemeClr val="bg1"/>
              </a:solidFill>
              <a:latin typeface="Helvetica" panose="020B0604020202020204" pitchFamily="34" charset="0"/>
            </a:endParaRPr>
          </a:p>
        </p:txBody>
      </p:sp>
      <mc:AlternateContent xmlns:mc="http://schemas.openxmlformats.org/markup-compatibility/2006" xmlns:a14="http://schemas.microsoft.com/office/drawing/2010/main">
        <mc:Choice Requires="a14">
          <p:sp>
            <p:nvSpPr>
              <p:cNvPr id="46" name="CuadroTexto 45">
                <a:extLst>
                  <a:ext uri="{FF2B5EF4-FFF2-40B4-BE49-F238E27FC236}">
                    <a16:creationId xmlns:a16="http://schemas.microsoft.com/office/drawing/2014/main" id="{5F48385C-58F9-468A-BABE-366CEA604973}"/>
                  </a:ext>
                </a:extLst>
              </p:cNvPr>
              <p:cNvSpPr txBox="1"/>
              <p:nvPr/>
            </p:nvSpPr>
            <p:spPr>
              <a:xfrm>
                <a:off x="755576" y="861270"/>
                <a:ext cx="4965648" cy="6519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800" b="0" i="1" dirty="0" smtClean="0">
                          <a:latin typeface="Cambria Math" panose="02040503050406030204" pitchFamily="18" charset="0"/>
                          <a:sym typeface="Wingdings" panose="05000000000000000000" pitchFamily="2" charset="2"/>
                        </a:rPr>
                        <m:t>𝑌</m:t>
                      </m:r>
                      <m:d>
                        <m:dPr>
                          <m:ctrlPr>
                            <a:rPr lang="es-ES" sz="1800" b="0" i="1" dirty="0" smtClean="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𝑠</m:t>
                          </m:r>
                        </m:e>
                      </m:d>
                      <m:r>
                        <a:rPr lang="es-ES" sz="1800" b="0" i="1" dirty="0" smtClean="0">
                          <a:latin typeface="Cambria Math" panose="02040503050406030204" pitchFamily="18" charset="0"/>
                          <a:sym typeface="Wingdings" panose="05000000000000000000" pitchFamily="2" charset="2"/>
                        </a:rPr>
                        <m:t>=</m:t>
                      </m:r>
                      <m:f>
                        <m:fPr>
                          <m:ctrlPr>
                            <a:rPr lang="es-ES" sz="1800" i="1" dirty="0">
                              <a:latin typeface="Cambria Math" panose="02040503050406030204" pitchFamily="18" charset="0"/>
                              <a:sym typeface="Wingdings" panose="05000000000000000000" pitchFamily="2" charset="2"/>
                            </a:rPr>
                          </m:ctrlPr>
                        </m:fPr>
                        <m:num>
                          <m:r>
                            <a:rPr lang="es-ES" sz="1800" b="0" i="1" dirty="0" smtClean="0">
                              <a:latin typeface="Cambria Math" panose="02040503050406030204" pitchFamily="18" charset="0"/>
                              <a:sym typeface="Wingdings" panose="05000000000000000000" pitchFamily="2" charset="2"/>
                            </a:rPr>
                            <m:t>100</m:t>
                          </m:r>
                        </m:num>
                        <m:den>
                          <m:sSup>
                            <m:sSupPr>
                              <m:ctrlPr>
                                <a:rPr lang="es-ES" sz="1800" b="0" i="1" dirty="0" smtClean="0">
                                  <a:latin typeface="Cambria Math" panose="02040503050406030204" pitchFamily="18" charset="0"/>
                                  <a:sym typeface="Wingdings" panose="05000000000000000000" pitchFamily="2" charset="2"/>
                                </a:rPr>
                              </m:ctrlPr>
                            </m:sSupPr>
                            <m:e>
                              <m:d>
                                <m:dPr>
                                  <m:ctrlPr>
                                    <a:rPr lang="es-ES" sz="1800" b="0" i="1" dirty="0" smtClean="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+10</m:t>
                                  </m:r>
                                </m:e>
                              </m:d>
                            </m:e>
                            <m:sup>
                              <m:r>
                                <a:rPr lang="es-ES" sz="1800" b="0" i="1" dirty="0" smtClean="0">
                                  <a:latin typeface="Cambria Math" panose="02040503050406030204" pitchFamily="18" charset="0"/>
                                  <a:sym typeface="Wingdings" panose="05000000000000000000" pitchFamily="2" charset="2"/>
                                </a:rPr>
                                <m:t>2</m:t>
                              </m:r>
                            </m:sup>
                          </m:sSup>
                          <m:r>
                            <a:rPr lang="es-ES" sz="1800" b="0" i="1" dirty="0" smtClean="0">
                              <a:latin typeface="Cambria Math" panose="02040503050406030204" pitchFamily="18" charset="0"/>
                              <a:sym typeface="Wingdings" panose="05000000000000000000" pitchFamily="2" charset="2"/>
                            </a:rPr>
                            <m:t>𝑠</m:t>
                          </m:r>
                        </m:den>
                      </m:f>
                      <m:r>
                        <a:rPr lang="es-ES" sz="1800" b="0" i="1" dirty="0" smtClean="0">
                          <a:latin typeface="Cambria Math" panose="02040503050406030204" pitchFamily="18" charset="0"/>
                          <a:sym typeface="Wingdings" panose="05000000000000000000" pitchFamily="2" charset="2"/>
                        </a:rPr>
                        <m:t>=</m:t>
                      </m:r>
                      <m:f>
                        <m:fPr>
                          <m:ctrlPr>
                            <a:rPr lang="es-ES" sz="1800" b="0" i="1" dirty="0" smtClean="0">
                              <a:latin typeface="Cambria Math" panose="02040503050406030204" pitchFamily="18" charset="0"/>
                              <a:sym typeface="Wingdings" panose="05000000000000000000" pitchFamily="2" charset="2"/>
                            </a:rPr>
                          </m:ctrlPr>
                        </m:fPr>
                        <m:num>
                          <m:sSub>
                            <m:sSubPr>
                              <m:ctrlPr>
                                <a:rPr lang="es-ES" sz="1800" b="0" i="1" dirty="0" smtClean="0">
                                  <a:latin typeface="Cambria Math" panose="02040503050406030204" pitchFamily="18" charset="0"/>
                                  <a:sym typeface="Wingdings" panose="05000000000000000000" pitchFamily="2" charset="2"/>
                                </a:rPr>
                              </m:ctrlPr>
                            </m:sSubPr>
                            <m:e>
                              <m:r>
                                <a:rPr lang="es-ES" sz="1800" b="0" i="1" dirty="0" smtClean="0">
                                  <a:latin typeface="Cambria Math" panose="02040503050406030204" pitchFamily="18" charset="0"/>
                                  <a:sym typeface="Wingdings" panose="05000000000000000000" pitchFamily="2" charset="2"/>
                                </a:rPr>
                                <m:t>𝑎</m:t>
                              </m:r>
                            </m:e>
                            <m:sub>
                              <m:r>
                                <a:rPr lang="es-ES" sz="1800" b="0" i="1" dirty="0" smtClean="0">
                                  <a:latin typeface="Cambria Math" panose="02040503050406030204" pitchFamily="18" charset="0"/>
                                  <a:sym typeface="Wingdings" panose="05000000000000000000" pitchFamily="2" charset="2"/>
                                </a:rPr>
                                <m:t>1</m:t>
                              </m:r>
                            </m:sub>
                          </m:sSub>
                        </m:num>
                        <m:den>
                          <m:sSup>
                            <m:sSupPr>
                              <m:ctrlPr>
                                <a:rPr lang="es-ES" sz="1800" b="0" i="1" dirty="0" smtClean="0">
                                  <a:latin typeface="Cambria Math" panose="02040503050406030204" pitchFamily="18" charset="0"/>
                                  <a:sym typeface="Wingdings" panose="05000000000000000000" pitchFamily="2" charset="2"/>
                                </a:rPr>
                              </m:ctrlPr>
                            </m:sSupPr>
                            <m:e>
                              <m:d>
                                <m:dPr>
                                  <m:ctrlPr>
                                    <a:rPr lang="es-ES" sz="1800" b="0" i="1" dirty="0" smtClean="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+10</m:t>
                                  </m:r>
                                </m:e>
                              </m:d>
                            </m:e>
                            <m:sup>
                              <m:r>
                                <a:rPr lang="es-ES" sz="1800" b="0" i="1" dirty="0" smtClean="0">
                                  <a:latin typeface="Cambria Math" panose="02040503050406030204" pitchFamily="18" charset="0"/>
                                  <a:sym typeface="Wingdings" panose="05000000000000000000" pitchFamily="2" charset="2"/>
                                </a:rPr>
                                <m:t>2</m:t>
                              </m:r>
                            </m:sup>
                          </m:sSup>
                        </m:den>
                      </m:f>
                      <m:r>
                        <a:rPr lang="es-ES" sz="1800" b="0" i="1" dirty="0" smtClean="0">
                          <a:latin typeface="Cambria Math" panose="02040503050406030204" pitchFamily="18" charset="0"/>
                          <a:sym typeface="Wingdings" panose="05000000000000000000" pitchFamily="2" charset="2"/>
                        </a:rPr>
                        <m:t>+</m:t>
                      </m:r>
                      <m:f>
                        <m:fPr>
                          <m:ctrlPr>
                            <a:rPr lang="es-ES" sz="1800" i="1" dirty="0">
                              <a:latin typeface="Cambria Math" panose="02040503050406030204" pitchFamily="18" charset="0"/>
                              <a:sym typeface="Wingdings" panose="05000000000000000000" pitchFamily="2" charset="2"/>
                            </a:rPr>
                          </m:ctrlPr>
                        </m:fPr>
                        <m:num>
                          <m:sSub>
                            <m:sSubPr>
                              <m:ctrlPr>
                                <a:rPr lang="es-ES" sz="1800" i="1" dirty="0">
                                  <a:latin typeface="Cambria Math" panose="02040503050406030204" pitchFamily="18" charset="0"/>
                                  <a:sym typeface="Wingdings" panose="05000000000000000000" pitchFamily="2" charset="2"/>
                                </a:rPr>
                              </m:ctrlPr>
                            </m:sSubPr>
                            <m:e>
                              <m:r>
                                <a:rPr lang="es-ES" sz="1800" i="1" dirty="0">
                                  <a:latin typeface="Cambria Math" panose="02040503050406030204" pitchFamily="18" charset="0"/>
                                  <a:sym typeface="Wingdings" panose="05000000000000000000" pitchFamily="2" charset="2"/>
                                </a:rPr>
                                <m:t>𝑎</m:t>
                              </m:r>
                            </m:e>
                            <m:sub>
                              <m:r>
                                <a:rPr lang="es-ES" sz="1800" i="1" dirty="0">
                                  <a:latin typeface="Cambria Math" panose="02040503050406030204" pitchFamily="18" charset="0"/>
                                  <a:sym typeface="Wingdings" panose="05000000000000000000" pitchFamily="2" charset="2"/>
                                </a:rPr>
                                <m:t>1</m:t>
                              </m:r>
                            </m:sub>
                          </m:sSub>
                        </m:num>
                        <m:den>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+10</m:t>
                          </m:r>
                        </m:den>
                      </m:f>
                      <m:r>
                        <a:rPr lang="es-ES" sz="1800" b="0" i="1" dirty="0" smtClean="0">
                          <a:latin typeface="Cambria Math" panose="02040503050406030204" pitchFamily="18" charset="0"/>
                          <a:sym typeface="Wingdings" panose="05000000000000000000" pitchFamily="2" charset="2"/>
                        </a:rPr>
                        <m:t>+</m:t>
                      </m:r>
                      <m:f>
                        <m:fPr>
                          <m:ctrlPr>
                            <a:rPr lang="es-ES" sz="1800" b="0" i="1" dirty="0" smtClean="0">
                              <a:latin typeface="Cambria Math" panose="02040503050406030204" pitchFamily="18" charset="0"/>
                              <a:sym typeface="Wingdings" panose="05000000000000000000" pitchFamily="2" charset="2"/>
                            </a:rPr>
                          </m:ctrlPr>
                        </m:fPr>
                        <m:num>
                          <m:sSub>
                            <m:sSubPr>
                              <m:ctrlPr>
                                <a:rPr lang="es-ES" sz="1800" b="0" i="1" dirty="0" smtClean="0">
                                  <a:latin typeface="Cambria Math" panose="02040503050406030204" pitchFamily="18" charset="0"/>
                                  <a:sym typeface="Wingdings" panose="05000000000000000000" pitchFamily="2" charset="2"/>
                                </a:rPr>
                              </m:ctrlPr>
                            </m:sSubPr>
                            <m:e>
                              <m:r>
                                <a:rPr lang="es-ES" sz="1800" b="0" i="1" dirty="0" smtClean="0">
                                  <a:latin typeface="Cambria Math" panose="02040503050406030204" pitchFamily="18" charset="0"/>
                                  <a:sym typeface="Wingdings" panose="05000000000000000000" pitchFamily="2" charset="2"/>
                                </a:rPr>
                                <m:t>𝑎</m:t>
                              </m:r>
                            </m:e>
                            <m:sub>
                              <m:r>
                                <a:rPr lang="es-ES" sz="1800" b="0" i="1" dirty="0" smtClean="0">
                                  <a:latin typeface="Cambria Math" panose="02040503050406030204" pitchFamily="18" charset="0"/>
                                  <a:sym typeface="Wingdings" panose="05000000000000000000" pitchFamily="2" charset="2"/>
                                </a:rPr>
                                <m:t>3</m:t>
                              </m:r>
                            </m:sub>
                          </m:sSub>
                        </m:num>
                        <m:den>
                          <m:r>
                            <a:rPr lang="es-ES" sz="1800" b="0" i="1" dirty="0" smtClean="0">
                              <a:latin typeface="Cambria Math" panose="02040503050406030204" pitchFamily="18" charset="0"/>
                              <a:sym typeface="Wingdings" panose="05000000000000000000" pitchFamily="2" charset="2"/>
                            </a:rPr>
                            <m:t>𝑠</m:t>
                          </m:r>
                        </m:den>
                      </m:f>
                    </m:oMath>
                  </m:oMathPara>
                </a14:m>
                <a:endParaRPr lang="es-ES" sz="1800" dirty="0"/>
              </a:p>
            </p:txBody>
          </p:sp>
        </mc:Choice>
        <mc:Fallback xmlns="">
          <p:sp>
            <p:nvSpPr>
              <p:cNvPr id="46" name="CuadroTexto 45">
                <a:extLst>
                  <a:ext uri="{FF2B5EF4-FFF2-40B4-BE49-F238E27FC236}">
                    <a16:creationId xmlns:a16="http://schemas.microsoft.com/office/drawing/2014/main" id="{5F48385C-58F9-468A-BABE-366CEA604973}"/>
                  </a:ext>
                </a:extLst>
              </p:cNvPr>
              <p:cNvSpPr txBox="1">
                <a:spLocks noRot="1" noChangeAspect="1" noMove="1" noResize="1" noEditPoints="1" noAdjustHandles="1" noChangeArrowheads="1" noChangeShapeType="1" noTextEdit="1"/>
              </p:cNvSpPr>
              <p:nvPr/>
            </p:nvSpPr>
            <p:spPr>
              <a:xfrm>
                <a:off x="755576" y="861270"/>
                <a:ext cx="4965648" cy="651973"/>
              </a:xfrm>
              <a:prstGeom prst="rect">
                <a:avLst/>
              </a:prstGeom>
              <a:blipFill>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B263C718-65C2-46EA-A1FF-5BB884B57FF8}"/>
                  </a:ext>
                </a:extLst>
              </p:cNvPr>
              <p:cNvSpPr txBox="1"/>
              <p:nvPr/>
            </p:nvSpPr>
            <p:spPr>
              <a:xfrm>
                <a:off x="5004048" y="853795"/>
                <a:ext cx="4243140" cy="6575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800" b="0" i="1" dirty="0" smtClean="0">
                          <a:latin typeface="Cambria Math" panose="02040503050406030204" pitchFamily="18" charset="0"/>
                          <a:sym typeface="Wingdings" panose="05000000000000000000" pitchFamily="2" charset="2"/>
                        </a:rPr>
                        <m:t>=</m:t>
                      </m:r>
                      <m:f>
                        <m:fPr>
                          <m:ctrlPr>
                            <a:rPr lang="es-ES" sz="1800" i="1" dirty="0" smtClean="0">
                              <a:latin typeface="Cambria Math" panose="02040503050406030204" pitchFamily="18" charset="0"/>
                              <a:sym typeface="Wingdings" panose="05000000000000000000" pitchFamily="2" charset="2"/>
                            </a:rPr>
                          </m:ctrlPr>
                        </m:fPr>
                        <m:num>
                          <m:r>
                            <a:rPr lang="es-ES" sz="1800" b="0" i="1" dirty="0" smtClean="0">
                              <a:latin typeface="Cambria Math" panose="02040503050406030204" pitchFamily="18" charset="0"/>
                              <a:sym typeface="Wingdings" panose="05000000000000000000" pitchFamily="2" charset="2"/>
                            </a:rPr>
                            <m:t>−10</m:t>
                          </m:r>
                        </m:num>
                        <m:den>
                          <m:sSup>
                            <m:sSupPr>
                              <m:ctrlPr>
                                <a:rPr lang="es-ES" sz="1800" i="1" dirty="0">
                                  <a:latin typeface="Cambria Math" panose="02040503050406030204" pitchFamily="18" charset="0"/>
                                  <a:sym typeface="Wingdings" panose="05000000000000000000" pitchFamily="2" charset="2"/>
                                </a:rPr>
                              </m:ctrlPr>
                            </m:sSupPr>
                            <m:e>
                              <m:d>
                                <m:dPr>
                                  <m:ctrlPr>
                                    <a:rPr lang="es-ES" sz="1800" i="1" dirty="0">
                                      <a:latin typeface="Cambria Math" panose="02040503050406030204" pitchFamily="18" charset="0"/>
                                      <a:sym typeface="Wingdings" panose="05000000000000000000" pitchFamily="2" charset="2"/>
                                    </a:rPr>
                                  </m:ctrlPr>
                                </m:dPr>
                                <m:e>
                                  <m:r>
                                    <a:rPr lang="es-ES" sz="1800" i="1" dirty="0">
                                      <a:latin typeface="Cambria Math" panose="02040503050406030204" pitchFamily="18" charset="0"/>
                                      <a:sym typeface="Wingdings" panose="05000000000000000000" pitchFamily="2" charset="2"/>
                                    </a:rPr>
                                    <m:t>𝑠</m:t>
                                  </m:r>
                                  <m:r>
                                    <a:rPr lang="es-ES" sz="1800" i="1" dirty="0">
                                      <a:latin typeface="Cambria Math" panose="02040503050406030204" pitchFamily="18" charset="0"/>
                                      <a:sym typeface="Wingdings" panose="05000000000000000000" pitchFamily="2" charset="2"/>
                                    </a:rPr>
                                    <m:t>+10</m:t>
                                  </m:r>
                                </m:e>
                              </m:d>
                            </m:e>
                            <m:sup>
                              <m:r>
                                <a:rPr lang="es-ES" sz="1800" i="1" dirty="0">
                                  <a:latin typeface="Cambria Math" panose="02040503050406030204" pitchFamily="18" charset="0"/>
                                  <a:sym typeface="Wingdings" panose="05000000000000000000" pitchFamily="2" charset="2"/>
                                </a:rPr>
                                <m:t>2</m:t>
                              </m:r>
                            </m:sup>
                          </m:sSup>
                        </m:den>
                      </m:f>
                      <m:r>
                        <a:rPr lang="es-ES" sz="1800" i="1" dirty="0">
                          <a:latin typeface="Cambria Math" panose="02040503050406030204" pitchFamily="18" charset="0"/>
                          <a:sym typeface="Wingdings" panose="05000000000000000000" pitchFamily="2" charset="2"/>
                        </a:rPr>
                        <m:t>+</m:t>
                      </m:r>
                      <m:f>
                        <m:fPr>
                          <m:ctrlPr>
                            <a:rPr lang="es-ES" sz="1800" i="1" dirty="0">
                              <a:latin typeface="Cambria Math" panose="02040503050406030204" pitchFamily="18" charset="0"/>
                              <a:sym typeface="Wingdings" panose="05000000000000000000" pitchFamily="2" charset="2"/>
                            </a:rPr>
                          </m:ctrlPr>
                        </m:fPr>
                        <m:num>
                          <m:r>
                            <a:rPr lang="es-ES" sz="1800" b="0" i="1" dirty="0" smtClean="0">
                              <a:latin typeface="Cambria Math" panose="02040503050406030204" pitchFamily="18" charset="0"/>
                              <a:sym typeface="Wingdings" panose="05000000000000000000" pitchFamily="2" charset="2"/>
                            </a:rPr>
                            <m:t>−1</m:t>
                          </m:r>
                        </m:num>
                        <m:den>
                          <m:r>
                            <a:rPr lang="es-ES" sz="1800" i="1" dirty="0">
                              <a:latin typeface="Cambria Math" panose="02040503050406030204" pitchFamily="18" charset="0"/>
                              <a:sym typeface="Wingdings" panose="05000000000000000000" pitchFamily="2" charset="2"/>
                            </a:rPr>
                            <m:t>𝑠</m:t>
                          </m:r>
                          <m:r>
                            <a:rPr lang="es-ES" sz="1800" i="1" dirty="0">
                              <a:latin typeface="Cambria Math" panose="02040503050406030204" pitchFamily="18" charset="0"/>
                              <a:sym typeface="Wingdings" panose="05000000000000000000" pitchFamily="2" charset="2"/>
                            </a:rPr>
                            <m:t>+10</m:t>
                          </m:r>
                        </m:den>
                      </m:f>
                      <m:r>
                        <a:rPr lang="es-ES" sz="1800" i="1" dirty="0">
                          <a:latin typeface="Cambria Math" panose="02040503050406030204" pitchFamily="18" charset="0"/>
                          <a:sym typeface="Wingdings" panose="05000000000000000000" pitchFamily="2" charset="2"/>
                        </a:rPr>
                        <m:t>+</m:t>
                      </m:r>
                      <m:f>
                        <m:fPr>
                          <m:ctrlPr>
                            <a:rPr lang="es-ES" sz="1800" i="1" dirty="0">
                              <a:latin typeface="Cambria Math" panose="02040503050406030204" pitchFamily="18" charset="0"/>
                              <a:sym typeface="Wingdings" panose="05000000000000000000" pitchFamily="2" charset="2"/>
                            </a:rPr>
                          </m:ctrlPr>
                        </m:fPr>
                        <m:num>
                          <m:r>
                            <a:rPr lang="es-ES" sz="1800" b="0" i="1" dirty="0" smtClean="0">
                              <a:latin typeface="Cambria Math" panose="02040503050406030204" pitchFamily="18" charset="0"/>
                              <a:sym typeface="Wingdings" panose="05000000000000000000" pitchFamily="2" charset="2"/>
                            </a:rPr>
                            <m:t>1</m:t>
                          </m:r>
                        </m:num>
                        <m:den>
                          <m:r>
                            <a:rPr lang="es-ES" sz="1800" i="1" dirty="0">
                              <a:latin typeface="Cambria Math" panose="02040503050406030204" pitchFamily="18" charset="0"/>
                              <a:sym typeface="Wingdings" panose="05000000000000000000" pitchFamily="2" charset="2"/>
                            </a:rPr>
                            <m:t>𝑠</m:t>
                          </m:r>
                        </m:den>
                      </m:f>
                    </m:oMath>
                  </m:oMathPara>
                </a14:m>
                <a:endParaRPr lang="es-ES" sz="1800" dirty="0"/>
              </a:p>
            </p:txBody>
          </p:sp>
        </mc:Choice>
        <mc:Fallback xmlns="">
          <p:sp>
            <p:nvSpPr>
              <p:cNvPr id="17" name="CuadroTexto 16">
                <a:extLst>
                  <a:ext uri="{FF2B5EF4-FFF2-40B4-BE49-F238E27FC236}">
                    <a16:creationId xmlns:a16="http://schemas.microsoft.com/office/drawing/2014/main" id="{B263C718-65C2-46EA-A1FF-5BB884B57FF8}"/>
                  </a:ext>
                </a:extLst>
              </p:cNvPr>
              <p:cNvSpPr txBox="1">
                <a:spLocks noRot="1" noChangeAspect="1" noMove="1" noResize="1" noEditPoints="1" noAdjustHandles="1" noChangeArrowheads="1" noChangeShapeType="1" noTextEdit="1"/>
              </p:cNvSpPr>
              <p:nvPr/>
            </p:nvSpPr>
            <p:spPr>
              <a:xfrm>
                <a:off x="5004048" y="853795"/>
                <a:ext cx="4243140" cy="657552"/>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64BCB0EE-F86A-46A6-A007-2A06B659642F}"/>
                  </a:ext>
                </a:extLst>
              </p:cNvPr>
              <p:cNvSpPr txBox="1"/>
              <p:nvPr/>
            </p:nvSpPr>
            <p:spPr>
              <a:xfrm>
                <a:off x="755576" y="1907942"/>
                <a:ext cx="4248472" cy="7465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800" b="0" i="1" dirty="0" smtClean="0">
                              <a:latin typeface="Cambria Math" panose="02040503050406030204" pitchFamily="18" charset="0"/>
                              <a:sym typeface="Wingdings" panose="05000000000000000000" pitchFamily="2" charset="2"/>
                            </a:rPr>
                          </m:ctrlPr>
                        </m:sSubPr>
                        <m:e>
                          <m:r>
                            <a:rPr lang="es-ES" sz="1800" b="0" i="1" dirty="0" smtClean="0">
                              <a:latin typeface="Cambria Math" panose="02040503050406030204" pitchFamily="18" charset="0"/>
                              <a:sym typeface="Wingdings" panose="05000000000000000000" pitchFamily="2" charset="2"/>
                            </a:rPr>
                            <m:t>𝑎</m:t>
                          </m:r>
                        </m:e>
                        <m:sub>
                          <m:r>
                            <a:rPr lang="es-ES" sz="1800" b="0" i="1" dirty="0" smtClean="0">
                              <a:latin typeface="Cambria Math" panose="02040503050406030204" pitchFamily="18" charset="0"/>
                              <a:sym typeface="Wingdings" panose="05000000000000000000" pitchFamily="2" charset="2"/>
                            </a:rPr>
                            <m:t>1</m:t>
                          </m:r>
                        </m:sub>
                      </m:sSub>
                      <m:r>
                        <a:rPr lang="es-ES" sz="1800" b="0" i="1" dirty="0" smtClean="0">
                          <a:latin typeface="Cambria Math" panose="02040503050406030204" pitchFamily="18" charset="0"/>
                          <a:sym typeface="Wingdings" panose="05000000000000000000" pitchFamily="2" charset="2"/>
                        </a:rPr>
                        <m:t>=</m:t>
                      </m:r>
                      <m:sSub>
                        <m:sSubPr>
                          <m:ctrlPr>
                            <a:rPr lang="es-ES" sz="1800" b="0" i="1" dirty="0" smtClean="0">
                              <a:latin typeface="Cambria Math" panose="02040503050406030204" pitchFamily="18" charset="0"/>
                              <a:sym typeface="Wingdings" panose="05000000000000000000" pitchFamily="2" charset="2"/>
                            </a:rPr>
                          </m:ctrlPr>
                        </m:sSubPr>
                        <m:e>
                          <m:d>
                            <m:dPr>
                              <m:begChr m:val="["/>
                              <m:endChr m:val="]"/>
                              <m:ctrlPr>
                                <a:rPr lang="es-ES" sz="1800" b="0" i="1" dirty="0" smtClean="0">
                                  <a:latin typeface="Cambria Math" panose="02040503050406030204" pitchFamily="18" charset="0"/>
                                  <a:sym typeface="Wingdings" panose="05000000000000000000" pitchFamily="2" charset="2"/>
                                </a:rPr>
                              </m:ctrlPr>
                            </m:dPr>
                            <m:e>
                              <m:sSup>
                                <m:sSupPr>
                                  <m:ctrlPr>
                                    <a:rPr lang="es-ES" sz="1800" i="1" dirty="0">
                                      <a:latin typeface="Cambria Math" panose="02040503050406030204" pitchFamily="18" charset="0"/>
                                      <a:sym typeface="Wingdings" panose="05000000000000000000" pitchFamily="2" charset="2"/>
                                    </a:rPr>
                                  </m:ctrlPr>
                                </m:sSupPr>
                                <m:e>
                                  <m:d>
                                    <m:dPr>
                                      <m:ctrlPr>
                                        <a:rPr lang="es-ES" sz="1800" i="1" dirty="0">
                                          <a:latin typeface="Cambria Math" panose="02040503050406030204" pitchFamily="18" charset="0"/>
                                          <a:sym typeface="Wingdings" panose="05000000000000000000" pitchFamily="2" charset="2"/>
                                        </a:rPr>
                                      </m:ctrlPr>
                                    </m:dPr>
                                    <m:e>
                                      <m:r>
                                        <a:rPr lang="es-ES" sz="1800" i="1" dirty="0">
                                          <a:latin typeface="Cambria Math" panose="02040503050406030204" pitchFamily="18" charset="0"/>
                                          <a:sym typeface="Wingdings" panose="05000000000000000000" pitchFamily="2" charset="2"/>
                                        </a:rPr>
                                        <m:t>𝑠</m:t>
                                      </m:r>
                                      <m:r>
                                        <a:rPr lang="es-ES" sz="1800" i="1" dirty="0">
                                          <a:latin typeface="Cambria Math" panose="02040503050406030204" pitchFamily="18" charset="0"/>
                                          <a:sym typeface="Wingdings" panose="05000000000000000000" pitchFamily="2" charset="2"/>
                                        </a:rPr>
                                        <m:t>+10</m:t>
                                      </m:r>
                                    </m:e>
                                  </m:d>
                                </m:e>
                                <m:sup>
                                  <m:r>
                                    <a:rPr lang="es-ES" sz="1800" i="1" dirty="0">
                                      <a:latin typeface="Cambria Math" panose="02040503050406030204" pitchFamily="18" charset="0"/>
                                      <a:sym typeface="Wingdings" panose="05000000000000000000" pitchFamily="2" charset="2"/>
                                    </a:rPr>
                                    <m:t>2</m:t>
                                  </m:r>
                                </m:sup>
                              </m:sSup>
                              <m:f>
                                <m:fPr>
                                  <m:ctrlPr>
                                    <a:rPr lang="es-ES" sz="1800" i="1" dirty="0">
                                      <a:latin typeface="Cambria Math" panose="02040503050406030204" pitchFamily="18" charset="0"/>
                                      <a:sym typeface="Wingdings" panose="05000000000000000000" pitchFamily="2" charset="2"/>
                                    </a:rPr>
                                  </m:ctrlPr>
                                </m:fPr>
                                <m:num>
                                  <m:r>
                                    <a:rPr lang="es-ES" sz="1800" i="1" dirty="0">
                                      <a:latin typeface="Cambria Math" panose="02040503050406030204" pitchFamily="18" charset="0"/>
                                      <a:sym typeface="Wingdings" panose="05000000000000000000" pitchFamily="2" charset="2"/>
                                    </a:rPr>
                                    <m:t>100</m:t>
                                  </m:r>
                                </m:num>
                                <m:den>
                                  <m:sSup>
                                    <m:sSupPr>
                                      <m:ctrlPr>
                                        <a:rPr lang="es-ES" sz="1800" i="1" dirty="0">
                                          <a:latin typeface="Cambria Math" panose="02040503050406030204" pitchFamily="18" charset="0"/>
                                          <a:sym typeface="Wingdings" panose="05000000000000000000" pitchFamily="2" charset="2"/>
                                        </a:rPr>
                                      </m:ctrlPr>
                                    </m:sSupPr>
                                    <m:e>
                                      <m:d>
                                        <m:dPr>
                                          <m:ctrlPr>
                                            <a:rPr lang="es-ES" sz="1800" i="1" dirty="0">
                                              <a:latin typeface="Cambria Math" panose="02040503050406030204" pitchFamily="18" charset="0"/>
                                              <a:sym typeface="Wingdings" panose="05000000000000000000" pitchFamily="2" charset="2"/>
                                            </a:rPr>
                                          </m:ctrlPr>
                                        </m:dPr>
                                        <m:e>
                                          <m:r>
                                            <a:rPr lang="es-ES" sz="1800" i="1" dirty="0">
                                              <a:latin typeface="Cambria Math" panose="02040503050406030204" pitchFamily="18" charset="0"/>
                                              <a:sym typeface="Wingdings" panose="05000000000000000000" pitchFamily="2" charset="2"/>
                                            </a:rPr>
                                            <m:t>𝑠</m:t>
                                          </m:r>
                                          <m:r>
                                            <a:rPr lang="es-ES" sz="1800" i="1" dirty="0">
                                              <a:latin typeface="Cambria Math" panose="02040503050406030204" pitchFamily="18" charset="0"/>
                                              <a:sym typeface="Wingdings" panose="05000000000000000000" pitchFamily="2" charset="2"/>
                                            </a:rPr>
                                            <m:t>+10</m:t>
                                          </m:r>
                                        </m:e>
                                      </m:d>
                                    </m:e>
                                    <m:sup>
                                      <m:r>
                                        <a:rPr lang="es-ES" sz="1800" i="1" dirty="0">
                                          <a:latin typeface="Cambria Math" panose="02040503050406030204" pitchFamily="18" charset="0"/>
                                          <a:sym typeface="Wingdings" panose="05000000000000000000" pitchFamily="2" charset="2"/>
                                        </a:rPr>
                                        <m:t>2</m:t>
                                      </m:r>
                                    </m:sup>
                                  </m:sSup>
                                  <m:r>
                                    <a:rPr lang="es-ES" sz="1800" i="1" dirty="0">
                                      <a:latin typeface="Cambria Math" panose="02040503050406030204" pitchFamily="18" charset="0"/>
                                      <a:sym typeface="Wingdings" panose="05000000000000000000" pitchFamily="2" charset="2"/>
                                    </a:rPr>
                                    <m:t>𝑠</m:t>
                                  </m:r>
                                </m:den>
                              </m:f>
                            </m:e>
                          </m:d>
                        </m:e>
                        <m:sub>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=−10</m:t>
                          </m:r>
                        </m:sub>
                      </m:sSub>
                      <m:r>
                        <a:rPr lang="es-ES" sz="1800" b="0" i="1" dirty="0" smtClean="0">
                          <a:latin typeface="Cambria Math" panose="02040503050406030204" pitchFamily="18" charset="0"/>
                          <a:sym typeface="Wingdings" panose="05000000000000000000" pitchFamily="2" charset="2"/>
                        </a:rPr>
                        <m:t>=−10</m:t>
                      </m:r>
                    </m:oMath>
                  </m:oMathPara>
                </a14:m>
                <a:endParaRPr lang="es-ES" sz="1800" dirty="0"/>
              </a:p>
            </p:txBody>
          </p:sp>
        </mc:Choice>
        <mc:Fallback xmlns="">
          <p:sp>
            <p:nvSpPr>
              <p:cNvPr id="19" name="CuadroTexto 18">
                <a:extLst>
                  <a:ext uri="{FF2B5EF4-FFF2-40B4-BE49-F238E27FC236}">
                    <a16:creationId xmlns:a16="http://schemas.microsoft.com/office/drawing/2014/main" id="{64BCB0EE-F86A-46A6-A007-2A06B659642F}"/>
                  </a:ext>
                </a:extLst>
              </p:cNvPr>
              <p:cNvSpPr txBox="1">
                <a:spLocks noRot="1" noChangeAspect="1" noMove="1" noResize="1" noEditPoints="1" noAdjustHandles="1" noChangeArrowheads="1" noChangeShapeType="1" noTextEdit="1"/>
              </p:cNvSpPr>
              <p:nvPr/>
            </p:nvSpPr>
            <p:spPr>
              <a:xfrm>
                <a:off x="755576" y="1907942"/>
                <a:ext cx="4248472" cy="746551"/>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E29EC98D-7467-408C-AFB1-51C24DF0D405}"/>
                  </a:ext>
                </a:extLst>
              </p:cNvPr>
              <p:cNvSpPr txBox="1"/>
              <p:nvPr/>
            </p:nvSpPr>
            <p:spPr>
              <a:xfrm>
                <a:off x="755575" y="2852936"/>
                <a:ext cx="7916937" cy="7465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800" b="0" i="1" dirty="0" smtClean="0">
                              <a:latin typeface="Cambria Math" panose="02040503050406030204" pitchFamily="18" charset="0"/>
                              <a:sym typeface="Wingdings" panose="05000000000000000000" pitchFamily="2" charset="2"/>
                            </a:rPr>
                          </m:ctrlPr>
                        </m:sSubPr>
                        <m:e>
                          <m:r>
                            <a:rPr lang="es-ES" sz="1800" b="0" i="1" dirty="0" smtClean="0">
                              <a:latin typeface="Cambria Math" panose="02040503050406030204" pitchFamily="18" charset="0"/>
                              <a:sym typeface="Wingdings" panose="05000000000000000000" pitchFamily="2" charset="2"/>
                            </a:rPr>
                            <m:t>𝑎</m:t>
                          </m:r>
                        </m:e>
                        <m:sub>
                          <m:r>
                            <a:rPr lang="es-ES" sz="1800" b="0" i="1" dirty="0" smtClean="0">
                              <a:latin typeface="Cambria Math" panose="02040503050406030204" pitchFamily="18" charset="0"/>
                              <a:sym typeface="Wingdings" panose="05000000000000000000" pitchFamily="2" charset="2"/>
                            </a:rPr>
                            <m:t>2</m:t>
                          </m:r>
                        </m:sub>
                      </m:sSub>
                      <m:r>
                        <a:rPr lang="es-ES" sz="1800" b="0" i="1" dirty="0" smtClean="0">
                          <a:latin typeface="Cambria Math" panose="02040503050406030204" pitchFamily="18" charset="0"/>
                          <a:sym typeface="Wingdings" panose="05000000000000000000" pitchFamily="2" charset="2"/>
                        </a:rPr>
                        <m:t>=</m:t>
                      </m:r>
                      <m:f>
                        <m:fPr>
                          <m:ctrlPr>
                            <a:rPr lang="es-ES" sz="1800" b="0" i="1" dirty="0" smtClean="0">
                              <a:latin typeface="Cambria Math" panose="02040503050406030204" pitchFamily="18" charset="0"/>
                              <a:sym typeface="Wingdings" panose="05000000000000000000" pitchFamily="2" charset="2"/>
                            </a:rPr>
                          </m:ctrlPr>
                        </m:fPr>
                        <m:num>
                          <m:r>
                            <a:rPr lang="es-ES" sz="1800" b="0" i="1" dirty="0" smtClean="0">
                              <a:latin typeface="Cambria Math" panose="02040503050406030204" pitchFamily="18" charset="0"/>
                              <a:sym typeface="Wingdings" panose="05000000000000000000" pitchFamily="2" charset="2"/>
                            </a:rPr>
                            <m:t>𝑑</m:t>
                          </m:r>
                        </m:num>
                        <m:den>
                          <m:r>
                            <a:rPr lang="es-ES" sz="1800" b="0" i="1" dirty="0" smtClean="0">
                              <a:latin typeface="Cambria Math" panose="02040503050406030204" pitchFamily="18" charset="0"/>
                              <a:sym typeface="Wingdings" panose="05000000000000000000" pitchFamily="2" charset="2"/>
                            </a:rPr>
                            <m:t>𝑑𝑠</m:t>
                          </m:r>
                        </m:den>
                      </m:f>
                      <m:sSub>
                        <m:sSubPr>
                          <m:ctrlPr>
                            <a:rPr lang="es-ES" sz="1800" b="0" i="1" dirty="0" smtClean="0">
                              <a:latin typeface="Cambria Math" panose="02040503050406030204" pitchFamily="18" charset="0"/>
                              <a:sym typeface="Wingdings" panose="05000000000000000000" pitchFamily="2" charset="2"/>
                            </a:rPr>
                          </m:ctrlPr>
                        </m:sSubPr>
                        <m:e>
                          <m:d>
                            <m:dPr>
                              <m:begChr m:val="["/>
                              <m:endChr m:val="]"/>
                              <m:ctrlPr>
                                <a:rPr lang="es-ES" sz="1800" b="0" i="1" dirty="0" smtClean="0">
                                  <a:latin typeface="Cambria Math" panose="02040503050406030204" pitchFamily="18" charset="0"/>
                                  <a:sym typeface="Wingdings" panose="05000000000000000000" pitchFamily="2" charset="2"/>
                                </a:rPr>
                              </m:ctrlPr>
                            </m:dPr>
                            <m:e>
                              <m:sSup>
                                <m:sSupPr>
                                  <m:ctrlPr>
                                    <a:rPr lang="es-ES" sz="1800" i="1" dirty="0">
                                      <a:latin typeface="Cambria Math" panose="02040503050406030204" pitchFamily="18" charset="0"/>
                                      <a:sym typeface="Wingdings" panose="05000000000000000000" pitchFamily="2" charset="2"/>
                                    </a:rPr>
                                  </m:ctrlPr>
                                </m:sSupPr>
                                <m:e>
                                  <m:d>
                                    <m:dPr>
                                      <m:ctrlPr>
                                        <a:rPr lang="es-ES" sz="1800" i="1" dirty="0">
                                          <a:latin typeface="Cambria Math" panose="02040503050406030204" pitchFamily="18" charset="0"/>
                                          <a:sym typeface="Wingdings" panose="05000000000000000000" pitchFamily="2" charset="2"/>
                                        </a:rPr>
                                      </m:ctrlPr>
                                    </m:dPr>
                                    <m:e>
                                      <m:r>
                                        <a:rPr lang="es-ES" sz="1800" i="1" dirty="0">
                                          <a:latin typeface="Cambria Math" panose="02040503050406030204" pitchFamily="18" charset="0"/>
                                          <a:sym typeface="Wingdings" panose="05000000000000000000" pitchFamily="2" charset="2"/>
                                        </a:rPr>
                                        <m:t>𝑠</m:t>
                                      </m:r>
                                      <m:r>
                                        <a:rPr lang="es-ES" sz="1800" i="1" dirty="0">
                                          <a:latin typeface="Cambria Math" panose="02040503050406030204" pitchFamily="18" charset="0"/>
                                          <a:sym typeface="Wingdings" panose="05000000000000000000" pitchFamily="2" charset="2"/>
                                        </a:rPr>
                                        <m:t>+10</m:t>
                                      </m:r>
                                    </m:e>
                                  </m:d>
                                </m:e>
                                <m:sup>
                                  <m:r>
                                    <a:rPr lang="es-ES" sz="1800" i="1" dirty="0">
                                      <a:latin typeface="Cambria Math" panose="02040503050406030204" pitchFamily="18" charset="0"/>
                                      <a:sym typeface="Wingdings" panose="05000000000000000000" pitchFamily="2" charset="2"/>
                                    </a:rPr>
                                    <m:t>2</m:t>
                                  </m:r>
                                </m:sup>
                              </m:sSup>
                              <m:f>
                                <m:fPr>
                                  <m:ctrlPr>
                                    <a:rPr lang="es-ES" sz="1800" i="1" dirty="0">
                                      <a:latin typeface="Cambria Math" panose="02040503050406030204" pitchFamily="18" charset="0"/>
                                      <a:sym typeface="Wingdings" panose="05000000000000000000" pitchFamily="2" charset="2"/>
                                    </a:rPr>
                                  </m:ctrlPr>
                                </m:fPr>
                                <m:num>
                                  <m:r>
                                    <a:rPr lang="es-ES" sz="1800" i="1" dirty="0">
                                      <a:latin typeface="Cambria Math" panose="02040503050406030204" pitchFamily="18" charset="0"/>
                                      <a:sym typeface="Wingdings" panose="05000000000000000000" pitchFamily="2" charset="2"/>
                                    </a:rPr>
                                    <m:t>100</m:t>
                                  </m:r>
                                </m:num>
                                <m:den>
                                  <m:sSup>
                                    <m:sSupPr>
                                      <m:ctrlPr>
                                        <a:rPr lang="es-ES" sz="1800" i="1" dirty="0">
                                          <a:latin typeface="Cambria Math" panose="02040503050406030204" pitchFamily="18" charset="0"/>
                                          <a:sym typeface="Wingdings" panose="05000000000000000000" pitchFamily="2" charset="2"/>
                                        </a:rPr>
                                      </m:ctrlPr>
                                    </m:sSupPr>
                                    <m:e>
                                      <m:d>
                                        <m:dPr>
                                          <m:ctrlPr>
                                            <a:rPr lang="es-ES" sz="1800" i="1" dirty="0">
                                              <a:latin typeface="Cambria Math" panose="02040503050406030204" pitchFamily="18" charset="0"/>
                                              <a:sym typeface="Wingdings" panose="05000000000000000000" pitchFamily="2" charset="2"/>
                                            </a:rPr>
                                          </m:ctrlPr>
                                        </m:dPr>
                                        <m:e>
                                          <m:r>
                                            <a:rPr lang="es-ES" sz="1800" i="1" dirty="0">
                                              <a:latin typeface="Cambria Math" panose="02040503050406030204" pitchFamily="18" charset="0"/>
                                              <a:sym typeface="Wingdings" panose="05000000000000000000" pitchFamily="2" charset="2"/>
                                            </a:rPr>
                                            <m:t>𝑠</m:t>
                                          </m:r>
                                          <m:r>
                                            <a:rPr lang="es-ES" sz="1800" i="1" dirty="0">
                                              <a:latin typeface="Cambria Math" panose="02040503050406030204" pitchFamily="18" charset="0"/>
                                              <a:sym typeface="Wingdings" panose="05000000000000000000" pitchFamily="2" charset="2"/>
                                            </a:rPr>
                                            <m:t>+10</m:t>
                                          </m:r>
                                        </m:e>
                                      </m:d>
                                    </m:e>
                                    <m:sup>
                                      <m:r>
                                        <a:rPr lang="es-ES" sz="1800" i="1" dirty="0">
                                          <a:latin typeface="Cambria Math" panose="02040503050406030204" pitchFamily="18" charset="0"/>
                                          <a:sym typeface="Wingdings" panose="05000000000000000000" pitchFamily="2" charset="2"/>
                                        </a:rPr>
                                        <m:t>2</m:t>
                                      </m:r>
                                    </m:sup>
                                  </m:sSup>
                                  <m:r>
                                    <a:rPr lang="es-ES" sz="1800" i="1" dirty="0">
                                      <a:latin typeface="Cambria Math" panose="02040503050406030204" pitchFamily="18" charset="0"/>
                                      <a:sym typeface="Wingdings" panose="05000000000000000000" pitchFamily="2" charset="2"/>
                                    </a:rPr>
                                    <m:t>𝑠</m:t>
                                  </m:r>
                                </m:den>
                              </m:f>
                            </m:e>
                          </m:d>
                        </m:e>
                        <m:sub>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=−10</m:t>
                          </m:r>
                        </m:sub>
                      </m:sSub>
                      <m:r>
                        <a:rPr lang="es-ES" sz="1800" b="0" i="1" dirty="0" smtClean="0">
                          <a:latin typeface="Cambria Math" panose="02040503050406030204" pitchFamily="18" charset="0"/>
                          <a:sym typeface="Wingdings" panose="05000000000000000000" pitchFamily="2" charset="2"/>
                        </a:rPr>
                        <m:t>=</m:t>
                      </m:r>
                      <m:f>
                        <m:fPr>
                          <m:ctrlPr>
                            <a:rPr lang="es-ES" sz="1800" i="1" dirty="0">
                              <a:latin typeface="Cambria Math" panose="02040503050406030204" pitchFamily="18" charset="0"/>
                              <a:sym typeface="Wingdings" panose="05000000000000000000" pitchFamily="2" charset="2"/>
                            </a:rPr>
                          </m:ctrlPr>
                        </m:fPr>
                        <m:num>
                          <m:r>
                            <a:rPr lang="es-ES" sz="1800" i="1" dirty="0">
                              <a:latin typeface="Cambria Math" panose="02040503050406030204" pitchFamily="18" charset="0"/>
                              <a:sym typeface="Wingdings" panose="05000000000000000000" pitchFamily="2" charset="2"/>
                            </a:rPr>
                            <m:t>𝑑</m:t>
                          </m:r>
                        </m:num>
                        <m:den>
                          <m:r>
                            <a:rPr lang="es-ES" sz="1800" i="1" dirty="0">
                              <a:latin typeface="Cambria Math" panose="02040503050406030204" pitchFamily="18" charset="0"/>
                              <a:sym typeface="Wingdings" panose="05000000000000000000" pitchFamily="2" charset="2"/>
                            </a:rPr>
                            <m:t>𝑑𝑠</m:t>
                          </m:r>
                        </m:den>
                      </m:f>
                      <m:sSub>
                        <m:sSubPr>
                          <m:ctrlPr>
                            <a:rPr lang="es-ES" sz="1800" i="1" dirty="0">
                              <a:latin typeface="Cambria Math" panose="02040503050406030204" pitchFamily="18" charset="0"/>
                              <a:sym typeface="Wingdings" panose="05000000000000000000" pitchFamily="2" charset="2"/>
                            </a:rPr>
                          </m:ctrlPr>
                        </m:sSubPr>
                        <m:e>
                          <m:d>
                            <m:dPr>
                              <m:begChr m:val="["/>
                              <m:endChr m:val="]"/>
                              <m:ctrlPr>
                                <a:rPr lang="es-ES" sz="1800" i="1" dirty="0">
                                  <a:latin typeface="Cambria Math" panose="02040503050406030204" pitchFamily="18" charset="0"/>
                                  <a:sym typeface="Wingdings" panose="05000000000000000000" pitchFamily="2" charset="2"/>
                                </a:rPr>
                              </m:ctrlPr>
                            </m:dPr>
                            <m:e>
                              <m:f>
                                <m:fPr>
                                  <m:ctrlPr>
                                    <a:rPr lang="es-ES" sz="1800" i="1" dirty="0">
                                      <a:latin typeface="Cambria Math" panose="02040503050406030204" pitchFamily="18" charset="0"/>
                                      <a:sym typeface="Wingdings" panose="05000000000000000000" pitchFamily="2" charset="2"/>
                                    </a:rPr>
                                  </m:ctrlPr>
                                </m:fPr>
                                <m:num>
                                  <m:r>
                                    <a:rPr lang="es-ES" sz="1800" i="1" dirty="0">
                                      <a:latin typeface="Cambria Math" panose="02040503050406030204" pitchFamily="18" charset="0"/>
                                      <a:sym typeface="Wingdings" panose="05000000000000000000" pitchFamily="2" charset="2"/>
                                    </a:rPr>
                                    <m:t>100</m:t>
                                  </m:r>
                                </m:num>
                                <m:den>
                                  <m:r>
                                    <a:rPr lang="es-ES" sz="1800" i="1" dirty="0">
                                      <a:latin typeface="Cambria Math" panose="02040503050406030204" pitchFamily="18" charset="0"/>
                                      <a:sym typeface="Wingdings" panose="05000000000000000000" pitchFamily="2" charset="2"/>
                                    </a:rPr>
                                    <m:t>𝑠</m:t>
                                  </m:r>
                                </m:den>
                              </m:f>
                            </m:e>
                          </m:d>
                        </m:e>
                        <m:sub>
                          <m:r>
                            <a:rPr lang="es-ES" sz="1800" i="1" dirty="0">
                              <a:latin typeface="Cambria Math" panose="02040503050406030204" pitchFamily="18" charset="0"/>
                              <a:sym typeface="Wingdings" panose="05000000000000000000" pitchFamily="2" charset="2"/>
                            </a:rPr>
                            <m:t>𝑠</m:t>
                          </m:r>
                          <m:r>
                            <a:rPr lang="es-ES" sz="1800" i="1" dirty="0">
                              <a:latin typeface="Cambria Math" panose="02040503050406030204" pitchFamily="18" charset="0"/>
                              <a:sym typeface="Wingdings" panose="05000000000000000000" pitchFamily="2" charset="2"/>
                            </a:rPr>
                            <m:t>=−10</m:t>
                          </m:r>
                        </m:sub>
                      </m:sSub>
                      <m:r>
                        <a:rPr lang="es-ES" sz="1800" b="0" i="1" dirty="0" smtClean="0">
                          <a:latin typeface="Cambria Math" panose="02040503050406030204" pitchFamily="18" charset="0"/>
                          <a:sym typeface="Wingdings" panose="05000000000000000000" pitchFamily="2" charset="2"/>
                        </a:rPr>
                        <m:t>=−</m:t>
                      </m:r>
                      <m:sSub>
                        <m:sSubPr>
                          <m:ctrlPr>
                            <a:rPr lang="es-ES" sz="1800" b="0" i="1" dirty="0" smtClean="0">
                              <a:latin typeface="Cambria Math" panose="02040503050406030204" pitchFamily="18" charset="0"/>
                              <a:sym typeface="Wingdings" panose="05000000000000000000" pitchFamily="2" charset="2"/>
                            </a:rPr>
                          </m:ctrlPr>
                        </m:sSubPr>
                        <m:e>
                          <m:f>
                            <m:fPr>
                              <m:ctrlPr>
                                <a:rPr lang="es-ES" sz="1800" b="0" i="1" dirty="0" smtClean="0">
                                  <a:latin typeface="Cambria Math" panose="02040503050406030204" pitchFamily="18" charset="0"/>
                                  <a:sym typeface="Wingdings" panose="05000000000000000000" pitchFamily="2" charset="2"/>
                                </a:rPr>
                              </m:ctrlPr>
                            </m:fPr>
                            <m:num>
                              <m:r>
                                <a:rPr lang="es-ES" sz="1800" b="0" i="1" dirty="0" smtClean="0">
                                  <a:latin typeface="Cambria Math" panose="02040503050406030204" pitchFamily="18" charset="0"/>
                                  <a:sym typeface="Wingdings" panose="05000000000000000000" pitchFamily="2" charset="2"/>
                                </a:rPr>
                                <m:t>100</m:t>
                              </m:r>
                            </m:num>
                            <m:den>
                              <m:sSup>
                                <m:sSupPr>
                                  <m:ctrlPr>
                                    <a:rPr lang="es-ES" sz="1800" b="0" i="1" dirty="0" smtClean="0">
                                      <a:latin typeface="Cambria Math" panose="02040503050406030204" pitchFamily="18" charset="0"/>
                                      <a:sym typeface="Wingdings" panose="05000000000000000000" pitchFamily="2" charset="2"/>
                                    </a:rPr>
                                  </m:ctrlPr>
                                </m:sSupPr>
                                <m:e>
                                  <m:r>
                                    <a:rPr lang="es-ES" sz="1800" b="0" i="1" dirty="0" smtClean="0">
                                      <a:latin typeface="Cambria Math" panose="02040503050406030204" pitchFamily="18" charset="0"/>
                                      <a:sym typeface="Wingdings" panose="05000000000000000000" pitchFamily="2" charset="2"/>
                                    </a:rPr>
                                    <m:t>𝑠</m:t>
                                  </m:r>
                                </m:e>
                                <m:sup>
                                  <m:r>
                                    <a:rPr lang="es-ES" sz="1800" b="0" i="1" dirty="0" smtClean="0">
                                      <a:latin typeface="Cambria Math" panose="02040503050406030204" pitchFamily="18" charset="0"/>
                                      <a:sym typeface="Wingdings" panose="05000000000000000000" pitchFamily="2" charset="2"/>
                                    </a:rPr>
                                    <m:t>2</m:t>
                                  </m:r>
                                </m:sup>
                              </m:sSup>
                            </m:den>
                          </m:f>
                        </m:e>
                        <m:sub>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=−10</m:t>
                          </m:r>
                        </m:sub>
                      </m:sSub>
                      <m:r>
                        <a:rPr lang="es-ES" sz="1800" b="0" i="1" dirty="0" smtClean="0">
                          <a:latin typeface="Cambria Math" panose="02040503050406030204" pitchFamily="18" charset="0"/>
                          <a:sym typeface="Wingdings" panose="05000000000000000000" pitchFamily="2" charset="2"/>
                        </a:rPr>
                        <m:t>=−1</m:t>
                      </m:r>
                    </m:oMath>
                  </m:oMathPara>
                </a14:m>
                <a:endParaRPr lang="es-ES" sz="1800" dirty="0"/>
              </a:p>
            </p:txBody>
          </p:sp>
        </mc:Choice>
        <mc:Fallback xmlns="">
          <p:sp>
            <p:nvSpPr>
              <p:cNvPr id="20" name="CuadroTexto 19">
                <a:extLst>
                  <a:ext uri="{FF2B5EF4-FFF2-40B4-BE49-F238E27FC236}">
                    <a16:creationId xmlns:a16="http://schemas.microsoft.com/office/drawing/2014/main" id="{E29EC98D-7467-408C-AFB1-51C24DF0D405}"/>
                  </a:ext>
                </a:extLst>
              </p:cNvPr>
              <p:cNvSpPr txBox="1">
                <a:spLocks noRot="1" noChangeAspect="1" noMove="1" noResize="1" noEditPoints="1" noAdjustHandles="1" noChangeArrowheads="1" noChangeShapeType="1" noTextEdit="1"/>
              </p:cNvSpPr>
              <p:nvPr/>
            </p:nvSpPr>
            <p:spPr>
              <a:xfrm>
                <a:off x="755575" y="2852936"/>
                <a:ext cx="7916937" cy="746551"/>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BCD8DF46-178B-4829-A9DA-7D5CD64C084D}"/>
                  </a:ext>
                </a:extLst>
              </p:cNvPr>
              <p:cNvSpPr txBox="1"/>
              <p:nvPr/>
            </p:nvSpPr>
            <p:spPr>
              <a:xfrm>
                <a:off x="756389" y="3774996"/>
                <a:ext cx="4248472" cy="7465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800" b="0" i="1" dirty="0" smtClean="0">
                              <a:latin typeface="Cambria Math" panose="02040503050406030204" pitchFamily="18" charset="0"/>
                              <a:sym typeface="Wingdings" panose="05000000000000000000" pitchFamily="2" charset="2"/>
                            </a:rPr>
                          </m:ctrlPr>
                        </m:sSubPr>
                        <m:e>
                          <m:r>
                            <a:rPr lang="es-ES" sz="1800" b="0" i="1" dirty="0" smtClean="0">
                              <a:latin typeface="Cambria Math" panose="02040503050406030204" pitchFamily="18" charset="0"/>
                              <a:sym typeface="Wingdings" panose="05000000000000000000" pitchFamily="2" charset="2"/>
                            </a:rPr>
                            <m:t>𝑎</m:t>
                          </m:r>
                        </m:e>
                        <m:sub>
                          <m:r>
                            <a:rPr lang="es-ES" sz="1800" b="0" i="1" dirty="0" smtClean="0">
                              <a:latin typeface="Cambria Math" panose="02040503050406030204" pitchFamily="18" charset="0"/>
                              <a:sym typeface="Wingdings" panose="05000000000000000000" pitchFamily="2" charset="2"/>
                            </a:rPr>
                            <m:t>3</m:t>
                          </m:r>
                        </m:sub>
                      </m:sSub>
                      <m:r>
                        <a:rPr lang="es-ES" sz="1800" b="0" i="1" dirty="0" smtClean="0">
                          <a:latin typeface="Cambria Math" panose="02040503050406030204" pitchFamily="18" charset="0"/>
                          <a:sym typeface="Wingdings" panose="05000000000000000000" pitchFamily="2" charset="2"/>
                        </a:rPr>
                        <m:t>=</m:t>
                      </m:r>
                      <m:sSub>
                        <m:sSubPr>
                          <m:ctrlPr>
                            <a:rPr lang="es-ES" sz="1800" b="0" i="1" dirty="0" smtClean="0">
                              <a:latin typeface="Cambria Math" panose="02040503050406030204" pitchFamily="18" charset="0"/>
                              <a:sym typeface="Wingdings" panose="05000000000000000000" pitchFamily="2" charset="2"/>
                            </a:rPr>
                          </m:ctrlPr>
                        </m:sSubPr>
                        <m:e>
                          <m:d>
                            <m:dPr>
                              <m:begChr m:val="["/>
                              <m:endChr m:val="]"/>
                              <m:ctrlPr>
                                <a:rPr lang="es-ES" sz="1800" b="0" i="1" dirty="0" smtClean="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𝑠</m:t>
                              </m:r>
                              <m:f>
                                <m:fPr>
                                  <m:ctrlPr>
                                    <a:rPr lang="es-ES" sz="1800" i="1" dirty="0">
                                      <a:latin typeface="Cambria Math" panose="02040503050406030204" pitchFamily="18" charset="0"/>
                                      <a:sym typeface="Wingdings" panose="05000000000000000000" pitchFamily="2" charset="2"/>
                                    </a:rPr>
                                  </m:ctrlPr>
                                </m:fPr>
                                <m:num>
                                  <m:r>
                                    <a:rPr lang="es-ES" sz="1800" i="1" dirty="0">
                                      <a:latin typeface="Cambria Math" panose="02040503050406030204" pitchFamily="18" charset="0"/>
                                      <a:sym typeface="Wingdings" panose="05000000000000000000" pitchFamily="2" charset="2"/>
                                    </a:rPr>
                                    <m:t>100</m:t>
                                  </m:r>
                                </m:num>
                                <m:den>
                                  <m:sSup>
                                    <m:sSupPr>
                                      <m:ctrlPr>
                                        <a:rPr lang="es-ES" sz="1800" i="1" dirty="0">
                                          <a:latin typeface="Cambria Math" panose="02040503050406030204" pitchFamily="18" charset="0"/>
                                          <a:sym typeface="Wingdings" panose="05000000000000000000" pitchFamily="2" charset="2"/>
                                        </a:rPr>
                                      </m:ctrlPr>
                                    </m:sSupPr>
                                    <m:e>
                                      <m:d>
                                        <m:dPr>
                                          <m:ctrlPr>
                                            <a:rPr lang="es-ES" sz="1800" i="1" dirty="0">
                                              <a:latin typeface="Cambria Math" panose="02040503050406030204" pitchFamily="18" charset="0"/>
                                              <a:sym typeface="Wingdings" panose="05000000000000000000" pitchFamily="2" charset="2"/>
                                            </a:rPr>
                                          </m:ctrlPr>
                                        </m:dPr>
                                        <m:e>
                                          <m:r>
                                            <a:rPr lang="es-ES" sz="1800" i="1" dirty="0">
                                              <a:latin typeface="Cambria Math" panose="02040503050406030204" pitchFamily="18" charset="0"/>
                                              <a:sym typeface="Wingdings" panose="05000000000000000000" pitchFamily="2" charset="2"/>
                                            </a:rPr>
                                            <m:t>𝑠</m:t>
                                          </m:r>
                                          <m:r>
                                            <a:rPr lang="es-ES" sz="1800" i="1" dirty="0">
                                              <a:latin typeface="Cambria Math" panose="02040503050406030204" pitchFamily="18" charset="0"/>
                                              <a:sym typeface="Wingdings" panose="05000000000000000000" pitchFamily="2" charset="2"/>
                                            </a:rPr>
                                            <m:t>+10</m:t>
                                          </m:r>
                                        </m:e>
                                      </m:d>
                                    </m:e>
                                    <m:sup>
                                      <m:r>
                                        <a:rPr lang="es-ES" sz="1800" i="1" dirty="0">
                                          <a:latin typeface="Cambria Math" panose="02040503050406030204" pitchFamily="18" charset="0"/>
                                          <a:sym typeface="Wingdings" panose="05000000000000000000" pitchFamily="2" charset="2"/>
                                        </a:rPr>
                                        <m:t>2</m:t>
                                      </m:r>
                                    </m:sup>
                                  </m:sSup>
                                  <m:r>
                                    <a:rPr lang="es-ES" sz="1800" i="1" dirty="0">
                                      <a:latin typeface="Cambria Math" panose="02040503050406030204" pitchFamily="18" charset="0"/>
                                      <a:sym typeface="Wingdings" panose="05000000000000000000" pitchFamily="2" charset="2"/>
                                    </a:rPr>
                                    <m:t>𝑠</m:t>
                                  </m:r>
                                </m:den>
                              </m:f>
                            </m:e>
                          </m:d>
                        </m:e>
                        <m:sub>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=0</m:t>
                          </m:r>
                        </m:sub>
                      </m:sSub>
                      <m:r>
                        <a:rPr lang="es-ES" sz="1800" b="0" i="1" dirty="0" smtClean="0">
                          <a:latin typeface="Cambria Math" panose="02040503050406030204" pitchFamily="18" charset="0"/>
                          <a:sym typeface="Wingdings" panose="05000000000000000000" pitchFamily="2" charset="2"/>
                        </a:rPr>
                        <m:t>=1</m:t>
                      </m:r>
                    </m:oMath>
                  </m:oMathPara>
                </a14:m>
                <a:endParaRPr lang="es-ES" sz="1800" dirty="0"/>
              </a:p>
            </p:txBody>
          </p:sp>
        </mc:Choice>
        <mc:Fallback xmlns="">
          <p:sp>
            <p:nvSpPr>
              <p:cNvPr id="21" name="CuadroTexto 20">
                <a:extLst>
                  <a:ext uri="{FF2B5EF4-FFF2-40B4-BE49-F238E27FC236}">
                    <a16:creationId xmlns:a16="http://schemas.microsoft.com/office/drawing/2014/main" id="{BCD8DF46-178B-4829-A9DA-7D5CD64C084D}"/>
                  </a:ext>
                </a:extLst>
              </p:cNvPr>
              <p:cNvSpPr txBox="1">
                <a:spLocks noRot="1" noChangeAspect="1" noMove="1" noResize="1" noEditPoints="1" noAdjustHandles="1" noChangeArrowheads="1" noChangeShapeType="1" noTextEdit="1"/>
              </p:cNvSpPr>
              <p:nvPr/>
            </p:nvSpPr>
            <p:spPr>
              <a:xfrm>
                <a:off x="756389" y="3774996"/>
                <a:ext cx="4248472" cy="746551"/>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44D1345A-5F29-41D8-B3C3-DDBB44F1338C}"/>
                  </a:ext>
                </a:extLst>
              </p:cNvPr>
              <p:cNvSpPr txBox="1"/>
              <p:nvPr/>
            </p:nvSpPr>
            <p:spPr>
              <a:xfrm>
                <a:off x="683568" y="4797152"/>
                <a:ext cx="424847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800" b="0" i="1" dirty="0" smtClean="0">
                          <a:latin typeface="Cambria Math" panose="02040503050406030204" pitchFamily="18" charset="0"/>
                          <a:sym typeface="Wingdings" panose="05000000000000000000" pitchFamily="2" charset="2"/>
                        </a:rPr>
                        <m:t>𝑦</m:t>
                      </m:r>
                      <m:d>
                        <m:dPr>
                          <m:ctrlPr>
                            <a:rPr lang="es-ES" sz="1800" b="0" i="1" dirty="0" smtClean="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𝑡</m:t>
                          </m:r>
                        </m:e>
                      </m:d>
                      <m:r>
                        <a:rPr lang="es-ES" sz="1800" i="1" dirty="0">
                          <a:latin typeface="Cambria Math" panose="02040503050406030204" pitchFamily="18" charset="0"/>
                          <a:sym typeface="Wingdings" panose="05000000000000000000" pitchFamily="2" charset="2"/>
                        </a:rPr>
                        <m:t>=−10</m:t>
                      </m:r>
                      <m:r>
                        <a:rPr lang="es-ES" sz="1800" i="1" dirty="0">
                          <a:latin typeface="Cambria Math" panose="02040503050406030204" pitchFamily="18" charset="0"/>
                          <a:sym typeface="Wingdings" panose="05000000000000000000" pitchFamily="2" charset="2"/>
                        </a:rPr>
                        <m:t>𝑡</m:t>
                      </m:r>
                      <m:sSup>
                        <m:sSupPr>
                          <m:ctrlPr>
                            <a:rPr lang="es-ES" sz="1800" i="1" dirty="0">
                              <a:latin typeface="Cambria Math" panose="02040503050406030204" pitchFamily="18" charset="0"/>
                              <a:sym typeface="Wingdings" panose="05000000000000000000" pitchFamily="2" charset="2"/>
                            </a:rPr>
                          </m:ctrlPr>
                        </m:sSupPr>
                        <m:e>
                          <m:r>
                            <a:rPr lang="es-ES" sz="1800" i="1" dirty="0">
                              <a:latin typeface="Cambria Math" panose="02040503050406030204" pitchFamily="18" charset="0"/>
                              <a:sym typeface="Wingdings" panose="05000000000000000000" pitchFamily="2" charset="2"/>
                            </a:rPr>
                            <m:t>𝑒</m:t>
                          </m:r>
                        </m:e>
                        <m:sup>
                          <m:r>
                            <a:rPr lang="es-ES" sz="1800" i="1" dirty="0">
                              <a:latin typeface="Cambria Math" panose="02040503050406030204" pitchFamily="18" charset="0"/>
                              <a:sym typeface="Wingdings" panose="05000000000000000000" pitchFamily="2" charset="2"/>
                            </a:rPr>
                            <m:t>−</m:t>
                          </m:r>
                          <m:r>
                            <a:rPr lang="es-ES" sz="1800" b="0" i="1" dirty="0" smtClean="0">
                              <a:latin typeface="Cambria Math" panose="02040503050406030204" pitchFamily="18" charset="0"/>
                              <a:sym typeface="Wingdings" panose="05000000000000000000" pitchFamily="2" charset="2"/>
                            </a:rPr>
                            <m:t>10</m:t>
                          </m:r>
                          <m:r>
                            <a:rPr lang="es-ES" sz="1800" b="0" i="1" dirty="0" smtClean="0">
                              <a:latin typeface="Cambria Math" panose="02040503050406030204" pitchFamily="18" charset="0"/>
                              <a:sym typeface="Wingdings" panose="05000000000000000000" pitchFamily="2" charset="2"/>
                            </a:rPr>
                            <m:t>𝑡</m:t>
                          </m:r>
                        </m:sup>
                      </m:sSup>
                      <m:r>
                        <a:rPr lang="es-ES" sz="1800" b="0" i="1" dirty="0" smtClean="0">
                          <a:latin typeface="Cambria Math" panose="02040503050406030204" pitchFamily="18" charset="0"/>
                          <a:sym typeface="Wingdings" panose="05000000000000000000" pitchFamily="2" charset="2"/>
                        </a:rPr>
                        <m:t>−</m:t>
                      </m:r>
                      <m:sSup>
                        <m:sSupPr>
                          <m:ctrlPr>
                            <a:rPr lang="es-ES" sz="1800" b="0" i="1" dirty="0" smtClean="0">
                              <a:latin typeface="Cambria Math" panose="02040503050406030204" pitchFamily="18" charset="0"/>
                              <a:sym typeface="Wingdings" panose="05000000000000000000" pitchFamily="2" charset="2"/>
                            </a:rPr>
                          </m:ctrlPr>
                        </m:sSupPr>
                        <m:e>
                          <m:r>
                            <a:rPr lang="es-ES" sz="1800" b="0" i="1" dirty="0" smtClean="0">
                              <a:latin typeface="Cambria Math" panose="02040503050406030204" pitchFamily="18" charset="0"/>
                              <a:sym typeface="Wingdings" panose="05000000000000000000" pitchFamily="2" charset="2"/>
                            </a:rPr>
                            <m:t>𝑒</m:t>
                          </m:r>
                        </m:e>
                        <m:sup>
                          <m:r>
                            <a:rPr lang="es-ES" sz="1800" b="0" i="1" dirty="0" smtClean="0">
                              <a:latin typeface="Cambria Math" panose="02040503050406030204" pitchFamily="18" charset="0"/>
                              <a:sym typeface="Wingdings" panose="05000000000000000000" pitchFamily="2" charset="2"/>
                            </a:rPr>
                            <m:t>−10</m:t>
                          </m:r>
                          <m:r>
                            <a:rPr lang="es-ES" sz="1800" b="0" i="1" dirty="0" smtClean="0">
                              <a:latin typeface="Cambria Math" panose="02040503050406030204" pitchFamily="18" charset="0"/>
                              <a:sym typeface="Wingdings" panose="05000000000000000000" pitchFamily="2" charset="2"/>
                            </a:rPr>
                            <m:t>𝑡</m:t>
                          </m:r>
                        </m:sup>
                      </m:sSup>
                      <m:r>
                        <a:rPr lang="es-ES" sz="1800" b="0" i="1" dirty="0" smtClean="0">
                          <a:latin typeface="Cambria Math" panose="02040503050406030204" pitchFamily="18" charset="0"/>
                          <a:sym typeface="Wingdings" panose="05000000000000000000" pitchFamily="2" charset="2"/>
                        </a:rPr>
                        <m:t>+1</m:t>
                      </m:r>
                    </m:oMath>
                  </m:oMathPara>
                </a14:m>
                <a:endParaRPr lang="es-ES" sz="1800" dirty="0"/>
              </a:p>
            </p:txBody>
          </p:sp>
        </mc:Choice>
        <mc:Fallback xmlns="">
          <p:sp>
            <p:nvSpPr>
              <p:cNvPr id="22" name="CuadroTexto 21">
                <a:extLst>
                  <a:ext uri="{FF2B5EF4-FFF2-40B4-BE49-F238E27FC236}">
                    <a16:creationId xmlns:a16="http://schemas.microsoft.com/office/drawing/2014/main" id="{44D1345A-5F29-41D8-B3C3-DDBB44F1338C}"/>
                  </a:ext>
                </a:extLst>
              </p:cNvPr>
              <p:cNvSpPr txBox="1">
                <a:spLocks noRot="1" noChangeAspect="1" noMove="1" noResize="1" noEditPoints="1" noAdjustHandles="1" noChangeArrowheads="1" noChangeShapeType="1" noTextEdit="1"/>
              </p:cNvSpPr>
              <p:nvPr/>
            </p:nvSpPr>
            <p:spPr>
              <a:xfrm>
                <a:off x="683568" y="4797152"/>
                <a:ext cx="4248472" cy="369332"/>
              </a:xfrm>
              <a:prstGeom prst="rect">
                <a:avLst/>
              </a:prstGeom>
              <a:blipFill>
                <a:blip r:embed="rId7"/>
                <a:stretch>
                  <a:fillRect b="-6557"/>
                </a:stretch>
              </a:blipFill>
            </p:spPr>
            <p:txBody>
              <a:bodyPr/>
              <a:lstStyle/>
              <a:p>
                <a:r>
                  <a:rPr lang="es-ES">
                    <a:noFill/>
                  </a:rPr>
                  <a:t> </a:t>
                </a:r>
              </a:p>
            </p:txBody>
          </p:sp>
        </mc:Fallback>
      </mc:AlternateContent>
      <p:pic>
        <p:nvPicPr>
          <p:cNvPr id="8" name="Imagen 7">
            <a:extLst>
              <a:ext uri="{FF2B5EF4-FFF2-40B4-BE49-F238E27FC236}">
                <a16:creationId xmlns:a16="http://schemas.microsoft.com/office/drawing/2014/main" id="{034E4587-4ED1-42DD-9021-23AA0D0D097B}"/>
              </a:ext>
            </a:extLst>
          </p:cNvPr>
          <p:cNvPicPr>
            <a:picLocks noChangeAspect="1"/>
          </p:cNvPicPr>
          <p:nvPr/>
        </p:nvPicPr>
        <p:blipFill>
          <a:blip r:embed="rId8"/>
          <a:stretch>
            <a:fillRect/>
          </a:stretch>
        </p:blipFill>
        <p:spPr>
          <a:xfrm>
            <a:off x="4499992" y="3797930"/>
            <a:ext cx="3750371" cy="2747650"/>
          </a:xfrm>
          <a:prstGeom prst="rect">
            <a:avLst/>
          </a:prstGeom>
        </p:spPr>
      </p:pic>
      <mc:AlternateContent xmlns:mc="http://schemas.openxmlformats.org/markup-compatibility/2006" xmlns:a14="http://schemas.microsoft.com/office/drawing/2010/main">
        <mc:Choice Requires="a14">
          <p:graphicFrame>
            <p:nvGraphicFramePr>
              <p:cNvPr id="12" name="Tabla 2">
                <a:extLst>
                  <a:ext uri="{FF2B5EF4-FFF2-40B4-BE49-F238E27FC236}">
                    <a16:creationId xmlns:a16="http://schemas.microsoft.com/office/drawing/2014/main" id="{98EA2697-3EF9-4F1A-A5B4-EB7CFEA63A18}"/>
                  </a:ext>
                </a:extLst>
              </p:cNvPr>
              <p:cNvGraphicFramePr>
                <a:graphicFrameLocks noGrp="1"/>
              </p:cNvGraphicFramePr>
              <p:nvPr/>
            </p:nvGraphicFramePr>
            <p:xfrm>
              <a:off x="1615716" y="5224124"/>
              <a:ext cx="1768855" cy="1433270"/>
            </p:xfrm>
            <a:graphic>
              <a:graphicData uri="http://schemas.openxmlformats.org/drawingml/2006/table">
                <a:tbl>
                  <a:tblPr firstRow="1" bandRow="1">
                    <a:tableStyleId>{93296810-A885-4BE3-A3E7-6D5BEEA58F35}</a:tableStyleId>
                  </a:tblPr>
                  <a:tblGrid>
                    <a:gridCol w="896970">
                      <a:extLst>
                        <a:ext uri="{9D8B030D-6E8A-4147-A177-3AD203B41FA5}">
                          <a16:colId xmlns:a16="http://schemas.microsoft.com/office/drawing/2014/main" val="1473368776"/>
                        </a:ext>
                      </a:extLst>
                    </a:gridCol>
                    <a:gridCol w="871885">
                      <a:extLst>
                        <a:ext uri="{9D8B030D-6E8A-4147-A177-3AD203B41FA5}">
                          <a16:colId xmlns:a16="http://schemas.microsoft.com/office/drawing/2014/main" val="112300430"/>
                        </a:ext>
                      </a:extLst>
                    </a:gridCol>
                  </a:tblGrid>
                  <a:tr h="343631">
                    <a:tc>
                      <a:txBody>
                        <a:bodyPr/>
                        <a:lstStyle/>
                        <a:p>
                          <a:pPr algn="ctr"/>
                          <a:r>
                            <a:rPr lang="es-ES" sz="1500" dirty="0"/>
                            <a:t>F(s)</a:t>
                          </a:r>
                        </a:p>
                      </a:txBody>
                      <a:tcPr marL="84731" marR="84731" marT="42365" marB="42365"/>
                    </a:tc>
                    <a:tc>
                      <a:txBody>
                        <a:bodyPr/>
                        <a:lstStyle/>
                        <a:p>
                          <a:pPr algn="ctr"/>
                          <a:r>
                            <a:rPr lang="es-ES" sz="1500" dirty="0"/>
                            <a:t>F(t)</a:t>
                          </a:r>
                        </a:p>
                      </a:txBody>
                      <a:tcPr marL="84731" marR="84731" marT="42365" marB="42365"/>
                    </a:tc>
                    <a:extLst>
                      <a:ext uri="{0D108BD9-81ED-4DB2-BD59-A6C34878D82A}">
                        <a16:rowId xmlns:a16="http://schemas.microsoft.com/office/drawing/2014/main" val="618986528"/>
                      </a:ext>
                    </a:extLst>
                  </a:tr>
                  <a:tr h="509327">
                    <a:tc>
                      <a:txBody>
                        <a:bodyPr/>
                        <a:lstStyle/>
                        <a:p>
                          <a:pPr/>
                          <a14:m>
                            <m:oMathPara xmlns:m="http://schemas.openxmlformats.org/officeDocument/2006/math">
                              <m:oMathParaPr>
                                <m:jc m:val="centerGroup"/>
                              </m:oMathParaPr>
                              <m:oMath xmlns:m="http://schemas.openxmlformats.org/officeDocument/2006/math">
                                <m:f>
                                  <m:fPr>
                                    <m:ctrlPr>
                                      <a:rPr lang="es-ES" sz="1500" i="1" dirty="0" smtClean="0">
                                        <a:latin typeface="Cambria Math" panose="02040503050406030204" pitchFamily="18" charset="0"/>
                                      </a:rPr>
                                    </m:ctrlPr>
                                  </m:fPr>
                                  <m:num>
                                    <m:r>
                                      <a:rPr lang="es-ES" sz="1500" dirty="0" smtClean="0">
                                        <a:latin typeface="Cambria Math" panose="02040503050406030204" pitchFamily="18" charset="0"/>
                                      </a:rPr>
                                      <m:t>1</m:t>
                                    </m:r>
                                  </m:num>
                                  <m:den>
                                    <m:r>
                                      <a:rPr lang="es-ES" sz="1500" dirty="0" smtClean="0">
                                        <a:latin typeface="Cambria Math" panose="02040503050406030204" pitchFamily="18" charset="0"/>
                                      </a:rPr>
                                      <m:t>𝑠</m:t>
                                    </m:r>
                                    <m:r>
                                      <a:rPr lang="es-ES" sz="1500" dirty="0" smtClean="0">
                                        <a:latin typeface="Cambria Math" panose="02040503050406030204" pitchFamily="18" charset="0"/>
                                      </a:rPr>
                                      <m:t>−</m:t>
                                    </m:r>
                                    <m:r>
                                      <a:rPr lang="es-ES" sz="1500" dirty="0" smtClean="0">
                                        <a:latin typeface="Cambria Math" panose="02040503050406030204" pitchFamily="18" charset="0"/>
                                      </a:rPr>
                                      <m:t>𝑎</m:t>
                                    </m:r>
                                  </m:den>
                                </m:f>
                              </m:oMath>
                            </m:oMathPara>
                          </a14:m>
                          <a:endParaRPr lang="es-ES" sz="1500" dirty="0"/>
                        </a:p>
                      </a:txBody>
                      <a:tcPr marL="84731" marR="84731" marT="42365" marB="42365"/>
                    </a:tc>
                    <a:tc>
                      <a:txBody>
                        <a:bodyPr/>
                        <a:lstStyle/>
                        <a:p>
                          <a:pPr/>
                          <a14:m>
                            <m:oMathPara xmlns:m="http://schemas.openxmlformats.org/officeDocument/2006/math">
                              <m:oMathParaPr>
                                <m:jc m:val="centerGroup"/>
                              </m:oMathParaPr>
                              <m:oMath xmlns:m="http://schemas.openxmlformats.org/officeDocument/2006/math">
                                <m:sSup>
                                  <m:sSupPr>
                                    <m:ctrlPr>
                                      <a:rPr lang="es-ES" sz="1500" i="1" dirty="0" smtClean="0">
                                        <a:latin typeface="Cambria Math" panose="02040503050406030204" pitchFamily="18" charset="0"/>
                                      </a:rPr>
                                    </m:ctrlPr>
                                  </m:sSupPr>
                                  <m:e>
                                    <m:r>
                                      <a:rPr lang="es-ES" sz="1500" dirty="0" smtClean="0">
                                        <a:latin typeface="Cambria Math" panose="02040503050406030204" pitchFamily="18" charset="0"/>
                                      </a:rPr>
                                      <m:t>𝑒</m:t>
                                    </m:r>
                                  </m:e>
                                  <m:sup>
                                    <m:r>
                                      <a:rPr lang="es-ES" sz="1500" dirty="0" smtClean="0">
                                        <a:latin typeface="Cambria Math" panose="02040503050406030204" pitchFamily="18" charset="0"/>
                                      </a:rPr>
                                      <m:t>𝑎𝑡</m:t>
                                    </m:r>
                                  </m:sup>
                                </m:sSup>
                              </m:oMath>
                            </m:oMathPara>
                          </a14:m>
                          <a:endParaRPr lang="es-ES" sz="1500" dirty="0"/>
                        </a:p>
                      </a:txBody>
                      <a:tcPr marL="84731" marR="84731" marT="42365" marB="42365"/>
                    </a:tc>
                    <a:extLst>
                      <a:ext uri="{0D108BD9-81ED-4DB2-BD59-A6C34878D82A}">
                        <a16:rowId xmlns:a16="http://schemas.microsoft.com/office/drawing/2014/main" val="2208979710"/>
                      </a:ext>
                    </a:extLst>
                  </a:tr>
                  <a:tr h="5696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s-ES" sz="1500" i="1" dirty="0" smtClean="0">
                                        <a:latin typeface="Cambria Math" panose="02040503050406030204" pitchFamily="18" charset="0"/>
                                      </a:rPr>
                                    </m:ctrlPr>
                                  </m:fPr>
                                  <m:num>
                                    <m:r>
                                      <a:rPr lang="es-ES" sz="1500" b="0" i="0" dirty="0" smtClean="0">
                                        <a:latin typeface="Cambria Math" panose="02040503050406030204" pitchFamily="18" charset="0"/>
                                      </a:rPr>
                                      <m:t>1</m:t>
                                    </m:r>
                                  </m:num>
                                  <m:den>
                                    <m:sSup>
                                      <m:sSupPr>
                                        <m:ctrlPr>
                                          <a:rPr lang="es-ES" sz="1500" i="1" dirty="0" smtClean="0">
                                            <a:latin typeface="Cambria Math" panose="02040503050406030204" pitchFamily="18" charset="0"/>
                                          </a:rPr>
                                        </m:ctrlPr>
                                      </m:sSupPr>
                                      <m:e>
                                        <m:r>
                                          <a:rPr lang="es-ES" sz="1500" dirty="0" smtClean="0">
                                            <a:latin typeface="Cambria Math" panose="02040503050406030204" pitchFamily="18" charset="0"/>
                                          </a:rPr>
                                          <m:t>(</m:t>
                                        </m:r>
                                        <m:r>
                                          <a:rPr lang="es-ES" sz="1500" dirty="0" smtClean="0">
                                            <a:latin typeface="Cambria Math" panose="02040503050406030204" pitchFamily="18" charset="0"/>
                                          </a:rPr>
                                          <m:t>𝑠</m:t>
                                        </m:r>
                                        <m:r>
                                          <a:rPr lang="es-ES" sz="1500" dirty="0" smtClean="0">
                                            <a:latin typeface="Cambria Math" panose="02040503050406030204" pitchFamily="18" charset="0"/>
                                          </a:rPr>
                                          <m:t>−</m:t>
                                        </m:r>
                                        <m:r>
                                          <a:rPr lang="es-ES" sz="1500" dirty="0" smtClean="0">
                                            <a:latin typeface="Cambria Math" panose="02040503050406030204" pitchFamily="18" charset="0"/>
                                          </a:rPr>
                                          <m:t>𝑎</m:t>
                                        </m:r>
                                        <m:r>
                                          <a:rPr lang="es-ES" sz="1500" dirty="0" smtClean="0">
                                            <a:latin typeface="Cambria Math" panose="02040503050406030204" pitchFamily="18" charset="0"/>
                                          </a:rPr>
                                          <m:t>)</m:t>
                                        </m:r>
                                      </m:e>
                                      <m:sup>
                                        <m:r>
                                          <a:rPr lang="es-ES" sz="1500" dirty="0" smtClean="0">
                                            <a:latin typeface="Cambria Math" panose="02040503050406030204" pitchFamily="18" charset="0"/>
                                          </a:rPr>
                                          <m:t>𝑛</m:t>
                                        </m:r>
                                      </m:sup>
                                    </m:sSup>
                                  </m:den>
                                </m:f>
                              </m:oMath>
                            </m:oMathPara>
                          </a14:m>
                          <a:endParaRPr lang="es-ES" sz="1500" dirty="0"/>
                        </a:p>
                      </a:txBody>
                      <a:tcPr marL="84731" marR="84731" marT="42365" marB="4236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s-ES" sz="1500" i="1" dirty="0" smtClean="0">
                                        <a:latin typeface="Cambria Math" panose="02040503050406030204" pitchFamily="18" charset="0"/>
                                      </a:rPr>
                                    </m:ctrlPr>
                                  </m:fPr>
                                  <m:num>
                                    <m:sSup>
                                      <m:sSupPr>
                                        <m:ctrlPr>
                                          <a:rPr lang="es-ES" sz="1500" i="1" dirty="0" smtClean="0">
                                            <a:latin typeface="Cambria Math" panose="02040503050406030204" pitchFamily="18" charset="0"/>
                                          </a:rPr>
                                        </m:ctrlPr>
                                      </m:sSupPr>
                                      <m:e>
                                        <m:r>
                                          <a:rPr lang="es-ES" sz="1500" dirty="0" smtClean="0">
                                            <a:latin typeface="Cambria Math" panose="02040503050406030204" pitchFamily="18" charset="0"/>
                                          </a:rPr>
                                          <m:t>𝑡</m:t>
                                        </m:r>
                                      </m:e>
                                      <m:sup>
                                        <m:r>
                                          <a:rPr lang="es-ES" sz="1500" dirty="0" smtClean="0">
                                            <a:latin typeface="Cambria Math" panose="02040503050406030204" pitchFamily="18" charset="0"/>
                                          </a:rPr>
                                          <m:t>𝑛</m:t>
                                        </m:r>
                                        <m:r>
                                          <a:rPr lang="es-ES" sz="1500" b="0" i="0" dirty="0" smtClean="0">
                                            <a:latin typeface="Cambria Math" panose="02040503050406030204" pitchFamily="18" charset="0"/>
                                          </a:rPr>
                                          <m:t>−1</m:t>
                                        </m:r>
                                      </m:sup>
                                    </m:sSup>
                                    <m:sSup>
                                      <m:sSupPr>
                                        <m:ctrlPr>
                                          <a:rPr lang="es-ES" sz="1500" i="1" dirty="0" smtClean="0">
                                            <a:latin typeface="Cambria Math" panose="02040503050406030204" pitchFamily="18" charset="0"/>
                                          </a:rPr>
                                        </m:ctrlPr>
                                      </m:sSupPr>
                                      <m:e>
                                        <m:r>
                                          <a:rPr lang="es-ES" sz="1500" dirty="0" smtClean="0">
                                            <a:latin typeface="Cambria Math" panose="02040503050406030204" pitchFamily="18" charset="0"/>
                                          </a:rPr>
                                          <m:t>𝑒</m:t>
                                        </m:r>
                                      </m:e>
                                      <m:sup>
                                        <m:r>
                                          <a:rPr lang="es-ES" sz="1500" dirty="0" smtClean="0">
                                            <a:latin typeface="Cambria Math" panose="02040503050406030204" pitchFamily="18" charset="0"/>
                                          </a:rPr>
                                          <m:t>𝑎𝑡</m:t>
                                        </m:r>
                                      </m:sup>
                                    </m:sSup>
                                  </m:num>
                                  <m:den>
                                    <m:d>
                                      <m:dPr>
                                        <m:ctrlPr>
                                          <a:rPr lang="es-ES" sz="1500" b="0" i="1" dirty="0" smtClean="0">
                                            <a:latin typeface="Cambria Math" panose="02040503050406030204" pitchFamily="18" charset="0"/>
                                          </a:rPr>
                                        </m:ctrlPr>
                                      </m:dPr>
                                      <m:e>
                                        <m:r>
                                          <a:rPr lang="es-ES" sz="1500" b="0" i="1" dirty="0" smtClean="0">
                                            <a:latin typeface="Cambria Math" panose="02040503050406030204" pitchFamily="18" charset="0"/>
                                          </a:rPr>
                                          <m:t>𝑛</m:t>
                                        </m:r>
                                        <m:r>
                                          <a:rPr lang="es-ES" sz="1500" b="0" i="1" dirty="0" smtClean="0">
                                            <a:latin typeface="Cambria Math" panose="02040503050406030204" pitchFamily="18" charset="0"/>
                                          </a:rPr>
                                          <m:t>−1</m:t>
                                        </m:r>
                                      </m:e>
                                    </m:d>
                                    <m:r>
                                      <a:rPr lang="es-ES" sz="1500" b="0" i="1" dirty="0" smtClean="0">
                                        <a:latin typeface="Cambria Math" panose="02040503050406030204" pitchFamily="18" charset="0"/>
                                      </a:rPr>
                                      <m:t>!</m:t>
                                    </m:r>
                                  </m:den>
                                </m:f>
                              </m:oMath>
                            </m:oMathPara>
                          </a14:m>
                          <a:endParaRPr lang="es-ES" sz="1500" dirty="0"/>
                        </a:p>
                      </a:txBody>
                      <a:tcPr marL="84731" marR="84731" marT="42365" marB="42365"/>
                    </a:tc>
                    <a:extLst>
                      <a:ext uri="{0D108BD9-81ED-4DB2-BD59-A6C34878D82A}">
                        <a16:rowId xmlns:a16="http://schemas.microsoft.com/office/drawing/2014/main" val="2562416686"/>
                      </a:ext>
                    </a:extLst>
                  </a:tr>
                </a:tbl>
              </a:graphicData>
            </a:graphic>
          </p:graphicFrame>
        </mc:Choice>
        <mc:Fallback xmlns="">
          <p:graphicFrame>
            <p:nvGraphicFramePr>
              <p:cNvPr id="12" name="Tabla 2">
                <a:extLst>
                  <a:ext uri="{FF2B5EF4-FFF2-40B4-BE49-F238E27FC236}">
                    <a16:creationId xmlns:a16="http://schemas.microsoft.com/office/drawing/2014/main" id="{98EA2697-3EF9-4F1A-A5B4-EB7CFEA63A18}"/>
                  </a:ext>
                </a:extLst>
              </p:cNvPr>
              <p:cNvGraphicFramePr>
                <a:graphicFrameLocks noGrp="1"/>
              </p:cNvGraphicFramePr>
              <p:nvPr>
                <p:extLst>
                  <p:ext uri="{D42A27DB-BD31-4B8C-83A1-F6EECF244321}">
                    <p14:modId xmlns:p14="http://schemas.microsoft.com/office/powerpoint/2010/main" val="988934944"/>
                  </p:ext>
                </p:extLst>
              </p:nvPr>
            </p:nvGraphicFramePr>
            <p:xfrm>
              <a:off x="1615716" y="5224124"/>
              <a:ext cx="1768855" cy="1433270"/>
            </p:xfrm>
            <a:graphic>
              <a:graphicData uri="http://schemas.openxmlformats.org/drawingml/2006/table">
                <a:tbl>
                  <a:tblPr firstRow="1" bandRow="1">
                    <a:tableStyleId>{93296810-A885-4BE3-A3E7-6D5BEEA58F35}</a:tableStyleId>
                  </a:tblPr>
                  <a:tblGrid>
                    <a:gridCol w="896970">
                      <a:extLst>
                        <a:ext uri="{9D8B030D-6E8A-4147-A177-3AD203B41FA5}">
                          <a16:colId xmlns:a16="http://schemas.microsoft.com/office/drawing/2014/main" val="1473368776"/>
                        </a:ext>
                      </a:extLst>
                    </a:gridCol>
                    <a:gridCol w="871885">
                      <a:extLst>
                        <a:ext uri="{9D8B030D-6E8A-4147-A177-3AD203B41FA5}">
                          <a16:colId xmlns:a16="http://schemas.microsoft.com/office/drawing/2014/main" val="112300430"/>
                        </a:ext>
                      </a:extLst>
                    </a:gridCol>
                  </a:tblGrid>
                  <a:tr h="343631">
                    <a:tc>
                      <a:txBody>
                        <a:bodyPr/>
                        <a:lstStyle/>
                        <a:p>
                          <a:pPr algn="ctr"/>
                          <a:r>
                            <a:rPr lang="es-ES" sz="1500" dirty="0"/>
                            <a:t>F(s)</a:t>
                          </a:r>
                        </a:p>
                      </a:txBody>
                      <a:tcPr marL="84731" marR="84731" marT="42365" marB="42365"/>
                    </a:tc>
                    <a:tc>
                      <a:txBody>
                        <a:bodyPr/>
                        <a:lstStyle/>
                        <a:p>
                          <a:pPr algn="ctr"/>
                          <a:r>
                            <a:rPr lang="es-ES" sz="1500" dirty="0"/>
                            <a:t>F(t)</a:t>
                          </a:r>
                        </a:p>
                      </a:txBody>
                      <a:tcPr marL="84731" marR="84731" marT="42365" marB="42365"/>
                    </a:tc>
                    <a:extLst>
                      <a:ext uri="{0D108BD9-81ED-4DB2-BD59-A6C34878D82A}">
                        <a16:rowId xmlns:a16="http://schemas.microsoft.com/office/drawing/2014/main" val="618986528"/>
                      </a:ext>
                    </a:extLst>
                  </a:tr>
                  <a:tr h="514308">
                    <a:tc>
                      <a:txBody>
                        <a:bodyPr/>
                        <a:lstStyle/>
                        <a:p>
                          <a:endParaRPr lang="es-ES"/>
                        </a:p>
                      </a:txBody>
                      <a:tcPr marL="84731" marR="84731" marT="42365" marB="42365">
                        <a:blipFill>
                          <a:blip r:embed="rId9"/>
                          <a:stretch>
                            <a:fillRect l="-676" t="-69412" r="-99324" b="-116471"/>
                          </a:stretch>
                        </a:blipFill>
                      </a:tcPr>
                    </a:tc>
                    <a:tc>
                      <a:txBody>
                        <a:bodyPr/>
                        <a:lstStyle/>
                        <a:p>
                          <a:endParaRPr lang="es-ES"/>
                        </a:p>
                      </a:txBody>
                      <a:tcPr marL="84731" marR="84731" marT="42365" marB="42365">
                        <a:blipFill>
                          <a:blip r:embed="rId9"/>
                          <a:stretch>
                            <a:fillRect l="-104196" t="-69412" r="-2797" b="-116471"/>
                          </a:stretch>
                        </a:blipFill>
                      </a:tcPr>
                    </a:tc>
                    <a:extLst>
                      <a:ext uri="{0D108BD9-81ED-4DB2-BD59-A6C34878D82A}">
                        <a16:rowId xmlns:a16="http://schemas.microsoft.com/office/drawing/2014/main" val="2208979710"/>
                      </a:ext>
                    </a:extLst>
                  </a:tr>
                  <a:tr h="575331">
                    <a:tc>
                      <a:txBody>
                        <a:bodyPr/>
                        <a:lstStyle/>
                        <a:p>
                          <a:endParaRPr lang="es-ES"/>
                        </a:p>
                      </a:txBody>
                      <a:tcPr marL="84731" marR="84731" marT="42365" marB="42365">
                        <a:blipFill>
                          <a:blip r:embed="rId9"/>
                          <a:stretch>
                            <a:fillRect l="-676" t="-151579" r="-99324" b="-4211"/>
                          </a:stretch>
                        </a:blipFill>
                      </a:tcPr>
                    </a:tc>
                    <a:tc>
                      <a:txBody>
                        <a:bodyPr/>
                        <a:lstStyle/>
                        <a:p>
                          <a:endParaRPr lang="es-ES"/>
                        </a:p>
                      </a:txBody>
                      <a:tcPr marL="84731" marR="84731" marT="42365" marB="42365">
                        <a:blipFill>
                          <a:blip r:embed="rId9"/>
                          <a:stretch>
                            <a:fillRect l="-104196" t="-151579" r="-2797" b="-4211"/>
                          </a:stretch>
                        </a:blipFill>
                      </a:tcPr>
                    </a:tc>
                    <a:extLst>
                      <a:ext uri="{0D108BD9-81ED-4DB2-BD59-A6C34878D82A}">
                        <a16:rowId xmlns:a16="http://schemas.microsoft.com/office/drawing/2014/main" val="2562416686"/>
                      </a:ext>
                    </a:extLst>
                  </a:tr>
                </a:tbl>
              </a:graphicData>
            </a:graphic>
          </p:graphicFrame>
        </mc:Fallback>
      </mc:AlternateContent>
    </p:spTree>
    <p:extLst>
      <p:ext uri="{BB962C8B-B14F-4D97-AF65-F5344CB8AC3E}">
        <p14:creationId xmlns:p14="http://schemas.microsoft.com/office/powerpoint/2010/main" val="296059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1" grpId="0"/>
      <p:bldP spid="22"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arcador de número de diapositiva 1">
            <a:extLst>
              <a:ext uri="{FF2B5EF4-FFF2-40B4-BE49-F238E27FC236}">
                <a16:creationId xmlns:a16="http://schemas.microsoft.com/office/drawing/2014/main" id="{CFCEE5AE-97A1-470B-B65D-45E40D2F0B0F}"/>
              </a:ext>
            </a:extLst>
          </p:cNvPr>
          <p:cNvSpPr>
            <a:spLocks noGrp="1"/>
          </p:cNvSpPr>
          <p:nvPr>
            <p:ph type="sldNum" sz="quarter" idx="11"/>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172</a:t>
            </a:fld>
            <a:endParaRPr lang="es-ES_tradnl" altLang="es-ES" sz="1400">
              <a:solidFill>
                <a:schemeClr val="bg1"/>
              </a:solidFill>
              <a:latin typeface="Helvetica" panose="020B0604020202020204" pitchFamily="34" charset="0"/>
            </a:endParaRPr>
          </a:p>
        </p:txBody>
      </p:sp>
      <p:sp>
        <p:nvSpPr>
          <p:cNvPr id="2" name="Rectángulo 1">
            <a:extLst>
              <a:ext uri="{FF2B5EF4-FFF2-40B4-BE49-F238E27FC236}">
                <a16:creationId xmlns:a16="http://schemas.microsoft.com/office/drawing/2014/main" id="{48683352-5F20-4CAD-943E-C2B1AEF28ADB}"/>
              </a:ext>
            </a:extLst>
          </p:cNvPr>
          <p:cNvSpPr/>
          <p:nvPr/>
        </p:nvSpPr>
        <p:spPr>
          <a:xfrm>
            <a:off x="308678" y="779817"/>
            <a:ext cx="8214217" cy="1569660"/>
          </a:xfrm>
          <a:prstGeom prst="rect">
            <a:avLst/>
          </a:prstGeom>
        </p:spPr>
        <p:txBody>
          <a:bodyPr wrap="square">
            <a:spAutoFit/>
          </a:bodyPr>
          <a:lstStyle/>
          <a:p>
            <a:r>
              <a:rPr lang="es-ES_tradnl" altLang="es-ES" sz="1600" b="1" dirty="0">
                <a:latin typeface="+mj-lt"/>
              </a:rPr>
              <a:t>Problema 4</a:t>
            </a:r>
            <a:r>
              <a:rPr lang="es-ES_tradnl" altLang="es-ES" sz="1600" dirty="0">
                <a:latin typeface="+mj-lt"/>
              </a:rPr>
              <a:t>. </a:t>
            </a:r>
            <a:r>
              <a:rPr lang="es-ES" sz="1600" dirty="0"/>
              <a:t>Dadas las siguientes funciones de transferencia de un lazo de realimentación: </a:t>
            </a:r>
          </a:p>
          <a:p>
            <a:pPr marL="342900" indent="-342900" algn="l">
              <a:buFont typeface="+mj-lt"/>
              <a:buAutoNum type="alphaLcParenR"/>
            </a:pPr>
            <a:r>
              <a:rPr lang="es-ES" sz="1600" b="0" i="0" u="none" strike="noStrike" baseline="0" dirty="0">
                <a:latin typeface="+mj-lt"/>
              </a:rPr>
              <a:t>Dibuja el lazo de realimentación propuesto.</a:t>
            </a:r>
          </a:p>
          <a:p>
            <a:pPr marL="342900" indent="-342900" algn="l">
              <a:buFont typeface="+mj-lt"/>
              <a:buAutoNum type="alphaLcParenR"/>
            </a:pPr>
            <a:r>
              <a:rPr lang="es-ES" sz="1600" dirty="0">
                <a:latin typeface="+mj-lt"/>
              </a:rPr>
              <a:t>Calcula la F. de T. del Sistema Y(s)/R(s).</a:t>
            </a:r>
          </a:p>
          <a:p>
            <a:pPr marL="342900" indent="-342900" algn="l">
              <a:buFont typeface="+mj-lt"/>
              <a:buAutoNum type="alphaLcParenR"/>
            </a:pPr>
            <a:r>
              <a:rPr lang="es-ES" sz="1600" b="0" i="0" u="none" strike="noStrike" baseline="0" dirty="0">
                <a:latin typeface="+mj-lt"/>
              </a:rPr>
              <a:t>Calcula la función y(t) en el caso R(s)=1.</a:t>
            </a:r>
          </a:p>
          <a:p>
            <a:pPr marL="342900" indent="-342900" algn="l">
              <a:buFont typeface="+mj-lt"/>
              <a:buAutoNum type="alphaLcParenR"/>
            </a:pPr>
            <a:r>
              <a:rPr lang="es-ES" sz="1600" b="0" i="0" u="none" strike="noStrike" baseline="0" dirty="0">
                <a:latin typeface="+mj-lt"/>
              </a:rPr>
              <a:t>Calcula la respuesta en estado estacionario cuando r(t) es la función escalón.</a:t>
            </a:r>
            <a:endParaRPr lang="es-ES_tradnl" altLang="es-ES" sz="1600" dirty="0">
              <a:latin typeface="+mj-lt"/>
            </a:endParaRPr>
          </a:p>
        </p:txBody>
      </p:sp>
      <mc:AlternateContent xmlns:mc="http://schemas.openxmlformats.org/markup-compatibility/2006" xmlns:a14="http://schemas.microsoft.com/office/drawing/2010/main">
        <mc:Choice Requires="a14">
          <p:sp>
            <p:nvSpPr>
              <p:cNvPr id="43" name="CuadroTexto 42">
                <a:extLst>
                  <a:ext uri="{FF2B5EF4-FFF2-40B4-BE49-F238E27FC236}">
                    <a16:creationId xmlns:a16="http://schemas.microsoft.com/office/drawing/2014/main" id="{DB984CAA-678E-4E4B-A8E7-47F9997515D0}"/>
                  </a:ext>
                </a:extLst>
              </p:cNvPr>
              <p:cNvSpPr txBox="1"/>
              <p:nvPr/>
            </p:nvSpPr>
            <p:spPr>
              <a:xfrm>
                <a:off x="-396552" y="2685998"/>
                <a:ext cx="5505604" cy="61734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800" b="0" i="1" dirty="0" smtClean="0">
                          <a:latin typeface="Cambria Math" panose="02040503050406030204" pitchFamily="18" charset="0"/>
                          <a:sym typeface="Wingdings" panose="05000000000000000000" pitchFamily="2" charset="2"/>
                        </a:rPr>
                        <m:t>𝐺</m:t>
                      </m:r>
                      <m:d>
                        <m:dPr>
                          <m:ctrlPr>
                            <a:rPr lang="es-ES" sz="1800" b="0" i="1" dirty="0" smtClean="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𝑠</m:t>
                          </m:r>
                        </m:e>
                      </m:d>
                      <m:r>
                        <a:rPr lang="es-ES" sz="1800" b="0" i="1" dirty="0" smtClean="0">
                          <a:latin typeface="Cambria Math" panose="02040503050406030204" pitchFamily="18" charset="0"/>
                          <a:sym typeface="Wingdings" panose="05000000000000000000" pitchFamily="2" charset="2"/>
                        </a:rPr>
                        <m:t>=</m:t>
                      </m:r>
                      <m:f>
                        <m:fPr>
                          <m:ctrlPr>
                            <a:rPr lang="es-ES" sz="1800" b="0" i="1" dirty="0" smtClean="0">
                              <a:latin typeface="Cambria Math" panose="02040503050406030204" pitchFamily="18" charset="0"/>
                              <a:sym typeface="Wingdings" panose="05000000000000000000" pitchFamily="2" charset="2"/>
                            </a:rPr>
                          </m:ctrlPr>
                        </m:fPr>
                        <m:num>
                          <m:r>
                            <a:rPr lang="es-ES" sz="1800" i="1" dirty="0" smtClean="0">
                              <a:latin typeface="Cambria Math" panose="02040503050406030204" pitchFamily="18" charset="0"/>
                              <a:sym typeface="Wingdings" panose="05000000000000000000" pitchFamily="2" charset="2"/>
                            </a:rPr>
                            <m:t>1</m:t>
                          </m:r>
                        </m:num>
                        <m:den>
                          <m:sSup>
                            <m:sSupPr>
                              <m:ctrlPr>
                                <a:rPr lang="es-ES" sz="1800" b="0" i="1" dirty="0" smtClean="0">
                                  <a:latin typeface="Cambria Math" panose="02040503050406030204" pitchFamily="18" charset="0"/>
                                  <a:sym typeface="Wingdings" panose="05000000000000000000" pitchFamily="2" charset="2"/>
                                </a:rPr>
                              </m:ctrlPr>
                            </m:sSupPr>
                            <m:e>
                              <m:r>
                                <a:rPr lang="es-ES" sz="1800" i="1" dirty="0" smtClean="0">
                                  <a:latin typeface="Cambria Math" panose="02040503050406030204" pitchFamily="18" charset="0"/>
                                  <a:sym typeface="Wingdings" panose="05000000000000000000" pitchFamily="2" charset="2"/>
                                </a:rPr>
                                <m:t>𝑆</m:t>
                              </m:r>
                            </m:e>
                            <m:sup>
                              <m:r>
                                <a:rPr lang="es-ES" sz="1800" b="0" i="1" dirty="0" smtClean="0">
                                  <a:latin typeface="Cambria Math" panose="02040503050406030204" pitchFamily="18" charset="0"/>
                                  <a:sym typeface="Wingdings" panose="05000000000000000000" pitchFamily="2" charset="2"/>
                                </a:rPr>
                                <m:t>2</m:t>
                              </m:r>
                            </m:sup>
                          </m:sSup>
                          <m:r>
                            <a:rPr lang="es-ES" sz="1800" b="0" i="1" dirty="0" smtClean="0">
                              <a:latin typeface="Cambria Math" panose="02040503050406030204" pitchFamily="18" charset="0"/>
                              <a:sym typeface="Wingdings" panose="05000000000000000000" pitchFamily="2" charset="2"/>
                            </a:rPr>
                            <m:t>+4</m:t>
                          </m:r>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+2</m:t>
                          </m:r>
                        </m:den>
                      </m:f>
                      <m:r>
                        <a:rPr lang="es-ES" sz="1800" b="0" i="1" dirty="0" smtClean="0">
                          <a:latin typeface="Cambria Math" panose="02040503050406030204" pitchFamily="18" charset="0"/>
                          <a:sym typeface="Wingdings" panose="05000000000000000000" pitchFamily="2" charset="2"/>
                        </a:rPr>
                        <m:t> ;</m:t>
                      </m:r>
                      <m:r>
                        <a:rPr lang="es-ES" sz="1800" b="0" i="1" dirty="0" smtClean="0">
                          <a:latin typeface="Cambria Math" panose="02040503050406030204" pitchFamily="18" charset="0"/>
                          <a:sym typeface="Wingdings" panose="05000000000000000000" pitchFamily="2" charset="2"/>
                        </a:rPr>
                        <m:t>𝐻</m:t>
                      </m:r>
                      <m:r>
                        <a:rPr lang="es-ES" sz="1800" b="0" i="1" dirty="0" smtClean="0">
                          <a:latin typeface="Cambria Math" panose="02040503050406030204" pitchFamily="18" charset="0"/>
                          <a:sym typeface="Wingdings" panose="05000000000000000000" pitchFamily="2" charset="2"/>
                        </a:rPr>
                        <m:t>(</m:t>
                      </m:r>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)=1</m:t>
                      </m:r>
                    </m:oMath>
                  </m:oMathPara>
                </a14:m>
                <a:endParaRPr lang="es-ES" sz="1800" dirty="0"/>
              </a:p>
            </p:txBody>
          </p:sp>
        </mc:Choice>
        <mc:Fallback xmlns="">
          <p:sp>
            <p:nvSpPr>
              <p:cNvPr id="43" name="CuadroTexto 42">
                <a:extLst>
                  <a:ext uri="{FF2B5EF4-FFF2-40B4-BE49-F238E27FC236}">
                    <a16:creationId xmlns:a16="http://schemas.microsoft.com/office/drawing/2014/main" id="{DB984CAA-678E-4E4B-A8E7-47F9997515D0}"/>
                  </a:ext>
                </a:extLst>
              </p:cNvPr>
              <p:cNvSpPr txBox="1">
                <a:spLocks noRot="1" noChangeAspect="1" noMove="1" noResize="1" noEditPoints="1" noAdjustHandles="1" noChangeArrowheads="1" noChangeShapeType="1" noTextEdit="1"/>
              </p:cNvSpPr>
              <p:nvPr/>
            </p:nvSpPr>
            <p:spPr>
              <a:xfrm>
                <a:off x="-396552" y="2685998"/>
                <a:ext cx="5505604" cy="617348"/>
              </a:xfrm>
              <a:prstGeom prst="rect">
                <a:avLst/>
              </a:prstGeom>
              <a:blipFill>
                <a:blip r:embed="rId2"/>
                <a:stretch>
                  <a:fillRect/>
                </a:stretch>
              </a:blipFill>
            </p:spPr>
            <p:txBody>
              <a:bodyPr/>
              <a:lstStyle/>
              <a:p>
                <a:r>
                  <a:rPr lang="es-ES">
                    <a:noFill/>
                  </a:rPr>
                  <a:t> </a:t>
                </a:r>
              </a:p>
            </p:txBody>
          </p:sp>
        </mc:Fallback>
      </mc:AlternateContent>
      <p:grpSp>
        <p:nvGrpSpPr>
          <p:cNvPr id="50" name="Grupo 49">
            <a:extLst>
              <a:ext uri="{FF2B5EF4-FFF2-40B4-BE49-F238E27FC236}">
                <a16:creationId xmlns:a16="http://schemas.microsoft.com/office/drawing/2014/main" id="{25900D9E-DDAB-4E33-893D-4BEEE0E67354}"/>
              </a:ext>
            </a:extLst>
          </p:cNvPr>
          <p:cNvGrpSpPr/>
          <p:nvPr/>
        </p:nvGrpSpPr>
        <p:grpSpPr>
          <a:xfrm>
            <a:off x="1043608" y="3764101"/>
            <a:ext cx="3372179" cy="1325175"/>
            <a:chOff x="789541" y="4088509"/>
            <a:chExt cx="4076949" cy="1602131"/>
          </a:xfrm>
        </p:grpSpPr>
        <mc:AlternateContent xmlns:mc="http://schemas.openxmlformats.org/markup-compatibility/2006" xmlns:a14="http://schemas.microsoft.com/office/drawing/2010/main">
          <mc:Choice Requires="a14">
            <p:sp>
              <p:nvSpPr>
                <p:cNvPr id="53" name="Rectángulo 52">
                  <a:extLst>
                    <a:ext uri="{FF2B5EF4-FFF2-40B4-BE49-F238E27FC236}">
                      <a16:creationId xmlns:a16="http://schemas.microsoft.com/office/drawing/2014/main" id="{D5AB92FA-E666-4E41-A08A-6FCF6DF660BE}"/>
                    </a:ext>
                  </a:extLst>
                </p:cNvPr>
                <p:cNvSpPr/>
                <p:nvPr/>
              </p:nvSpPr>
              <p:spPr>
                <a:xfrm>
                  <a:off x="4023361" y="4088509"/>
                  <a:ext cx="735461" cy="3932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ea typeface="Cambria Math" panose="02040503050406030204" pitchFamily="18" charset="0"/>
                          </a:rPr>
                          <m:t>𝑌</m:t>
                        </m:r>
                        <m:r>
                          <a:rPr lang="es-ES" sz="1600" i="1">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𝑠</m:t>
                        </m:r>
                        <m:r>
                          <a:rPr lang="es-ES" sz="1600" i="1">
                            <a:latin typeface="Cambria Math" panose="02040503050406030204" pitchFamily="18" charset="0"/>
                            <a:ea typeface="Cambria Math" panose="02040503050406030204" pitchFamily="18" charset="0"/>
                          </a:rPr>
                          <m:t>)</m:t>
                        </m:r>
                      </m:oMath>
                    </m:oMathPara>
                  </a14:m>
                  <a:endParaRPr lang="es-ES" sz="1600" dirty="0"/>
                </a:p>
              </p:txBody>
            </p:sp>
          </mc:Choice>
          <mc:Fallback xmlns="">
            <p:sp>
              <p:nvSpPr>
                <p:cNvPr id="13" name="Rectángulo 12">
                  <a:extLst>
                    <a:ext uri="{FF2B5EF4-FFF2-40B4-BE49-F238E27FC236}">
                      <a16:creationId xmlns:a16="http://schemas.microsoft.com/office/drawing/2014/main" id="{9F337F97-6A51-4E45-952A-A56C764C3BDB}"/>
                    </a:ext>
                  </a:extLst>
                </p:cNvPr>
                <p:cNvSpPr>
                  <a:spLocks noRot="1" noChangeAspect="1" noMove="1" noResize="1" noEditPoints="1" noAdjustHandles="1" noChangeArrowheads="1" noChangeShapeType="1" noTextEdit="1"/>
                </p:cNvSpPr>
                <p:nvPr/>
              </p:nvSpPr>
              <p:spPr>
                <a:xfrm>
                  <a:off x="4023361" y="4088509"/>
                  <a:ext cx="735461" cy="393279"/>
                </a:xfrm>
                <a:prstGeom prst="rect">
                  <a:avLst/>
                </a:prstGeom>
                <a:blipFill>
                  <a:blip r:embed="rId5"/>
                  <a:stretch>
                    <a:fillRect b="-1481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4" name="Rectángulo 53">
                  <a:extLst>
                    <a:ext uri="{FF2B5EF4-FFF2-40B4-BE49-F238E27FC236}">
                      <a16:creationId xmlns:a16="http://schemas.microsoft.com/office/drawing/2014/main" id="{28DFD6AE-D648-459D-849B-45C505C45BA1}"/>
                    </a:ext>
                  </a:extLst>
                </p:cNvPr>
                <p:cNvSpPr/>
                <p:nvPr/>
              </p:nvSpPr>
              <p:spPr bwMode="auto">
                <a:xfrm>
                  <a:off x="2490226" y="4224933"/>
                  <a:ext cx="1080120" cy="718930"/>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s-ES" sz="1600" b="0" i="1" u="none" strike="noStrike" cap="none" normalizeH="0" baseline="0" smtClean="0">
                            <a:ln>
                              <a:noFill/>
                            </a:ln>
                            <a:solidFill>
                              <a:schemeClr val="tx1"/>
                            </a:solidFill>
                            <a:effectLst/>
                            <a:latin typeface="Cambria Math" panose="02040503050406030204" pitchFamily="18" charset="0"/>
                          </a:rPr>
                          <m:t>𝐺</m:t>
                        </m:r>
                        <m:r>
                          <a:rPr kumimoji="0" lang="es-ES" sz="1600" b="0" i="1" u="none" strike="noStrike" cap="none" normalizeH="0" baseline="0" smtClean="0">
                            <a:ln>
                              <a:noFill/>
                            </a:ln>
                            <a:solidFill>
                              <a:schemeClr val="tx1"/>
                            </a:solidFill>
                            <a:effectLst/>
                            <a:latin typeface="Cambria Math" panose="02040503050406030204" pitchFamily="18" charset="0"/>
                          </a:rPr>
                          <m:t>(</m:t>
                        </m:r>
                        <m:r>
                          <a:rPr kumimoji="0" lang="es-ES" sz="1600" b="0" i="1" u="none" strike="noStrike" cap="none" normalizeH="0" baseline="0" smtClean="0">
                            <a:ln>
                              <a:noFill/>
                            </a:ln>
                            <a:solidFill>
                              <a:schemeClr val="tx1"/>
                            </a:solidFill>
                            <a:effectLst/>
                            <a:latin typeface="Cambria Math" panose="02040503050406030204" pitchFamily="18" charset="0"/>
                          </a:rPr>
                          <m:t>𝑠</m:t>
                        </m:r>
                        <m:r>
                          <a:rPr kumimoji="0" lang="es-ES" sz="1600" b="0" i="1" u="none" strike="noStrike" cap="none" normalizeH="0" baseline="0" smtClean="0">
                            <a:ln>
                              <a:noFill/>
                            </a:ln>
                            <a:solidFill>
                              <a:schemeClr val="tx1"/>
                            </a:solidFill>
                            <a:effectLst/>
                            <a:latin typeface="Cambria Math" panose="02040503050406030204" pitchFamily="18" charset="0"/>
                          </a:rPr>
                          <m:t>)</m:t>
                        </m:r>
                      </m:oMath>
                    </m:oMathPara>
                  </a14:m>
                  <a:endParaRPr kumimoji="0" lang="es-ES" sz="1600" b="0" i="0" u="none" strike="noStrike" cap="none" normalizeH="0" baseline="0" dirty="0">
                    <a:ln>
                      <a:noFill/>
                    </a:ln>
                    <a:solidFill>
                      <a:schemeClr val="tx1"/>
                    </a:solidFill>
                    <a:effectLst/>
                    <a:latin typeface="Times" charset="0"/>
                  </a:endParaRPr>
                </a:p>
              </p:txBody>
            </p:sp>
          </mc:Choice>
          <mc:Fallback xmlns="">
            <p:sp>
              <p:nvSpPr>
                <p:cNvPr id="14" name="Rectángulo 13">
                  <a:extLst>
                    <a:ext uri="{FF2B5EF4-FFF2-40B4-BE49-F238E27FC236}">
                      <a16:creationId xmlns:a16="http://schemas.microsoft.com/office/drawing/2014/main" id="{8A3C00C5-E279-45BE-9C68-12D37ACA0848}"/>
                    </a:ext>
                  </a:extLst>
                </p:cNvPr>
                <p:cNvSpPr>
                  <a:spLocks noRot="1" noChangeAspect="1" noMove="1" noResize="1" noEditPoints="1" noAdjustHandles="1" noChangeArrowheads="1" noChangeShapeType="1" noTextEdit="1"/>
                </p:cNvSpPr>
                <p:nvPr/>
              </p:nvSpPr>
              <p:spPr bwMode="auto">
                <a:xfrm>
                  <a:off x="2490226" y="4224933"/>
                  <a:ext cx="1080120" cy="718930"/>
                </a:xfrm>
                <a:prstGeom prst="rect">
                  <a:avLst/>
                </a:prstGeom>
                <a:blipFill>
                  <a:blip r:embed="rId6"/>
                  <a:stretch>
                    <a:fillRect/>
                  </a:stretch>
                </a:blipFill>
                <a:ln>
                  <a:headEnd type="none" w="med" len="med"/>
                  <a:tailEnd type="none" w="med" len="med"/>
                </a:ln>
              </p:spPr>
              <p:txBody>
                <a:bodyPr/>
                <a:lstStyle/>
                <a:p>
                  <a:r>
                    <a:rPr lang="es-ES">
                      <a:noFill/>
                    </a:rPr>
                    <a:t> </a:t>
                  </a:r>
                </a:p>
              </p:txBody>
            </p:sp>
          </mc:Fallback>
        </mc:AlternateContent>
        <p:cxnSp>
          <p:nvCxnSpPr>
            <p:cNvPr id="55" name="Conector recto de flecha 54">
              <a:extLst>
                <a:ext uri="{FF2B5EF4-FFF2-40B4-BE49-F238E27FC236}">
                  <a16:creationId xmlns:a16="http://schemas.microsoft.com/office/drawing/2014/main" id="{59849143-7952-41FE-9425-24E276071649}"/>
                </a:ext>
              </a:extLst>
            </p:cNvPr>
            <p:cNvCxnSpPr>
              <a:cxnSpLocks/>
              <a:endCxn id="54" idx="1"/>
            </p:cNvCxnSpPr>
            <p:nvPr/>
          </p:nvCxnSpPr>
          <p:spPr bwMode="auto">
            <a:xfrm>
              <a:off x="789541" y="4584398"/>
              <a:ext cx="1700685" cy="1"/>
            </a:xfrm>
            <a:prstGeom prst="straightConnector1">
              <a:avLst/>
            </a:prstGeom>
            <a:ln w="22225">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56" name="Conector recto de flecha 55">
              <a:extLst>
                <a:ext uri="{FF2B5EF4-FFF2-40B4-BE49-F238E27FC236}">
                  <a16:creationId xmlns:a16="http://schemas.microsoft.com/office/drawing/2014/main" id="{A8C3EB7A-D53D-438E-815F-10375956B002}"/>
                </a:ext>
              </a:extLst>
            </p:cNvPr>
            <p:cNvCxnSpPr/>
            <p:nvPr/>
          </p:nvCxnSpPr>
          <p:spPr bwMode="auto">
            <a:xfrm>
              <a:off x="3570346" y="4571109"/>
              <a:ext cx="1296144" cy="1"/>
            </a:xfrm>
            <a:prstGeom prst="straightConnector1">
              <a:avLst/>
            </a:prstGeom>
            <a:ln w="22225">
              <a:headEnd type="none" w="med" len="med"/>
              <a:tailEnd type="triangle"/>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57" name="Rectángulo 56">
                  <a:extLst>
                    <a:ext uri="{FF2B5EF4-FFF2-40B4-BE49-F238E27FC236}">
                      <a16:creationId xmlns:a16="http://schemas.microsoft.com/office/drawing/2014/main" id="{76A631C5-7DC2-42FB-84F0-1C7D3C957099}"/>
                    </a:ext>
                  </a:extLst>
                </p:cNvPr>
                <p:cNvSpPr/>
                <p:nvPr/>
              </p:nvSpPr>
              <p:spPr>
                <a:xfrm>
                  <a:off x="789541" y="4109445"/>
                  <a:ext cx="755779" cy="39327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𝑅</m:t>
                        </m:r>
                        <m:d>
                          <m:dPr>
                            <m:ctrlPr>
                              <a:rPr lang="es-ES" sz="1600" i="1">
                                <a:latin typeface="Cambria Math" panose="02040503050406030204" pitchFamily="18" charset="0"/>
                              </a:rPr>
                            </m:ctrlPr>
                          </m:dPr>
                          <m:e>
                            <m:r>
                              <a:rPr lang="es-ES" sz="1600" i="1">
                                <a:latin typeface="Cambria Math" panose="02040503050406030204" pitchFamily="18" charset="0"/>
                              </a:rPr>
                              <m:t>𝑠</m:t>
                            </m:r>
                          </m:e>
                        </m:d>
                      </m:oMath>
                    </m:oMathPara>
                  </a14:m>
                  <a:endParaRPr lang="es-ES" sz="1600" dirty="0"/>
                </a:p>
              </p:txBody>
            </p:sp>
          </mc:Choice>
          <mc:Fallback xmlns="">
            <p:sp>
              <p:nvSpPr>
                <p:cNvPr id="17" name="Rectángulo 16">
                  <a:extLst>
                    <a:ext uri="{FF2B5EF4-FFF2-40B4-BE49-F238E27FC236}">
                      <a16:creationId xmlns:a16="http://schemas.microsoft.com/office/drawing/2014/main" id="{9206A91C-BC69-4D09-9846-A669F129647E}"/>
                    </a:ext>
                  </a:extLst>
                </p:cNvPr>
                <p:cNvSpPr>
                  <a:spLocks noRot="1" noChangeAspect="1" noMove="1" noResize="1" noEditPoints="1" noAdjustHandles="1" noChangeArrowheads="1" noChangeShapeType="1" noTextEdit="1"/>
                </p:cNvSpPr>
                <p:nvPr/>
              </p:nvSpPr>
              <p:spPr>
                <a:xfrm>
                  <a:off x="789541" y="4109445"/>
                  <a:ext cx="755779" cy="393279"/>
                </a:xfrm>
                <a:prstGeom prst="rect">
                  <a:avLst/>
                </a:prstGeom>
                <a:blipFill>
                  <a:blip r:embed="rId7"/>
                  <a:stretch>
                    <a:fillRect/>
                  </a:stretch>
                </a:blipFill>
              </p:spPr>
              <p:txBody>
                <a:bodyPr/>
                <a:lstStyle/>
                <a:p>
                  <a:r>
                    <a:rPr lang="es-ES">
                      <a:noFill/>
                    </a:rPr>
                    <a:t> </a:t>
                  </a:r>
                </a:p>
              </p:txBody>
            </p:sp>
          </mc:Fallback>
        </mc:AlternateContent>
        <p:cxnSp>
          <p:nvCxnSpPr>
            <p:cNvPr id="58" name="Conector recto de flecha 57">
              <a:extLst>
                <a:ext uri="{FF2B5EF4-FFF2-40B4-BE49-F238E27FC236}">
                  <a16:creationId xmlns:a16="http://schemas.microsoft.com/office/drawing/2014/main" id="{652221FB-D7F9-41E0-8E23-0A7C53A83CBD}"/>
                </a:ext>
              </a:extLst>
            </p:cNvPr>
            <p:cNvCxnSpPr>
              <a:cxnSpLocks/>
            </p:cNvCxnSpPr>
            <p:nvPr/>
          </p:nvCxnSpPr>
          <p:spPr bwMode="auto">
            <a:xfrm flipH="1" flipV="1">
              <a:off x="1486000" y="4754640"/>
              <a:ext cx="0" cy="936000"/>
            </a:xfrm>
            <a:prstGeom prst="straightConnector1">
              <a:avLst/>
            </a:prstGeom>
            <a:ln w="22225">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59" name="Conector recto 58">
              <a:extLst>
                <a:ext uri="{FF2B5EF4-FFF2-40B4-BE49-F238E27FC236}">
                  <a16:creationId xmlns:a16="http://schemas.microsoft.com/office/drawing/2014/main" id="{8C208F0A-75F3-4342-9318-F8679384D0B1}"/>
                </a:ext>
              </a:extLst>
            </p:cNvPr>
            <p:cNvCxnSpPr/>
            <p:nvPr/>
          </p:nvCxnSpPr>
          <p:spPr bwMode="auto">
            <a:xfrm>
              <a:off x="4276692" y="4592045"/>
              <a:ext cx="0" cy="105983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60" name="Conector recto 59">
              <a:extLst>
                <a:ext uri="{FF2B5EF4-FFF2-40B4-BE49-F238E27FC236}">
                  <a16:creationId xmlns:a16="http://schemas.microsoft.com/office/drawing/2014/main" id="{40AE7609-851A-4687-95C6-C830228A1889}"/>
                </a:ext>
              </a:extLst>
            </p:cNvPr>
            <p:cNvCxnSpPr>
              <a:cxnSpLocks/>
            </p:cNvCxnSpPr>
            <p:nvPr/>
          </p:nvCxnSpPr>
          <p:spPr bwMode="auto">
            <a:xfrm flipV="1">
              <a:off x="1480382" y="5661248"/>
              <a:ext cx="2792025" cy="29392"/>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61" name="Elipse 60">
              <a:extLst>
                <a:ext uri="{FF2B5EF4-FFF2-40B4-BE49-F238E27FC236}">
                  <a16:creationId xmlns:a16="http://schemas.microsoft.com/office/drawing/2014/main" id="{8384B586-599E-4901-81B3-49B993FDA6E0}"/>
                </a:ext>
              </a:extLst>
            </p:cNvPr>
            <p:cNvSpPr/>
            <p:nvPr/>
          </p:nvSpPr>
          <p:spPr bwMode="auto">
            <a:xfrm>
              <a:off x="1300650" y="4404664"/>
              <a:ext cx="359465" cy="359465"/>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dirty="0">
                <a:ln>
                  <a:noFill/>
                </a:ln>
                <a:solidFill>
                  <a:schemeClr val="tx1"/>
                </a:solidFill>
                <a:effectLst/>
                <a:latin typeface="Times" charset="0"/>
              </a:endParaRPr>
            </a:p>
          </p:txBody>
        </p:sp>
        <p:sp>
          <p:nvSpPr>
            <p:cNvPr id="62" name="CuadroTexto 61">
              <a:extLst>
                <a:ext uri="{FF2B5EF4-FFF2-40B4-BE49-F238E27FC236}">
                  <a16:creationId xmlns:a16="http://schemas.microsoft.com/office/drawing/2014/main" id="{11303033-74E0-4330-9755-BAF3E2F0DD28}"/>
                </a:ext>
              </a:extLst>
            </p:cNvPr>
            <p:cNvSpPr txBox="1"/>
            <p:nvPr/>
          </p:nvSpPr>
          <p:spPr>
            <a:xfrm>
              <a:off x="1244613" y="4345163"/>
              <a:ext cx="589616" cy="393279"/>
            </a:xfrm>
            <a:prstGeom prst="rect">
              <a:avLst/>
            </a:prstGeom>
            <a:noFill/>
          </p:spPr>
          <p:txBody>
            <a:bodyPr wrap="square" rtlCol="0">
              <a:spAutoFit/>
            </a:bodyPr>
            <a:lstStyle/>
            <a:p>
              <a:r>
                <a:rPr lang="es-ES" sz="1600" dirty="0"/>
                <a:t>-</a:t>
              </a:r>
            </a:p>
          </p:txBody>
        </p:sp>
      </p:grpSp>
    </p:spTree>
    <p:extLst>
      <p:ext uri="{BB962C8B-B14F-4D97-AF65-F5344CB8AC3E}">
        <p14:creationId xmlns:p14="http://schemas.microsoft.com/office/powerpoint/2010/main" val="187673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arcador de número de diapositiva 1">
            <a:extLst>
              <a:ext uri="{FF2B5EF4-FFF2-40B4-BE49-F238E27FC236}">
                <a16:creationId xmlns:a16="http://schemas.microsoft.com/office/drawing/2014/main" id="{CFCEE5AE-97A1-470B-B65D-45E40D2F0B0F}"/>
              </a:ext>
            </a:extLst>
          </p:cNvPr>
          <p:cNvSpPr>
            <a:spLocks noGrp="1"/>
          </p:cNvSpPr>
          <p:nvPr>
            <p:ph type="sldNum" sz="quarter" idx="11"/>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173</a:t>
            </a:fld>
            <a:endParaRPr lang="es-ES_tradnl" altLang="es-ES" sz="1400">
              <a:solidFill>
                <a:schemeClr val="bg1"/>
              </a:solidFill>
              <a:latin typeface="Helvetica" panose="020B0604020202020204" pitchFamily="34" charset="0"/>
            </a:endParaRPr>
          </a:p>
        </p:txBody>
      </p:sp>
      <p:sp>
        <p:nvSpPr>
          <p:cNvPr id="2" name="Rectángulo 1">
            <a:extLst>
              <a:ext uri="{FF2B5EF4-FFF2-40B4-BE49-F238E27FC236}">
                <a16:creationId xmlns:a16="http://schemas.microsoft.com/office/drawing/2014/main" id="{48683352-5F20-4CAD-943E-C2B1AEF28ADB}"/>
              </a:ext>
            </a:extLst>
          </p:cNvPr>
          <p:cNvSpPr/>
          <p:nvPr/>
        </p:nvSpPr>
        <p:spPr>
          <a:xfrm>
            <a:off x="809626" y="923925"/>
            <a:ext cx="8214217" cy="369332"/>
          </a:xfrm>
          <a:prstGeom prst="rect">
            <a:avLst/>
          </a:prstGeom>
        </p:spPr>
        <p:txBody>
          <a:bodyPr wrap="square">
            <a:spAutoFit/>
          </a:bodyPr>
          <a:lstStyle/>
          <a:p>
            <a:pPr algn="l"/>
            <a:r>
              <a:rPr lang="es-ES" sz="1800" dirty="0">
                <a:latin typeface="+mj-lt"/>
              </a:rPr>
              <a:t>b) Calcula la F. de T. del Sistema Y(s)/R(s).</a:t>
            </a:r>
          </a:p>
        </p:txBody>
      </p:sp>
      <mc:AlternateContent xmlns:mc="http://schemas.openxmlformats.org/markup-compatibility/2006" xmlns:a14="http://schemas.microsoft.com/office/drawing/2010/main">
        <mc:Choice Requires="a14">
          <p:sp>
            <p:nvSpPr>
              <p:cNvPr id="43" name="CuadroTexto 42">
                <a:extLst>
                  <a:ext uri="{FF2B5EF4-FFF2-40B4-BE49-F238E27FC236}">
                    <a16:creationId xmlns:a16="http://schemas.microsoft.com/office/drawing/2014/main" id="{DB984CAA-678E-4E4B-A8E7-47F9997515D0}"/>
                  </a:ext>
                </a:extLst>
              </p:cNvPr>
              <p:cNvSpPr txBox="1"/>
              <p:nvPr/>
            </p:nvSpPr>
            <p:spPr>
              <a:xfrm>
                <a:off x="900113" y="1269763"/>
                <a:ext cx="5698557" cy="1059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800" b="0" i="1" dirty="0" smtClean="0">
                          <a:latin typeface="Cambria Math" panose="02040503050406030204" pitchFamily="18" charset="0"/>
                          <a:sym typeface="Wingdings" panose="05000000000000000000" pitchFamily="2" charset="2"/>
                        </a:rPr>
                        <m:t>𝐶</m:t>
                      </m:r>
                      <m:d>
                        <m:dPr>
                          <m:ctrlPr>
                            <a:rPr lang="es-ES" sz="1800" b="0" i="1" dirty="0" smtClean="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𝑠</m:t>
                          </m:r>
                        </m:e>
                      </m:d>
                      <m:r>
                        <a:rPr lang="es-ES" sz="1800" b="0" i="1" dirty="0" smtClean="0">
                          <a:latin typeface="Cambria Math" panose="02040503050406030204" pitchFamily="18" charset="0"/>
                          <a:sym typeface="Wingdings" panose="05000000000000000000" pitchFamily="2" charset="2"/>
                        </a:rPr>
                        <m:t>=</m:t>
                      </m:r>
                      <m:f>
                        <m:fPr>
                          <m:ctrlPr>
                            <a:rPr lang="es-ES" sz="1800" b="0" i="1" dirty="0" smtClean="0">
                              <a:latin typeface="Cambria Math" panose="02040503050406030204" pitchFamily="18" charset="0"/>
                              <a:sym typeface="Wingdings" panose="05000000000000000000" pitchFamily="2" charset="2"/>
                            </a:rPr>
                          </m:ctrlPr>
                        </m:fPr>
                        <m:num>
                          <m:r>
                            <a:rPr lang="es-ES" sz="1800" b="0" i="1" dirty="0" smtClean="0">
                              <a:latin typeface="Cambria Math" panose="02040503050406030204" pitchFamily="18" charset="0"/>
                              <a:sym typeface="Wingdings" panose="05000000000000000000" pitchFamily="2" charset="2"/>
                            </a:rPr>
                            <m:t>𝐺</m:t>
                          </m:r>
                          <m:d>
                            <m:dPr>
                              <m:ctrlPr>
                                <a:rPr lang="es-ES" sz="1800" b="0" i="1" dirty="0" smtClean="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𝑠</m:t>
                              </m:r>
                            </m:e>
                          </m:d>
                        </m:num>
                        <m:den>
                          <m:r>
                            <a:rPr lang="es-ES" sz="1800" b="0" i="1" dirty="0" smtClean="0">
                              <a:latin typeface="Cambria Math" panose="02040503050406030204" pitchFamily="18" charset="0"/>
                              <a:sym typeface="Wingdings" panose="05000000000000000000" pitchFamily="2" charset="2"/>
                            </a:rPr>
                            <m:t>1+</m:t>
                          </m:r>
                          <m:r>
                            <a:rPr lang="es-ES" sz="1800" b="0" i="1" dirty="0" smtClean="0">
                              <a:latin typeface="Cambria Math" panose="02040503050406030204" pitchFamily="18" charset="0"/>
                              <a:sym typeface="Wingdings" panose="05000000000000000000" pitchFamily="2" charset="2"/>
                            </a:rPr>
                            <m:t>𝐺</m:t>
                          </m:r>
                          <m:d>
                            <m:dPr>
                              <m:ctrlPr>
                                <a:rPr lang="es-ES" sz="1800" b="0" i="1" dirty="0" smtClean="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𝑠</m:t>
                              </m:r>
                            </m:e>
                          </m:d>
                          <m:r>
                            <a:rPr lang="es-ES" sz="1800" b="0" i="1" dirty="0" smtClean="0">
                              <a:latin typeface="Cambria Math" panose="02040503050406030204" pitchFamily="18" charset="0"/>
                              <a:sym typeface="Wingdings" panose="05000000000000000000" pitchFamily="2" charset="2"/>
                            </a:rPr>
                            <m:t>𝐻</m:t>
                          </m:r>
                          <m:r>
                            <a:rPr lang="es-ES" sz="1800" b="0" i="1" dirty="0" smtClean="0">
                              <a:latin typeface="Cambria Math" panose="02040503050406030204" pitchFamily="18" charset="0"/>
                              <a:sym typeface="Wingdings" panose="05000000000000000000" pitchFamily="2" charset="2"/>
                            </a:rPr>
                            <m:t>(</m:t>
                          </m:r>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m:t>
                          </m:r>
                        </m:den>
                      </m:f>
                      <m:r>
                        <a:rPr lang="es-ES" sz="1800" b="0" i="1" dirty="0" smtClean="0">
                          <a:latin typeface="Cambria Math" panose="02040503050406030204" pitchFamily="18" charset="0"/>
                          <a:sym typeface="Wingdings" panose="05000000000000000000" pitchFamily="2" charset="2"/>
                        </a:rPr>
                        <m:t>=</m:t>
                      </m:r>
                      <m:f>
                        <m:fPr>
                          <m:ctrlPr>
                            <a:rPr lang="es-ES" sz="1800" b="0" i="1" dirty="0" smtClean="0">
                              <a:latin typeface="Cambria Math" panose="02040503050406030204" pitchFamily="18" charset="0"/>
                              <a:sym typeface="Wingdings" panose="05000000000000000000" pitchFamily="2" charset="2"/>
                            </a:rPr>
                          </m:ctrlPr>
                        </m:fPr>
                        <m:num>
                          <m:f>
                            <m:fPr>
                              <m:ctrlPr>
                                <a:rPr lang="es-ES" sz="1800" b="0" i="1" dirty="0" smtClean="0">
                                  <a:latin typeface="Cambria Math" panose="02040503050406030204" pitchFamily="18" charset="0"/>
                                  <a:sym typeface="Wingdings" panose="05000000000000000000" pitchFamily="2" charset="2"/>
                                </a:rPr>
                              </m:ctrlPr>
                            </m:fPr>
                            <m:num>
                              <m:r>
                                <a:rPr lang="es-ES" sz="1800" i="1" dirty="0" smtClean="0">
                                  <a:latin typeface="Cambria Math" panose="02040503050406030204" pitchFamily="18" charset="0"/>
                                  <a:sym typeface="Wingdings" panose="05000000000000000000" pitchFamily="2" charset="2"/>
                                </a:rPr>
                                <m:t>1</m:t>
                              </m:r>
                            </m:num>
                            <m:den>
                              <m:sSup>
                                <m:sSupPr>
                                  <m:ctrlPr>
                                    <a:rPr lang="es-ES" sz="1800" b="0" i="1" dirty="0" smtClean="0">
                                      <a:latin typeface="Cambria Math" panose="02040503050406030204" pitchFamily="18" charset="0"/>
                                      <a:sym typeface="Wingdings" panose="05000000000000000000" pitchFamily="2" charset="2"/>
                                    </a:rPr>
                                  </m:ctrlPr>
                                </m:sSupPr>
                                <m:e>
                                  <m:r>
                                    <a:rPr lang="es-ES" sz="1800" i="1" dirty="0" smtClean="0">
                                      <a:latin typeface="Cambria Math" panose="02040503050406030204" pitchFamily="18" charset="0"/>
                                      <a:sym typeface="Wingdings" panose="05000000000000000000" pitchFamily="2" charset="2"/>
                                    </a:rPr>
                                    <m:t>𝑆</m:t>
                                  </m:r>
                                </m:e>
                                <m:sup>
                                  <m:r>
                                    <a:rPr lang="es-ES" sz="1800" b="0" i="1" dirty="0" smtClean="0">
                                      <a:latin typeface="Cambria Math" panose="02040503050406030204" pitchFamily="18" charset="0"/>
                                      <a:sym typeface="Wingdings" panose="05000000000000000000" pitchFamily="2" charset="2"/>
                                    </a:rPr>
                                    <m:t>2</m:t>
                                  </m:r>
                                </m:sup>
                              </m:sSup>
                              <m:r>
                                <a:rPr lang="es-ES" sz="1800" b="0" i="1" dirty="0" smtClean="0">
                                  <a:latin typeface="Cambria Math" panose="02040503050406030204" pitchFamily="18" charset="0"/>
                                  <a:sym typeface="Wingdings" panose="05000000000000000000" pitchFamily="2" charset="2"/>
                                </a:rPr>
                                <m:t>+4</m:t>
                              </m:r>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+2</m:t>
                              </m:r>
                            </m:den>
                          </m:f>
                          <m:r>
                            <a:rPr lang="es-ES" sz="1800" b="0" i="1" dirty="0" smtClean="0">
                              <a:latin typeface="Cambria Math" panose="02040503050406030204" pitchFamily="18" charset="0"/>
                              <a:sym typeface="Wingdings" panose="05000000000000000000" pitchFamily="2" charset="2"/>
                            </a:rPr>
                            <m:t> </m:t>
                          </m:r>
                        </m:num>
                        <m:den>
                          <m:r>
                            <a:rPr lang="es-ES" sz="1800" b="0" i="1" dirty="0" smtClean="0">
                              <a:latin typeface="Cambria Math" panose="02040503050406030204" pitchFamily="18" charset="0"/>
                              <a:sym typeface="Wingdings" panose="05000000000000000000" pitchFamily="2" charset="2"/>
                            </a:rPr>
                            <m:t>1+</m:t>
                          </m:r>
                          <m:f>
                            <m:fPr>
                              <m:ctrlPr>
                                <a:rPr lang="es-ES" sz="1800" b="0" i="1" dirty="0" smtClean="0">
                                  <a:latin typeface="Cambria Math" panose="02040503050406030204" pitchFamily="18" charset="0"/>
                                  <a:sym typeface="Wingdings" panose="05000000000000000000" pitchFamily="2" charset="2"/>
                                </a:rPr>
                              </m:ctrlPr>
                            </m:fPr>
                            <m:num>
                              <m:r>
                                <a:rPr lang="es-ES" sz="1800" b="0" i="1" dirty="0" smtClean="0">
                                  <a:latin typeface="Cambria Math" panose="02040503050406030204" pitchFamily="18" charset="0"/>
                                  <a:sym typeface="Wingdings" panose="05000000000000000000" pitchFamily="2" charset="2"/>
                                </a:rPr>
                                <m:t>1</m:t>
                              </m:r>
                            </m:num>
                            <m:den>
                              <m:sSup>
                                <m:sSupPr>
                                  <m:ctrlPr>
                                    <a:rPr lang="es-ES" sz="1800" b="0" i="1" dirty="0" smtClean="0">
                                      <a:latin typeface="Cambria Math" panose="02040503050406030204" pitchFamily="18" charset="0"/>
                                      <a:sym typeface="Wingdings" panose="05000000000000000000" pitchFamily="2" charset="2"/>
                                    </a:rPr>
                                  </m:ctrlPr>
                                </m:sSupPr>
                                <m:e>
                                  <m:r>
                                    <a:rPr lang="es-ES" sz="1800" b="0" i="1" dirty="0" smtClean="0">
                                      <a:latin typeface="Cambria Math" panose="02040503050406030204" pitchFamily="18" charset="0"/>
                                      <a:sym typeface="Wingdings" panose="05000000000000000000" pitchFamily="2" charset="2"/>
                                    </a:rPr>
                                    <m:t>𝑠</m:t>
                                  </m:r>
                                </m:e>
                                <m:sup>
                                  <m:r>
                                    <a:rPr lang="es-ES" sz="1800" b="0" i="1" dirty="0" smtClean="0">
                                      <a:latin typeface="Cambria Math" panose="02040503050406030204" pitchFamily="18" charset="0"/>
                                      <a:sym typeface="Wingdings" panose="05000000000000000000" pitchFamily="2" charset="2"/>
                                    </a:rPr>
                                    <m:t>2</m:t>
                                  </m:r>
                                </m:sup>
                              </m:sSup>
                              <m:r>
                                <a:rPr lang="es-ES" sz="1800" b="0" i="1" dirty="0" smtClean="0">
                                  <a:latin typeface="Cambria Math" panose="02040503050406030204" pitchFamily="18" charset="0"/>
                                  <a:sym typeface="Wingdings" panose="05000000000000000000" pitchFamily="2" charset="2"/>
                                </a:rPr>
                                <m:t>+4</m:t>
                              </m:r>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+2</m:t>
                              </m:r>
                            </m:den>
                          </m:f>
                        </m:den>
                      </m:f>
                      <m:r>
                        <a:rPr lang="es-ES" sz="1800" b="0" i="1" dirty="0" smtClean="0">
                          <a:latin typeface="Cambria Math" panose="02040503050406030204" pitchFamily="18" charset="0"/>
                          <a:sym typeface="Wingdings" panose="05000000000000000000" pitchFamily="2" charset="2"/>
                        </a:rPr>
                        <m:t>=</m:t>
                      </m:r>
                      <m:f>
                        <m:fPr>
                          <m:ctrlPr>
                            <a:rPr lang="es-ES" sz="1800" b="0" i="1" dirty="0" smtClean="0">
                              <a:latin typeface="Cambria Math" panose="02040503050406030204" pitchFamily="18" charset="0"/>
                              <a:sym typeface="Wingdings" panose="05000000000000000000" pitchFamily="2" charset="2"/>
                            </a:rPr>
                          </m:ctrlPr>
                        </m:fPr>
                        <m:num>
                          <m:r>
                            <a:rPr lang="es-ES" sz="1800" b="0" i="1" dirty="0" smtClean="0">
                              <a:latin typeface="Cambria Math" panose="02040503050406030204" pitchFamily="18" charset="0"/>
                              <a:sym typeface="Wingdings" panose="05000000000000000000" pitchFamily="2" charset="2"/>
                            </a:rPr>
                            <m:t>1</m:t>
                          </m:r>
                        </m:num>
                        <m:den>
                          <m:sSup>
                            <m:sSupPr>
                              <m:ctrlPr>
                                <a:rPr lang="es-ES" sz="1800" b="0" i="1" dirty="0" smtClean="0">
                                  <a:latin typeface="Cambria Math" panose="02040503050406030204" pitchFamily="18" charset="0"/>
                                  <a:sym typeface="Wingdings" panose="05000000000000000000" pitchFamily="2" charset="2"/>
                                </a:rPr>
                              </m:ctrlPr>
                            </m:sSupPr>
                            <m:e>
                              <m:r>
                                <a:rPr lang="es-ES" sz="1800" b="0" i="1" dirty="0" smtClean="0">
                                  <a:latin typeface="Cambria Math" panose="02040503050406030204" pitchFamily="18" charset="0"/>
                                  <a:sym typeface="Wingdings" panose="05000000000000000000" pitchFamily="2" charset="2"/>
                                </a:rPr>
                                <m:t>𝑠</m:t>
                              </m:r>
                            </m:e>
                            <m:sup>
                              <m:r>
                                <a:rPr lang="es-ES" sz="1800" b="0" i="1" dirty="0" smtClean="0">
                                  <a:latin typeface="Cambria Math" panose="02040503050406030204" pitchFamily="18" charset="0"/>
                                  <a:sym typeface="Wingdings" panose="05000000000000000000" pitchFamily="2" charset="2"/>
                                </a:rPr>
                                <m:t>2</m:t>
                              </m:r>
                            </m:sup>
                          </m:sSup>
                          <m:r>
                            <a:rPr lang="es-ES" sz="1800" b="0" i="1" dirty="0" smtClean="0">
                              <a:latin typeface="Cambria Math" panose="02040503050406030204" pitchFamily="18" charset="0"/>
                              <a:sym typeface="Wingdings" panose="05000000000000000000" pitchFamily="2" charset="2"/>
                            </a:rPr>
                            <m:t>+4</m:t>
                          </m:r>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+3</m:t>
                          </m:r>
                        </m:den>
                      </m:f>
                    </m:oMath>
                  </m:oMathPara>
                </a14:m>
                <a:endParaRPr lang="es-ES" sz="1800" dirty="0"/>
              </a:p>
            </p:txBody>
          </p:sp>
        </mc:Choice>
        <mc:Fallback xmlns="">
          <p:sp>
            <p:nvSpPr>
              <p:cNvPr id="43" name="CuadroTexto 42">
                <a:extLst>
                  <a:ext uri="{FF2B5EF4-FFF2-40B4-BE49-F238E27FC236}">
                    <a16:creationId xmlns:a16="http://schemas.microsoft.com/office/drawing/2014/main" id="{DB984CAA-678E-4E4B-A8E7-47F9997515D0}"/>
                  </a:ext>
                </a:extLst>
              </p:cNvPr>
              <p:cNvSpPr txBox="1">
                <a:spLocks noRot="1" noChangeAspect="1" noMove="1" noResize="1" noEditPoints="1" noAdjustHandles="1" noChangeArrowheads="1" noChangeShapeType="1" noTextEdit="1"/>
              </p:cNvSpPr>
              <p:nvPr/>
            </p:nvSpPr>
            <p:spPr>
              <a:xfrm>
                <a:off x="900113" y="1269763"/>
                <a:ext cx="5698557" cy="1059329"/>
              </a:xfrm>
              <a:prstGeom prst="rect">
                <a:avLst/>
              </a:prstGeom>
              <a:blipFill>
                <a:blip r:embed="rId2"/>
                <a:stretch>
                  <a:fillRect/>
                </a:stretch>
              </a:blipFill>
            </p:spPr>
            <p:txBody>
              <a:bodyPr/>
              <a:lstStyle/>
              <a:p>
                <a:r>
                  <a:rPr lang="es-ES">
                    <a:noFill/>
                  </a:rPr>
                  <a:t> </a:t>
                </a:r>
              </a:p>
            </p:txBody>
          </p:sp>
        </mc:Fallback>
      </mc:AlternateContent>
      <p:sp>
        <p:nvSpPr>
          <p:cNvPr id="3" name="Rectángulo 2">
            <a:extLst>
              <a:ext uri="{FF2B5EF4-FFF2-40B4-BE49-F238E27FC236}">
                <a16:creationId xmlns:a16="http://schemas.microsoft.com/office/drawing/2014/main" id="{2D2D6CF1-DA04-4210-9AF0-A94C58690D81}"/>
              </a:ext>
            </a:extLst>
          </p:cNvPr>
          <p:cNvSpPr/>
          <p:nvPr/>
        </p:nvSpPr>
        <p:spPr>
          <a:xfrm>
            <a:off x="809626" y="2379107"/>
            <a:ext cx="4770486" cy="400110"/>
          </a:xfrm>
          <a:prstGeom prst="rect">
            <a:avLst/>
          </a:prstGeom>
        </p:spPr>
        <p:txBody>
          <a:bodyPr wrap="square">
            <a:spAutoFit/>
          </a:bodyPr>
          <a:lstStyle/>
          <a:p>
            <a:r>
              <a:rPr lang="es-ES" sz="2000" dirty="0"/>
              <a:t>c) Calcula la función y(t) en el caso R(s)=1.</a:t>
            </a:r>
          </a:p>
        </p:txBody>
      </p:sp>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A46D7166-7537-441F-9EA5-D36D6894F21D}"/>
                  </a:ext>
                </a:extLst>
              </p:cNvPr>
              <p:cNvSpPr txBox="1"/>
              <p:nvPr/>
            </p:nvSpPr>
            <p:spPr>
              <a:xfrm>
                <a:off x="611560" y="2779217"/>
                <a:ext cx="5698557" cy="66191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800" b="0" i="1" dirty="0" smtClean="0">
                          <a:latin typeface="Cambria Math" panose="02040503050406030204" pitchFamily="18" charset="0"/>
                          <a:sym typeface="Wingdings" panose="05000000000000000000" pitchFamily="2" charset="2"/>
                        </a:rPr>
                        <m:t>𝑌</m:t>
                      </m:r>
                      <m:d>
                        <m:dPr>
                          <m:ctrlPr>
                            <a:rPr lang="es-ES" sz="1800" b="0" i="1" dirty="0" smtClean="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𝑠</m:t>
                          </m:r>
                        </m:e>
                      </m:d>
                      <m:r>
                        <a:rPr lang="es-ES" sz="1800" b="0" i="1" dirty="0" smtClean="0">
                          <a:latin typeface="Cambria Math" panose="02040503050406030204" pitchFamily="18" charset="0"/>
                          <a:sym typeface="Wingdings" panose="05000000000000000000" pitchFamily="2" charset="2"/>
                        </a:rPr>
                        <m:t>=</m:t>
                      </m:r>
                      <m:r>
                        <a:rPr lang="es-ES" sz="1800" b="0" i="1" dirty="0" smtClean="0">
                          <a:latin typeface="Cambria Math" panose="02040503050406030204" pitchFamily="18" charset="0"/>
                          <a:sym typeface="Wingdings" panose="05000000000000000000" pitchFamily="2" charset="2"/>
                        </a:rPr>
                        <m:t>𝐶</m:t>
                      </m:r>
                      <m:d>
                        <m:dPr>
                          <m:ctrlPr>
                            <a:rPr lang="es-ES" sz="1800" b="0" i="1" dirty="0" smtClean="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𝑠</m:t>
                          </m:r>
                        </m:e>
                      </m:d>
                      <m:r>
                        <a:rPr lang="es-ES" sz="1800" b="0" i="1" dirty="0" smtClean="0">
                          <a:latin typeface="Cambria Math" panose="02040503050406030204" pitchFamily="18" charset="0"/>
                          <a:sym typeface="Wingdings" panose="05000000000000000000" pitchFamily="2" charset="2"/>
                        </a:rPr>
                        <m:t>𝑥</m:t>
                      </m:r>
                      <m:r>
                        <a:rPr lang="es-ES" sz="1800" b="0" i="1" dirty="0" smtClean="0">
                          <a:latin typeface="Cambria Math" panose="02040503050406030204" pitchFamily="18" charset="0"/>
                          <a:sym typeface="Wingdings" panose="05000000000000000000" pitchFamily="2" charset="2"/>
                        </a:rPr>
                        <m:t>1=</m:t>
                      </m:r>
                      <m:f>
                        <m:fPr>
                          <m:ctrlPr>
                            <a:rPr lang="es-ES" sz="1800" b="0" i="1" dirty="0" smtClean="0">
                              <a:latin typeface="Cambria Math" panose="02040503050406030204" pitchFamily="18" charset="0"/>
                              <a:sym typeface="Wingdings" panose="05000000000000000000" pitchFamily="2" charset="2"/>
                            </a:rPr>
                          </m:ctrlPr>
                        </m:fPr>
                        <m:num>
                          <m:r>
                            <a:rPr lang="es-ES" sz="1800" b="0" i="1" dirty="0" smtClean="0">
                              <a:latin typeface="Cambria Math" panose="02040503050406030204" pitchFamily="18" charset="0"/>
                              <a:sym typeface="Wingdings" panose="05000000000000000000" pitchFamily="2" charset="2"/>
                            </a:rPr>
                            <m:t>1</m:t>
                          </m:r>
                        </m:num>
                        <m:den>
                          <m:sSup>
                            <m:sSupPr>
                              <m:ctrlPr>
                                <a:rPr lang="es-ES" sz="1800" b="0" i="1" dirty="0" smtClean="0">
                                  <a:latin typeface="Cambria Math" panose="02040503050406030204" pitchFamily="18" charset="0"/>
                                  <a:sym typeface="Wingdings" panose="05000000000000000000" pitchFamily="2" charset="2"/>
                                </a:rPr>
                              </m:ctrlPr>
                            </m:sSupPr>
                            <m:e>
                              <m:r>
                                <a:rPr lang="es-ES" sz="1800" b="0" i="1" dirty="0" smtClean="0">
                                  <a:latin typeface="Cambria Math" panose="02040503050406030204" pitchFamily="18" charset="0"/>
                                  <a:sym typeface="Wingdings" panose="05000000000000000000" pitchFamily="2" charset="2"/>
                                </a:rPr>
                                <m:t>𝑠</m:t>
                              </m:r>
                            </m:e>
                            <m:sup>
                              <m:r>
                                <a:rPr lang="es-ES" sz="1800" b="0" i="1" dirty="0" smtClean="0">
                                  <a:latin typeface="Cambria Math" panose="02040503050406030204" pitchFamily="18" charset="0"/>
                                  <a:sym typeface="Wingdings" panose="05000000000000000000" pitchFamily="2" charset="2"/>
                                </a:rPr>
                                <m:t>2</m:t>
                              </m:r>
                            </m:sup>
                          </m:sSup>
                          <m:r>
                            <a:rPr lang="es-ES" sz="1800" b="0" i="1" dirty="0" smtClean="0">
                              <a:latin typeface="Cambria Math" panose="02040503050406030204" pitchFamily="18" charset="0"/>
                              <a:sym typeface="Wingdings" panose="05000000000000000000" pitchFamily="2" charset="2"/>
                            </a:rPr>
                            <m:t>+4</m:t>
                          </m:r>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+3</m:t>
                          </m:r>
                        </m:den>
                      </m:f>
                      <m:r>
                        <a:rPr lang="es-ES" sz="1800" b="0" i="1" dirty="0" smtClean="0">
                          <a:latin typeface="Cambria Math" panose="02040503050406030204" pitchFamily="18" charset="0"/>
                          <a:sym typeface="Wingdings" panose="05000000000000000000" pitchFamily="2" charset="2"/>
                        </a:rPr>
                        <m:t>=</m:t>
                      </m:r>
                      <m:f>
                        <m:fPr>
                          <m:ctrlPr>
                            <a:rPr lang="es-ES" sz="1800" b="0" i="1" dirty="0" smtClean="0">
                              <a:latin typeface="Cambria Math" panose="02040503050406030204" pitchFamily="18" charset="0"/>
                              <a:sym typeface="Wingdings" panose="05000000000000000000" pitchFamily="2" charset="2"/>
                            </a:rPr>
                          </m:ctrlPr>
                        </m:fPr>
                        <m:num>
                          <m:r>
                            <a:rPr lang="es-ES" sz="1800" b="0" i="1" dirty="0" smtClean="0">
                              <a:latin typeface="Cambria Math" panose="02040503050406030204" pitchFamily="18" charset="0"/>
                              <a:sym typeface="Wingdings" panose="05000000000000000000" pitchFamily="2" charset="2"/>
                            </a:rPr>
                            <m:t>1</m:t>
                          </m:r>
                        </m:num>
                        <m:den>
                          <m:r>
                            <a:rPr lang="es-ES" sz="1800" b="0" i="1" dirty="0" smtClean="0">
                              <a:latin typeface="Cambria Math" panose="02040503050406030204" pitchFamily="18" charset="0"/>
                              <a:sym typeface="Wingdings" panose="05000000000000000000" pitchFamily="2" charset="2"/>
                            </a:rPr>
                            <m:t>(</m:t>
                          </m:r>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+3)(</m:t>
                          </m:r>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+1)</m:t>
                          </m:r>
                        </m:den>
                      </m:f>
                    </m:oMath>
                  </m:oMathPara>
                </a14:m>
                <a:endParaRPr lang="es-ES" sz="1800" dirty="0"/>
              </a:p>
            </p:txBody>
          </p:sp>
        </mc:Choice>
        <mc:Fallback xmlns="">
          <p:sp>
            <p:nvSpPr>
              <p:cNvPr id="19" name="CuadroTexto 18">
                <a:extLst>
                  <a:ext uri="{FF2B5EF4-FFF2-40B4-BE49-F238E27FC236}">
                    <a16:creationId xmlns:a16="http://schemas.microsoft.com/office/drawing/2014/main" id="{A46D7166-7537-441F-9EA5-D36D6894F21D}"/>
                  </a:ext>
                </a:extLst>
              </p:cNvPr>
              <p:cNvSpPr txBox="1">
                <a:spLocks noRot="1" noChangeAspect="1" noMove="1" noResize="1" noEditPoints="1" noAdjustHandles="1" noChangeArrowheads="1" noChangeShapeType="1" noTextEdit="1"/>
              </p:cNvSpPr>
              <p:nvPr/>
            </p:nvSpPr>
            <p:spPr>
              <a:xfrm>
                <a:off x="611560" y="2779217"/>
                <a:ext cx="5698557" cy="661912"/>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7A956DA1-4BD2-43F9-B67E-ABF92405B8EC}"/>
                  </a:ext>
                </a:extLst>
              </p:cNvPr>
              <p:cNvSpPr txBox="1"/>
              <p:nvPr/>
            </p:nvSpPr>
            <p:spPr>
              <a:xfrm>
                <a:off x="611561" y="3432745"/>
                <a:ext cx="4248472" cy="7465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800" b="0" i="1" dirty="0" smtClean="0">
                              <a:latin typeface="Cambria Math" panose="02040503050406030204" pitchFamily="18" charset="0"/>
                              <a:sym typeface="Wingdings" panose="05000000000000000000" pitchFamily="2" charset="2"/>
                            </a:rPr>
                          </m:ctrlPr>
                        </m:sSubPr>
                        <m:e>
                          <m:r>
                            <a:rPr lang="es-ES" sz="1800" b="0" i="1" dirty="0" smtClean="0">
                              <a:latin typeface="Cambria Math" panose="02040503050406030204" pitchFamily="18" charset="0"/>
                              <a:sym typeface="Wingdings" panose="05000000000000000000" pitchFamily="2" charset="2"/>
                            </a:rPr>
                            <m:t>𝑎</m:t>
                          </m:r>
                        </m:e>
                        <m:sub>
                          <m:r>
                            <a:rPr lang="es-ES" sz="1800" b="0" i="1" dirty="0" smtClean="0">
                              <a:latin typeface="Cambria Math" panose="02040503050406030204" pitchFamily="18" charset="0"/>
                              <a:sym typeface="Wingdings" panose="05000000000000000000" pitchFamily="2" charset="2"/>
                            </a:rPr>
                            <m:t>1</m:t>
                          </m:r>
                        </m:sub>
                      </m:sSub>
                      <m:r>
                        <a:rPr lang="es-ES" sz="1800" b="0" i="1" dirty="0" smtClean="0">
                          <a:latin typeface="Cambria Math" panose="02040503050406030204" pitchFamily="18" charset="0"/>
                          <a:sym typeface="Wingdings" panose="05000000000000000000" pitchFamily="2" charset="2"/>
                        </a:rPr>
                        <m:t>=</m:t>
                      </m:r>
                      <m:sSub>
                        <m:sSubPr>
                          <m:ctrlPr>
                            <a:rPr lang="es-ES" sz="1800" b="0" i="1" dirty="0" smtClean="0">
                              <a:latin typeface="Cambria Math" panose="02040503050406030204" pitchFamily="18" charset="0"/>
                              <a:sym typeface="Wingdings" panose="05000000000000000000" pitchFamily="2" charset="2"/>
                            </a:rPr>
                          </m:ctrlPr>
                        </m:sSubPr>
                        <m:e>
                          <m:d>
                            <m:dPr>
                              <m:begChr m:val="["/>
                              <m:endChr m:val="]"/>
                              <m:ctrlPr>
                                <a:rPr lang="es-ES" sz="1800" b="0" i="1" dirty="0" smtClean="0">
                                  <a:latin typeface="Cambria Math" panose="02040503050406030204" pitchFamily="18" charset="0"/>
                                  <a:sym typeface="Wingdings" panose="05000000000000000000" pitchFamily="2" charset="2"/>
                                </a:rPr>
                              </m:ctrlPr>
                            </m:dPr>
                            <m:e>
                              <m:f>
                                <m:fPr>
                                  <m:ctrlPr>
                                    <a:rPr lang="es-ES" sz="1800" i="1" dirty="0">
                                      <a:latin typeface="Cambria Math" panose="02040503050406030204" pitchFamily="18" charset="0"/>
                                      <a:sym typeface="Wingdings" panose="05000000000000000000" pitchFamily="2" charset="2"/>
                                    </a:rPr>
                                  </m:ctrlPr>
                                </m:fPr>
                                <m:num>
                                  <m:r>
                                    <a:rPr lang="es-ES" sz="1800" b="0" i="1" dirty="0" smtClean="0">
                                      <a:latin typeface="Cambria Math" panose="02040503050406030204" pitchFamily="18" charset="0"/>
                                      <a:sym typeface="Wingdings" panose="05000000000000000000" pitchFamily="2" charset="2"/>
                                    </a:rPr>
                                    <m:t>1</m:t>
                                  </m:r>
                                </m:num>
                                <m:den>
                                  <m:r>
                                    <a:rPr lang="es-ES" sz="1800" b="0" i="1" dirty="0" smtClean="0">
                                      <a:latin typeface="Cambria Math" panose="02040503050406030204" pitchFamily="18" charset="0"/>
                                      <a:sym typeface="Wingdings" panose="05000000000000000000" pitchFamily="2" charset="2"/>
                                    </a:rPr>
                                    <m:t>(</m:t>
                                  </m:r>
                                  <m:r>
                                    <a:rPr lang="es-ES" sz="1800" i="1" dirty="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+1)</m:t>
                                  </m:r>
                                </m:den>
                              </m:f>
                            </m:e>
                          </m:d>
                        </m:e>
                        <m:sub>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=−3</m:t>
                          </m:r>
                        </m:sub>
                      </m:sSub>
                      <m:r>
                        <a:rPr lang="es-ES" sz="1800" b="0" i="1" dirty="0" smtClean="0">
                          <a:latin typeface="Cambria Math" panose="02040503050406030204" pitchFamily="18" charset="0"/>
                          <a:sym typeface="Wingdings" panose="05000000000000000000" pitchFamily="2" charset="2"/>
                        </a:rPr>
                        <m:t>=−0.5</m:t>
                      </m:r>
                    </m:oMath>
                  </m:oMathPara>
                </a14:m>
                <a:endParaRPr lang="es-ES" sz="1800" dirty="0"/>
              </a:p>
            </p:txBody>
          </p:sp>
        </mc:Choice>
        <mc:Fallback xmlns="">
          <p:sp>
            <p:nvSpPr>
              <p:cNvPr id="20" name="CuadroTexto 19">
                <a:extLst>
                  <a:ext uri="{FF2B5EF4-FFF2-40B4-BE49-F238E27FC236}">
                    <a16:creationId xmlns:a16="http://schemas.microsoft.com/office/drawing/2014/main" id="{7A956DA1-4BD2-43F9-B67E-ABF92405B8EC}"/>
                  </a:ext>
                </a:extLst>
              </p:cNvPr>
              <p:cNvSpPr txBox="1">
                <a:spLocks noRot="1" noChangeAspect="1" noMove="1" noResize="1" noEditPoints="1" noAdjustHandles="1" noChangeArrowheads="1" noChangeShapeType="1" noTextEdit="1"/>
              </p:cNvSpPr>
              <p:nvPr/>
            </p:nvSpPr>
            <p:spPr>
              <a:xfrm>
                <a:off x="611561" y="3432745"/>
                <a:ext cx="4248472" cy="746551"/>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F57ED984-91CA-4B7D-A768-90D5B07EA53A}"/>
                  </a:ext>
                </a:extLst>
              </p:cNvPr>
              <p:cNvSpPr txBox="1"/>
              <p:nvPr/>
            </p:nvSpPr>
            <p:spPr>
              <a:xfrm>
                <a:off x="577280" y="4265177"/>
                <a:ext cx="4248472" cy="7465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800" b="0" i="1" dirty="0" smtClean="0">
                              <a:latin typeface="Cambria Math" panose="02040503050406030204" pitchFamily="18" charset="0"/>
                              <a:sym typeface="Wingdings" panose="05000000000000000000" pitchFamily="2" charset="2"/>
                            </a:rPr>
                          </m:ctrlPr>
                        </m:sSubPr>
                        <m:e>
                          <m:r>
                            <a:rPr lang="es-ES" sz="1800" b="0" i="1" dirty="0" smtClean="0">
                              <a:latin typeface="Cambria Math" panose="02040503050406030204" pitchFamily="18" charset="0"/>
                              <a:sym typeface="Wingdings" panose="05000000000000000000" pitchFamily="2" charset="2"/>
                            </a:rPr>
                            <m:t>𝑎</m:t>
                          </m:r>
                        </m:e>
                        <m:sub>
                          <m:r>
                            <a:rPr lang="es-ES" sz="1800" b="0" i="1" dirty="0" smtClean="0">
                              <a:latin typeface="Cambria Math" panose="02040503050406030204" pitchFamily="18" charset="0"/>
                              <a:sym typeface="Wingdings" panose="05000000000000000000" pitchFamily="2" charset="2"/>
                            </a:rPr>
                            <m:t>2</m:t>
                          </m:r>
                        </m:sub>
                      </m:sSub>
                      <m:r>
                        <a:rPr lang="es-ES" sz="1800" b="0" i="1" dirty="0" smtClean="0">
                          <a:latin typeface="Cambria Math" panose="02040503050406030204" pitchFamily="18" charset="0"/>
                          <a:sym typeface="Wingdings" panose="05000000000000000000" pitchFamily="2" charset="2"/>
                        </a:rPr>
                        <m:t>=</m:t>
                      </m:r>
                      <m:sSub>
                        <m:sSubPr>
                          <m:ctrlPr>
                            <a:rPr lang="es-ES" sz="1800" b="0" i="1" dirty="0" smtClean="0">
                              <a:latin typeface="Cambria Math" panose="02040503050406030204" pitchFamily="18" charset="0"/>
                              <a:sym typeface="Wingdings" panose="05000000000000000000" pitchFamily="2" charset="2"/>
                            </a:rPr>
                          </m:ctrlPr>
                        </m:sSubPr>
                        <m:e>
                          <m:d>
                            <m:dPr>
                              <m:begChr m:val="["/>
                              <m:endChr m:val="]"/>
                              <m:ctrlPr>
                                <a:rPr lang="es-ES" sz="1800" b="0" i="1" dirty="0" smtClean="0">
                                  <a:latin typeface="Cambria Math" panose="02040503050406030204" pitchFamily="18" charset="0"/>
                                  <a:sym typeface="Wingdings" panose="05000000000000000000" pitchFamily="2" charset="2"/>
                                </a:rPr>
                              </m:ctrlPr>
                            </m:dPr>
                            <m:e>
                              <m:f>
                                <m:fPr>
                                  <m:ctrlPr>
                                    <a:rPr lang="es-ES" sz="1800" i="1" dirty="0">
                                      <a:latin typeface="Cambria Math" panose="02040503050406030204" pitchFamily="18" charset="0"/>
                                      <a:sym typeface="Wingdings" panose="05000000000000000000" pitchFamily="2" charset="2"/>
                                    </a:rPr>
                                  </m:ctrlPr>
                                </m:fPr>
                                <m:num>
                                  <m:r>
                                    <a:rPr lang="es-ES" sz="1800" b="0" i="1" dirty="0" smtClean="0">
                                      <a:latin typeface="Cambria Math" panose="02040503050406030204" pitchFamily="18" charset="0"/>
                                      <a:sym typeface="Wingdings" panose="05000000000000000000" pitchFamily="2" charset="2"/>
                                    </a:rPr>
                                    <m:t>1</m:t>
                                  </m:r>
                                </m:num>
                                <m:den>
                                  <m:r>
                                    <a:rPr lang="es-ES" sz="1800" b="0" i="1" dirty="0" smtClean="0">
                                      <a:latin typeface="Cambria Math" panose="02040503050406030204" pitchFamily="18" charset="0"/>
                                      <a:sym typeface="Wingdings" panose="05000000000000000000" pitchFamily="2" charset="2"/>
                                    </a:rPr>
                                    <m:t>(</m:t>
                                  </m:r>
                                  <m:r>
                                    <a:rPr lang="es-ES" sz="1800" i="1" dirty="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+3)</m:t>
                                  </m:r>
                                </m:den>
                              </m:f>
                            </m:e>
                          </m:d>
                        </m:e>
                        <m:sub>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=−1</m:t>
                          </m:r>
                        </m:sub>
                      </m:sSub>
                      <m:r>
                        <a:rPr lang="es-ES" sz="1800" b="0" i="1" dirty="0" smtClean="0">
                          <a:latin typeface="Cambria Math" panose="02040503050406030204" pitchFamily="18" charset="0"/>
                          <a:sym typeface="Wingdings" panose="05000000000000000000" pitchFamily="2" charset="2"/>
                        </a:rPr>
                        <m:t>=0.5</m:t>
                      </m:r>
                    </m:oMath>
                  </m:oMathPara>
                </a14:m>
                <a:endParaRPr lang="es-ES" sz="1800" dirty="0"/>
              </a:p>
            </p:txBody>
          </p:sp>
        </mc:Choice>
        <mc:Fallback xmlns="">
          <p:sp>
            <p:nvSpPr>
              <p:cNvPr id="22" name="CuadroTexto 21">
                <a:extLst>
                  <a:ext uri="{FF2B5EF4-FFF2-40B4-BE49-F238E27FC236}">
                    <a16:creationId xmlns:a16="http://schemas.microsoft.com/office/drawing/2014/main" id="{F57ED984-91CA-4B7D-A768-90D5B07EA53A}"/>
                  </a:ext>
                </a:extLst>
              </p:cNvPr>
              <p:cNvSpPr txBox="1">
                <a:spLocks noRot="1" noChangeAspect="1" noMove="1" noResize="1" noEditPoints="1" noAdjustHandles="1" noChangeArrowheads="1" noChangeShapeType="1" noTextEdit="1"/>
              </p:cNvSpPr>
              <p:nvPr/>
            </p:nvSpPr>
            <p:spPr>
              <a:xfrm>
                <a:off x="577280" y="4265177"/>
                <a:ext cx="4248472" cy="746551"/>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33652B68-7987-40C7-B266-E868A307F174}"/>
                  </a:ext>
                </a:extLst>
              </p:cNvPr>
              <p:cNvSpPr txBox="1"/>
              <p:nvPr/>
            </p:nvSpPr>
            <p:spPr>
              <a:xfrm>
                <a:off x="4825752" y="3747828"/>
                <a:ext cx="2986608" cy="66191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800" b="0" i="1" dirty="0" smtClean="0">
                          <a:latin typeface="Cambria Math" panose="02040503050406030204" pitchFamily="18" charset="0"/>
                          <a:sym typeface="Wingdings" panose="05000000000000000000" pitchFamily="2" charset="2"/>
                        </a:rPr>
                        <m:t>𝑌</m:t>
                      </m:r>
                      <m:d>
                        <m:dPr>
                          <m:ctrlPr>
                            <a:rPr lang="es-ES" sz="1800" b="0" i="1" dirty="0" smtClean="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𝑠</m:t>
                          </m:r>
                        </m:e>
                      </m:d>
                      <m:r>
                        <a:rPr lang="es-ES" sz="1800" b="0" i="1" dirty="0" smtClean="0">
                          <a:latin typeface="Cambria Math" panose="02040503050406030204" pitchFamily="18" charset="0"/>
                          <a:sym typeface="Wingdings" panose="05000000000000000000" pitchFamily="2" charset="2"/>
                        </a:rPr>
                        <m:t>=</m:t>
                      </m:r>
                      <m:f>
                        <m:fPr>
                          <m:ctrlPr>
                            <a:rPr lang="es-ES" sz="1800" b="0" i="1" dirty="0" smtClean="0">
                              <a:latin typeface="Cambria Math" panose="02040503050406030204" pitchFamily="18" charset="0"/>
                              <a:sym typeface="Wingdings" panose="05000000000000000000" pitchFamily="2" charset="2"/>
                            </a:rPr>
                          </m:ctrlPr>
                        </m:fPr>
                        <m:num>
                          <m:r>
                            <a:rPr lang="es-ES" sz="1800" b="0" i="1" dirty="0" smtClean="0">
                              <a:latin typeface="Cambria Math" panose="02040503050406030204" pitchFamily="18" charset="0"/>
                              <a:sym typeface="Wingdings" panose="05000000000000000000" pitchFamily="2" charset="2"/>
                            </a:rPr>
                            <m:t>−0.5</m:t>
                          </m:r>
                        </m:num>
                        <m:den>
                          <m:r>
                            <a:rPr lang="es-ES" sz="1800" b="0" i="1" dirty="0" smtClean="0">
                              <a:latin typeface="Cambria Math" panose="02040503050406030204" pitchFamily="18" charset="0"/>
                              <a:sym typeface="Wingdings" panose="05000000000000000000" pitchFamily="2" charset="2"/>
                            </a:rPr>
                            <m:t>(</m:t>
                          </m:r>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+3) </m:t>
                          </m:r>
                        </m:den>
                      </m:f>
                      <m:r>
                        <a:rPr lang="es-ES" sz="1800" b="0" i="1" dirty="0" smtClean="0">
                          <a:latin typeface="Cambria Math" panose="02040503050406030204" pitchFamily="18" charset="0"/>
                          <a:sym typeface="Wingdings" panose="05000000000000000000" pitchFamily="2" charset="2"/>
                        </a:rPr>
                        <m:t>+</m:t>
                      </m:r>
                      <m:f>
                        <m:fPr>
                          <m:ctrlPr>
                            <a:rPr lang="es-ES" sz="1800" i="1" dirty="0">
                              <a:latin typeface="Cambria Math" panose="02040503050406030204" pitchFamily="18" charset="0"/>
                              <a:sym typeface="Wingdings" panose="05000000000000000000" pitchFamily="2" charset="2"/>
                            </a:rPr>
                          </m:ctrlPr>
                        </m:fPr>
                        <m:num>
                          <m:r>
                            <a:rPr lang="es-ES" sz="1800" i="1" dirty="0">
                              <a:latin typeface="Cambria Math" panose="02040503050406030204" pitchFamily="18" charset="0"/>
                              <a:sym typeface="Wingdings" panose="05000000000000000000" pitchFamily="2" charset="2"/>
                            </a:rPr>
                            <m:t>0.5</m:t>
                          </m:r>
                        </m:num>
                        <m:den>
                          <m:r>
                            <a:rPr lang="es-ES" sz="1800" i="1" dirty="0">
                              <a:latin typeface="Cambria Math" panose="02040503050406030204" pitchFamily="18" charset="0"/>
                              <a:sym typeface="Wingdings" panose="05000000000000000000" pitchFamily="2" charset="2"/>
                            </a:rPr>
                            <m:t>(</m:t>
                          </m:r>
                          <m:r>
                            <a:rPr lang="es-ES" sz="1800" i="1" dirty="0">
                              <a:latin typeface="Cambria Math" panose="02040503050406030204" pitchFamily="18" charset="0"/>
                              <a:sym typeface="Wingdings" panose="05000000000000000000" pitchFamily="2" charset="2"/>
                            </a:rPr>
                            <m:t>𝑠</m:t>
                          </m:r>
                          <m:r>
                            <a:rPr lang="es-ES" sz="1800" i="1" dirty="0">
                              <a:latin typeface="Cambria Math" panose="02040503050406030204" pitchFamily="18" charset="0"/>
                              <a:sym typeface="Wingdings" panose="05000000000000000000" pitchFamily="2" charset="2"/>
                            </a:rPr>
                            <m:t>+1) </m:t>
                          </m:r>
                        </m:den>
                      </m:f>
                    </m:oMath>
                  </m:oMathPara>
                </a14:m>
                <a:endParaRPr lang="es-ES" sz="1800" dirty="0"/>
              </a:p>
            </p:txBody>
          </p:sp>
        </mc:Choice>
        <mc:Fallback xmlns="">
          <p:sp>
            <p:nvSpPr>
              <p:cNvPr id="23" name="CuadroTexto 22">
                <a:extLst>
                  <a:ext uri="{FF2B5EF4-FFF2-40B4-BE49-F238E27FC236}">
                    <a16:creationId xmlns:a16="http://schemas.microsoft.com/office/drawing/2014/main" id="{33652B68-7987-40C7-B266-E868A307F174}"/>
                  </a:ext>
                </a:extLst>
              </p:cNvPr>
              <p:cNvSpPr txBox="1">
                <a:spLocks noRot="1" noChangeAspect="1" noMove="1" noResize="1" noEditPoints="1" noAdjustHandles="1" noChangeArrowheads="1" noChangeShapeType="1" noTextEdit="1"/>
              </p:cNvSpPr>
              <p:nvPr/>
            </p:nvSpPr>
            <p:spPr>
              <a:xfrm>
                <a:off x="4825752" y="3747828"/>
                <a:ext cx="2986608" cy="661912"/>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4" name="CuadroTexto 23">
                <a:extLst>
                  <a:ext uri="{FF2B5EF4-FFF2-40B4-BE49-F238E27FC236}">
                    <a16:creationId xmlns:a16="http://schemas.microsoft.com/office/drawing/2014/main" id="{B0C33931-B727-47A4-917C-DA817FBC2EE4}"/>
                  </a:ext>
                </a:extLst>
              </p:cNvPr>
              <p:cNvSpPr txBox="1"/>
              <p:nvPr/>
            </p:nvSpPr>
            <p:spPr>
              <a:xfrm>
                <a:off x="467544" y="5466444"/>
                <a:ext cx="374441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800" b="0" i="1" dirty="0" smtClean="0">
                          <a:latin typeface="Cambria Math" panose="02040503050406030204" pitchFamily="18" charset="0"/>
                          <a:sym typeface="Wingdings" panose="05000000000000000000" pitchFamily="2" charset="2"/>
                        </a:rPr>
                        <m:t>𝑦</m:t>
                      </m:r>
                      <m:d>
                        <m:dPr>
                          <m:ctrlPr>
                            <a:rPr lang="es-ES" sz="1800" b="0" i="1" dirty="0" smtClean="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𝑡</m:t>
                          </m:r>
                        </m:e>
                      </m:d>
                      <m:r>
                        <a:rPr lang="es-ES" sz="1800" b="0" i="1" dirty="0" smtClean="0">
                          <a:latin typeface="Cambria Math" panose="02040503050406030204" pitchFamily="18" charset="0"/>
                          <a:sym typeface="Wingdings" panose="05000000000000000000" pitchFamily="2" charset="2"/>
                        </a:rPr>
                        <m:t>=−0.5</m:t>
                      </m:r>
                      <m:sSup>
                        <m:sSupPr>
                          <m:ctrlPr>
                            <a:rPr lang="es-ES" sz="1800" b="0" i="1" dirty="0" smtClean="0">
                              <a:latin typeface="Cambria Math" panose="02040503050406030204" pitchFamily="18" charset="0"/>
                              <a:sym typeface="Wingdings" panose="05000000000000000000" pitchFamily="2" charset="2"/>
                            </a:rPr>
                          </m:ctrlPr>
                        </m:sSupPr>
                        <m:e>
                          <m:r>
                            <a:rPr lang="es-ES" sz="1800" b="0" i="1" dirty="0" smtClean="0">
                              <a:latin typeface="Cambria Math" panose="02040503050406030204" pitchFamily="18" charset="0"/>
                              <a:sym typeface="Wingdings" panose="05000000000000000000" pitchFamily="2" charset="2"/>
                            </a:rPr>
                            <m:t>𝑒</m:t>
                          </m:r>
                        </m:e>
                        <m:sup>
                          <m:r>
                            <a:rPr lang="es-ES" sz="1800" b="0" i="1" dirty="0" smtClean="0">
                              <a:latin typeface="Cambria Math" panose="02040503050406030204" pitchFamily="18" charset="0"/>
                              <a:sym typeface="Wingdings" panose="05000000000000000000" pitchFamily="2" charset="2"/>
                            </a:rPr>
                            <m:t>−3</m:t>
                          </m:r>
                          <m:r>
                            <a:rPr lang="es-ES" sz="1800" b="0" i="1" dirty="0" smtClean="0">
                              <a:latin typeface="Cambria Math" panose="02040503050406030204" pitchFamily="18" charset="0"/>
                              <a:sym typeface="Wingdings" panose="05000000000000000000" pitchFamily="2" charset="2"/>
                            </a:rPr>
                            <m:t>𝑡</m:t>
                          </m:r>
                        </m:sup>
                      </m:sSup>
                      <m:r>
                        <a:rPr lang="es-ES" sz="1800" b="0" i="1" dirty="0" smtClean="0">
                          <a:latin typeface="Cambria Math" panose="02040503050406030204" pitchFamily="18" charset="0"/>
                          <a:sym typeface="Wingdings" panose="05000000000000000000" pitchFamily="2" charset="2"/>
                        </a:rPr>
                        <m:t>+0.5</m:t>
                      </m:r>
                      <m:sSup>
                        <m:sSupPr>
                          <m:ctrlPr>
                            <a:rPr lang="es-ES" sz="1800" b="0" i="1" dirty="0" smtClean="0">
                              <a:latin typeface="Cambria Math" panose="02040503050406030204" pitchFamily="18" charset="0"/>
                              <a:sym typeface="Wingdings" panose="05000000000000000000" pitchFamily="2" charset="2"/>
                            </a:rPr>
                          </m:ctrlPr>
                        </m:sSupPr>
                        <m:e>
                          <m:r>
                            <a:rPr lang="es-ES" sz="1800" b="0" i="1" dirty="0" smtClean="0">
                              <a:latin typeface="Cambria Math" panose="02040503050406030204" pitchFamily="18" charset="0"/>
                              <a:sym typeface="Wingdings" panose="05000000000000000000" pitchFamily="2" charset="2"/>
                            </a:rPr>
                            <m:t>𝑒</m:t>
                          </m:r>
                        </m:e>
                        <m:sup>
                          <m:r>
                            <a:rPr lang="es-ES" sz="1800" b="0" i="1" dirty="0" smtClean="0">
                              <a:latin typeface="Cambria Math" panose="02040503050406030204" pitchFamily="18" charset="0"/>
                              <a:sym typeface="Wingdings" panose="05000000000000000000" pitchFamily="2" charset="2"/>
                            </a:rPr>
                            <m:t>−</m:t>
                          </m:r>
                          <m:r>
                            <a:rPr lang="es-ES" sz="1800" b="0" i="1" dirty="0" smtClean="0">
                              <a:latin typeface="Cambria Math" panose="02040503050406030204" pitchFamily="18" charset="0"/>
                              <a:sym typeface="Wingdings" panose="05000000000000000000" pitchFamily="2" charset="2"/>
                            </a:rPr>
                            <m:t>𝑡</m:t>
                          </m:r>
                        </m:sup>
                      </m:sSup>
                    </m:oMath>
                  </m:oMathPara>
                </a14:m>
                <a:endParaRPr lang="es-ES" sz="1800" dirty="0"/>
              </a:p>
            </p:txBody>
          </p:sp>
        </mc:Choice>
        <mc:Fallback xmlns="">
          <p:sp>
            <p:nvSpPr>
              <p:cNvPr id="24" name="CuadroTexto 23">
                <a:extLst>
                  <a:ext uri="{FF2B5EF4-FFF2-40B4-BE49-F238E27FC236}">
                    <a16:creationId xmlns:a16="http://schemas.microsoft.com/office/drawing/2014/main" id="{B0C33931-B727-47A4-917C-DA817FBC2EE4}"/>
                  </a:ext>
                </a:extLst>
              </p:cNvPr>
              <p:cNvSpPr txBox="1">
                <a:spLocks noRot="1" noChangeAspect="1" noMove="1" noResize="1" noEditPoints="1" noAdjustHandles="1" noChangeArrowheads="1" noChangeShapeType="1" noTextEdit="1"/>
              </p:cNvSpPr>
              <p:nvPr/>
            </p:nvSpPr>
            <p:spPr>
              <a:xfrm>
                <a:off x="467544" y="5466444"/>
                <a:ext cx="3744416" cy="369332"/>
              </a:xfrm>
              <a:prstGeom prst="rect">
                <a:avLst/>
              </a:prstGeom>
              <a:blipFill>
                <a:blip r:embed="rId7"/>
                <a:stretch>
                  <a:fillRect b="-833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graphicFrame>
            <p:nvGraphicFramePr>
              <p:cNvPr id="13" name="Tabla 2">
                <a:extLst>
                  <a:ext uri="{FF2B5EF4-FFF2-40B4-BE49-F238E27FC236}">
                    <a16:creationId xmlns:a16="http://schemas.microsoft.com/office/drawing/2014/main" id="{95B11FCD-7572-4F2D-BA0A-2D194C490480}"/>
                  </a:ext>
                </a:extLst>
              </p:cNvPr>
              <p:cNvGraphicFramePr>
                <a:graphicFrameLocks noGrp="1"/>
              </p:cNvGraphicFramePr>
              <p:nvPr/>
            </p:nvGraphicFramePr>
            <p:xfrm>
              <a:off x="5004048" y="4859865"/>
              <a:ext cx="1768855" cy="857939"/>
            </p:xfrm>
            <a:graphic>
              <a:graphicData uri="http://schemas.openxmlformats.org/drawingml/2006/table">
                <a:tbl>
                  <a:tblPr firstRow="1" bandRow="1">
                    <a:tableStyleId>{93296810-A885-4BE3-A3E7-6D5BEEA58F35}</a:tableStyleId>
                  </a:tblPr>
                  <a:tblGrid>
                    <a:gridCol w="896970">
                      <a:extLst>
                        <a:ext uri="{9D8B030D-6E8A-4147-A177-3AD203B41FA5}">
                          <a16:colId xmlns:a16="http://schemas.microsoft.com/office/drawing/2014/main" val="1473368776"/>
                        </a:ext>
                      </a:extLst>
                    </a:gridCol>
                    <a:gridCol w="871885">
                      <a:extLst>
                        <a:ext uri="{9D8B030D-6E8A-4147-A177-3AD203B41FA5}">
                          <a16:colId xmlns:a16="http://schemas.microsoft.com/office/drawing/2014/main" val="112300430"/>
                        </a:ext>
                      </a:extLst>
                    </a:gridCol>
                  </a:tblGrid>
                  <a:tr h="343631">
                    <a:tc>
                      <a:txBody>
                        <a:bodyPr/>
                        <a:lstStyle/>
                        <a:p>
                          <a:pPr algn="ctr"/>
                          <a:r>
                            <a:rPr lang="es-ES" sz="1500" dirty="0"/>
                            <a:t>F(s)</a:t>
                          </a:r>
                        </a:p>
                      </a:txBody>
                      <a:tcPr marL="84731" marR="84731" marT="42365" marB="42365"/>
                    </a:tc>
                    <a:tc>
                      <a:txBody>
                        <a:bodyPr/>
                        <a:lstStyle/>
                        <a:p>
                          <a:pPr algn="ctr"/>
                          <a:r>
                            <a:rPr lang="es-ES" sz="1500" dirty="0"/>
                            <a:t>F(t)</a:t>
                          </a:r>
                        </a:p>
                      </a:txBody>
                      <a:tcPr marL="84731" marR="84731" marT="42365" marB="42365"/>
                    </a:tc>
                    <a:extLst>
                      <a:ext uri="{0D108BD9-81ED-4DB2-BD59-A6C34878D82A}">
                        <a16:rowId xmlns:a16="http://schemas.microsoft.com/office/drawing/2014/main" val="618986528"/>
                      </a:ext>
                    </a:extLst>
                  </a:tr>
                  <a:tr h="509327">
                    <a:tc>
                      <a:txBody>
                        <a:bodyPr/>
                        <a:lstStyle/>
                        <a:p>
                          <a:pPr/>
                          <a14:m>
                            <m:oMathPara xmlns:m="http://schemas.openxmlformats.org/officeDocument/2006/math">
                              <m:oMathParaPr>
                                <m:jc m:val="centerGroup"/>
                              </m:oMathParaPr>
                              <m:oMath xmlns:m="http://schemas.openxmlformats.org/officeDocument/2006/math">
                                <m:f>
                                  <m:fPr>
                                    <m:ctrlPr>
                                      <a:rPr lang="es-ES" sz="1500" i="1" dirty="0" smtClean="0">
                                        <a:latin typeface="Cambria Math" panose="02040503050406030204" pitchFamily="18" charset="0"/>
                                      </a:rPr>
                                    </m:ctrlPr>
                                  </m:fPr>
                                  <m:num>
                                    <m:r>
                                      <a:rPr lang="es-ES" sz="1500" dirty="0" smtClean="0">
                                        <a:latin typeface="Cambria Math" panose="02040503050406030204" pitchFamily="18" charset="0"/>
                                      </a:rPr>
                                      <m:t>1</m:t>
                                    </m:r>
                                  </m:num>
                                  <m:den>
                                    <m:r>
                                      <a:rPr lang="es-ES" sz="1500" dirty="0" smtClean="0">
                                        <a:latin typeface="Cambria Math" panose="02040503050406030204" pitchFamily="18" charset="0"/>
                                      </a:rPr>
                                      <m:t>𝑠</m:t>
                                    </m:r>
                                    <m:r>
                                      <a:rPr lang="es-ES" sz="1500" dirty="0" smtClean="0">
                                        <a:latin typeface="Cambria Math" panose="02040503050406030204" pitchFamily="18" charset="0"/>
                                      </a:rPr>
                                      <m:t>−</m:t>
                                    </m:r>
                                    <m:r>
                                      <a:rPr lang="es-ES" sz="1500" dirty="0" smtClean="0">
                                        <a:latin typeface="Cambria Math" panose="02040503050406030204" pitchFamily="18" charset="0"/>
                                      </a:rPr>
                                      <m:t>𝑎</m:t>
                                    </m:r>
                                  </m:den>
                                </m:f>
                              </m:oMath>
                            </m:oMathPara>
                          </a14:m>
                          <a:endParaRPr lang="es-ES" sz="1500" dirty="0"/>
                        </a:p>
                      </a:txBody>
                      <a:tcPr marL="84731" marR="84731" marT="42365" marB="42365"/>
                    </a:tc>
                    <a:tc>
                      <a:txBody>
                        <a:bodyPr/>
                        <a:lstStyle/>
                        <a:p>
                          <a:pPr/>
                          <a14:m>
                            <m:oMathPara xmlns:m="http://schemas.openxmlformats.org/officeDocument/2006/math">
                              <m:oMathParaPr>
                                <m:jc m:val="centerGroup"/>
                              </m:oMathParaPr>
                              <m:oMath xmlns:m="http://schemas.openxmlformats.org/officeDocument/2006/math">
                                <m:sSup>
                                  <m:sSupPr>
                                    <m:ctrlPr>
                                      <a:rPr lang="es-ES" sz="1500" i="1" dirty="0" smtClean="0">
                                        <a:latin typeface="Cambria Math" panose="02040503050406030204" pitchFamily="18" charset="0"/>
                                      </a:rPr>
                                    </m:ctrlPr>
                                  </m:sSupPr>
                                  <m:e>
                                    <m:r>
                                      <a:rPr lang="es-ES" sz="1500" dirty="0" smtClean="0">
                                        <a:latin typeface="Cambria Math" panose="02040503050406030204" pitchFamily="18" charset="0"/>
                                      </a:rPr>
                                      <m:t>𝑒</m:t>
                                    </m:r>
                                  </m:e>
                                  <m:sup>
                                    <m:r>
                                      <a:rPr lang="es-ES" sz="1500" dirty="0" smtClean="0">
                                        <a:latin typeface="Cambria Math" panose="02040503050406030204" pitchFamily="18" charset="0"/>
                                      </a:rPr>
                                      <m:t>𝑎𝑡</m:t>
                                    </m:r>
                                  </m:sup>
                                </m:sSup>
                              </m:oMath>
                            </m:oMathPara>
                          </a14:m>
                          <a:endParaRPr lang="es-ES" sz="1500" dirty="0"/>
                        </a:p>
                      </a:txBody>
                      <a:tcPr marL="84731" marR="84731" marT="42365" marB="42365"/>
                    </a:tc>
                    <a:extLst>
                      <a:ext uri="{0D108BD9-81ED-4DB2-BD59-A6C34878D82A}">
                        <a16:rowId xmlns:a16="http://schemas.microsoft.com/office/drawing/2014/main" val="2208979710"/>
                      </a:ext>
                    </a:extLst>
                  </a:tr>
                </a:tbl>
              </a:graphicData>
            </a:graphic>
          </p:graphicFrame>
        </mc:Choice>
        <mc:Fallback xmlns="">
          <p:graphicFrame>
            <p:nvGraphicFramePr>
              <p:cNvPr id="13" name="Tabla 2">
                <a:extLst>
                  <a:ext uri="{FF2B5EF4-FFF2-40B4-BE49-F238E27FC236}">
                    <a16:creationId xmlns:a16="http://schemas.microsoft.com/office/drawing/2014/main" id="{95B11FCD-7572-4F2D-BA0A-2D194C490480}"/>
                  </a:ext>
                </a:extLst>
              </p:cNvPr>
              <p:cNvGraphicFramePr>
                <a:graphicFrameLocks noGrp="1"/>
              </p:cNvGraphicFramePr>
              <p:nvPr>
                <p:extLst>
                  <p:ext uri="{D42A27DB-BD31-4B8C-83A1-F6EECF244321}">
                    <p14:modId xmlns:p14="http://schemas.microsoft.com/office/powerpoint/2010/main" val="1442243169"/>
                  </p:ext>
                </p:extLst>
              </p:nvPr>
            </p:nvGraphicFramePr>
            <p:xfrm>
              <a:off x="5004048" y="4859865"/>
              <a:ext cx="1768855" cy="857939"/>
            </p:xfrm>
            <a:graphic>
              <a:graphicData uri="http://schemas.openxmlformats.org/drawingml/2006/table">
                <a:tbl>
                  <a:tblPr firstRow="1" bandRow="1">
                    <a:tableStyleId>{93296810-A885-4BE3-A3E7-6D5BEEA58F35}</a:tableStyleId>
                  </a:tblPr>
                  <a:tblGrid>
                    <a:gridCol w="896970">
                      <a:extLst>
                        <a:ext uri="{9D8B030D-6E8A-4147-A177-3AD203B41FA5}">
                          <a16:colId xmlns:a16="http://schemas.microsoft.com/office/drawing/2014/main" val="1473368776"/>
                        </a:ext>
                      </a:extLst>
                    </a:gridCol>
                    <a:gridCol w="871885">
                      <a:extLst>
                        <a:ext uri="{9D8B030D-6E8A-4147-A177-3AD203B41FA5}">
                          <a16:colId xmlns:a16="http://schemas.microsoft.com/office/drawing/2014/main" val="112300430"/>
                        </a:ext>
                      </a:extLst>
                    </a:gridCol>
                  </a:tblGrid>
                  <a:tr h="343631">
                    <a:tc>
                      <a:txBody>
                        <a:bodyPr/>
                        <a:lstStyle/>
                        <a:p>
                          <a:pPr algn="ctr"/>
                          <a:r>
                            <a:rPr lang="es-ES" sz="1500" dirty="0"/>
                            <a:t>F(s)</a:t>
                          </a:r>
                        </a:p>
                      </a:txBody>
                      <a:tcPr marL="84731" marR="84731" marT="42365" marB="42365"/>
                    </a:tc>
                    <a:tc>
                      <a:txBody>
                        <a:bodyPr/>
                        <a:lstStyle/>
                        <a:p>
                          <a:pPr algn="ctr"/>
                          <a:r>
                            <a:rPr lang="es-ES" sz="1500" dirty="0"/>
                            <a:t>F(t)</a:t>
                          </a:r>
                        </a:p>
                      </a:txBody>
                      <a:tcPr marL="84731" marR="84731" marT="42365" marB="42365"/>
                    </a:tc>
                    <a:extLst>
                      <a:ext uri="{0D108BD9-81ED-4DB2-BD59-A6C34878D82A}">
                        <a16:rowId xmlns:a16="http://schemas.microsoft.com/office/drawing/2014/main" val="618986528"/>
                      </a:ext>
                    </a:extLst>
                  </a:tr>
                  <a:tr h="514308">
                    <a:tc>
                      <a:txBody>
                        <a:bodyPr/>
                        <a:lstStyle/>
                        <a:p>
                          <a:endParaRPr lang="es-ES"/>
                        </a:p>
                      </a:txBody>
                      <a:tcPr marL="84731" marR="84731" marT="42365" marB="42365">
                        <a:blipFill>
                          <a:blip r:embed="rId8"/>
                          <a:stretch>
                            <a:fillRect l="-676" t="-69412" r="-100000" b="-3529"/>
                          </a:stretch>
                        </a:blipFill>
                      </a:tcPr>
                    </a:tc>
                    <a:tc>
                      <a:txBody>
                        <a:bodyPr/>
                        <a:lstStyle/>
                        <a:p>
                          <a:endParaRPr lang="es-ES"/>
                        </a:p>
                      </a:txBody>
                      <a:tcPr marL="84731" marR="84731" marT="42365" marB="42365">
                        <a:blipFill>
                          <a:blip r:embed="rId8"/>
                          <a:stretch>
                            <a:fillRect l="-103472" t="-69412" r="-2778" b="-3529"/>
                          </a:stretch>
                        </a:blipFill>
                      </a:tcPr>
                    </a:tc>
                    <a:extLst>
                      <a:ext uri="{0D108BD9-81ED-4DB2-BD59-A6C34878D82A}">
                        <a16:rowId xmlns:a16="http://schemas.microsoft.com/office/drawing/2014/main" val="2208979710"/>
                      </a:ext>
                    </a:extLst>
                  </a:tr>
                </a:tbl>
              </a:graphicData>
            </a:graphic>
          </p:graphicFrame>
        </mc:Fallback>
      </mc:AlternateContent>
    </p:spTree>
    <p:extLst>
      <p:ext uri="{BB962C8B-B14F-4D97-AF65-F5344CB8AC3E}">
        <p14:creationId xmlns:p14="http://schemas.microsoft.com/office/powerpoint/2010/main" val="308077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3" grpId="0"/>
      <p:bldP spid="19" grpId="0"/>
      <p:bldP spid="20" grpId="0"/>
      <p:bldP spid="22" grpId="0"/>
      <p:bldP spid="23" grpId="0"/>
      <p:bldP spid="24"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arcador de número de diapositiva 1">
            <a:extLst>
              <a:ext uri="{FF2B5EF4-FFF2-40B4-BE49-F238E27FC236}">
                <a16:creationId xmlns:a16="http://schemas.microsoft.com/office/drawing/2014/main" id="{CFCEE5AE-97A1-470B-B65D-45E40D2F0B0F}"/>
              </a:ext>
            </a:extLst>
          </p:cNvPr>
          <p:cNvSpPr>
            <a:spLocks noGrp="1"/>
          </p:cNvSpPr>
          <p:nvPr>
            <p:ph type="sldNum" sz="quarter" idx="11"/>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174</a:t>
            </a:fld>
            <a:endParaRPr lang="es-ES_tradnl" altLang="es-ES" sz="1400">
              <a:solidFill>
                <a:schemeClr val="bg1"/>
              </a:solidFill>
              <a:latin typeface="Helvetica" panose="020B0604020202020204" pitchFamily="34" charset="0"/>
            </a:endParaRPr>
          </a:p>
        </p:txBody>
      </p:sp>
      <mc:AlternateContent xmlns:mc="http://schemas.openxmlformats.org/markup-compatibility/2006" xmlns:a14="http://schemas.microsoft.com/office/drawing/2010/main">
        <mc:Choice Requires="a14">
          <p:sp>
            <p:nvSpPr>
              <p:cNvPr id="43" name="CuadroTexto 42">
                <a:extLst>
                  <a:ext uri="{FF2B5EF4-FFF2-40B4-BE49-F238E27FC236}">
                    <a16:creationId xmlns:a16="http://schemas.microsoft.com/office/drawing/2014/main" id="{DB984CAA-678E-4E4B-A8E7-47F9997515D0}"/>
                  </a:ext>
                </a:extLst>
              </p:cNvPr>
              <p:cNvSpPr txBox="1"/>
              <p:nvPr/>
            </p:nvSpPr>
            <p:spPr>
              <a:xfrm>
                <a:off x="900113" y="1269763"/>
                <a:ext cx="5698557" cy="6790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800" b="0" i="1" dirty="0" smtClean="0">
                          <a:latin typeface="Cambria Math" panose="02040503050406030204" pitchFamily="18" charset="0"/>
                          <a:sym typeface="Wingdings" panose="05000000000000000000" pitchFamily="2" charset="2"/>
                        </a:rPr>
                        <m:t>𝑌</m:t>
                      </m:r>
                      <m:d>
                        <m:dPr>
                          <m:ctrlPr>
                            <a:rPr lang="es-ES" sz="1800" b="0" i="1" dirty="0" smtClean="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𝑠</m:t>
                          </m:r>
                        </m:e>
                      </m:d>
                      <m:r>
                        <a:rPr lang="es-ES" sz="1800" b="0" i="1" dirty="0" smtClean="0">
                          <a:latin typeface="Cambria Math" panose="02040503050406030204" pitchFamily="18" charset="0"/>
                          <a:sym typeface="Wingdings" panose="05000000000000000000" pitchFamily="2" charset="2"/>
                        </a:rPr>
                        <m:t>=</m:t>
                      </m:r>
                      <m:f>
                        <m:fPr>
                          <m:ctrlPr>
                            <a:rPr lang="es-ES" sz="1800" b="0" i="1" dirty="0" smtClean="0">
                              <a:latin typeface="Cambria Math" panose="02040503050406030204" pitchFamily="18" charset="0"/>
                              <a:sym typeface="Wingdings" panose="05000000000000000000" pitchFamily="2" charset="2"/>
                            </a:rPr>
                          </m:ctrlPr>
                        </m:fPr>
                        <m:num>
                          <m:r>
                            <a:rPr lang="es-ES" sz="1800" b="0" i="1" dirty="0" smtClean="0">
                              <a:latin typeface="Cambria Math" panose="02040503050406030204" pitchFamily="18" charset="0"/>
                              <a:sym typeface="Wingdings" panose="05000000000000000000" pitchFamily="2" charset="2"/>
                            </a:rPr>
                            <m:t>𝐶</m:t>
                          </m:r>
                          <m:d>
                            <m:dPr>
                              <m:ctrlPr>
                                <a:rPr lang="es-ES" sz="1800" b="0" i="1" dirty="0" smtClean="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𝑠</m:t>
                              </m:r>
                            </m:e>
                          </m:d>
                        </m:num>
                        <m:den>
                          <m:r>
                            <a:rPr lang="es-ES" sz="1800" b="0" i="1" dirty="0" smtClean="0">
                              <a:latin typeface="Cambria Math" panose="02040503050406030204" pitchFamily="18" charset="0"/>
                              <a:sym typeface="Wingdings" panose="05000000000000000000" pitchFamily="2" charset="2"/>
                            </a:rPr>
                            <m:t>𝑠</m:t>
                          </m:r>
                        </m:den>
                      </m:f>
                      <m:r>
                        <a:rPr lang="es-ES" sz="1800" b="0" i="1" dirty="0" smtClean="0">
                          <a:latin typeface="Cambria Math" panose="02040503050406030204" pitchFamily="18" charset="0"/>
                          <a:sym typeface="Wingdings" panose="05000000000000000000" pitchFamily="2" charset="2"/>
                        </a:rPr>
                        <m:t>=</m:t>
                      </m:r>
                      <m:f>
                        <m:fPr>
                          <m:ctrlPr>
                            <a:rPr lang="es-ES" sz="1800" i="1" dirty="0">
                              <a:latin typeface="Cambria Math" panose="02040503050406030204" pitchFamily="18" charset="0"/>
                              <a:sym typeface="Wingdings" panose="05000000000000000000" pitchFamily="2" charset="2"/>
                            </a:rPr>
                          </m:ctrlPr>
                        </m:fPr>
                        <m:num>
                          <m:r>
                            <a:rPr lang="es-ES" sz="1800" i="1" dirty="0">
                              <a:latin typeface="Cambria Math" panose="02040503050406030204" pitchFamily="18" charset="0"/>
                              <a:sym typeface="Wingdings" panose="05000000000000000000" pitchFamily="2" charset="2"/>
                            </a:rPr>
                            <m:t>1</m:t>
                          </m:r>
                        </m:num>
                        <m:den>
                          <m:r>
                            <a:rPr lang="es-ES" sz="1800" i="1" dirty="0">
                              <a:latin typeface="Cambria Math" panose="02040503050406030204" pitchFamily="18" charset="0"/>
                              <a:sym typeface="Wingdings" panose="05000000000000000000" pitchFamily="2" charset="2"/>
                            </a:rPr>
                            <m:t>(</m:t>
                          </m:r>
                          <m:r>
                            <a:rPr lang="es-ES" sz="1800" i="1" dirty="0">
                              <a:latin typeface="Cambria Math" panose="02040503050406030204" pitchFamily="18" charset="0"/>
                              <a:sym typeface="Wingdings" panose="05000000000000000000" pitchFamily="2" charset="2"/>
                            </a:rPr>
                            <m:t>𝑠</m:t>
                          </m:r>
                          <m:r>
                            <a:rPr lang="es-ES" sz="1800" i="1" dirty="0">
                              <a:latin typeface="Cambria Math" panose="02040503050406030204" pitchFamily="18" charset="0"/>
                              <a:sym typeface="Wingdings" panose="05000000000000000000" pitchFamily="2" charset="2"/>
                            </a:rPr>
                            <m:t>+3)(</m:t>
                          </m:r>
                          <m:r>
                            <a:rPr lang="es-ES" sz="1800" i="1" dirty="0">
                              <a:latin typeface="Cambria Math" panose="02040503050406030204" pitchFamily="18" charset="0"/>
                              <a:sym typeface="Wingdings" panose="05000000000000000000" pitchFamily="2" charset="2"/>
                            </a:rPr>
                            <m:t>𝑠</m:t>
                          </m:r>
                          <m:r>
                            <a:rPr lang="es-ES" sz="1800" i="1" dirty="0">
                              <a:latin typeface="Cambria Math" panose="02040503050406030204" pitchFamily="18" charset="0"/>
                              <a:sym typeface="Wingdings" panose="05000000000000000000" pitchFamily="2" charset="2"/>
                            </a:rPr>
                            <m:t>+1)</m:t>
                          </m:r>
                        </m:den>
                      </m:f>
                      <m:f>
                        <m:fPr>
                          <m:ctrlPr>
                            <a:rPr lang="es-ES" sz="1800" b="0" i="1" dirty="0" smtClean="0">
                              <a:latin typeface="Cambria Math" panose="02040503050406030204" pitchFamily="18" charset="0"/>
                              <a:sym typeface="Wingdings" panose="05000000000000000000" pitchFamily="2" charset="2"/>
                            </a:rPr>
                          </m:ctrlPr>
                        </m:fPr>
                        <m:num>
                          <m:r>
                            <a:rPr lang="es-ES" sz="1800" b="0" i="1" dirty="0" smtClean="0">
                              <a:latin typeface="Cambria Math" panose="02040503050406030204" pitchFamily="18" charset="0"/>
                              <a:sym typeface="Wingdings" panose="05000000000000000000" pitchFamily="2" charset="2"/>
                            </a:rPr>
                            <m:t>1</m:t>
                          </m:r>
                        </m:num>
                        <m:den>
                          <m:r>
                            <a:rPr lang="es-ES" sz="1800" b="0" i="1" dirty="0" smtClean="0">
                              <a:latin typeface="Cambria Math" panose="02040503050406030204" pitchFamily="18" charset="0"/>
                              <a:sym typeface="Wingdings" panose="05000000000000000000" pitchFamily="2" charset="2"/>
                            </a:rPr>
                            <m:t>𝑠</m:t>
                          </m:r>
                        </m:den>
                      </m:f>
                      <m:r>
                        <a:rPr lang="es-ES" sz="1800" b="0" i="1" dirty="0" smtClean="0">
                          <a:latin typeface="Cambria Math" panose="02040503050406030204" pitchFamily="18" charset="0"/>
                          <a:sym typeface="Wingdings" panose="05000000000000000000" pitchFamily="2" charset="2"/>
                        </a:rPr>
                        <m:t>=</m:t>
                      </m:r>
                      <m:f>
                        <m:fPr>
                          <m:ctrlPr>
                            <a:rPr lang="es-ES" sz="1800" i="1" dirty="0">
                              <a:latin typeface="Cambria Math" panose="02040503050406030204" pitchFamily="18" charset="0"/>
                              <a:sym typeface="Wingdings" panose="05000000000000000000" pitchFamily="2" charset="2"/>
                            </a:rPr>
                          </m:ctrlPr>
                        </m:fPr>
                        <m:num>
                          <m:sSub>
                            <m:sSubPr>
                              <m:ctrlPr>
                                <a:rPr lang="es-ES" sz="1800" b="0" i="1" dirty="0" smtClean="0">
                                  <a:latin typeface="Cambria Math" panose="02040503050406030204" pitchFamily="18" charset="0"/>
                                  <a:sym typeface="Wingdings" panose="05000000000000000000" pitchFamily="2" charset="2"/>
                                </a:rPr>
                              </m:ctrlPr>
                            </m:sSubPr>
                            <m:e>
                              <m:r>
                                <a:rPr lang="es-ES" sz="1800" b="0" i="1" dirty="0" smtClean="0">
                                  <a:latin typeface="Cambria Math" panose="02040503050406030204" pitchFamily="18" charset="0"/>
                                  <a:sym typeface="Wingdings" panose="05000000000000000000" pitchFamily="2" charset="2"/>
                                </a:rPr>
                                <m:t>𝑎</m:t>
                              </m:r>
                            </m:e>
                            <m:sub>
                              <m:r>
                                <a:rPr lang="es-ES" sz="1800" b="0" i="1" dirty="0" smtClean="0">
                                  <a:latin typeface="Cambria Math" panose="02040503050406030204" pitchFamily="18" charset="0"/>
                                  <a:sym typeface="Wingdings" panose="05000000000000000000" pitchFamily="2" charset="2"/>
                                </a:rPr>
                                <m:t>1</m:t>
                              </m:r>
                            </m:sub>
                          </m:sSub>
                        </m:num>
                        <m:den>
                          <m:r>
                            <a:rPr lang="es-ES" sz="1800" i="1" dirty="0">
                              <a:latin typeface="Cambria Math" panose="02040503050406030204" pitchFamily="18" charset="0"/>
                              <a:sym typeface="Wingdings" panose="05000000000000000000" pitchFamily="2" charset="2"/>
                            </a:rPr>
                            <m:t>(</m:t>
                          </m:r>
                          <m:r>
                            <a:rPr lang="es-ES" sz="1800" i="1" dirty="0">
                              <a:latin typeface="Cambria Math" panose="02040503050406030204" pitchFamily="18" charset="0"/>
                              <a:sym typeface="Wingdings" panose="05000000000000000000" pitchFamily="2" charset="2"/>
                            </a:rPr>
                            <m:t>𝑠</m:t>
                          </m:r>
                          <m:r>
                            <a:rPr lang="es-ES" sz="1800" i="1" dirty="0">
                              <a:latin typeface="Cambria Math" panose="02040503050406030204" pitchFamily="18" charset="0"/>
                              <a:sym typeface="Wingdings" panose="05000000000000000000" pitchFamily="2" charset="2"/>
                            </a:rPr>
                            <m:t>+3) </m:t>
                          </m:r>
                        </m:den>
                      </m:f>
                      <m:r>
                        <a:rPr lang="es-ES" sz="1800" b="0" i="1" dirty="0" smtClean="0">
                          <a:latin typeface="Cambria Math" panose="02040503050406030204" pitchFamily="18" charset="0"/>
                          <a:sym typeface="Wingdings" panose="05000000000000000000" pitchFamily="2" charset="2"/>
                        </a:rPr>
                        <m:t>+</m:t>
                      </m:r>
                      <m:f>
                        <m:fPr>
                          <m:ctrlPr>
                            <a:rPr lang="es-ES" sz="1800" b="0" i="1" dirty="0" smtClean="0">
                              <a:latin typeface="Cambria Math" panose="02040503050406030204" pitchFamily="18" charset="0"/>
                              <a:sym typeface="Wingdings" panose="05000000000000000000" pitchFamily="2" charset="2"/>
                            </a:rPr>
                          </m:ctrlPr>
                        </m:fPr>
                        <m:num>
                          <m:sSub>
                            <m:sSubPr>
                              <m:ctrlPr>
                                <a:rPr lang="es-ES" sz="1800" b="0" i="1" dirty="0" smtClean="0">
                                  <a:latin typeface="Cambria Math" panose="02040503050406030204" pitchFamily="18" charset="0"/>
                                  <a:sym typeface="Wingdings" panose="05000000000000000000" pitchFamily="2" charset="2"/>
                                </a:rPr>
                              </m:ctrlPr>
                            </m:sSubPr>
                            <m:e>
                              <m:r>
                                <a:rPr lang="es-ES" sz="1800" b="0" i="1" dirty="0" smtClean="0">
                                  <a:latin typeface="Cambria Math" panose="02040503050406030204" pitchFamily="18" charset="0"/>
                                  <a:sym typeface="Wingdings" panose="05000000000000000000" pitchFamily="2" charset="2"/>
                                </a:rPr>
                                <m:t>𝑎</m:t>
                              </m:r>
                            </m:e>
                            <m:sub>
                              <m:r>
                                <a:rPr lang="es-ES" sz="1800" b="0" i="1" dirty="0" smtClean="0">
                                  <a:latin typeface="Cambria Math" panose="02040503050406030204" pitchFamily="18" charset="0"/>
                                  <a:sym typeface="Wingdings" panose="05000000000000000000" pitchFamily="2" charset="2"/>
                                </a:rPr>
                                <m:t>2</m:t>
                              </m:r>
                            </m:sub>
                          </m:sSub>
                        </m:num>
                        <m:den>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+1 </m:t>
                          </m:r>
                        </m:den>
                      </m:f>
                      <m:r>
                        <a:rPr lang="es-ES" sz="1800" b="0" i="1" dirty="0" smtClean="0">
                          <a:latin typeface="Cambria Math" panose="02040503050406030204" pitchFamily="18" charset="0"/>
                          <a:sym typeface="Wingdings" panose="05000000000000000000" pitchFamily="2" charset="2"/>
                        </a:rPr>
                        <m:t>+</m:t>
                      </m:r>
                      <m:f>
                        <m:fPr>
                          <m:ctrlPr>
                            <a:rPr lang="es-ES" sz="1800" i="1" dirty="0">
                              <a:latin typeface="Cambria Math" panose="02040503050406030204" pitchFamily="18" charset="0"/>
                              <a:sym typeface="Wingdings" panose="05000000000000000000" pitchFamily="2" charset="2"/>
                            </a:rPr>
                          </m:ctrlPr>
                        </m:fPr>
                        <m:num>
                          <m:sSub>
                            <m:sSubPr>
                              <m:ctrlPr>
                                <a:rPr lang="es-ES" sz="1800" b="0" i="1" dirty="0" smtClean="0">
                                  <a:latin typeface="Cambria Math" panose="02040503050406030204" pitchFamily="18" charset="0"/>
                                  <a:sym typeface="Wingdings" panose="05000000000000000000" pitchFamily="2" charset="2"/>
                                </a:rPr>
                              </m:ctrlPr>
                            </m:sSubPr>
                            <m:e>
                              <m:r>
                                <a:rPr lang="es-ES" sz="1800" b="0" i="1" dirty="0" smtClean="0">
                                  <a:latin typeface="Cambria Math" panose="02040503050406030204" pitchFamily="18" charset="0"/>
                                  <a:sym typeface="Wingdings" panose="05000000000000000000" pitchFamily="2" charset="2"/>
                                </a:rPr>
                                <m:t>𝑎</m:t>
                              </m:r>
                            </m:e>
                            <m:sub>
                              <m:r>
                                <a:rPr lang="es-ES" sz="1800" b="0" i="1" dirty="0" smtClean="0">
                                  <a:latin typeface="Cambria Math" panose="02040503050406030204" pitchFamily="18" charset="0"/>
                                  <a:sym typeface="Wingdings" panose="05000000000000000000" pitchFamily="2" charset="2"/>
                                </a:rPr>
                                <m:t>3</m:t>
                              </m:r>
                            </m:sub>
                          </m:sSub>
                        </m:num>
                        <m:den>
                          <m:r>
                            <a:rPr lang="es-ES" sz="1800" i="1" dirty="0">
                              <a:latin typeface="Cambria Math" panose="02040503050406030204" pitchFamily="18" charset="0"/>
                              <a:sym typeface="Wingdings" panose="05000000000000000000" pitchFamily="2" charset="2"/>
                            </a:rPr>
                            <m:t>𝑠</m:t>
                          </m:r>
                        </m:den>
                      </m:f>
                    </m:oMath>
                  </m:oMathPara>
                </a14:m>
                <a:endParaRPr lang="es-ES" sz="1800" dirty="0"/>
              </a:p>
            </p:txBody>
          </p:sp>
        </mc:Choice>
        <mc:Fallback xmlns="">
          <p:sp>
            <p:nvSpPr>
              <p:cNvPr id="43" name="CuadroTexto 42">
                <a:extLst>
                  <a:ext uri="{FF2B5EF4-FFF2-40B4-BE49-F238E27FC236}">
                    <a16:creationId xmlns:a16="http://schemas.microsoft.com/office/drawing/2014/main" id="{DB984CAA-678E-4E4B-A8E7-47F9997515D0}"/>
                  </a:ext>
                </a:extLst>
              </p:cNvPr>
              <p:cNvSpPr txBox="1">
                <a:spLocks noRot="1" noChangeAspect="1" noMove="1" noResize="1" noEditPoints="1" noAdjustHandles="1" noChangeArrowheads="1" noChangeShapeType="1" noTextEdit="1"/>
              </p:cNvSpPr>
              <p:nvPr/>
            </p:nvSpPr>
            <p:spPr>
              <a:xfrm>
                <a:off x="900113" y="1269763"/>
                <a:ext cx="5698557" cy="679032"/>
              </a:xfrm>
              <a:prstGeom prst="rect">
                <a:avLst/>
              </a:prstGeom>
              <a:blipFill>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7A956DA1-4BD2-43F9-B67E-ABF92405B8EC}"/>
                  </a:ext>
                </a:extLst>
              </p:cNvPr>
              <p:cNvSpPr txBox="1"/>
              <p:nvPr/>
            </p:nvSpPr>
            <p:spPr>
              <a:xfrm>
                <a:off x="491256" y="2171577"/>
                <a:ext cx="4248472" cy="68954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800" b="0" i="1" dirty="0" smtClean="0">
                              <a:latin typeface="Cambria Math" panose="02040503050406030204" pitchFamily="18" charset="0"/>
                              <a:sym typeface="Wingdings" panose="05000000000000000000" pitchFamily="2" charset="2"/>
                            </a:rPr>
                          </m:ctrlPr>
                        </m:sSubPr>
                        <m:e>
                          <m:r>
                            <a:rPr lang="es-ES" sz="1800" b="0" i="1" dirty="0" smtClean="0">
                              <a:latin typeface="Cambria Math" panose="02040503050406030204" pitchFamily="18" charset="0"/>
                              <a:sym typeface="Wingdings" panose="05000000000000000000" pitchFamily="2" charset="2"/>
                            </a:rPr>
                            <m:t>𝑎</m:t>
                          </m:r>
                        </m:e>
                        <m:sub>
                          <m:r>
                            <a:rPr lang="es-ES" sz="1800" b="0" i="1" dirty="0" smtClean="0">
                              <a:latin typeface="Cambria Math" panose="02040503050406030204" pitchFamily="18" charset="0"/>
                              <a:sym typeface="Wingdings" panose="05000000000000000000" pitchFamily="2" charset="2"/>
                            </a:rPr>
                            <m:t>1</m:t>
                          </m:r>
                        </m:sub>
                      </m:sSub>
                      <m:r>
                        <a:rPr lang="es-ES" sz="1800" b="0" i="1" dirty="0" smtClean="0">
                          <a:latin typeface="Cambria Math" panose="02040503050406030204" pitchFamily="18" charset="0"/>
                          <a:sym typeface="Wingdings" panose="05000000000000000000" pitchFamily="2" charset="2"/>
                        </a:rPr>
                        <m:t>=</m:t>
                      </m:r>
                      <m:sSub>
                        <m:sSubPr>
                          <m:ctrlPr>
                            <a:rPr lang="es-ES" sz="1800" b="0" i="1" dirty="0" smtClean="0">
                              <a:latin typeface="Cambria Math" panose="02040503050406030204" pitchFamily="18" charset="0"/>
                              <a:sym typeface="Wingdings" panose="05000000000000000000" pitchFamily="2" charset="2"/>
                            </a:rPr>
                          </m:ctrlPr>
                        </m:sSubPr>
                        <m:e>
                          <m:d>
                            <m:dPr>
                              <m:begChr m:val="["/>
                              <m:endChr m:val="]"/>
                              <m:ctrlPr>
                                <a:rPr lang="es-ES" sz="1800" b="0" i="1" dirty="0" smtClean="0">
                                  <a:latin typeface="Cambria Math" panose="02040503050406030204" pitchFamily="18" charset="0"/>
                                  <a:sym typeface="Wingdings" panose="05000000000000000000" pitchFamily="2" charset="2"/>
                                </a:rPr>
                              </m:ctrlPr>
                            </m:dPr>
                            <m:e>
                              <m:f>
                                <m:fPr>
                                  <m:ctrlPr>
                                    <a:rPr lang="es-ES" sz="1800" i="1" dirty="0">
                                      <a:latin typeface="Cambria Math" panose="02040503050406030204" pitchFamily="18" charset="0"/>
                                      <a:sym typeface="Wingdings" panose="05000000000000000000" pitchFamily="2" charset="2"/>
                                    </a:rPr>
                                  </m:ctrlPr>
                                </m:fPr>
                                <m:num>
                                  <m:r>
                                    <a:rPr lang="es-ES" sz="1800" b="0" i="1" dirty="0" smtClean="0">
                                      <a:latin typeface="Cambria Math" panose="02040503050406030204" pitchFamily="18" charset="0"/>
                                      <a:sym typeface="Wingdings" panose="05000000000000000000" pitchFamily="2" charset="2"/>
                                    </a:rPr>
                                    <m:t>1</m:t>
                                  </m:r>
                                </m:num>
                                <m:den>
                                  <m:d>
                                    <m:dPr>
                                      <m:ctrlPr>
                                        <a:rPr lang="es-ES" sz="1800" b="0" i="1" dirty="0" smtClean="0">
                                          <a:latin typeface="Cambria Math" panose="02040503050406030204" pitchFamily="18" charset="0"/>
                                          <a:sym typeface="Wingdings" panose="05000000000000000000" pitchFamily="2" charset="2"/>
                                        </a:rPr>
                                      </m:ctrlPr>
                                    </m:dPr>
                                    <m:e>
                                      <m:r>
                                        <a:rPr lang="es-ES" sz="1800" i="1" dirty="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+1</m:t>
                                      </m:r>
                                    </m:e>
                                  </m:d>
                                  <m:r>
                                    <a:rPr lang="es-ES" sz="1800" b="0" i="1" dirty="0" smtClean="0">
                                      <a:latin typeface="Cambria Math" panose="02040503050406030204" pitchFamily="18" charset="0"/>
                                      <a:sym typeface="Wingdings" panose="05000000000000000000" pitchFamily="2" charset="2"/>
                                    </a:rPr>
                                    <m:t>𝑠</m:t>
                                  </m:r>
                                </m:den>
                              </m:f>
                            </m:e>
                          </m:d>
                        </m:e>
                        <m:sub>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=−3</m:t>
                          </m:r>
                        </m:sub>
                      </m:sSub>
                      <m:r>
                        <a:rPr lang="es-ES" sz="1800" b="0" i="1" dirty="0" smtClean="0">
                          <a:latin typeface="Cambria Math" panose="02040503050406030204" pitchFamily="18" charset="0"/>
                          <a:sym typeface="Wingdings" panose="05000000000000000000" pitchFamily="2" charset="2"/>
                        </a:rPr>
                        <m:t>=1/6</m:t>
                      </m:r>
                    </m:oMath>
                  </m:oMathPara>
                </a14:m>
                <a:endParaRPr lang="es-ES" sz="1800" dirty="0"/>
              </a:p>
            </p:txBody>
          </p:sp>
        </mc:Choice>
        <mc:Fallback xmlns="">
          <p:sp>
            <p:nvSpPr>
              <p:cNvPr id="20" name="CuadroTexto 19">
                <a:extLst>
                  <a:ext uri="{FF2B5EF4-FFF2-40B4-BE49-F238E27FC236}">
                    <a16:creationId xmlns:a16="http://schemas.microsoft.com/office/drawing/2014/main" id="{7A956DA1-4BD2-43F9-B67E-ABF92405B8EC}"/>
                  </a:ext>
                </a:extLst>
              </p:cNvPr>
              <p:cNvSpPr txBox="1">
                <a:spLocks noRot="1" noChangeAspect="1" noMove="1" noResize="1" noEditPoints="1" noAdjustHandles="1" noChangeArrowheads="1" noChangeShapeType="1" noTextEdit="1"/>
              </p:cNvSpPr>
              <p:nvPr/>
            </p:nvSpPr>
            <p:spPr>
              <a:xfrm>
                <a:off x="491256" y="2171577"/>
                <a:ext cx="4248472" cy="689548"/>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F57ED984-91CA-4B7D-A768-90D5B07EA53A}"/>
                  </a:ext>
                </a:extLst>
              </p:cNvPr>
              <p:cNvSpPr txBox="1"/>
              <p:nvPr/>
            </p:nvSpPr>
            <p:spPr>
              <a:xfrm>
                <a:off x="456975" y="3004009"/>
                <a:ext cx="4248472" cy="68954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800" b="0" i="1" dirty="0" smtClean="0">
                              <a:latin typeface="Cambria Math" panose="02040503050406030204" pitchFamily="18" charset="0"/>
                              <a:sym typeface="Wingdings" panose="05000000000000000000" pitchFamily="2" charset="2"/>
                            </a:rPr>
                          </m:ctrlPr>
                        </m:sSubPr>
                        <m:e>
                          <m:r>
                            <a:rPr lang="es-ES" sz="1800" b="0" i="1" dirty="0" smtClean="0">
                              <a:latin typeface="Cambria Math" panose="02040503050406030204" pitchFamily="18" charset="0"/>
                              <a:sym typeface="Wingdings" panose="05000000000000000000" pitchFamily="2" charset="2"/>
                            </a:rPr>
                            <m:t>𝑎</m:t>
                          </m:r>
                        </m:e>
                        <m:sub>
                          <m:r>
                            <a:rPr lang="es-ES" sz="1800" b="0" i="1" dirty="0" smtClean="0">
                              <a:latin typeface="Cambria Math" panose="02040503050406030204" pitchFamily="18" charset="0"/>
                              <a:sym typeface="Wingdings" panose="05000000000000000000" pitchFamily="2" charset="2"/>
                            </a:rPr>
                            <m:t>2</m:t>
                          </m:r>
                        </m:sub>
                      </m:sSub>
                      <m:r>
                        <a:rPr lang="es-ES" sz="1800" b="0" i="1" dirty="0" smtClean="0">
                          <a:latin typeface="Cambria Math" panose="02040503050406030204" pitchFamily="18" charset="0"/>
                          <a:sym typeface="Wingdings" panose="05000000000000000000" pitchFamily="2" charset="2"/>
                        </a:rPr>
                        <m:t>=</m:t>
                      </m:r>
                      <m:sSub>
                        <m:sSubPr>
                          <m:ctrlPr>
                            <a:rPr lang="es-ES" sz="1800" b="0" i="1" dirty="0" smtClean="0">
                              <a:latin typeface="Cambria Math" panose="02040503050406030204" pitchFamily="18" charset="0"/>
                              <a:sym typeface="Wingdings" panose="05000000000000000000" pitchFamily="2" charset="2"/>
                            </a:rPr>
                          </m:ctrlPr>
                        </m:sSubPr>
                        <m:e>
                          <m:d>
                            <m:dPr>
                              <m:begChr m:val="["/>
                              <m:endChr m:val="]"/>
                              <m:ctrlPr>
                                <a:rPr lang="es-ES" sz="1800" b="0" i="1" dirty="0" smtClean="0">
                                  <a:latin typeface="Cambria Math" panose="02040503050406030204" pitchFamily="18" charset="0"/>
                                  <a:sym typeface="Wingdings" panose="05000000000000000000" pitchFamily="2" charset="2"/>
                                </a:rPr>
                              </m:ctrlPr>
                            </m:dPr>
                            <m:e>
                              <m:f>
                                <m:fPr>
                                  <m:ctrlPr>
                                    <a:rPr lang="es-ES" sz="1800" i="1" dirty="0">
                                      <a:latin typeface="Cambria Math" panose="02040503050406030204" pitchFamily="18" charset="0"/>
                                      <a:sym typeface="Wingdings" panose="05000000000000000000" pitchFamily="2" charset="2"/>
                                    </a:rPr>
                                  </m:ctrlPr>
                                </m:fPr>
                                <m:num>
                                  <m:r>
                                    <a:rPr lang="es-ES" sz="1800" b="0" i="1" dirty="0" smtClean="0">
                                      <a:latin typeface="Cambria Math" panose="02040503050406030204" pitchFamily="18" charset="0"/>
                                      <a:sym typeface="Wingdings" panose="05000000000000000000" pitchFamily="2" charset="2"/>
                                    </a:rPr>
                                    <m:t>1</m:t>
                                  </m:r>
                                </m:num>
                                <m:den>
                                  <m:d>
                                    <m:dPr>
                                      <m:ctrlPr>
                                        <a:rPr lang="es-ES" sz="1800" b="0" i="1" dirty="0" smtClean="0">
                                          <a:latin typeface="Cambria Math" panose="02040503050406030204" pitchFamily="18" charset="0"/>
                                          <a:sym typeface="Wingdings" panose="05000000000000000000" pitchFamily="2" charset="2"/>
                                        </a:rPr>
                                      </m:ctrlPr>
                                    </m:dPr>
                                    <m:e>
                                      <m:r>
                                        <a:rPr lang="es-ES" sz="1800" i="1" dirty="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+3</m:t>
                                      </m:r>
                                    </m:e>
                                  </m:d>
                                  <m:r>
                                    <a:rPr lang="es-ES" sz="1800" b="0" i="1" dirty="0" smtClean="0">
                                      <a:latin typeface="Cambria Math" panose="02040503050406030204" pitchFamily="18" charset="0"/>
                                      <a:sym typeface="Wingdings" panose="05000000000000000000" pitchFamily="2" charset="2"/>
                                    </a:rPr>
                                    <m:t>𝑠</m:t>
                                  </m:r>
                                </m:den>
                              </m:f>
                            </m:e>
                          </m:d>
                        </m:e>
                        <m:sub>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=−1</m:t>
                          </m:r>
                        </m:sub>
                      </m:sSub>
                      <m:r>
                        <a:rPr lang="es-ES" sz="1800" b="0" i="1" dirty="0" smtClean="0">
                          <a:latin typeface="Cambria Math" panose="02040503050406030204" pitchFamily="18" charset="0"/>
                          <a:sym typeface="Wingdings" panose="05000000000000000000" pitchFamily="2" charset="2"/>
                        </a:rPr>
                        <m:t>=−0.5</m:t>
                      </m:r>
                    </m:oMath>
                  </m:oMathPara>
                </a14:m>
                <a:endParaRPr lang="es-ES" sz="1800" dirty="0"/>
              </a:p>
            </p:txBody>
          </p:sp>
        </mc:Choice>
        <mc:Fallback xmlns="">
          <p:sp>
            <p:nvSpPr>
              <p:cNvPr id="22" name="CuadroTexto 21">
                <a:extLst>
                  <a:ext uri="{FF2B5EF4-FFF2-40B4-BE49-F238E27FC236}">
                    <a16:creationId xmlns:a16="http://schemas.microsoft.com/office/drawing/2014/main" id="{F57ED984-91CA-4B7D-A768-90D5B07EA53A}"/>
                  </a:ext>
                </a:extLst>
              </p:cNvPr>
              <p:cNvSpPr txBox="1">
                <a:spLocks noRot="1" noChangeAspect="1" noMove="1" noResize="1" noEditPoints="1" noAdjustHandles="1" noChangeArrowheads="1" noChangeShapeType="1" noTextEdit="1"/>
              </p:cNvSpPr>
              <p:nvPr/>
            </p:nvSpPr>
            <p:spPr>
              <a:xfrm>
                <a:off x="456975" y="3004009"/>
                <a:ext cx="4248472" cy="689548"/>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33652B68-7987-40C7-B266-E868A307F174}"/>
                  </a:ext>
                </a:extLst>
              </p:cNvPr>
              <p:cNvSpPr txBox="1"/>
              <p:nvPr/>
            </p:nvSpPr>
            <p:spPr>
              <a:xfrm>
                <a:off x="5148064" y="2840848"/>
                <a:ext cx="3458095" cy="6674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800" b="0" i="1" dirty="0" smtClean="0">
                          <a:latin typeface="Cambria Math" panose="02040503050406030204" pitchFamily="18" charset="0"/>
                          <a:sym typeface="Wingdings" panose="05000000000000000000" pitchFamily="2" charset="2"/>
                        </a:rPr>
                        <m:t>𝑌</m:t>
                      </m:r>
                      <m:d>
                        <m:dPr>
                          <m:ctrlPr>
                            <a:rPr lang="es-ES" sz="1800" b="0" i="1" dirty="0" smtClean="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𝑠</m:t>
                          </m:r>
                        </m:e>
                      </m:d>
                      <m:r>
                        <a:rPr lang="es-ES" sz="1800" b="0" i="1" dirty="0" smtClean="0">
                          <a:latin typeface="Cambria Math" panose="02040503050406030204" pitchFamily="18" charset="0"/>
                          <a:sym typeface="Wingdings" panose="05000000000000000000" pitchFamily="2" charset="2"/>
                        </a:rPr>
                        <m:t>=</m:t>
                      </m:r>
                      <m:f>
                        <m:fPr>
                          <m:ctrlPr>
                            <a:rPr lang="es-ES" sz="1800" b="0" i="1" dirty="0" smtClean="0">
                              <a:latin typeface="Cambria Math" panose="02040503050406030204" pitchFamily="18" charset="0"/>
                              <a:sym typeface="Wingdings" panose="05000000000000000000" pitchFamily="2" charset="2"/>
                            </a:rPr>
                          </m:ctrlPr>
                        </m:fPr>
                        <m:num>
                          <m:r>
                            <a:rPr lang="es-ES" sz="1800" b="0" i="1" dirty="0" smtClean="0">
                              <a:latin typeface="Cambria Math" panose="02040503050406030204" pitchFamily="18" charset="0"/>
                              <a:sym typeface="Wingdings" panose="05000000000000000000" pitchFamily="2" charset="2"/>
                            </a:rPr>
                            <m:t>1/6</m:t>
                          </m:r>
                        </m:num>
                        <m:den>
                          <m:r>
                            <a:rPr lang="es-ES" sz="1800" b="0" i="1" dirty="0" smtClean="0">
                              <a:latin typeface="Cambria Math" panose="02040503050406030204" pitchFamily="18" charset="0"/>
                              <a:sym typeface="Wingdings" panose="05000000000000000000" pitchFamily="2" charset="2"/>
                            </a:rPr>
                            <m:t>(</m:t>
                          </m:r>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+3) </m:t>
                          </m:r>
                        </m:den>
                      </m:f>
                      <m:r>
                        <a:rPr lang="es-ES" sz="1800" b="0" i="1" dirty="0" smtClean="0">
                          <a:latin typeface="Cambria Math" panose="02040503050406030204" pitchFamily="18" charset="0"/>
                          <a:sym typeface="Wingdings" panose="05000000000000000000" pitchFamily="2" charset="2"/>
                        </a:rPr>
                        <m:t>+</m:t>
                      </m:r>
                      <m:f>
                        <m:fPr>
                          <m:ctrlPr>
                            <a:rPr lang="es-ES" sz="1800" i="1" dirty="0">
                              <a:latin typeface="Cambria Math" panose="02040503050406030204" pitchFamily="18" charset="0"/>
                              <a:sym typeface="Wingdings" panose="05000000000000000000" pitchFamily="2" charset="2"/>
                            </a:rPr>
                          </m:ctrlPr>
                        </m:fPr>
                        <m:num>
                          <m:r>
                            <a:rPr lang="es-ES" sz="1800" b="0" i="1" dirty="0" smtClean="0">
                              <a:latin typeface="Cambria Math" panose="02040503050406030204" pitchFamily="18" charset="0"/>
                              <a:sym typeface="Wingdings" panose="05000000000000000000" pitchFamily="2" charset="2"/>
                            </a:rPr>
                            <m:t>−</m:t>
                          </m:r>
                          <m:r>
                            <a:rPr lang="es-ES" sz="1800" i="1" dirty="0">
                              <a:latin typeface="Cambria Math" panose="02040503050406030204" pitchFamily="18" charset="0"/>
                              <a:sym typeface="Wingdings" panose="05000000000000000000" pitchFamily="2" charset="2"/>
                            </a:rPr>
                            <m:t>0.5</m:t>
                          </m:r>
                        </m:num>
                        <m:den>
                          <m:r>
                            <a:rPr lang="es-ES" sz="1800" i="1" dirty="0">
                              <a:latin typeface="Cambria Math" panose="02040503050406030204" pitchFamily="18" charset="0"/>
                              <a:sym typeface="Wingdings" panose="05000000000000000000" pitchFamily="2" charset="2"/>
                            </a:rPr>
                            <m:t>(</m:t>
                          </m:r>
                          <m:r>
                            <a:rPr lang="es-ES" sz="1800" i="1" dirty="0">
                              <a:latin typeface="Cambria Math" panose="02040503050406030204" pitchFamily="18" charset="0"/>
                              <a:sym typeface="Wingdings" panose="05000000000000000000" pitchFamily="2" charset="2"/>
                            </a:rPr>
                            <m:t>𝑠</m:t>
                          </m:r>
                          <m:r>
                            <a:rPr lang="es-ES" sz="1800" i="1" dirty="0">
                              <a:latin typeface="Cambria Math" panose="02040503050406030204" pitchFamily="18" charset="0"/>
                              <a:sym typeface="Wingdings" panose="05000000000000000000" pitchFamily="2" charset="2"/>
                            </a:rPr>
                            <m:t>+1) </m:t>
                          </m:r>
                        </m:den>
                      </m:f>
                      <m:r>
                        <a:rPr lang="es-ES" sz="1800" b="0" i="1" dirty="0" smtClean="0">
                          <a:latin typeface="Cambria Math" panose="02040503050406030204" pitchFamily="18" charset="0"/>
                          <a:sym typeface="Wingdings" panose="05000000000000000000" pitchFamily="2" charset="2"/>
                        </a:rPr>
                        <m:t>+</m:t>
                      </m:r>
                      <m:f>
                        <m:fPr>
                          <m:ctrlPr>
                            <a:rPr lang="es-ES" sz="1800" b="0" i="1" dirty="0" smtClean="0">
                              <a:latin typeface="Cambria Math" panose="02040503050406030204" pitchFamily="18" charset="0"/>
                              <a:sym typeface="Wingdings" panose="05000000000000000000" pitchFamily="2" charset="2"/>
                            </a:rPr>
                          </m:ctrlPr>
                        </m:fPr>
                        <m:num>
                          <m:r>
                            <a:rPr lang="es-ES" sz="1800" b="0" i="1" dirty="0" smtClean="0">
                              <a:latin typeface="Cambria Math" panose="02040503050406030204" pitchFamily="18" charset="0"/>
                              <a:sym typeface="Wingdings" panose="05000000000000000000" pitchFamily="2" charset="2"/>
                            </a:rPr>
                            <m:t>1</m:t>
                          </m:r>
                        </m:num>
                        <m:den>
                          <m:r>
                            <a:rPr lang="es-ES" sz="1800" b="0" i="1" dirty="0" smtClean="0">
                              <a:latin typeface="Cambria Math" panose="02040503050406030204" pitchFamily="18" charset="0"/>
                              <a:sym typeface="Wingdings" panose="05000000000000000000" pitchFamily="2" charset="2"/>
                            </a:rPr>
                            <m:t>3</m:t>
                          </m:r>
                          <m:r>
                            <a:rPr lang="es-ES" sz="1800" b="0" i="1" dirty="0" smtClean="0">
                              <a:latin typeface="Cambria Math" panose="02040503050406030204" pitchFamily="18" charset="0"/>
                              <a:sym typeface="Wingdings" panose="05000000000000000000" pitchFamily="2" charset="2"/>
                            </a:rPr>
                            <m:t>𝑠</m:t>
                          </m:r>
                        </m:den>
                      </m:f>
                    </m:oMath>
                  </m:oMathPara>
                </a14:m>
                <a:endParaRPr lang="es-ES" sz="1800" dirty="0"/>
              </a:p>
            </p:txBody>
          </p:sp>
        </mc:Choice>
        <mc:Fallback xmlns="">
          <p:sp>
            <p:nvSpPr>
              <p:cNvPr id="23" name="CuadroTexto 22">
                <a:extLst>
                  <a:ext uri="{FF2B5EF4-FFF2-40B4-BE49-F238E27FC236}">
                    <a16:creationId xmlns:a16="http://schemas.microsoft.com/office/drawing/2014/main" id="{33652B68-7987-40C7-B266-E868A307F174}"/>
                  </a:ext>
                </a:extLst>
              </p:cNvPr>
              <p:cNvSpPr txBox="1">
                <a:spLocks noRot="1" noChangeAspect="1" noMove="1" noResize="1" noEditPoints="1" noAdjustHandles="1" noChangeArrowheads="1" noChangeShapeType="1" noTextEdit="1"/>
              </p:cNvSpPr>
              <p:nvPr/>
            </p:nvSpPr>
            <p:spPr>
              <a:xfrm>
                <a:off x="5148064" y="2840848"/>
                <a:ext cx="3458095" cy="667490"/>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4" name="CuadroTexto 23">
                <a:extLst>
                  <a:ext uri="{FF2B5EF4-FFF2-40B4-BE49-F238E27FC236}">
                    <a16:creationId xmlns:a16="http://schemas.microsoft.com/office/drawing/2014/main" id="{B0C33931-B727-47A4-917C-DA817FBC2EE4}"/>
                  </a:ext>
                </a:extLst>
              </p:cNvPr>
              <p:cNvSpPr txBox="1"/>
              <p:nvPr/>
            </p:nvSpPr>
            <p:spPr>
              <a:xfrm>
                <a:off x="395536" y="5218905"/>
                <a:ext cx="3744416" cy="6481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800" b="0" i="1" dirty="0" smtClean="0">
                          <a:latin typeface="Cambria Math" panose="02040503050406030204" pitchFamily="18" charset="0"/>
                          <a:sym typeface="Wingdings" panose="05000000000000000000" pitchFamily="2" charset="2"/>
                        </a:rPr>
                        <m:t>𝑦</m:t>
                      </m:r>
                      <m:d>
                        <m:dPr>
                          <m:ctrlPr>
                            <a:rPr lang="es-ES" sz="1800" b="0" i="1" dirty="0" smtClean="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𝑡</m:t>
                          </m:r>
                        </m:e>
                      </m:d>
                      <m:r>
                        <a:rPr lang="es-ES" sz="1800" b="0" i="1" dirty="0" smtClean="0">
                          <a:latin typeface="Cambria Math" panose="02040503050406030204" pitchFamily="18" charset="0"/>
                          <a:sym typeface="Wingdings" panose="05000000000000000000" pitchFamily="2" charset="2"/>
                        </a:rPr>
                        <m:t>=</m:t>
                      </m:r>
                      <m:f>
                        <m:fPr>
                          <m:ctrlPr>
                            <a:rPr lang="es-ES" sz="1800" b="0" i="1" dirty="0" smtClean="0">
                              <a:latin typeface="Cambria Math" panose="02040503050406030204" pitchFamily="18" charset="0"/>
                              <a:sym typeface="Wingdings" panose="05000000000000000000" pitchFamily="2" charset="2"/>
                            </a:rPr>
                          </m:ctrlPr>
                        </m:fPr>
                        <m:num>
                          <m:sSup>
                            <m:sSupPr>
                              <m:ctrlPr>
                                <a:rPr lang="es-ES" sz="1800" b="0" i="1" dirty="0" smtClean="0">
                                  <a:latin typeface="Cambria Math" panose="02040503050406030204" pitchFamily="18" charset="0"/>
                                  <a:sym typeface="Wingdings" panose="05000000000000000000" pitchFamily="2" charset="2"/>
                                </a:rPr>
                              </m:ctrlPr>
                            </m:sSupPr>
                            <m:e>
                              <m:r>
                                <a:rPr lang="es-ES" sz="1800" b="0" i="1" dirty="0" smtClean="0">
                                  <a:latin typeface="Cambria Math" panose="02040503050406030204" pitchFamily="18" charset="0"/>
                                  <a:sym typeface="Wingdings" panose="05000000000000000000" pitchFamily="2" charset="2"/>
                                </a:rPr>
                                <m:t>𝑒</m:t>
                              </m:r>
                            </m:e>
                            <m:sup>
                              <m:r>
                                <a:rPr lang="es-ES" sz="1800" b="0" i="1" dirty="0" smtClean="0">
                                  <a:latin typeface="Cambria Math" panose="02040503050406030204" pitchFamily="18" charset="0"/>
                                  <a:sym typeface="Wingdings" panose="05000000000000000000" pitchFamily="2" charset="2"/>
                                </a:rPr>
                                <m:t>−3</m:t>
                              </m:r>
                              <m:r>
                                <a:rPr lang="es-ES" sz="1800" b="0" i="1" dirty="0" smtClean="0">
                                  <a:latin typeface="Cambria Math" panose="02040503050406030204" pitchFamily="18" charset="0"/>
                                  <a:sym typeface="Wingdings" panose="05000000000000000000" pitchFamily="2" charset="2"/>
                                </a:rPr>
                                <m:t>𝑡</m:t>
                              </m:r>
                            </m:sup>
                          </m:sSup>
                        </m:num>
                        <m:den>
                          <m:r>
                            <a:rPr lang="es-ES" sz="1800" b="0" i="1" dirty="0" smtClean="0">
                              <a:latin typeface="Cambria Math" panose="02040503050406030204" pitchFamily="18" charset="0"/>
                              <a:sym typeface="Wingdings" panose="05000000000000000000" pitchFamily="2" charset="2"/>
                            </a:rPr>
                            <m:t>6</m:t>
                          </m:r>
                        </m:den>
                      </m:f>
                      <m:r>
                        <a:rPr lang="es-ES" sz="1800" b="0" i="1" dirty="0" smtClean="0">
                          <a:latin typeface="Cambria Math" panose="02040503050406030204" pitchFamily="18" charset="0"/>
                          <a:sym typeface="Wingdings" panose="05000000000000000000" pitchFamily="2" charset="2"/>
                        </a:rPr>
                        <m:t>−</m:t>
                      </m:r>
                      <m:f>
                        <m:fPr>
                          <m:ctrlPr>
                            <a:rPr lang="es-ES" sz="1800" b="0" i="1" dirty="0" smtClean="0">
                              <a:latin typeface="Cambria Math" panose="02040503050406030204" pitchFamily="18" charset="0"/>
                              <a:sym typeface="Wingdings" panose="05000000000000000000" pitchFamily="2" charset="2"/>
                            </a:rPr>
                          </m:ctrlPr>
                        </m:fPr>
                        <m:num>
                          <m:sSup>
                            <m:sSupPr>
                              <m:ctrlPr>
                                <a:rPr lang="es-ES" sz="1800" b="0" i="1" dirty="0" smtClean="0">
                                  <a:latin typeface="Cambria Math" panose="02040503050406030204" pitchFamily="18" charset="0"/>
                                  <a:sym typeface="Wingdings" panose="05000000000000000000" pitchFamily="2" charset="2"/>
                                </a:rPr>
                              </m:ctrlPr>
                            </m:sSupPr>
                            <m:e>
                              <m:r>
                                <a:rPr lang="es-ES" sz="1800" b="0" i="1" dirty="0" smtClean="0">
                                  <a:latin typeface="Cambria Math" panose="02040503050406030204" pitchFamily="18" charset="0"/>
                                  <a:sym typeface="Wingdings" panose="05000000000000000000" pitchFamily="2" charset="2"/>
                                </a:rPr>
                                <m:t>𝑒</m:t>
                              </m:r>
                            </m:e>
                            <m:sup>
                              <m:r>
                                <a:rPr lang="es-ES" sz="1800" b="0" i="1" dirty="0" smtClean="0">
                                  <a:latin typeface="Cambria Math" panose="02040503050406030204" pitchFamily="18" charset="0"/>
                                  <a:sym typeface="Wingdings" panose="05000000000000000000" pitchFamily="2" charset="2"/>
                                </a:rPr>
                                <m:t>−</m:t>
                              </m:r>
                              <m:r>
                                <a:rPr lang="es-ES" sz="1800" b="0" i="1" dirty="0" smtClean="0">
                                  <a:latin typeface="Cambria Math" panose="02040503050406030204" pitchFamily="18" charset="0"/>
                                  <a:sym typeface="Wingdings" panose="05000000000000000000" pitchFamily="2" charset="2"/>
                                </a:rPr>
                                <m:t>𝑡</m:t>
                              </m:r>
                            </m:sup>
                          </m:sSup>
                        </m:num>
                        <m:den>
                          <m:r>
                            <a:rPr lang="es-ES" sz="1800" b="0" i="1" dirty="0" smtClean="0">
                              <a:latin typeface="Cambria Math" panose="02040503050406030204" pitchFamily="18" charset="0"/>
                              <a:sym typeface="Wingdings" panose="05000000000000000000" pitchFamily="2" charset="2"/>
                            </a:rPr>
                            <m:t>2</m:t>
                          </m:r>
                        </m:den>
                      </m:f>
                      <m:r>
                        <a:rPr lang="es-ES" sz="1800" b="0" i="1" dirty="0" smtClean="0">
                          <a:latin typeface="Cambria Math" panose="02040503050406030204" pitchFamily="18" charset="0"/>
                          <a:sym typeface="Wingdings" panose="05000000000000000000" pitchFamily="2" charset="2"/>
                        </a:rPr>
                        <m:t>+</m:t>
                      </m:r>
                      <m:f>
                        <m:fPr>
                          <m:ctrlPr>
                            <a:rPr lang="es-ES" sz="1800" b="0" i="1" dirty="0" smtClean="0">
                              <a:latin typeface="Cambria Math" panose="02040503050406030204" pitchFamily="18" charset="0"/>
                              <a:sym typeface="Wingdings" panose="05000000000000000000" pitchFamily="2" charset="2"/>
                            </a:rPr>
                          </m:ctrlPr>
                        </m:fPr>
                        <m:num>
                          <m:r>
                            <a:rPr lang="es-ES" sz="1800" b="0" i="1" dirty="0" smtClean="0">
                              <a:latin typeface="Cambria Math" panose="02040503050406030204" pitchFamily="18" charset="0"/>
                              <a:sym typeface="Wingdings" panose="05000000000000000000" pitchFamily="2" charset="2"/>
                            </a:rPr>
                            <m:t>1</m:t>
                          </m:r>
                        </m:num>
                        <m:den>
                          <m:r>
                            <a:rPr lang="es-ES" sz="1800" b="0" i="1" dirty="0" smtClean="0">
                              <a:latin typeface="Cambria Math" panose="02040503050406030204" pitchFamily="18" charset="0"/>
                              <a:sym typeface="Wingdings" panose="05000000000000000000" pitchFamily="2" charset="2"/>
                            </a:rPr>
                            <m:t>3</m:t>
                          </m:r>
                        </m:den>
                      </m:f>
                    </m:oMath>
                  </m:oMathPara>
                </a14:m>
                <a:endParaRPr lang="es-ES" sz="1800" dirty="0"/>
              </a:p>
            </p:txBody>
          </p:sp>
        </mc:Choice>
        <mc:Fallback xmlns="">
          <p:sp>
            <p:nvSpPr>
              <p:cNvPr id="24" name="CuadroTexto 23">
                <a:extLst>
                  <a:ext uri="{FF2B5EF4-FFF2-40B4-BE49-F238E27FC236}">
                    <a16:creationId xmlns:a16="http://schemas.microsoft.com/office/drawing/2014/main" id="{B0C33931-B727-47A4-917C-DA817FBC2EE4}"/>
                  </a:ext>
                </a:extLst>
              </p:cNvPr>
              <p:cNvSpPr txBox="1">
                <a:spLocks noRot="1" noChangeAspect="1" noMove="1" noResize="1" noEditPoints="1" noAdjustHandles="1" noChangeArrowheads="1" noChangeShapeType="1" noTextEdit="1"/>
              </p:cNvSpPr>
              <p:nvPr/>
            </p:nvSpPr>
            <p:spPr>
              <a:xfrm>
                <a:off x="395536" y="5218905"/>
                <a:ext cx="3744416" cy="648126"/>
              </a:xfrm>
              <a:prstGeom prst="rect">
                <a:avLst/>
              </a:prstGeom>
              <a:blipFill>
                <a:blip r:embed="rId6"/>
                <a:stretch>
                  <a:fillRect/>
                </a:stretch>
              </a:blipFill>
            </p:spPr>
            <p:txBody>
              <a:bodyPr/>
              <a:lstStyle/>
              <a:p>
                <a:r>
                  <a:rPr lang="es-ES">
                    <a:noFill/>
                  </a:rPr>
                  <a:t> </a:t>
                </a:r>
              </a:p>
            </p:txBody>
          </p:sp>
        </mc:Fallback>
      </mc:AlternateContent>
      <p:sp>
        <p:nvSpPr>
          <p:cNvPr id="4" name="Rectángulo 3">
            <a:extLst>
              <a:ext uri="{FF2B5EF4-FFF2-40B4-BE49-F238E27FC236}">
                <a16:creationId xmlns:a16="http://schemas.microsoft.com/office/drawing/2014/main" id="{52D86141-729B-4462-88F6-269F36744CC8}"/>
              </a:ext>
            </a:extLst>
          </p:cNvPr>
          <p:cNvSpPr/>
          <p:nvPr/>
        </p:nvSpPr>
        <p:spPr>
          <a:xfrm>
            <a:off x="924254" y="849039"/>
            <a:ext cx="8040233" cy="369332"/>
          </a:xfrm>
          <a:prstGeom prst="rect">
            <a:avLst/>
          </a:prstGeom>
        </p:spPr>
        <p:txBody>
          <a:bodyPr wrap="square">
            <a:spAutoFit/>
          </a:bodyPr>
          <a:lstStyle/>
          <a:p>
            <a:r>
              <a:rPr lang="es-ES" sz="1800" dirty="0"/>
              <a:t>d) Calcula la respuesta en estado estacionario cuando r(t) es la función escalón.</a:t>
            </a:r>
            <a:endParaRPr lang="es-ES_tradnl" altLang="es-ES" sz="1800" dirty="0"/>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FA7E001F-BA0A-4991-A810-36387FD45492}"/>
                  </a:ext>
                </a:extLst>
              </p:cNvPr>
              <p:cNvSpPr txBox="1"/>
              <p:nvPr/>
            </p:nvSpPr>
            <p:spPr>
              <a:xfrm>
                <a:off x="443660" y="3890452"/>
                <a:ext cx="4248472" cy="74629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800" b="0" i="1" dirty="0" smtClean="0">
                              <a:latin typeface="Cambria Math" panose="02040503050406030204" pitchFamily="18" charset="0"/>
                              <a:sym typeface="Wingdings" panose="05000000000000000000" pitchFamily="2" charset="2"/>
                            </a:rPr>
                          </m:ctrlPr>
                        </m:sSubPr>
                        <m:e>
                          <m:r>
                            <a:rPr lang="es-ES" sz="1800" b="0" i="1" dirty="0" smtClean="0">
                              <a:latin typeface="Cambria Math" panose="02040503050406030204" pitchFamily="18" charset="0"/>
                              <a:sym typeface="Wingdings" panose="05000000000000000000" pitchFamily="2" charset="2"/>
                            </a:rPr>
                            <m:t>𝑎</m:t>
                          </m:r>
                        </m:e>
                        <m:sub>
                          <m:r>
                            <a:rPr lang="es-ES" sz="1800" b="0" i="1" dirty="0" smtClean="0">
                              <a:latin typeface="Cambria Math" panose="02040503050406030204" pitchFamily="18" charset="0"/>
                              <a:sym typeface="Wingdings" panose="05000000000000000000" pitchFamily="2" charset="2"/>
                            </a:rPr>
                            <m:t>3</m:t>
                          </m:r>
                        </m:sub>
                      </m:sSub>
                      <m:r>
                        <a:rPr lang="es-ES" sz="1800" b="0" i="1" dirty="0" smtClean="0">
                          <a:latin typeface="Cambria Math" panose="02040503050406030204" pitchFamily="18" charset="0"/>
                          <a:sym typeface="Wingdings" panose="05000000000000000000" pitchFamily="2" charset="2"/>
                        </a:rPr>
                        <m:t>=</m:t>
                      </m:r>
                      <m:sSub>
                        <m:sSubPr>
                          <m:ctrlPr>
                            <a:rPr lang="es-ES" sz="1800" b="0" i="1" dirty="0" smtClean="0">
                              <a:latin typeface="Cambria Math" panose="02040503050406030204" pitchFamily="18" charset="0"/>
                              <a:sym typeface="Wingdings" panose="05000000000000000000" pitchFamily="2" charset="2"/>
                            </a:rPr>
                          </m:ctrlPr>
                        </m:sSubPr>
                        <m:e>
                          <m:d>
                            <m:dPr>
                              <m:begChr m:val="["/>
                              <m:endChr m:val="]"/>
                              <m:ctrlPr>
                                <a:rPr lang="es-ES" sz="1800" b="0" i="1" dirty="0" smtClean="0">
                                  <a:latin typeface="Cambria Math" panose="02040503050406030204" pitchFamily="18" charset="0"/>
                                  <a:sym typeface="Wingdings" panose="05000000000000000000" pitchFamily="2" charset="2"/>
                                </a:rPr>
                              </m:ctrlPr>
                            </m:dPr>
                            <m:e>
                              <m:f>
                                <m:fPr>
                                  <m:ctrlPr>
                                    <a:rPr lang="es-ES" sz="1800" i="1" dirty="0">
                                      <a:latin typeface="Cambria Math" panose="02040503050406030204" pitchFamily="18" charset="0"/>
                                      <a:sym typeface="Wingdings" panose="05000000000000000000" pitchFamily="2" charset="2"/>
                                    </a:rPr>
                                  </m:ctrlPr>
                                </m:fPr>
                                <m:num>
                                  <m:r>
                                    <a:rPr lang="es-ES" sz="1800" b="0" i="1" dirty="0" smtClean="0">
                                      <a:latin typeface="Cambria Math" panose="02040503050406030204" pitchFamily="18" charset="0"/>
                                      <a:sym typeface="Wingdings" panose="05000000000000000000" pitchFamily="2" charset="2"/>
                                    </a:rPr>
                                    <m:t>1</m:t>
                                  </m:r>
                                </m:num>
                                <m:den>
                                  <m:d>
                                    <m:dPr>
                                      <m:ctrlPr>
                                        <a:rPr lang="es-ES" sz="1800" b="0" i="1" dirty="0" smtClean="0">
                                          <a:latin typeface="Cambria Math" panose="02040503050406030204" pitchFamily="18" charset="0"/>
                                          <a:sym typeface="Wingdings" panose="05000000000000000000" pitchFamily="2" charset="2"/>
                                        </a:rPr>
                                      </m:ctrlPr>
                                    </m:dPr>
                                    <m:e>
                                      <m:r>
                                        <a:rPr lang="es-ES" sz="1800" i="1" dirty="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+3</m:t>
                                      </m:r>
                                    </m:e>
                                  </m:d>
                                  <m:r>
                                    <a:rPr lang="es-ES" sz="1800" b="0" i="1" dirty="0" smtClean="0">
                                      <a:latin typeface="Cambria Math" panose="02040503050406030204" pitchFamily="18" charset="0"/>
                                      <a:sym typeface="Wingdings" panose="05000000000000000000" pitchFamily="2" charset="2"/>
                                    </a:rPr>
                                    <m:t>(</m:t>
                                  </m:r>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+1)</m:t>
                                  </m:r>
                                </m:den>
                              </m:f>
                            </m:e>
                          </m:d>
                        </m:e>
                        <m:sub>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=0</m:t>
                          </m:r>
                        </m:sub>
                      </m:sSub>
                      <m:r>
                        <a:rPr lang="es-ES" sz="1800" b="0" i="1" dirty="0" smtClean="0">
                          <a:latin typeface="Cambria Math" panose="02040503050406030204" pitchFamily="18" charset="0"/>
                          <a:sym typeface="Wingdings" panose="05000000000000000000" pitchFamily="2" charset="2"/>
                        </a:rPr>
                        <m:t>=1/3</m:t>
                      </m:r>
                    </m:oMath>
                  </m:oMathPara>
                </a14:m>
                <a:endParaRPr lang="es-ES" sz="1800" dirty="0"/>
              </a:p>
            </p:txBody>
          </p:sp>
        </mc:Choice>
        <mc:Fallback xmlns="">
          <p:sp>
            <p:nvSpPr>
              <p:cNvPr id="14" name="CuadroTexto 13">
                <a:extLst>
                  <a:ext uri="{FF2B5EF4-FFF2-40B4-BE49-F238E27FC236}">
                    <a16:creationId xmlns:a16="http://schemas.microsoft.com/office/drawing/2014/main" id="{FA7E001F-BA0A-4991-A810-36387FD45492}"/>
                  </a:ext>
                </a:extLst>
              </p:cNvPr>
              <p:cNvSpPr txBox="1">
                <a:spLocks noRot="1" noChangeAspect="1" noMove="1" noResize="1" noEditPoints="1" noAdjustHandles="1" noChangeArrowheads="1" noChangeShapeType="1" noTextEdit="1"/>
              </p:cNvSpPr>
              <p:nvPr/>
            </p:nvSpPr>
            <p:spPr>
              <a:xfrm>
                <a:off x="443660" y="3890452"/>
                <a:ext cx="4248472" cy="746295"/>
              </a:xfrm>
              <a:prstGeom prst="rect">
                <a:avLst/>
              </a:prstGeom>
              <a:blipFill>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graphicFrame>
            <p:nvGraphicFramePr>
              <p:cNvPr id="15" name="Tabla 2">
                <a:extLst>
                  <a:ext uri="{FF2B5EF4-FFF2-40B4-BE49-F238E27FC236}">
                    <a16:creationId xmlns:a16="http://schemas.microsoft.com/office/drawing/2014/main" id="{C1C99AED-4868-47EF-90DB-9A9A5E3F6399}"/>
                  </a:ext>
                </a:extLst>
              </p:cNvPr>
              <p:cNvGraphicFramePr>
                <a:graphicFrameLocks noGrp="1"/>
              </p:cNvGraphicFramePr>
              <p:nvPr/>
            </p:nvGraphicFramePr>
            <p:xfrm>
              <a:off x="4119622" y="4909206"/>
              <a:ext cx="1768855" cy="1427578"/>
            </p:xfrm>
            <a:graphic>
              <a:graphicData uri="http://schemas.openxmlformats.org/drawingml/2006/table">
                <a:tbl>
                  <a:tblPr firstRow="1" bandRow="1">
                    <a:tableStyleId>{93296810-A885-4BE3-A3E7-6D5BEEA58F35}</a:tableStyleId>
                  </a:tblPr>
                  <a:tblGrid>
                    <a:gridCol w="896970">
                      <a:extLst>
                        <a:ext uri="{9D8B030D-6E8A-4147-A177-3AD203B41FA5}">
                          <a16:colId xmlns:a16="http://schemas.microsoft.com/office/drawing/2014/main" val="1473368776"/>
                        </a:ext>
                      </a:extLst>
                    </a:gridCol>
                    <a:gridCol w="871885">
                      <a:extLst>
                        <a:ext uri="{9D8B030D-6E8A-4147-A177-3AD203B41FA5}">
                          <a16:colId xmlns:a16="http://schemas.microsoft.com/office/drawing/2014/main" val="112300430"/>
                        </a:ext>
                      </a:extLst>
                    </a:gridCol>
                  </a:tblGrid>
                  <a:tr h="343631">
                    <a:tc>
                      <a:txBody>
                        <a:bodyPr/>
                        <a:lstStyle/>
                        <a:p>
                          <a:pPr algn="ctr"/>
                          <a:r>
                            <a:rPr lang="es-ES" sz="1500" dirty="0"/>
                            <a:t>F(s)</a:t>
                          </a:r>
                        </a:p>
                      </a:txBody>
                      <a:tcPr marL="84731" marR="84731" marT="42365" marB="42365"/>
                    </a:tc>
                    <a:tc>
                      <a:txBody>
                        <a:bodyPr/>
                        <a:lstStyle/>
                        <a:p>
                          <a:pPr algn="ctr"/>
                          <a:r>
                            <a:rPr lang="es-ES" sz="1500" dirty="0"/>
                            <a:t>F(t)</a:t>
                          </a:r>
                        </a:p>
                      </a:txBody>
                      <a:tcPr marL="84731" marR="84731" marT="42365" marB="42365"/>
                    </a:tc>
                    <a:extLst>
                      <a:ext uri="{0D108BD9-81ED-4DB2-BD59-A6C34878D82A}">
                        <a16:rowId xmlns:a16="http://schemas.microsoft.com/office/drawing/2014/main" val="618986528"/>
                      </a:ext>
                    </a:extLst>
                  </a:tr>
                  <a:tr h="509327">
                    <a:tc>
                      <a:txBody>
                        <a:bodyPr/>
                        <a:lstStyle/>
                        <a:p>
                          <a:pPr/>
                          <a14:m>
                            <m:oMathPara xmlns:m="http://schemas.openxmlformats.org/officeDocument/2006/math">
                              <m:oMathParaPr>
                                <m:jc m:val="centerGroup"/>
                              </m:oMathParaPr>
                              <m:oMath xmlns:m="http://schemas.openxmlformats.org/officeDocument/2006/math">
                                <m:f>
                                  <m:fPr>
                                    <m:ctrlPr>
                                      <a:rPr lang="es-ES" sz="1500" i="1" dirty="0" smtClean="0">
                                        <a:latin typeface="Cambria Math" panose="02040503050406030204" pitchFamily="18" charset="0"/>
                                      </a:rPr>
                                    </m:ctrlPr>
                                  </m:fPr>
                                  <m:num>
                                    <m:r>
                                      <a:rPr lang="es-ES" sz="1500" dirty="0" smtClean="0">
                                        <a:latin typeface="Cambria Math" panose="02040503050406030204" pitchFamily="18" charset="0"/>
                                      </a:rPr>
                                      <m:t>1</m:t>
                                    </m:r>
                                  </m:num>
                                  <m:den>
                                    <m:r>
                                      <a:rPr lang="es-ES" sz="1500" dirty="0" smtClean="0">
                                        <a:latin typeface="Cambria Math" panose="02040503050406030204" pitchFamily="18" charset="0"/>
                                      </a:rPr>
                                      <m:t>𝑠</m:t>
                                    </m:r>
                                    <m:r>
                                      <a:rPr lang="es-ES" sz="1500" dirty="0" smtClean="0">
                                        <a:latin typeface="Cambria Math" panose="02040503050406030204" pitchFamily="18" charset="0"/>
                                      </a:rPr>
                                      <m:t>−</m:t>
                                    </m:r>
                                    <m:r>
                                      <a:rPr lang="es-ES" sz="1500" dirty="0" smtClean="0">
                                        <a:latin typeface="Cambria Math" panose="02040503050406030204" pitchFamily="18" charset="0"/>
                                      </a:rPr>
                                      <m:t>𝑎</m:t>
                                    </m:r>
                                  </m:den>
                                </m:f>
                              </m:oMath>
                            </m:oMathPara>
                          </a14:m>
                          <a:endParaRPr lang="es-ES" sz="1500" dirty="0"/>
                        </a:p>
                      </a:txBody>
                      <a:tcPr marL="84731" marR="84731" marT="42365" marB="42365"/>
                    </a:tc>
                    <a:tc>
                      <a:txBody>
                        <a:bodyPr/>
                        <a:lstStyle/>
                        <a:p>
                          <a:pPr/>
                          <a14:m>
                            <m:oMathPara xmlns:m="http://schemas.openxmlformats.org/officeDocument/2006/math">
                              <m:oMathParaPr>
                                <m:jc m:val="centerGroup"/>
                              </m:oMathParaPr>
                              <m:oMath xmlns:m="http://schemas.openxmlformats.org/officeDocument/2006/math">
                                <m:sSup>
                                  <m:sSupPr>
                                    <m:ctrlPr>
                                      <a:rPr lang="es-ES" sz="1500" i="1" dirty="0" smtClean="0">
                                        <a:latin typeface="Cambria Math" panose="02040503050406030204" pitchFamily="18" charset="0"/>
                                      </a:rPr>
                                    </m:ctrlPr>
                                  </m:sSupPr>
                                  <m:e>
                                    <m:r>
                                      <a:rPr lang="es-ES" sz="1500" dirty="0" smtClean="0">
                                        <a:latin typeface="Cambria Math" panose="02040503050406030204" pitchFamily="18" charset="0"/>
                                      </a:rPr>
                                      <m:t>𝑒</m:t>
                                    </m:r>
                                  </m:e>
                                  <m:sup>
                                    <m:r>
                                      <a:rPr lang="es-ES" sz="1500" dirty="0" smtClean="0">
                                        <a:latin typeface="Cambria Math" panose="02040503050406030204" pitchFamily="18" charset="0"/>
                                      </a:rPr>
                                      <m:t>𝑎𝑡</m:t>
                                    </m:r>
                                  </m:sup>
                                </m:sSup>
                              </m:oMath>
                            </m:oMathPara>
                          </a14:m>
                          <a:endParaRPr lang="es-ES" sz="1500" dirty="0"/>
                        </a:p>
                      </a:txBody>
                      <a:tcPr marL="84731" marR="84731" marT="42365" marB="42365"/>
                    </a:tc>
                    <a:extLst>
                      <a:ext uri="{0D108BD9-81ED-4DB2-BD59-A6C34878D82A}">
                        <a16:rowId xmlns:a16="http://schemas.microsoft.com/office/drawing/2014/main" val="2208979710"/>
                      </a:ext>
                    </a:extLst>
                  </a:tr>
                  <a:tr h="5696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s-ES" sz="1500" i="1" dirty="0" smtClean="0">
                                        <a:latin typeface="Cambria Math" panose="02040503050406030204" pitchFamily="18" charset="0"/>
                                      </a:rPr>
                                    </m:ctrlPr>
                                  </m:fPr>
                                  <m:num>
                                    <m:r>
                                      <a:rPr lang="es-ES" sz="1500" b="0" i="0" dirty="0" smtClean="0">
                                        <a:latin typeface="Cambria Math" panose="02040503050406030204" pitchFamily="18" charset="0"/>
                                      </a:rPr>
                                      <m:t>1</m:t>
                                    </m:r>
                                  </m:num>
                                  <m:den>
                                    <m:r>
                                      <a:rPr lang="es-ES" sz="1500" b="0" i="1" dirty="0" smtClean="0">
                                        <a:latin typeface="Cambria Math" panose="02040503050406030204" pitchFamily="18" charset="0"/>
                                      </a:rPr>
                                      <m:t>𝑠</m:t>
                                    </m:r>
                                  </m:den>
                                </m:f>
                              </m:oMath>
                            </m:oMathPara>
                          </a14:m>
                          <a:endParaRPr lang="es-ES" sz="1500" dirty="0"/>
                        </a:p>
                      </a:txBody>
                      <a:tcPr marL="84731" marR="84731" marT="42365" marB="4236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S" sz="1500" i="1" dirty="0" smtClean="0">
                                    <a:latin typeface="Cambria Math" panose="02040503050406030204" pitchFamily="18" charset="0"/>
                                  </a:rPr>
                                  <m:t>1</m:t>
                                </m:r>
                              </m:oMath>
                            </m:oMathPara>
                          </a14:m>
                          <a:endParaRPr lang="es-ES" sz="1500" dirty="0"/>
                        </a:p>
                      </a:txBody>
                      <a:tcPr marL="84731" marR="84731" marT="42365" marB="42365"/>
                    </a:tc>
                    <a:extLst>
                      <a:ext uri="{0D108BD9-81ED-4DB2-BD59-A6C34878D82A}">
                        <a16:rowId xmlns:a16="http://schemas.microsoft.com/office/drawing/2014/main" val="2562416686"/>
                      </a:ext>
                    </a:extLst>
                  </a:tr>
                </a:tbl>
              </a:graphicData>
            </a:graphic>
          </p:graphicFrame>
        </mc:Choice>
        <mc:Fallback xmlns="">
          <p:graphicFrame>
            <p:nvGraphicFramePr>
              <p:cNvPr id="15" name="Tabla 2">
                <a:extLst>
                  <a:ext uri="{FF2B5EF4-FFF2-40B4-BE49-F238E27FC236}">
                    <a16:creationId xmlns:a16="http://schemas.microsoft.com/office/drawing/2014/main" id="{C1C99AED-4868-47EF-90DB-9A9A5E3F6399}"/>
                  </a:ext>
                </a:extLst>
              </p:cNvPr>
              <p:cNvGraphicFramePr>
                <a:graphicFrameLocks noGrp="1"/>
              </p:cNvGraphicFramePr>
              <p:nvPr>
                <p:extLst>
                  <p:ext uri="{D42A27DB-BD31-4B8C-83A1-F6EECF244321}">
                    <p14:modId xmlns:p14="http://schemas.microsoft.com/office/powerpoint/2010/main" val="2446256871"/>
                  </p:ext>
                </p:extLst>
              </p:nvPr>
            </p:nvGraphicFramePr>
            <p:xfrm>
              <a:off x="4119622" y="4909206"/>
              <a:ext cx="1768855" cy="1427578"/>
            </p:xfrm>
            <a:graphic>
              <a:graphicData uri="http://schemas.openxmlformats.org/drawingml/2006/table">
                <a:tbl>
                  <a:tblPr firstRow="1" bandRow="1">
                    <a:tableStyleId>{93296810-A885-4BE3-A3E7-6D5BEEA58F35}</a:tableStyleId>
                  </a:tblPr>
                  <a:tblGrid>
                    <a:gridCol w="896970">
                      <a:extLst>
                        <a:ext uri="{9D8B030D-6E8A-4147-A177-3AD203B41FA5}">
                          <a16:colId xmlns:a16="http://schemas.microsoft.com/office/drawing/2014/main" val="1473368776"/>
                        </a:ext>
                      </a:extLst>
                    </a:gridCol>
                    <a:gridCol w="871885">
                      <a:extLst>
                        <a:ext uri="{9D8B030D-6E8A-4147-A177-3AD203B41FA5}">
                          <a16:colId xmlns:a16="http://schemas.microsoft.com/office/drawing/2014/main" val="112300430"/>
                        </a:ext>
                      </a:extLst>
                    </a:gridCol>
                  </a:tblGrid>
                  <a:tr h="343631">
                    <a:tc>
                      <a:txBody>
                        <a:bodyPr/>
                        <a:lstStyle/>
                        <a:p>
                          <a:pPr algn="ctr"/>
                          <a:r>
                            <a:rPr lang="es-ES" sz="1500" dirty="0"/>
                            <a:t>F(s)</a:t>
                          </a:r>
                        </a:p>
                      </a:txBody>
                      <a:tcPr marL="84731" marR="84731" marT="42365" marB="42365"/>
                    </a:tc>
                    <a:tc>
                      <a:txBody>
                        <a:bodyPr/>
                        <a:lstStyle/>
                        <a:p>
                          <a:pPr algn="ctr"/>
                          <a:r>
                            <a:rPr lang="es-ES" sz="1500" dirty="0"/>
                            <a:t>F(t)</a:t>
                          </a:r>
                        </a:p>
                      </a:txBody>
                      <a:tcPr marL="84731" marR="84731" marT="42365" marB="42365"/>
                    </a:tc>
                    <a:extLst>
                      <a:ext uri="{0D108BD9-81ED-4DB2-BD59-A6C34878D82A}">
                        <a16:rowId xmlns:a16="http://schemas.microsoft.com/office/drawing/2014/main" val="618986528"/>
                      </a:ext>
                    </a:extLst>
                  </a:tr>
                  <a:tr h="514308">
                    <a:tc>
                      <a:txBody>
                        <a:bodyPr/>
                        <a:lstStyle/>
                        <a:p>
                          <a:endParaRPr lang="es-ES"/>
                        </a:p>
                      </a:txBody>
                      <a:tcPr marL="84731" marR="84731" marT="42365" marB="42365">
                        <a:blipFill>
                          <a:blip r:embed="rId8"/>
                          <a:stretch>
                            <a:fillRect l="-676" t="-70238" r="-100000" b="-114286"/>
                          </a:stretch>
                        </a:blipFill>
                      </a:tcPr>
                    </a:tc>
                    <a:tc>
                      <a:txBody>
                        <a:bodyPr/>
                        <a:lstStyle/>
                        <a:p>
                          <a:endParaRPr lang="es-ES"/>
                        </a:p>
                      </a:txBody>
                      <a:tcPr marL="84731" marR="84731" marT="42365" marB="42365">
                        <a:blipFill>
                          <a:blip r:embed="rId8"/>
                          <a:stretch>
                            <a:fillRect l="-104196" t="-70238" r="-3497" b="-114286"/>
                          </a:stretch>
                        </a:blipFill>
                      </a:tcPr>
                    </a:tc>
                    <a:extLst>
                      <a:ext uri="{0D108BD9-81ED-4DB2-BD59-A6C34878D82A}">
                        <a16:rowId xmlns:a16="http://schemas.microsoft.com/office/drawing/2014/main" val="2208979710"/>
                      </a:ext>
                    </a:extLst>
                  </a:tr>
                  <a:tr h="569639">
                    <a:tc>
                      <a:txBody>
                        <a:bodyPr/>
                        <a:lstStyle/>
                        <a:p>
                          <a:endParaRPr lang="es-ES"/>
                        </a:p>
                      </a:txBody>
                      <a:tcPr marL="84731" marR="84731" marT="42365" marB="42365">
                        <a:blipFill>
                          <a:blip r:embed="rId8"/>
                          <a:stretch>
                            <a:fillRect l="-676" t="-152128" r="-100000" b="-2128"/>
                          </a:stretch>
                        </a:blipFill>
                      </a:tcPr>
                    </a:tc>
                    <a:tc>
                      <a:txBody>
                        <a:bodyPr/>
                        <a:lstStyle/>
                        <a:p>
                          <a:endParaRPr lang="es-ES"/>
                        </a:p>
                      </a:txBody>
                      <a:tcPr marL="84731" marR="84731" marT="42365" marB="42365">
                        <a:blipFill>
                          <a:blip r:embed="rId8"/>
                          <a:stretch>
                            <a:fillRect l="-104196" t="-152128" r="-3497" b="-2128"/>
                          </a:stretch>
                        </a:blipFill>
                      </a:tcPr>
                    </a:tc>
                    <a:extLst>
                      <a:ext uri="{0D108BD9-81ED-4DB2-BD59-A6C34878D82A}">
                        <a16:rowId xmlns:a16="http://schemas.microsoft.com/office/drawing/2014/main" val="2562416686"/>
                      </a:ext>
                    </a:extLst>
                  </a:tr>
                </a:tbl>
              </a:graphicData>
            </a:graphic>
          </p:graphicFrame>
        </mc:Fallback>
      </mc:AlternateContent>
    </p:spTree>
    <p:extLst>
      <p:ext uri="{BB962C8B-B14F-4D97-AF65-F5344CB8AC3E}">
        <p14:creationId xmlns:p14="http://schemas.microsoft.com/office/powerpoint/2010/main" val="168804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20" grpId="0"/>
      <p:bldP spid="22" grpId="0"/>
      <p:bldP spid="23" grpId="0"/>
      <p:bldP spid="24" grpId="0"/>
      <p:bldP spid="14"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arcador de número de diapositiva 1">
            <a:extLst>
              <a:ext uri="{FF2B5EF4-FFF2-40B4-BE49-F238E27FC236}">
                <a16:creationId xmlns:a16="http://schemas.microsoft.com/office/drawing/2014/main" id="{CFCEE5AE-97A1-470B-B65D-45E40D2F0B0F}"/>
              </a:ext>
            </a:extLst>
          </p:cNvPr>
          <p:cNvSpPr>
            <a:spLocks noGrp="1"/>
          </p:cNvSpPr>
          <p:nvPr>
            <p:ph type="sldNum" sz="quarter" idx="11"/>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175</a:t>
            </a:fld>
            <a:endParaRPr lang="es-ES_tradnl" altLang="es-ES" sz="1400">
              <a:solidFill>
                <a:schemeClr val="bg1"/>
              </a:solidFill>
              <a:latin typeface="Helvetica" panose="020B0604020202020204" pitchFamily="34" charset="0"/>
            </a:endParaRPr>
          </a:p>
        </p:txBody>
      </p:sp>
      <p:sp>
        <p:nvSpPr>
          <p:cNvPr id="2" name="Rectángulo 1">
            <a:extLst>
              <a:ext uri="{FF2B5EF4-FFF2-40B4-BE49-F238E27FC236}">
                <a16:creationId xmlns:a16="http://schemas.microsoft.com/office/drawing/2014/main" id="{48683352-5F20-4CAD-943E-C2B1AEF28ADB}"/>
              </a:ext>
            </a:extLst>
          </p:cNvPr>
          <p:cNvSpPr/>
          <p:nvPr/>
        </p:nvSpPr>
        <p:spPr>
          <a:xfrm>
            <a:off x="121991" y="830347"/>
            <a:ext cx="8900018" cy="830997"/>
          </a:xfrm>
          <a:prstGeom prst="rect">
            <a:avLst/>
          </a:prstGeom>
        </p:spPr>
        <p:txBody>
          <a:bodyPr wrap="square">
            <a:spAutoFit/>
          </a:bodyPr>
          <a:lstStyle/>
          <a:p>
            <a:r>
              <a:rPr lang="es-ES_tradnl" altLang="es-ES" sz="1600" b="1" dirty="0">
                <a:latin typeface="+mj-lt"/>
              </a:rPr>
              <a:t>Problema 5</a:t>
            </a:r>
            <a:r>
              <a:rPr lang="es-ES_tradnl" altLang="es-ES" sz="1600" dirty="0">
                <a:latin typeface="+mj-lt"/>
              </a:rPr>
              <a:t>. </a:t>
            </a:r>
            <a:r>
              <a:rPr lang="es-ES" sz="1600" dirty="0"/>
              <a:t>Dada las siguientes funciones de transferencia en el dominio de Laplace:</a:t>
            </a:r>
          </a:p>
          <a:p>
            <a:pPr marL="342900" indent="-342900">
              <a:buFont typeface="+mj-lt"/>
              <a:buAutoNum type="alphaLcParenR"/>
            </a:pPr>
            <a:r>
              <a:rPr lang="es-ES" sz="1600" dirty="0">
                <a:latin typeface="+mj-lt"/>
              </a:rPr>
              <a:t>Calcula la inversa.</a:t>
            </a:r>
            <a:endParaRPr lang="es-ES" sz="1600" b="0" i="0" u="none" strike="noStrike" baseline="0" dirty="0">
              <a:latin typeface="+mj-lt"/>
            </a:endParaRPr>
          </a:p>
          <a:p>
            <a:pPr marL="342900" indent="-342900">
              <a:buFont typeface="+mj-lt"/>
              <a:buAutoNum type="alphaLcParenR"/>
            </a:pPr>
            <a:r>
              <a:rPr lang="es-ES" sz="1600" dirty="0">
                <a:latin typeface="+mj-lt"/>
              </a:rPr>
              <a:t>Calcula la respuesta en el estado estacionario.</a:t>
            </a:r>
          </a:p>
        </p:txBody>
      </p:sp>
      <mc:AlternateContent xmlns:mc="http://schemas.openxmlformats.org/markup-compatibility/2006" xmlns:a14="http://schemas.microsoft.com/office/drawing/2010/main">
        <mc:Choice Requires="a14">
          <p:sp>
            <p:nvSpPr>
              <p:cNvPr id="43" name="CuadroTexto 42">
                <a:extLst>
                  <a:ext uri="{FF2B5EF4-FFF2-40B4-BE49-F238E27FC236}">
                    <a16:creationId xmlns:a16="http://schemas.microsoft.com/office/drawing/2014/main" id="{DB984CAA-678E-4E4B-A8E7-47F9997515D0}"/>
                  </a:ext>
                </a:extLst>
              </p:cNvPr>
              <p:cNvSpPr txBox="1"/>
              <p:nvPr/>
            </p:nvSpPr>
            <p:spPr>
              <a:xfrm>
                <a:off x="395536" y="1966332"/>
                <a:ext cx="5616624" cy="66191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800" b="0" i="1" dirty="0" smtClean="0">
                          <a:latin typeface="Cambria Math" panose="02040503050406030204" pitchFamily="18" charset="0"/>
                          <a:sym typeface="Wingdings" panose="05000000000000000000" pitchFamily="2" charset="2"/>
                        </a:rPr>
                        <m:t>𝐹</m:t>
                      </m:r>
                      <m:d>
                        <m:dPr>
                          <m:ctrlPr>
                            <a:rPr lang="es-ES" sz="1800" b="0" i="1" dirty="0" smtClean="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𝑠</m:t>
                          </m:r>
                        </m:e>
                      </m:d>
                      <m:r>
                        <a:rPr lang="es-ES" sz="1800" b="0" i="1" dirty="0" smtClean="0">
                          <a:latin typeface="Cambria Math" panose="02040503050406030204" pitchFamily="18" charset="0"/>
                          <a:sym typeface="Wingdings" panose="05000000000000000000" pitchFamily="2" charset="2"/>
                        </a:rPr>
                        <m:t>=</m:t>
                      </m:r>
                      <m:f>
                        <m:fPr>
                          <m:ctrlPr>
                            <a:rPr lang="es-ES" sz="1800" b="0" i="1" dirty="0" smtClean="0">
                              <a:latin typeface="Cambria Math" panose="02040503050406030204" pitchFamily="18" charset="0"/>
                              <a:sym typeface="Wingdings" panose="05000000000000000000" pitchFamily="2" charset="2"/>
                            </a:rPr>
                          </m:ctrlPr>
                        </m:fPr>
                        <m:num>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+1</m:t>
                          </m:r>
                        </m:num>
                        <m:den>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m:t>
                          </m:r>
                          <m:sSup>
                            <m:sSupPr>
                              <m:ctrlPr>
                                <a:rPr lang="es-ES" sz="1800" b="0" i="1" dirty="0" smtClean="0">
                                  <a:latin typeface="Cambria Math" panose="02040503050406030204" pitchFamily="18" charset="0"/>
                                  <a:sym typeface="Wingdings" panose="05000000000000000000" pitchFamily="2" charset="2"/>
                                </a:rPr>
                              </m:ctrlPr>
                            </m:sSupPr>
                            <m:e>
                              <m:r>
                                <a:rPr lang="es-ES" sz="1800" b="0" i="1" dirty="0" smtClean="0">
                                  <a:latin typeface="Cambria Math" panose="02040503050406030204" pitchFamily="18" charset="0"/>
                                  <a:sym typeface="Wingdings" panose="05000000000000000000" pitchFamily="2" charset="2"/>
                                </a:rPr>
                                <m:t>𝑠</m:t>
                              </m:r>
                            </m:e>
                            <m:sup>
                              <m:r>
                                <a:rPr lang="es-ES" sz="1800" b="0" i="1" dirty="0" smtClean="0">
                                  <a:latin typeface="Cambria Math" panose="02040503050406030204" pitchFamily="18" charset="0"/>
                                  <a:sym typeface="Wingdings" panose="05000000000000000000" pitchFamily="2" charset="2"/>
                                </a:rPr>
                                <m:t>2</m:t>
                              </m:r>
                            </m:sup>
                          </m:sSup>
                          <m:r>
                            <a:rPr lang="es-ES" sz="1800" b="0" i="1" dirty="0" smtClean="0">
                              <a:latin typeface="Cambria Math" panose="02040503050406030204" pitchFamily="18" charset="0"/>
                              <a:sym typeface="Wingdings" panose="05000000000000000000" pitchFamily="2" charset="2"/>
                            </a:rPr>
                            <m:t>+2</m:t>
                          </m:r>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+1)</m:t>
                          </m:r>
                        </m:den>
                      </m:f>
                      <m:r>
                        <a:rPr lang="es-ES" sz="1800" b="0" i="1" dirty="0" smtClean="0">
                          <a:latin typeface="Cambria Math" panose="02040503050406030204" pitchFamily="18" charset="0"/>
                          <a:sym typeface="Wingdings" panose="05000000000000000000" pitchFamily="2" charset="2"/>
                        </a:rPr>
                        <m:t>=</m:t>
                      </m:r>
                    </m:oMath>
                  </m:oMathPara>
                </a14:m>
                <a:endParaRPr lang="es-ES" sz="1800" dirty="0"/>
              </a:p>
            </p:txBody>
          </p:sp>
        </mc:Choice>
        <mc:Fallback xmlns="">
          <p:sp>
            <p:nvSpPr>
              <p:cNvPr id="43" name="CuadroTexto 42">
                <a:extLst>
                  <a:ext uri="{FF2B5EF4-FFF2-40B4-BE49-F238E27FC236}">
                    <a16:creationId xmlns:a16="http://schemas.microsoft.com/office/drawing/2014/main" id="{DB984CAA-678E-4E4B-A8E7-47F9997515D0}"/>
                  </a:ext>
                </a:extLst>
              </p:cNvPr>
              <p:cNvSpPr txBox="1">
                <a:spLocks noRot="1" noChangeAspect="1" noMove="1" noResize="1" noEditPoints="1" noAdjustHandles="1" noChangeArrowheads="1" noChangeShapeType="1" noTextEdit="1"/>
              </p:cNvSpPr>
              <p:nvPr/>
            </p:nvSpPr>
            <p:spPr>
              <a:xfrm>
                <a:off x="395536" y="1966332"/>
                <a:ext cx="5616624" cy="661912"/>
              </a:xfrm>
              <a:prstGeom prst="rect">
                <a:avLst/>
              </a:prstGeom>
              <a:blipFill>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28848E75-1966-4BEA-8C44-C757F0D05412}"/>
                  </a:ext>
                </a:extLst>
              </p:cNvPr>
              <p:cNvSpPr txBox="1"/>
              <p:nvPr/>
            </p:nvSpPr>
            <p:spPr>
              <a:xfrm>
                <a:off x="5021626" y="3523662"/>
                <a:ext cx="3082469"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2000" b="0" i="1" dirty="0" smtClean="0">
                          <a:latin typeface="Cambria Math" panose="02040503050406030204" pitchFamily="18" charset="0"/>
                          <a:sym typeface="Wingdings" panose="05000000000000000000" pitchFamily="2" charset="2"/>
                        </a:rPr>
                        <m:t>→</m:t>
                      </m:r>
                      <m:r>
                        <a:rPr lang="es-ES" sz="2000" b="0" i="1" dirty="0" smtClean="0">
                          <a:latin typeface="Cambria Math" panose="02040503050406030204" pitchFamily="18" charset="0"/>
                          <a:sym typeface="Wingdings" panose="05000000000000000000" pitchFamily="2" charset="2"/>
                        </a:rPr>
                        <m:t>𝑓</m:t>
                      </m:r>
                      <m:d>
                        <m:dPr>
                          <m:ctrlPr>
                            <a:rPr lang="es-ES" sz="2000" i="1" dirty="0" smtClean="0">
                              <a:latin typeface="Cambria Math" panose="02040503050406030204" pitchFamily="18" charset="0"/>
                              <a:sym typeface="Wingdings" panose="05000000000000000000" pitchFamily="2" charset="2"/>
                            </a:rPr>
                          </m:ctrlPr>
                        </m:dPr>
                        <m:e>
                          <m:r>
                            <a:rPr lang="es-ES" sz="2000" b="0" i="1" dirty="0" smtClean="0">
                              <a:latin typeface="Cambria Math" panose="02040503050406030204" pitchFamily="18" charset="0"/>
                              <a:sym typeface="Wingdings" panose="05000000000000000000" pitchFamily="2" charset="2"/>
                            </a:rPr>
                            <m:t>𝑡</m:t>
                          </m:r>
                        </m:e>
                      </m:d>
                      <m:r>
                        <a:rPr lang="es-ES" sz="2000" b="0" i="1" dirty="0" smtClean="0">
                          <a:latin typeface="Cambria Math" panose="02040503050406030204" pitchFamily="18" charset="0"/>
                          <a:sym typeface="Wingdings" panose="05000000000000000000" pitchFamily="2" charset="2"/>
                        </a:rPr>
                        <m:t>=1−</m:t>
                      </m:r>
                      <m:sSup>
                        <m:sSupPr>
                          <m:ctrlPr>
                            <a:rPr lang="es-ES" sz="2000" i="1" dirty="0" smtClean="0">
                              <a:latin typeface="Cambria Math" panose="02040503050406030204" pitchFamily="18" charset="0"/>
                              <a:sym typeface="Wingdings" panose="05000000000000000000" pitchFamily="2" charset="2"/>
                            </a:rPr>
                          </m:ctrlPr>
                        </m:sSupPr>
                        <m:e>
                          <m:r>
                            <a:rPr lang="es-ES" sz="2000" b="0" i="1" dirty="0" smtClean="0">
                              <a:latin typeface="Cambria Math" panose="02040503050406030204" pitchFamily="18" charset="0"/>
                              <a:sym typeface="Wingdings" panose="05000000000000000000" pitchFamily="2" charset="2"/>
                            </a:rPr>
                            <m:t>𝑒</m:t>
                          </m:r>
                        </m:e>
                        <m:sup>
                          <m:r>
                            <a:rPr lang="es-ES" sz="2000" b="0" i="1" dirty="0" smtClean="0">
                              <a:latin typeface="Cambria Math" panose="02040503050406030204" pitchFamily="18" charset="0"/>
                              <a:sym typeface="Wingdings" panose="05000000000000000000" pitchFamily="2" charset="2"/>
                            </a:rPr>
                            <m:t>−</m:t>
                          </m:r>
                          <m:r>
                            <a:rPr lang="es-ES" sz="2000" b="0" i="1" dirty="0" smtClean="0">
                              <a:latin typeface="Cambria Math" panose="02040503050406030204" pitchFamily="18" charset="0"/>
                              <a:sym typeface="Wingdings" panose="05000000000000000000" pitchFamily="2" charset="2"/>
                            </a:rPr>
                            <m:t>𝑡</m:t>
                          </m:r>
                        </m:sup>
                      </m:sSup>
                    </m:oMath>
                  </m:oMathPara>
                </a14:m>
                <a:endParaRPr lang="es-ES" sz="2000" dirty="0"/>
              </a:p>
            </p:txBody>
          </p:sp>
        </mc:Choice>
        <mc:Fallback xmlns="">
          <p:sp>
            <p:nvSpPr>
              <p:cNvPr id="18" name="CuadroTexto 17">
                <a:extLst>
                  <a:ext uri="{FF2B5EF4-FFF2-40B4-BE49-F238E27FC236}">
                    <a16:creationId xmlns:a16="http://schemas.microsoft.com/office/drawing/2014/main" id="{28848E75-1966-4BEA-8C44-C757F0D05412}"/>
                  </a:ext>
                </a:extLst>
              </p:cNvPr>
              <p:cNvSpPr txBox="1">
                <a:spLocks noRot="1" noChangeAspect="1" noMove="1" noResize="1" noEditPoints="1" noAdjustHandles="1" noChangeArrowheads="1" noChangeShapeType="1" noTextEdit="1"/>
              </p:cNvSpPr>
              <p:nvPr/>
            </p:nvSpPr>
            <p:spPr>
              <a:xfrm>
                <a:off x="5021626" y="3523662"/>
                <a:ext cx="3082469" cy="400110"/>
              </a:xfrm>
              <a:prstGeom prst="rect">
                <a:avLst/>
              </a:prstGeom>
              <a:blipFill>
                <a:blip r:embed="rId3"/>
                <a:stretch>
                  <a:fillRect b="-1515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graphicFrame>
            <p:nvGraphicFramePr>
              <p:cNvPr id="19" name="Tabla 2">
                <a:extLst>
                  <a:ext uri="{FF2B5EF4-FFF2-40B4-BE49-F238E27FC236}">
                    <a16:creationId xmlns:a16="http://schemas.microsoft.com/office/drawing/2014/main" id="{E3E03A39-504C-47A7-A764-2521587571DE}"/>
                  </a:ext>
                </a:extLst>
              </p:cNvPr>
              <p:cNvGraphicFramePr>
                <a:graphicFrameLocks noGrp="1"/>
              </p:cNvGraphicFramePr>
              <p:nvPr/>
            </p:nvGraphicFramePr>
            <p:xfrm>
              <a:off x="6012160" y="4093992"/>
              <a:ext cx="1768855" cy="1427578"/>
            </p:xfrm>
            <a:graphic>
              <a:graphicData uri="http://schemas.openxmlformats.org/drawingml/2006/table">
                <a:tbl>
                  <a:tblPr firstRow="1" bandRow="1">
                    <a:tableStyleId>{93296810-A885-4BE3-A3E7-6D5BEEA58F35}</a:tableStyleId>
                  </a:tblPr>
                  <a:tblGrid>
                    <a:gridCol w="896970">
                      <a:extLst>
                        <a:ext uri="{9D8B030D-6E8A-4147-A177-3AD203B41FA5}">
                          <a16:colId xmlns:a16="http://schemas.microsoft.com/office/drawing/2014/main" val="1473368776"/>
                        </a:ext>
                      </a:extLst>
                    </a:gridCol>
                    <a:gridCol w="871885">
                      <a:extLst>
                        <a:ext uri="{9D8B030D-6E8A-4147-A177-3AD203B41FA5}">
                          <a16:colId xmlns:a16="http://schemas.microsoft.com/office/drawing/2014/main" val="112300430"/>
                        </a:ext>
                      </a:extLst>
                    </a:gridCol>
                  </a:tblGrid>
                  <a:tr h="343631">
                    <a:tc>
                      <a:txBody>
                        <a:bodyPr/>
                        <a:lstStyle/>
                        <a:p>
                          <a:pPr algn="ctr"/>
                          <a:r>
                            <a:rPr lang="es-ES" sz="1500" dirty="0"/>
                            <a:t>F(s)</a:t>
                          </a:r>
                        </a:p>
                      </a:txBody>
                      <a:tcPr marL="84731" marR="84731" marT="42365" marB="42365"/>
                    </a:tc>
                    <a:tc>
                      <a:txBody>
                        <a:bodyPr/>
                        <a:lstStyle/>
                        <a:p>
                          <a:pPr algn="ctr"/>
                          <a:r>
                            <a:rPr lang="es-ES" sz="1500" dirty="0"/>
                            <a:t>F(t)</a:t>
                          </a:r>
                        </a:p>
                      </a:txBody>
                      <a:tcPr marL="84731" marR="84731" marT="42365" marB="42365"/>
                    </a:tc>
                    <a:extLst>
                      <a:ext uri="{0D108BD9-81ED-4DB2-BD59-A6C34878D82A}">
                        <a16:rowId xmlns:a16="http://schemas.microsoft.com/office/drawing/2014/main" val="618986528"/>
                      </a:ext>
                    </a:extLst>
                  </a:tr>
                  <a:tr h="509327">
                    <a:tc>
                      <a:txBody>
                        <a:bodyPr/>
                        <a:lstStyle/>
                        <a:p>
                          <a:pPr/>
                          <a14:m>
                            <m:oMathPara xmlns:m="http://schemas.openxmlformats.org/officeDocument/2006/math">
                              <m:oMathParaPr>
                                <m:jc m:val="centerGroup"/>
                              </m:oMathParaPr>
                              <m:oMath xmlns:m="http://schemas.openxmlformats.org/officeDocument/2006/math">
                                <m:f>
                                  <m:fPr>
                                    <m:ctrlPr>
                                      <a:rPr lang="es-ES" sz="1500" i="1" dirty="0" smtClean="0">
                                        <a:latin typeface="Cambria Math" panose="02040503050406030204" pitchFamily="18" charset="0"/>
                                      </a:rPr>
                                    </m:ctrlPr>
                                  </m:fPr>
                                  <m:num>
                                    <m:r>
                                      <a:rPr lang="es-ES" sz="1500" dirty="0" smtClean="0">
                                        <a:latin typeface="Cambria Math" panose="02040503050406030204" pitchFamily="18" charset="0"/>
                                      </a:rPr>
                                      <m:t>1</m:t>
                                    </m:r>
                                  </m:num>
                                  <m:den>
                                    <m:r>
                                      <a:rPr lang="es-ES" sz="1500" dirty="0" smtClean="0">
                                        <a:latin typeface="Cambria Math" panose="02040503050406030204" pitchFamily="18" charset="0"/>
                                      </a:rPr>
                                      <m:t>𝑠</m:t>
                                    </m:r>
                                    <m:r>
                                      <a:rPr lang="es-ES" sz="1500" dirty="0" smtClean="0">
                                        <a:latin typeface="Cambria Math" panose="02040503050406030204" pitchFamily="18" charset="0"/>
                                      </a:rPr>
                                      <m:t>−</m:t>
                                    </m:r>
                                    <m:r>
                                      <a:rPr lang="es-ES" sz="1500" dirty="0" smtClean="0">
                                        <a:latin typeface="Cambria Math" panose="02040503050406030204" pitchFamily="18" charset="0"/>
                                      </a:rPr>
                                      <m:t>𝑎</m:t>
                                    </m:r>
                                  </m:den>
                                </m:f>
                              </m:oMath>
                            </m:oMathPara>
                          </a14:m>
                          <a:endParaRPr lang="es-ES" sz="1500" dirty="0"/>
                        </a:p>
                      </a:txBody>
                      <a:tcPr marL="84731" marR="84731" marT="42365" marB="42365"/>
                    </a:tc>
                    <a:tc>
                      <a:txBody>
                        <a:bodyPr/>
                        <a:lstStyle/>
                        <a:p>
                          <a:pPr/>
                          <a14:m>
                            <m:oMathPara xmlns:m="http://schemas.openxmlformats.org/officeDocument/2006/math">
                              <m:oMathParaPr>
                                <m:jc m:val="centerGroup"/>
                              </m:oMathParaPr>
                              <m:oMath xmlns:m="http://schemas.openxmlformats.org/officeDocument/2006/math">
                                <m:sSup>
                                  <m:sSupPr>
                                    <m:ctrlPr>
                                      <a:rPr lang="es-ES" sz="1500" i="1" dirty="0" smtClean="0">
                                        <a:latin typeface="Cambria Math" panose="02040503050406030204" pitchFamily="18" charset="0"/>
                                      </a:rPr>
                                    </m:ctrlPr>
                                  </m:sSupPr>
                                  <m:e>
                                    <m:r>
                                      <a:rPr lang="es-ES" sz="1500" dirty="0" smtClean="0">
                                        <a:latin typeface="Cambria Math" panose="02040503050406030204" pitchFamily="18" charset="0"/>
                                      </a:rPr>
                                      <m:t>𝑒</m:t>
                                    </m:r>
                                  </m:e>
                                  <m:sup>
                                    <m:r>
                                      <a:rPr lang="es-ES" sz="1500" dirty="0" smtClean="0">
                                        <a:latin typeface="Cambria Math" panose="02040503050406030204" pitchFamily="18" charset="0"/>
                                      </a:rPr>
                                      <m:t>𝑎𝑡</m:t>
                                    </m:r>
                                  </m:sup>
                                </m:sSup>
                              </m:oMath>
                            </m:oMathPara>
                          </a14:m>
                          <a:endParaRPr lang="es-ES" sz="1500" dirty="0"/>
                        </a:p>
                      </a:txBody>
                      <a:tcPr marL="84731" marR="84731" marT="42365" marB="42365"/>
                    </a:tc>
                    <a:extLst>
                      <a:ext uri="{0D108BD9-81ED-4DB2-BD59-A6C34878D82A}">
                        <a16:rowId xmlns:a16="http://schemas.microsoft.com/office/drawing/2014/main" val="2208979710"/>
                      </a:ext>
                    </a:extLst>
                  </a:tr>
                  <a:tr h="5696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s-ES" sz="1500" i="1" dirty="0" smtClean="0">
                                        <a:latin typeface="Cambria Math" panose="02040503050406030204" pitchFamily="18" charset="0"/>
                                      </a:rPr>
                                    </m:ctrlPr>
                                  </m:fPr>
                                  <m:num>
                                    <m:r>
                                      <a:rPr lang="es-ES" sz="1500" b="0" i="0" dirty="0" smtClean="0">
                                        <a:latin typeface="Cambria Math" panose="02040503050406030204" pitchFamily="18" charset="0"/>
                                      </a:rPr>
                                      <m:t>1</m:t>
                                    </m:r>
                                  </m:num>
                                  <m:den>
                                    <m:r>
                                      <a:rPr lang="es-ES" sz="1500" b="0" i="1" dirty="0" smtClean="0">
                                        <a:latin typeface="Cambria Math" panose="02040503050406030204" pitchFamily="18" charset="0"/>
                                      </a:rPr>
                                      <m:t>𝑠</m:t>
                                    </m:r>
                                  </m:den>
                                </m:f>
                              </m:oMath>
                            </m:oMathPara>
                          </a14:m>
                          <a:endParaRPr lang="es-ES" sz="1500" dirty="0"/>
                        </a:p>
                      </a:txBody>
                      <a:tcPr marL="84731" marR="84731" marT="42365" marB="4236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S" sz="1500" i="1" dirty="0" smtClean="0">
                                    <a:latin typeface="Cambria Math" panose="02040503050406030204" pitchFamily="18" charset="0"/>
                                  </a:rPr>
                                  <m:t>1</m:t>
                                </m:r>
                              </m:oMath>
                            </m:oMathPara>
                          </a14:m>
                          <a:endParaRPr lang="es-ES" sz="1500" dirty="0"/>
                        </a:p>
                      </a:txBody>
                      <a:tcPr marL="84731" marR="84731" marT="42365" marB="42365"/>
                    </a:tc>
                    <a:extLst>
                      <a:ext uri="{0D108BD9-81ED-4DB2-BD59-A6C34878D82A}">
                        <a16:rowId xmlns:a16="http://schemas.microsoft.com/office/drawing/2014/main" val="2562416686"/>
                      </a:ext>
                    </a:extLst>
                  </a:tr>
                </a:tbl>
              </a:graphicData>
            </a:graphic>
          </p:graphicFrame>
        </mc:Choice>
        <mc:Fallback xmlns="">
          <p:graphicFrame>
            <p:nvGraphicFramePr>
              <p:cNvPr id="19" name="Tabla 2">
                <a:extLst>
                  <a:ext uri="{FF2B5EF4-FFF2-40B4-BE49-F238E27FC236}">
                    <a16:creationId xmlns:a16="http://schemas.microsoft.com/office/drawing/2014/main" id="{E3E03A39-504C-47A7-A764-2521587571DE}"/>
                  </a:ext>
                </a:extLst>
              </p:cNvPr>
              <p:cNvGraphicFramePr>
                <a:graphicFrameLocks noGrp="1"/>
              </p:cNvGraphicFramePr>
              <p:nvPr>
                <p:extLst>
                  <p:ext uri="{D42A27DB-BD31-4B8C-83A1-F6EECF244321}">
                    <p14:modId xmlns:p14="http://schemas.microsoft.com/office/powerpoint/2010/main" val="1038564970"/>
                  </p:ext>
                </p:extLst>
              </p:nvPr>
            </p:nvGraphicFramePr>
            <p:xfrm>
              <a:off x="6012160" y="4093992"/>
              <a:ext cx="1768855" cy="1427578"/>
            </p:xfrm>
            <a:graphic>
              <a:graphicData uri="http://schemas.openxmlformats.org/drawingml/2006/table">
                <a:tbl>
                  <a:tblPr firstRow="1" bandRow="1">
                    <a:tableStyleId>{93296810-A885-4BE3-A3E7-6D5BEEA58F35}</a:tableStyleId>
                  </a:tblPr>
                  <a:tblGrid>
                    <a:gridCol w="896970">
                      <a:extLst>
                        <a:ext uri="{9D8B030D-6E8A-4147-A177-3AD203B41FA5}">
                          <a16:colId xmlns:a16="http://schemas.microsoft.com/office/drawing/2014/main" val="1473368776"/>
                        </a:ext>
                      </a:extLst>
                    </a:gridCol>
                    <a:gridCol w="871885">
                      <a:extLst>
                        <a:ext uri="{9D8B030D-6E8A-4147-A177-3AD203B41FA5}">
                          <a16:colId xmlns:a16="http://schemas.microsoft.com/office/drawing/2014/main" val="112300430"/>
                        </a:ext>
                      </a:extLst>
                    </a:gridCol>
                  </a:tblGrid>
                  <a:tr h="343631">
                    <a:tc>
                      <a:txBody>
                        <a:bodyPr/>
                        <a:lstStyle/>
                        <a:p>
                          <a:pPr algn="ctr"/>
                          <a:r>
                            <a:rPr lang="es-ES" sz="1500" dirty="0"/>
                            <a:t>F(s)</a:t>
                          </a:r>
                        </a:p>
                      </a:txBody>
                      <a:tcPr marL="84731" marR="84731" marT="42365" marB="42365"/>
                    </a:tc>
                    <a:tc>
                      <a:txBody>
                        <a:bodyPr/>
                        <a:lstStyle/>
                        <a:p>
                          <a:pPr algn="ctr"/>
                          <a:r>
                            <a:rPr lang="es-ES" sz="1500" dirty="0"/>
                            <a:t>F(t)</a:t>
                          </a:r>
                        </a:p>
                      </a:txBody>
                      <a:tcPr marL="84731" marR="84731" marT="42365" marB="42365"/>
                    </a:tc>
                    <a:extLst>
                      <a:ext uri="{0D108BD9-81ED-4DB2-BD59-A6C34878D82A}">
                        <a16:rowId xmlns:a16="http://schemas.microsoft.com/office/drawing/2014/main" val="618986528"/>
                      </a:ext>
                    </a:extLst>
                  </a:tr>
                  <a:tr h="514308">
                    <a:tc>
                      <a:txBody>
                        <a:bodyPr/>
                        <a:lstStyle/>
                        <a:p>
                          <a:endParaRPr lang="es-ES"/>
                        </a:p>
                      </a:txBody>
                      <a:tcPr marL="84731" marR="84731" marT="42365" marB="42365">
                        <a:blipFill>
                          <a:blip r:embed="rId4"/>
                          <a:stretch>
                            <a:fillRect l="-676" t="-70238" r="-99324" b="-114286"/>
                          </a:stretch>
                        </a:blipFill>
                      </a:tcPr>
                    </a:tc>
                    <a:tc>
                      <a:txBody>
                        <a:bodyPr/>
                        <a:lstStyle/>
                        <a:p>
                          <a:endParaRPr lang="es-ES"/>
                        </a:p>
                      </a:txBody>
                      <a:tcPr marL="84731" marR="84731" marT="42365" marB="42365">
                        <a:blipFill>
                          <a:blip r:embed="rId4"/>
                          <a:stretch>
                            <a:fillRect l="-104196" t="-70238" r="-2797" b="-114286"/>
                          </a:stretch>
                        </a:blipFill>
                      </a:tcPr>
                    </a:tc>
                    <a:extLst>
                      <a:ext uri="{0D108BD9-81ED-4DB2-BD59-A6C34878D82A}">
                        <a16:rowId xmlns:a16="http://schemas.microsoft.com/office/drawing/2014/main" val="2208979710"/>
                      </a:ext>
                    </a:extLst>
                  </a:tr>
                  <a:tr h="569639">
                    <a:tc>
                      <a:txBody>
                        <a:bodyPr/>
                        <a:lstStyle/>
                        <a:p>
                          <a:endParaRPr lang="es-ES"/>
                        </a:p>
                      </a:txBody>
                      <a:tcPr marL="84731" marR="84731" marT="42365" marB="42365">
                        <a:blipFill>
                          <a:blip r:embed="rId4"/>
                          <a:stretch>
                            <a:fillRect l="-676" t="-152128" r="-99324" b="-2128"/>
                          </a:stretch>
                        </a:blipFill>
                      </a:tcPr>
                    </a:tc>
                    <a:tc>
                      <a:txBody>
                        <a:bodyPr/>
                        <a:lstStyle/>
                        <a:p>
                          <a:endParaRPr lang="es-ES"/>
                        </a:p>
                      </a:txBody>
                      <a:tcPr marL="84731" marR="84731" marT="42365" marB="42365">
                        <a:blipFill>
                          <a:blip r:embed="rId4"/>
                          <a:stretch>
                            <a:fillRect l="-104196" t="-152128" r="-2797" b="-2128"/>
                          </a:stretch>
                        </a:blipFill>
                      </a:tcPr>
                    </a:tc>
                    <a:extLst>
                      <a:ext uri="{0D108BD9-81ED-4DB2-BD59-A6C34878D82A}">
                        <a16:rowId xmlns:a16="http://schemas.microsoft.com/office/drawing/2014/main" val="2562416686"/>
                      </a:ext>
                    </a:extLst>
                  </a:tr>
                </a:tbl>
              </a:graphicData>
            </a:graphic>
          </p:graphicFrame>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8BC4914B-F4D8-44B7-A669-9314BD6441F3}"/>
                  </a:ext>
                </a:extLst>
              </p:cNvPr>
              <p:cNvSpPr txBox="1"/>
              <p:nvPr/>
            </p:nvSpPr>
            <p:spPr>
              <a:xfrm>
                <a:off x="395536" y="2628244"/>
                <a:ext cx="5616624" cy="69442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800" b="0" i="1" dirty="0" smtClean="0">
                              <a:latin typeface="Cambria Math" panose="02040503050406030204" pitchFamily="18" charset="0"/>
                              <a:sym typeface="Wingdings" panose="05000000000000000000" pitchFamily="2" charset="2"/>
                            </a:rPr>
                          </m:ctrlPr>
                        </m:sSubPr>
                        <m:e>
                          <m:r>
                            <a:rPr lang="es-ES" sz="1800" b="0" i="1" dirty="0" smtClean="0">
                              <a:latin typeface="Cambria Math" panose="02040503050406030204" pitchFamily="18" charset="0"/>
                              <a:sym typeface="Wingdings" panose="05000000000000000000" pitchFamily="2" charset="2"/>
                            </a:rPr>
                            <m:t>𝑠</m:t>
                          </m:r>
                        </m:e>
                        <m:sub>
                          <m:r>
                            <a:rPr lang="es-ES" sz="1800" b="0" i="1" dirty="0" smtClean="0">
                              <a:latin typeface="Cambria Math" panose="02040503050406030204" pitchFamily="18" charset="0"/>
                              <a:sym typeface="Wingdings" panose="05000000000000000000" pitchFamily="2" charset="2"/>
                            </a:rPr>
                            <m:t>1,2</m:t>
                          </m:r>
                        </m:sub>
                      </m:sSub>
                      <m:r>
                        <a:rPr lang="es-ES" sz="1800" b="0" i="1" dirty="0" smtClean="0">
                          <a:latin typeface="Cambria Math" panose="02040503050406030204" pitchFamily="18" charset="0"/>
                          <a:sym typeface="Wingdings" panose="05000000000000000000" pitchFamily="2" charset="2"/>
                        </a:rPr>
                        <m:t>=</m:t>
                      </m:r>
                      <m:f>
                        <m:fPr>
                          <m:ctrlPr>
                            <a:rPr lang="es-ES" sz="1800" b="0" i="1" dirty="0" smtClean="0">
                              <a:latin typeface="Cambria Math" panose="02040503050406030204" pitchFamily="18" charset="0"/>
                              <a:sym typeface="Wingdings" panose="05000000000000000000" pitchFamily="2" charset="2"/>
                            </a:rPr>
                          </m:ctrlPr>
                        </m:fPr>
                        <m:num>
                          <m:r>
                            <a:rPr lang="es-ES" sz="1800" b="0" i="1" dirty="0" smtClean="0">
                              <a:latin typeface="Cambria Math" panose="02040503050406030204" pitchFamily="18" charset="0"/>
                              <a:sym typeface="Wingdings" panose="05000000000000000000" pitchFamily="2" charset="2"/>
                            </a:rPr>
                            <m:t>−2±</m:t>
                          </m:r>
                          <m:rad>
                            <m:radPr>
                              <m:degHide m:val="on"/>
                              <m:ctrlPr>
                                <a:rPr lang="es-ES" sz="1800" b="0" i="1" dirty="0" smtClean="0">
                                  <a:latin typeface="Cambria Math" panose="02040503050406030204" pitchFamily="18" charset="0"/>
                                  <a:sym typeface="Wingdings" panose="05000000000000000000" pitchFamily="2" charset="2"/>
                                </a:rPr>
                              </m:ctrlPr>
                            </m:radPr>
                            <m:deg/>
                            <m:e>
                              <m:d>
                                <m:dPr>
                                  <m:ctrlPr>
                                    <a:rPr lang="es-ES" sz="1800" i="1" dirty="0">
                                      <a:latin typeface="Cambria Math" panose="02040503050406030204" pitchFamily="18" charset="0"/>
                                      <a:sym typeface="Wingdings" panose="05000000000000000000" pitchFamily="2" charset="2"/>
                                    </a:rPr>
                                  </m:ctrlPr>
                                </m:dPr>
                                <m:e>
                                  <m:r>
                                    <a:rPr lang="es-ES" sz="1800" i="1" dirty="0">
                                      <a:latin typeface="Cambria Math" panose="02040503050406030204" pitchFamily="18" charset="0"/>
                                      <a:sym typeface="Wingdings" panose="05000000000000000000" pitchFamily="2" charset="2"/>
                                    </a:rPr>
                                    <m:t>4−4</m:t>
                                  </m:r>
                                </m:e>
                              </m:d>
                            </m:e>
                          </m:rad>
                        </m:num>
                        <m:den>
                          <m:r>
                            <a:rPr lang="es-ES" sz="1800" b="0" i="1" dirty="0" smtClean="0">
                              <a:latin typeface="Cambria Math" panose="02040503050406030204" pitchFamily="18" charset="0"/>
                              <a:sym typeface="Wingdings" panose="05000000000000000000" pitchFamily="2" charset="2"/>
                            </a:rPr>
                            <m:t>2</m:t>
                          </m:r>
                        </m:den>
                      </m:f>
                      <m:r>
                        <a:rPr lang="es-ES" sz="1800" b="0" i="1" dirty="0" smtClean="0">
                          <a:latin typeface="Cambria Math" panose="02040503050406030204" pitchFamily="18" charset="0"/>
                          <a:sym typeface="Wingdings" panose="05000000000000000000" pitchFamily="2" charset="2"/>
                        </a:rPr>
                        <m:t>=−1→</m:t>
                      </m:r>
                      <m:sSup>
                        <m:sSupPr>
                          <m:ctrlPr>
                            <a:rPr lang="es-ES" sz="1800" b="0" i="1" dirty="0" smtClean="0">
                              <a:latin typeface="Cambria Math" panose="02040503050406030204" pitchFamily="18" charset="0"/>
                              <a:sym typeface="Wingdings" panose="05000000000000000000" pitchFamily="2" charset="2"/>
                            </a:rPr>
                          </m:ctrlPr>
                        </m:sSupPr>
                        <m:e>
                          <m:d>
                            <m:dPr>
                              <m:ctrlPr>
                                <a:rPr lang="es-ES" sz="1800" b="0" i="1" dirty="0" smtClean="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+1</m:t>
                              </m:r>
                            </m:e>
                          </m:d>
                        </m:e>
                        <m:sup>
                          <m:r>
                            <a:rPr lang="es-ES" sz="1800" b="0" i="1" dirty="0" smtClean="0">
                              <a:latin typeface="Cambria Math" panose="02040503050406030204" pitchFamily="18" charset="0"/>
                              <a:sym typeface="Wingdings" panose="05000000000000000000" pitchFamily="2" charset="2"/>
                            </a:rPr>
                            <m:t>2</m:t>
                          </m:r>
                        </m:sup>
                      </m:sSup>
                    </m:oMath>
                  </m:oMathPara>
                </a14:m>
                <a:endParaRPr lang="es-ES" sz="1800" dirty="0"/>
              </a:p>
            </p:txBody>
          </p:sp>
        </mc:Choice>
        <mc:Fallback xmlns="">
          <p:sp>
            <p:nvSpPr>
              <p:cNvPr id="9" name="CuadroTexto 8">
                <a:extLst>
                  <a:ext uri="{FF2B5EF4-FFF2-40B4-BE49-F238E27FC236}">
                    <a16:creationId xmlns:a16="http://schemas.microsoft.com/office/drawing/2014/main" id="{8BC4914B-F4D8-44B7-A669-9314BD6441F3}"/>
                  </a:ext>
                </a:extLst>
              </p:cNvPr>
              <p:cNvSpPr txBox="1">
                <a:spLocks noRot="1" noChangeAspect="1" noMove="1" noResize="1" noEditPoints="1" noAdjustHandles="1" noChangeArrowheads="1" noChangeShapeType="1" noTextEdit="1"/>
              </p:cNvSpPr>
              <p:nvPr/>
            </p:nvSpPr>
            <p:spPr>
              <a:xfrm>
                <a:off x="395536" y="2628244"/>
                <a:ext cx="5616624" cy="694421"/>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id="{149D13ED-CEB9-4B15-9772-96013ED5CC4B}"/>
                  </a:ext>
                </a:extLst>
              </p:cNvPr>
              <p:cNvSpPr/>
              <p:nvPr/>
            </p:nvSpPr>
            <p:spPr>
              <a:xfrm>
                <a:off x="4355976" y="1940267"/>
                <a:ext cx="2521331" cy="7251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sz="2000" i="1" dirty="0" smtClean="0">
                              <a:latin typeface="Cambria Math" panose="02040503050406030204" pitchFamily="18" charset="0"/>
                              <a:sym typeface="Wingdings" panose="05000000000000000000" pitchFamily="2" charset="2"/>
                            </a:rPr>
                          </m:ctrlPr>
                        </m:fPr>
                        <m:num>
                          <m:r>
                            <a:rPr lang="es-ES" sz="2000" i="1" dirty="0">
                              <a:latin typeface="Cambria Math" panose="02040503050406030204" pitchFamily="18" charset="0"/>
                              <a:sym typeface="Wingdings" panose="05000000000000000000" pitchFamily="2" charset="2"/>
                            </a:rPr>
                            <m:t>𝑠</m:t>
                          </m:r>
                          <m:r>
                            <a:rPr lang="es-ES" sz="2000" i="1" dirty="0">
                              <a:latin typeface="Cambria Math" panose="02040503050406030204" pitchFamily="18" charset="0"/>
                              <a:sym typeface="Wingdings" panose="05000000000000000000" pitchFamily="2" charset="2"/>
                            </a:rPr>
                            <m:t>+1</m:t>
                          </m:r>
                        </m:num>
                        <m:den>
                          <m:r>
                            <a:rPr lang="es-ES" sz="2000" i="1" dirty="0">
                              <a:latin typeface="Cambria Math" panose="02040503050406030204" pitchFamily="18" charset="0"/>
                              <a:sym typeface="Wingdings" panose="05000000000000000000" pitchFamily="2" charset="2"/>
                            </a:rPr>
                            <m:t>𝑠</m:t>
                          </m:r>
                          <m:sSup>
                            <m:sSupPr>
                              <m:ctrlPr>
                                <a:rPr lang="es-ES" sz="2000" i="1" dirty="0">
                                  <a:latin typeface="Cambria Math" panose="02040503050406030204" pitchFamily="18" charset="0"/>
                                  <a:sym typeface="Wingdings" panose="05000000000000000000" pitchFamily="2" charset="2"/>
                                </a:rPr>
                              </m:ctrlPr>
                            </m:sSupPr>
                            <m:e>
                              <m:d>
                                <m:dPr>
                                  <m:ctrlPr>
                                    <a:rPr lang="es-ES" sz="2000" i="1" dirty="0">
                                      <a:latin typeface="Cambria Math" panose="02040503050406030204" pitchFamily="18" charset="0"/>
                                      <a:sym typeface="Wingdings" panose="05000000000000000000" pitchFamily="2" charset="2"/>
                                    </a:rPr>
                                  </m:ctrlPr>
                                </m:dPr>
                                <m:e>
                                  <m:r>
                                    <a:rPr lang="es-ES" sz="2000" i="1" dirty="0">
                                      <a:latin typeface="Cambria Math" panose="02040503050406030204" pitchFamily="18" charset="0"/>
                                      <a:sym typeface="Wingdings" panose="05000000000000000000" pitchFamily="2" charset="2"/>
                                    </a:rPr>
                                    <m:t>𝑠</m:t>
                                  </m:r>
                                  <m:r>
                                    <a:rPr lang="es-ES" sz="2000" i="1" dirty="0">
                                      <a:latin typeface="Cambria Math" panose="02040503050406030204" pitchFamily="18" charset="0"/>
                                      <a:sym typeface="Wingdings" panose="05000000000000000000" pitchFamily="2" charset="2"/>
                                    </a:rPr>
                                    <m:t>+1</m:t>
                                  </m:r>
                                </m:e>
                              </m:d>
                            </m:e>
                            <m:sup>
                              <m:r>
                                <a:rPr lang="es-ES" sz="2000" i="1" dirty="0">
                                  <a:latin typeface="Cambria Math" panose="02040503050406030204" pitchFamily="18" charset="0"/>
                                  <a:sym typeface="Wingdings" panose="05000000000000000000" pitchFamily="2" charset="2"/>
                                </a:rPr>
                                <m:t>2</m:t>
                              </m:r>
                            </m:sup>
                          </m:sSup>
                        </m:den>
                      </m:f>
                      <m:r>
                        <a:rPr lang="es-ES" sz="2000" b="0" i="1" dirty="0" smtClean="0">
                          <a:latin typeface="Cambria Math" panose="02040503050406030204" pitchFamily="18" charset="0"/>
                          <a:sym typeface="Wingdings" panose="05000000000000000000" pitchFamily="2" charset="2"/>
                        </a:rPr>
                        <m:t>=</m:t>
                      </m:r>
                      <m:f>
                        <m:fPr>
                          <m:ctrlPr>
                            <a:rPr lang="es-ES" sz="2000" b="0" i="1" dirty="0" smtClean="0">
                              <a:latin typeface="Cambria Math" panose="02040503050406030204" pitchFamily="18" charset="0"/>
                              <a:sym typeface="Wingdings" panose="05000000000000000000" pitchFamily="2" charset="2"/>
                            </a:rPr>
                          </m:ctrlPr>
                        </m:fPr>
                        <m:num>
                          <m:r>
                            <a:rPr lang="es-ES" sz="2000" b="0" i="1" dirty="0" smtClean="0">
                              <a:latin typeface="Cambria Math" panose="02040503050406030204" pitchFamily="18" charset="0"/>
                              <a:sym typeface="Wingdings" panose="05000000000000000000" pitchFamily="2" charset="2"/>
                            </a:rPr>
                            <m:t>1</m:t>
                          </m:r>
                        </m:num>
                        <m:den>
                          <m:r>
                            <a:rPr lang="es-ES" sz="2000" b="0" i="1" dirty="0" smtClean="0">
                              <a:latin typeface="Cambria Math" panose="02040503050406030204" pitchFamily="18" charset="0"/>
                              <a:sym typeface="Wingdings" panose="05000000000000000000" pitchFamily="2" charset="2"/>
                            </a:rPr>
                            <m:t>𝑠</m:t>
                          </m:r>
                          <m:r>
                            <a:rPr lang="es-ES" sz="2000" b="0" i="1" dirty="0" smtClean="0">
                              <a:latin typeface="Cambria Math" panose="02040503050406030204" pitchFamily="18" charset="0"/>
                              <a:sym typeface="Wingdings" panose="05000000000000000000" pitchFamily="2" charset="2"/>
                            </a:rPr>
                            <m:t>(</m:t>
                          </m:r>
                          <m:r>
                            <a:rPr lang="es-ES" sz="2000" b="0" i="1" dirty="0" smtClean="0">
                              <a:latin typeface="Cambria Math" panose="02040503050406030204" pitchFamily="18" charset="0"/>
                              <a:sym typeface="Wingdings" panose="05000000000000000000" pitchFamily="2" charset="2"/>
                            </a:rPr>
                            <m:t>𝑠</m:t>
                          </m:r>
                          <m:r>
                            <a:rPr lang="es-ES" sz="2000" b="0" i="1" dirty="0" smtClean="0">
                              <a:latin typeface="Cambria Math" panose="02040503050406030204" pitchFamily="18" charset="0"/>
                              <a:sym typeface="Wingdings" panose="05000000000000000000" pitchFamily="2" charset="2"/>
                            </a:rPr>
                            <m:t>+1)</m:t>
                          </m:r>
                        </m:den>
                      </m:f>
                    </m:oMath>
                  </m:oMathPara>
                </a14:m>
                <a:endParaRPr lang="es-ES" sz="2000" dirty="0"/>
              </a:p>
            </p:txBody>
          </p:sp>
        </mc:Choice>
        <mc:Fallback xmlns="">
          <p:sp>
            <p:nvSpPr>
              <p:cNvPr id="3" name="Rectángulo 2">
                <a:extLst>
                  <a:ext uri="{FF2B5EF4-FFF2-40B4-BE49-F238E27FC236}">
                    <a16:creationId xmlns:a16="http://schemas.microsoft.com/office/drawing/2014/main" id="{149D13ED-CEB9-4B15-9772-96013ED5CC4B}"/>
                  </a:ext>
                </a:extLst>
              </p:cNvPr>
              <p:cNvSpPr>
                <a:spLocks noRot="1" noChangeAspect="1" noMove="1" noResize="1" noEditPoints="1" noAdjustHandles="1" noChangeArrowheads="1" noChangeShapeType="1" noTextEdit="1"/>
              </p:cNvSpPr>
              <p:nvPr/>
            </p:nvSpPr>
            <p:spPr>
              <a:xfrm>
                <a:off x="4355976" y="1940267"/>
                <a:ext cx="2521331" cy="725135"/>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Rectángulo 10">
                <a:extLst>
                  <a:ext uri="{FF2B5EF4-FFF2-40B4-BE49-F238E27FC236}">
                    <a16:creationId xmlns:a16="http://schemas.microsoft.com/office/drawing/2014/main" id="{0F7558C3-5650-49E2-94B0-F25C8E76F41E}"/>
                  </a:ext>
                </a:extLst>
              </p:cNvPr>
              <p:cNvSpPr/>
              <p:nvPr/>
            </p:nvSpPr>
            <p:spPr>
              <a:xfrm>
                <a:off x="539552" y="3343446"/>
                <a:ext cx="3467616" cy="7140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2000" b="0" i="1" dirty="0" smtClean="0">
                          <a:latin typeface="Cambria Math" panose="02040503050406030204" pitchFamily="18" charset="0"/>
                          <a:sym typeface="Wingdings" panose="05000000000000000000" pitchFamily="2" charset="2"/>
                        </a:rPr>
                        <m:t>𝐹</m:t>
                      </m:r>
                      <m:d>
                        <m:dPr>
                          <m:ctrlPr>
                            <a:rPr lang="es-ES" sz="2000" b="0" i="1" dirty="0" smtClean="0">
                              <a:latin typeface="Cambria Math" panose="02040503050406030204" pitchFamily="18" charset="0"/>
                              <a:sym typeface="Wingdings" panose="05000000000000000000" pitchFamily="2" charset="2"/>
                            </a:rPr>
                          </m:ctrlPr>
                        </m:dPr>
                        <m:e>
                          <m:r>
                            <a:rPr lang="es-ES" sz="2000" b="0" i="1" dirty="0" smtClean="0">
                              <a:latin typeface="Cambria Math" panose="02040503050406030204" pitchFamily="18" charset="0"/>
                              <a:sym typeface="Wingdings" panose="05000000000000000000" pitchFamily="2" charset="2"/>
                            </a:rPr>
                            <m:t>𝑠</m:t>
                          </m:r>
                        </m:e>
                      </m:d>
                      <m:r>
                        <a:rPr lang="es-ES" sz="2000" b="0" i="1" dirty="0" smtClean="0">
                          <a:latin typeface="Cambria Math" panose="02040503050406030204" pitchFamily="18" charset="0"/>
                          <a:sym typeface="Wingdings" panose="05000000000000000000" pitchFamily="2" charset="2"/>
                        </a:rPr>
                        <m:t>=</m:t>
                      </m:r>
                      <m:f>
                        <m:fPr>
                          <m:ctrlPr>
                            <a:rPr lang="es-ES" sz="2000" b="0" i="1" dirty="0" smtClean="0">
                              <a:latin typeface="Cambria Math" panose="02040503050406030204" pitchFamily="18" charset="0"/>
                              <a:sym typeface="Wingdings" panose="05000000000000000000" pitchFamily="2" charset="2"/>
                            </a:rPr>
                          </m:ctrlPr>
                        </m:fPr>
                        <m:num>
                          <m:r>
                            <a:rPr lang="es-ES" sz="2000" b="0" i="1" dirty="0" smtClean="0">
                              <a:latin typeface="Cambria Math" panose="02040503050406030204" pitchFamily="18" charset="0"/>
                              <a:sym typeface="Wingdings" panose="05000000000000000000" pitchFamily="2" charset="2"/>
                            </a:rPr>
                            <m:t>1</m:t>
                          </m:r>
                        </m:num>
                        <m:den>
                          <m:r>
                            <a:rPr lang="es-ES" sz="2000" b="0" i="1" dirty="0" smtClean="0">
                              <a:latin typeface="Cambria Math" panose="02040503050406030204" pitchFamily="18" charset="0"/>
                              <a:sym typeface="Wingdings" panose="05000000000000000000" pitchFamily="2" charset="2"/>
                            </a:rPr>
                            <m:t>𝑠</m:t>
                          </m:r>
                          <m:d>
                            <m:dPr>
                              <m:ctrlPr>
                                <a:rPr lang="es-ES" sz="2000" b="0" i="1" dirty="0" smtClean="0">
                                  <a:latin typeface="Cambria Math" panose="02040503050406030204" pitchFamily="18" charset="0"/>
                                  <a:sym typeface="Wingdings" panose="05000000000000000000" pitchFamily="2" charset="2"/>
                                </a:rPr>
                              </m:ctrlPr>
                            </m:dPr>
                            <m:e>
                              <m:r>
                                <a:rPr lang="es-ES" sz="2000" b="0" i="1" dirty="0" smtClean="0">
                                  <a:latin typeface="Cambria Math" panose="02040503050406030204" pitchFamily="18" charset="0"/>
                                  <a:sym typeface="Wingdings" panose="05000000000000000000" pitchFamily="2" charset="2"/>
                                </a:rPr>
                                <m:t>𝑠</m:t>
                              </m:r>
                              <m:r>
                                <a:rPr lang="es-ES" sz="2000" b="0" i="1" dirty="0" smtClean="0">
                                  <a:latin typeface="Cambria Math" panose="02040503050406030204" pitchFamily="18" charset="0"/>
                                  <a:sym typeface="Wingdings" panose="05000000000000000000" pitchFamily="2" charset="2"/>
                                </a:rPr>
                                <m:t>+1</m:t>
                              </m:r>
                            </m:e>
                          </m:d>
                        </m:den>
                      </m:f>
                      <m:r>
                        <a:rPr lang="es-ES" sz="2000" b="0" i="1" dirty="0" smtClean="0">
                          <a:latin typeface="Cambria Math" panose="02040503050406030204" pitchFamily="18" charset="0"/>
                          <a:sym typeface="Wingdings" panose="05000000000000000000" pitchFamily="2" charset="2"/>
                        </a:rPr>
                        <m:t>=</m:t>
                      </m:r>
                      <m:f>
                        <m:fPr>
                          <m:ctrlPr>
                            <a:rPr lang="es-ES" sz="2000" b="0" i="1" dirty="0" smtClean="0">
                              <a:latin typeface="Cambria Math" panose="02040503050406030204" pitchFamily="18" charset="0"/>
                              <a:sym typeface="Wingdings" panose="05000000000000000000" pitchFamily="2" charset="2"/>
                            </a:rPr>
                          </m:ctrlPr>
                        </m:fPr>
                        <m:num>
                          <m:sSub>
                            <m:sSubPr>
                              <m:ctrlPr>
                                <a:rPr lang="es-ES" sz="2000" b="0" i="1" dirty="0" smtClean="0">
                                  <a:latin typeface="Cambria Math" panose="02040503050406030204" pitchFamily="18" charset="0"/>
                                  <a:sym typeface="Wingdings" panose="05000000000000000000" pitchFamily="2" charset="2"/>
                                </a:rPr>
                              </m:ctrlPr>
                            </m:sSubPr>
                            <m:e>
                              <m:r>
                                <a:rPr lang="es-ES" sz="2000" b="0" i="1" dirty="0" smtClean="0">
                                  <a:latin typeface="Cambria Math" panose="02040503050406030204" pitchFamily="18" charset="0"/>
                                  <a:sym typeface="Wingdings" panose="05000000000000000000" pitchFamily="2" charset="2"/>
                                </a:rPr>
                                <m:t>𝑎</m:t>
                              </m:r>
                            </m:e>
                            <m:sub>
                              <m:r>
                                <a:rPr lang="es-ES" sz="2000" b="0" i="1" dirty="0" smtClean="0">
                                  <a:latin typeface="Cambria Math" panose="02040503050406030204" pitchFamily="18" charset="0"/>
                                  <a:sym typeface="Wingdings" panose="05000000000000000000" pitchFamily="2" charset="2"/>
                                </a:rPr>
                                <m:t>1</m:t>
                              </m:r>
                            </m:sub>
                          </m:sSub>
                        </m:num>
                        <m:den>
                          <m:r>
                            <a:rPr lang="es-ES" sz="2000" b="0" i="1" dirty="0" smtClean="0">
                              <a:latin typeface="Cambria Math" panose="02040503050406030204" pitchFamily="18" charset="0"/>
                              <a:sym typeface="Wingdings" panose="05000000000000000000" pitchFamily="2" charset="2"/>
                            </a:rPr>
                            <m:t>𝑠</m:t>
                          </m:r>
                        </m:den>
                      </m:f>
                      <m:r>
                        <a:rPr lang="es-ES" sz="2000" b="0" i="1" dirty="0" smtClean="0">
                          <a:latin typeface="Cambria Math" panose="02040503050406030204" pitchFamily="18" charset="0"/>
                          <a:sym typeface="Wingdings" panose="05000000000000000000" pitchFamily="2" charset="2"/>
                        </a:rPr>
                        <m:t>+</m:t>
                      </m:r>
                      <m:f>
                        <m:fPr>
                          <m:ctrlPr>
                            <a:rPr lang="es-ES" sz="2000" b="0" i="1" dirty="0" smtClean="0">
                              <a:latin typeface="Cambria Math" panose="02040503050406030204" pitchFamily="18" charset="0"/>
                              <a:sym typeface="Wingdings" panose="05000000000000000000" pitchFamily="2" charset="2"/>
                            </a:rPr>
                          </m:ctrlPr>
                        </m:fPr>
                        <m:num>
                          <m:sSub>
                            <m:sSubPr>
                              <m:ctrlPr>
                                <a:rPr lang="es-ES" sz="2000" b="0" i="1" dirty="0" smtClean="0">
                                  <a:latin typeface="Cambria Math" panose="02040503050406030204" pitchFamily="18" charset="0"/>
                                  <a:sym typeface="Wingdings" panose="05000000000000000000" pitchFamily="2" charset="2"/>
                                </a:rPr>
                              </m:ctrlPr>
                            </m:sSubPr>
                            <m:e>
                              <m:r>
                                <a:rPr lang="es-ES" sz="2000" b="0" i="1" dirty="0" smtClean="0">
                                  <a:latin typeface="Cambria Math" panose="02040503050406030204" pitchFamily="18" charset="0"/>
                                  <a:sym typeface="Wingdings" panose="05000000000000000000" pitchFamily="2" charset="2"/>
                                </a:rPr>
                                <m:t>𝑎</m:t>
                              </m:r>
                            </m:e>
                            <m:sub>
                              <m:r>
                                <a:rPr lang="es-ES" sz="2000" b="0" i="1" dirty="0" smtClean="0">
                                  <a:latin typeface="Cambria Math" panose="02040503050406030204" pitchFamily="18" charset="0"/>
                                  <a:sym typeface="Wingdings" panose="05000000000000000000" pitchFamily="2" charset="2"/>
                                </a:rPr>
                                <m:t>2</m:t>
                              </m:r>
                            </m:sub>
                          </m:sSub>
                        </m:num>
                        <m:den>
                          <m:r>
                            <a:rPr lang="es-ES" sz="2000" b="0" i="1" dirty="0" smtClean="0">
                              <a:latin typeface="Cambria Math" panose="02040503050406030204" pitchFamily="18" charset="0"/>
                              <a:sym typeface="Wingdings" panose="05000000000000000000" pitchFamily="2" charset="2"/>
                            </a:rPr>
                            <m:t>𝑠</m:t>
                          </m:r>
                          <m:r>
                            <a:rPr lang="es-ES" sz="2000" b="0" i="1" dirty="0" smtClean="0">
                              <a:latin typeface="Cambria Math" panose="02040503050406030204" pitchFamily="18" charset="0"/>
                              <a:sym typeface="Wingdings" panose="05000000000000000000" pitchFamily="2" charset="2"/>
                            </a:rPr>
                            <m:t>+1</m:t>
                          </m:r>
                        </m:den>
                      </m:f>
                    </m:oMath>
                  </m:oMathPara>
                </a14:m>
                <a:endParaRPr lang="es-ES" sz="2000" dirty="0"/>
              </a:p>
            </p:txBody>
          </p:sp>
        </mc:Choice>
        <mc:Fallback xmlns="">
          <p:sp>
            <p:nvSpPr>
              <p:cNvPr id="11" name="Rectángulo 10">
                <a:extLst>
                  <a:ext uri="{FF2B5EF4-FFF2-40B4-BE49-F238E27FC236}">
                    <a16:creationId xmlns:a16="http://schemas.microsoft.com/office/drawing/2014/main" id="{0F7558C3-5650-49E2-94B0-F25C8E76F41E}"/>
                  </a:ext>
                </a:extLst>
              </p:cNvPr>
              <p:cNvSpPr>
                <a:spLocks noRot="1" noChangeAspect="1" noMove="1" noResize="1" noEditPoints="1" noAdjustHandles="1" noChangeArrowheads="1" noChangeShapeType="1" noTextEdit="1"/>
              </p:cNvSpPr>
              <p:nvPr/>
            </p:nvSpPr>
            <p:spPr>
              <a:xfrm>
                <a:off x="539552" y="3343446"/>
                <a:ext cx="3467616" cy="714042"/>
              </a:xfrm>
              <a:prstGeom prst="rect">
                <a:avLst/>
              </a:prstGeom>
              <a:blipFill>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Rectángulo 11">
                <a:extLst>
                  <a:ext uri="{FF2B5EF4-FFF2-40B4-BE49-F238E27FC236}">
                    <a16:creationId xmlns:a16="http://schemas.microsoft.com/office/drawing/2014/main" id="{7B37C342-9326-4666-B376-4ACE00D90A9A}"/>
                  </a:ext>
                </a:extLst>
              </p:cNvPr>
              <p:cNvSpPr/>
              <p:nvPr/>
            </p:nvSpPr>
            <p:spPr>
              <a:xfrm>
                <a:off x="564659" y="3984577"/>
                <a:ext cx="4447115" cy="7560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2000" b="0" i="1" dirty="0" smtClean="0">
                              <a:latin typeface="Cambria Math" panose="02040503050406030204" pitchFamily="18" charset="0"/>
                              <a:sym typeface="Wingdings" panose="05000000000000000000" pitchFamily="2" charset="2"/>
                            </a:rPr>
                          </m:ctrlPr>
                        </m:sSubPr>
                        <m:e>
                          <m:r>
                            <a:rPr lang="es-ES" sz="2000" b="0" i="1" dirty="0" smtClean="0">
                              <a:latin typeface="Cambria Math" panose="02040503050406030204" pitchFamily="18" charset="0"/>
                              <a:sym typeface="Wingdings" panose="05000000000000000000" pitchFamily="2" charset="2"/>
                            </a:rPr>
                            <m:t>𝑎</m:t>
                          </m:r>
                        </m:e>
                        <m:sub>
                          <m:r>
                            <a:rPr lang="es-ES" sz="2000" b="0" i="1" dirty="0" smtClean="0">
                              <a:latin typeface="Cambria Math" panose="02040503050406030204" pitchFamily="18" charset="0"/>
                              <a:sym typeface="Wingdings" panose="05000000000000000000" pitchFamily="2" charset="2"/>
                            </a:rPr>
                            <m:t>1</m:t>
                          </m:r>
                        </m:sub>
                      </m:sSub>
                      <m:r>
                        <a:rPr lang="es-ES" sz="2000" b="0" i="1" dirty="0" smtClean="0">
                          <a:latin typeface="Cambria Math" panose="02040503050406030204" pitchFamily="18" charset="0"/>
                          <a:sym typeface="Wingdings" panose="05000000000000000000" pitchFamily="2" charset="2"/>
                        </a:rPr>
                        <m:t>=</m:t>
                      </m:r>
                      <m:sSub>
                        <m:sSubPr>
                          <m:ctrlPr>
                            <a:rPr lang="es-ES" sz="2000" b="0" i="1" dirty="0" smtClean="0">
                              <a:latin typeface="Cambria Math" panose="02040503050406030204" pitchFamily="18" charset="0"/>
                              <a:sym typeface="Wingdings" panose="05000000000000000000" pitchFamily="2" charset="2"/>
                            </a:rPr>
                          </m:ctrlPr>
                        </m:sSubPr>
                        <m:e>
                          <m:d>
                            <m:dPr>
                              <m:begChr m:val="|"/>
                              <m:endChr m:val="|"/>
                              <m:ctrlPr>
                                <a:rPr lang="es-ES" sz="2000" b="0" i="1" dirty="0" smtClean="0">
                                  <a:latin typeface="Cambria Math" panose="02040503050406030204" pitchFamily="18" charset="0"/>
                                  <a:sym typeface="Wingdings" panose="05000000000000000000" pitchFamily="2" charset="2"/>
                                </a:rPr>
                              </m:ctrlPr>
                            </m:dPr>
                            <m:e>
                              <m:r>
                                <a:rPr lang="es-ES" sz="2000" b="0" i="1" dirty="0" smtClean="0">
                                  <a:latin typeface="Cambria Math" panose="02040503050406030204" pitchFamily="18" charset="0"/>
                                  <a:sym typeface="Wingdings" panose="05000000000000000000" pitchFamily="2" charset="2"/>
                                </a:rPr>
                                <m:t>𝑠</m:t>
                              </m:r>
                              <m:f>
                                <m:fPr>
                                  <m:ctrlPr>
                                    <a:rPr lang="es-ES" sz="2000" b="0" i="1" dirty="0" smtClean="0">
                                      <a:latin typeface="Cambria Math" panose="02040503050406030204" pitchFamily="18" charset="0"/>
                                      <a:sym typeface="Wingdings" panose="05000000000000000000" pitchFamily="2" charset="2"/>
                                    </a:rPr>
                                  </m:ctrlPr>
                                </m:fPr>
                                <m:num>
                                  <m:r>
                                    <a:rPr lang="es-ES" sz="2000" b="0" i="1" dirty="0" smtClean="0">
                                      <a:latin typeface="Cambria Math" panose="02040503050406030204" pitchFamily="18" charset="0"/>
                                      <a:sym typeface="Wingdings" panose="05000000000000000000" pitchFamily="2" charset="2"/>
                                    </a:rPr>
                                    <m:t>1</m:t>
                                  </m:r>
                                </m:num>
                                <m:den>
                                  <m:r>
                                    <a:rPr lang="es-ES" sz="2000" b="0" i="1" dirty="0" smtClean="0">
                                      <a:latin typeface="Cambria Math" panose="02040503050406030204" pitchFamily="18" charset="0"/>
                                      <a:sym typeface="Wingdings" panose="05000000000000000000" pitchFamily="2" charset="2"/>
                                    </a:rPr>
                                    <m:t>𝑠</m:t>
                                  </m:r>
                                  <m:d>
                                    <m:dPr>
                                      <m:ctrlPr>
                                        <a:rPr lang="es-ES" sz="2000" b="0" i="1" dirty="0" smtClean="0">
                                          <a:latin typeface="Cambria Math" panose="02040503050406030204" pitchFamily="18" charset="0"/>
                                          <a:sym typeface="Wingdings" panose="05000000000000000000" pitchFamily="2" charset="2"/>
                                        </a:rPr>
                                      </m:ctrlPr>
                                    </m:dPr>
                                    <m:e>
                                      <m:r>
                                        <a:rPr lang="es-ES" sz="2000" b="0" i="1" dirty="0" smtClean="0">
                                          <a:latin typeface="Cambria Math" panose="02040503050406030204" pitchFamily="18" charset="0"/>
                                          <a:sym typeface="Wingdings" panose="05000000000000000000" pitchFamily="2" charset="2"/>
                                        </a:rPr>
                                        <m:t>𝑠</m:t>
                                      </m:r>
                                      <m:r>
                                        <a:rPr lang="es-ES" sz="2000" b="0" i="1" dirty="0" smtClean="0">
                                          <a:latin typeface="Cambria Math" panose="02040503050406030204" pitchFamily="18" charset="0"/>
                                          <a:sym typeface="Wingdings" panose="05000000000000000000" pitchFamily="2" charset="2"/>
                                        </a:rPr>
                                        <m:t>+1</m:t>
                                      </m:r>
                                    </m:e>
                                  </m:d>
                                </m:den>
                              </m:f>
                            </m:e>
                          </m:d>
                        </m:e>
                        <m:sub>
                          <m:r>
                            <a:rPr lang="es-ES" sz="2000" b="0" i="1" dirty="0" smtClean="0">
                              <a:latin typeface="Cambria Math" panose="02040503050406030204" pitchFamily="18" charset="0"/>
                              <a:sym typeface="Wingdings" panose="05000000000000000000" pitchFamily="2" charset="2"/>
                            </a:rPr>
                            <m:t>𝑠</m:t>
                          </m:r>
                          <m:r>
                            <a:rPr lang="es-ES" sz="2000" b="0" i="1" dirty="0" smtClean="0">
                              <a:latin typeface="Cambria Math" panose="02040503050406030204" pitchFamily="18" charset="0"/>
                              <a:sym typeface="Wingdings" panose="05000000000000000000" pitchFamily="2" charset="2"/>
                            </a:rPr>
                            <m:t>=0</m:t>
                          </m:r>
                        </m:sub>
                      </m:sSub>
                      <m:r>
                        <a:rPr lang="es-ES" sz="2000" b="0" i="1" dirty="0" smtClean="0">
                          <a:latin typeface="Cambria Math" panose="02040503050406030204" pitchFamily="18" charset="0"/>
                          <a:sym typeface="Wingdings" panose="05000000000000000000" pitchFamily="2" charset="2"/>
                        </a:rPr>
                        <m:t>=</m:t>
                      </m:r>
                      <m:sSub>
                        <m:sSubPr>
                          <m:ctrlPr>
                            <a:rPr lang="es-ES" sz="2000" b="0" i="1" dirty="0" smtClean="0">
                              <a:latin typeface="Cambria Math" panose="02040503050406030204" pitchFamily="18" charset="0"/>
                              <a:sym typeface="Wingdings" panose="05000000000000000000" pitchFamily="2" charset="2"/>
                            </a:rPr>
                          </m:ctrlPr>
                        </m:sSubPr>
                        <m:e>
                          <m:d>
                            <m:dPr>
                              <m:begChr m:val="|"/>
                              <m:endChr m:val="|"/>
                              <m:ctrlPr>
                                <a:rPr lang="es-ES" sz="2000" b="0" i="1" dirty="0" smtClean="0">
                                  <a:latin typeface="Cambria Math" panose="02040503050406030204" pitchFamily="18" charset="0"/>
                                  <a:sym typeface="Wingdings" panose="05000000000000000000" pitchFamily="2" charset="2"/>
                                </a:rPr>
                              </m:ctrlPr>
                            </m:dPr>
                            <m:e>
                              <m:f>
                                <m:fPr>
                                  <m:ctrlPr>
                                    <a:rPr lang="es-ES" sz="2000" b="0" i="1" dirty="0" smtClean="0">
                                      <a:latin typeface="Cambria Math" panose="02040503050406030204" pitchFamily="18" charset="0"/>
                                      <a:sym typeface="Wingdings" panose="05000000000000000000" pitchFamily="2" charset="2"/>
                                    </a:rPr>
                                  </m:ctrlPr>
                                </m:fPr>
                                <m:num>
                                  <m:r>
                                    <a:rPr lang="es-ES" sz="2000" b="0" i="1" dirty="0" smtClean="0">
                                      <a:latin typeface="Cambria Math" panose="02040503050406030204" pitchFamily="18" charset="0"/>
                                      <a:sym typeface="Wingdings" panose="05000000000000000000" pitchFamily="2" charset="2"/>
                                    </a:rPr>
                                    <m:t>1</m:t>
                                  </m:r>
                                </m:num>
                                <m:den>
                                  <m:r>
                                    <a:rPr lang="es-ES" sz="2000" b="0" i="1" dirty="0" smtClean="0">
                                      <a:latin typeface="Cambria Math" panose="02040503050406030204" pitchFamily="18" charset="0"/>
                                      <a:sym typeface="Wingdings" panose="05000000000000000000" pitchFamily="2" charset="2"/>
                                    </a:rPr>
                                    <m:t>𝑠</m:t>
                                  </m:r>
                                  <m:r>
                                    <a:rPr lang="es-ES" sz="2000" b="0" i="1" dirty="0" smtClean="0">
                                      <a:latin typeface="Cambria Math" panose="02040503050406030204" pitchFamily="18" charset="0"/>
                                      <a:sym typeface="Wingdings" panose="05000000000000000000" pitchFamily="2" charset="2"/>
                                    </a:rPr>
                                    <m:t>+1</m:t>
                                  </m:r>
                                </m:den>
                              </m:f>
                            </m:e>
                          </m:d>
                        </m:e>
                        <m:sub>
                          <m:r>
                            <a:rPr lang="es-ES" sz="2000" b="0" i="1" dirty="0" smtClean="0">
                              <a:latin typeface="Cambria Math" panose="02040503050406030204" pitchFamily="18" charset="0"/>
                              <a:sym typeface="Wingdings" panose="05000000000000000000" pitchFamily="2" charset="2"/>
                            </a:rPr>
                            <m:t>𝑠</m:t>
                          </m:r>
                          <m:r>
                            <a:rPr lang="es-ES" sz="2000" b="0" i="1" dirty="0" smtClean="0">
                              <a:latin typeface="Cambria Math" panose="02040503050406030204" pitchFamily="18" charset="0"/>
                              <a:sym typeface="Wingdings" panose="05000000000000000000" pitchFamily="2" charset="2"/>
                            </a:rPr>
                            <m:t>=0</m:t>
                          </m:r>
                        </m:sub>
                      </m:sSub>
                      <m:r>
                        <a:rPr lang="es-ES" sz="2000" b="0" i="1" dirty="0" smtClean="0">
                          <a:latin typeface="Cambria Math" panose="02040503050406030204" pitchFamily="18" charset="0"/>
                          <a:sym typeface="Wingdings" panose="05000000000000000000" pitchFamily="2" charset="2"/>
                        </a:rPr>
                        <m:t>=1  </m:t>
                      </m:r>
                    </m:oMath>
                  </m:oMathPara>
                </a14:m>
                <a:endParaRPr lang="es-ES" sz="2000" dirty="0"/>
              </a:p>
            </p:txBody>
          </p:sp>
        </mc:Choice>
        <mc:Fallback xmlns="">
          <p:sp>
            <p:nvSpPr>
              <p:cNvPr id="12" name="Rectángulo 11">
                <a:extLst>
                  <a:ext uri="{FF2B5EF4-FFF2-40B4-BE49-F238E27FC236}">
                    <a16:creationId xmlns:a16="http://schemas.microsoft.com/office/drawing/2014/main" id="{7B37C342-9326-4666-B376-4ACE00D90A9A}"/>
                  </a:ext>
                </a:extLst>
              </p:cNvPr>
              <p:cNvSpPr>
                <a:spLocks noRot="1" noChangeAspect="1" noMove="1" noResize="1" noEditPoints="1" noAdjustHandles="1" noChangeArrowheads="1" noChangeShapeType="1" noTextEdit="1"/>
              </p:cNvSpPr>
              <p:nvPr/>
            </p:nvSpPr>
            <p:spPr>
              <a:xfrm>
                <a:off x="564659" y="3984577"/>
                <a:ext cx="4447115" cy="756041"/>
              </a:xfrm>
              <a:prstGeom prst="rect">
                <a:avLst/>
              </a:prstGeom>
              <a:blipFill>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Rectángulo 12">
                <a:extLst>
                  <a:ext uri="{FF2B5EF4-FFF2-40B4-BE49-F238E27FC236}">
                    <a16:creationId xmlns:a16="http://schemas.microsoft.com/office/drawing/2014/main" id="{3C13EA45-E31D-45AF-9875-1EE0AE6BBC16}"/>
                  </a:ext>
                </a:extLst>
              </p:cNvPr>
              <p:cNvSpPr/>
              <p:nvPr/>
            </p:nvSpPr>
            <p:spPr>
              <a:xfrm>
                <a:off x="539552" y="4740618"/>
                <a:ext cx="5148332" cy="7557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2000" b="0" i="1" dirty="0" smtClean="0">
                              <a:latin typeface="Cambria Math" panose="02040503050406030204" pitchFamily="18" charset="0"/>
                              <a:sym typeface="Wingdings" panose="05000000000000000000" pitchFamily="2" charset="2"/>
                            </a:rPr>
                          </m:ctrlPr>
                        </m:sSubPr>
                        <m:e>
                          <m:r>
                            <a:rPr lang="es-ES" sz="2000" b="0" i="1" dirty="0" smtClean="0">
                              <a:latin typeface="Cambria Math" panose="02040503050406030204" pitchFamily="18" charset="0"/>
                              <a:sym typeface="Wingdings" panose="05000000000000000000" pitchFamily="2" charset="2"/>
                            </a:rPr>
                            <m:t>𝑎</m:t>
                          </m:r>
                        </m:e>
                        <m:sub>
                          <m:r>
                            <a:rPr lang="es-ES" sz="2000" b="0" i="1" dirty="0" smtClean="0">
                              <a:latin typeface="Cambria Math" panose="02040503050406030204" pitchFamily="18" charset="0"/>
                              <a:sym typeface="Wingdings" panose="05000000000000000000" pitchFamily="2" charset="2"/>
                            </a:rPr>
                            <m:t>2</m:t>
                          </m:r>
                        </m:sub>
                      </m:sSub>
                      <m:r>
                        <a:rPr lang="es-ES" sz="2000" b="0" i="1" dirty="0" smtClean="0">
                          <a:latin typeface="Cambria Math" panose="02040503050406030204" pitchFamily="18" charset="0"/>
                          <a:sym typeface="Wingdings" panose="05000000000000000000" pitchFamily="2" charset="2"/>
                        </a:rPr>
                        <m:t>=</m:t>
                      </m:r>
                      <m:sSub>
                        <m:sSubPr>
                          <m:ctrlPr>
                            <a:rPr lang="es-ES" sz="2000" b="0" i="1" dirty="0" smtClean="0">
                              <a:latin typeface="Cambria Math" panose="02040503050406030204" pitchFamily="18" charset="0"/>
                              <a:sym typeface="Wingdings" panose="05000000000000000000" pitchFamily="2" charset="2"/>
                            </a:rPr>
                          </m:ctrlPr>
                        </m:sSubPr>
                        <m:e>
                          <m:d>
                            <m:dPr>
                              <m:begChr m:val="|"/>
                              <m:endChr m:val="|"/>
                              <m:ctrlPr>
                                <a:rPr lang="es-ES" sz="2000" b="0" i="1" dirty="0" smtClean="0">
                                  <a:latin typeface="Cambria Math" panose="02040503050406030204" pitchFamily="18" charset="0"/>
                                  <a:sym typeface="Wingdings" panose="05000000000000000000" pitchFamily="2" charset="2"/>
                                </a:rPr>
                              </m:ctrlPr>
                            </m:dPr>
                            <m:e>
                              <m:r>
                                <a:rPr lang="es-ES" sz="2000" b="0" i="1" dirty="0" smtClean="0">
                                  <a:latin typeface="Cambria Math" panose="02040503050406030204" pitchFamily="18" charset="0"/>
                                  <a:sym typeface="Wingdings" panose="05000000000000000000" pitchFamily="2" charset="2"/>
                                </a:rPr>
                                <m:t>(</m:t>
                              </m:r>
                              <m:r>
                                <a:rPr lang="es-ES" sz="2000" b="0" i="1" dirty="0" smtClean="0">
                                  <a:latin typeface="Cambria Math" panose="02040503050406030204" pitchFamily="18" charset="0"/>
                                  <a:sym typeface="Wingdings" panose="05000000000000000000" pitchFamily="2" charset="2"/>
                                </a:rPr>
                                <m:t>𝑠</m:t>
                              </m:r>
                              <m:r>
                                <a:rPr lang="es-ES" sz="2000" b="0" i="1" dirty="0" smtClean="0">
                                  <a:latin typeface="Cambria Math" panose="02040503050406030204" pitchFamily="18" charset="0"/>
                                  <a:sym typeface="Wingdings" panose="05000000000000000000" pitchFamily="2" charset="2"/>
                                </a:rPr>
                                <m:t>+1)</m:t>
                              </m:r>
                              <m:f>
                                <m:fPr>
                                  <m:ctrlPr>
                                    <a:rPr lang="es-ES" sz="2000" b="0" i="1" dirty="0" smtClean="0">
                                      <a:latin typeface="Cambria Math" panose="02040503050406030204" pitchFamily="18" charset="0"/>
                                      <a:sym typeface="Wingdings" panose="05000000000000000000" pitchFamily="2" charset="2"/>
                                    </a:rPr>
                                  </m:ctrlPr>
                                </m:fPr>
                                <m:num>
                                  <m:r>
                                    <a:rPr lang="es-ES" sz="2000" b="0" i="1" dirty="0" smtClean="0">
                                      <a:latin typeface="Cambria Math" panose="02040503050406030204" pitchFamily="18" charset="0"/>
                                      <a:sym typeface="Wingdings" panose="05000000000000000000" pitchFamily="2" charset="2"/>
                                    </a:rPr>
                                    <m:t>1</m:t>
                                  </m:r>
                                </m:num>
                                <m:den>
                                  <m:r>
                                    <a:rPr lang="es-ES" sz="2000" b="0" i="1" dirty="0" smtClean="0">
                                      <a:latin typeface="Cambria Math" panose="02040503050406030204" pitchFamily="18" charset="0"/>
                                      <a:sym typeface="Wingdings" panose="05000000000000000000" pitchFamily="2" charset="2"/>
                                    </a:rPr>
                                    <m:t>𝑠</m:t>
                                  </m:r>
                                  <m:d>
                                    <m:dPr>
                                      <m:ctrlPr>
                                        <a:rPr lang="es-ES" sz="2000" b="0" i="1" dirty="0" smtClean="0">
                                          <a:latin typeface="Cambria Math" panose="02040503050406030204" pitchFamily="18" charset="0"/>
                                          <a:sym typeface="Wingdings" panose="05000000000000000000" pitchFamily="2" charset="2"/>
                                        </a:rPr>
                                      </m:ctrlPr>
                                    </m:dPr>
                                    <m:e>
                                      <m:r>
                                        <a:rPr lang="es-ES" sz="2000" b="0" i="1" dirty="0" smtClean="0">
                                          <a:latin typeface="Cambria Math" panose="02040503050406030204" pitchFamily="18" charset="0"/>
                                          <a:sym typeface="Wingdings" panose="05000000000000000000" pitchFamily="2" charset="2"/>
                                        </a:rPr>
                                        <m:t>𝑠</m:t>
                                      </m:r>
                                      <m:r>
                                        <a:rPr lang="es-ES" sz="2000" b="0" i="1" dirty="0" smtClean="0">
                                          <a:latin typeface="Cambria Math" panose="02040503050406030204" pitchFamily="18" charset="0"/>
                                          <a:sym typeface="Wingdings" panose="05000000000000000000" pitchFamily="2" charset="2"/>
                                        </a:rPr>
                                        <m:t>+1</m:t>
                                      </m:r>
                                    </m:e>
                                  </m:d>
                                </m:den>
                              </m:f>
                            </m:e>
                          </m:d>
                        </m:e>
                        <m:sub>
                          <m:r>
                            <a:rPr lang="es-ES" sz="2000" b="0" i="1" dirty="0" smtClean="0">
                              <a:latin typeface="Cambria Math" panose="02040503050406030204" pitchFamily="18" charset="0"/>
                              <a:sym typeface="Wingdings" panose="05000000000000000000" pitchFamily="2" charset="2"/>
                            </a:rPr>
                            <m:t>𝑠</m:t>
                          </m:r>
                          <m:r>
                            <a:rPr lang="es-ES" sz="2000" b="0" i="1" dirty="0" smtClean="0">
                              <a:latin typeface="Cambria Math" panose="02040503050406030204" pitchFamily="18" charset="0"/>
                              <a:sym typeface="Wingdings" panose="05000000000000000000" pitchFamily="2" charset="2"/>
                            </a:rPr>
                            <m:t>=−1</m:t>
                          </m:r>
                        </m:sub>
                      </m:sSub>
                      <m:r>
                        <a:rPr lang="es-ES" sz="2000" b="0" i="1" dirty="0" smtClean="0">
                          <a:latin typeface="Cambria Math" panose="02040503050406030204" pitchFamily="18" charset="0"/>
                          <a:sym typeface="Wingdings" panose="05000000000000000000" pitchFamily="2" charset="2"/>
                        </a:rPr>
                        <m:t>=</m:t>
                      </m:r>
                      <m:sSub>
                        <m:sSubPr>
                          <m:ctrlPr>
                            <a:rPr lang="es-ES" sz="2000" b="0" i="1" dirty="0" smtClean="0">
                              <a:latin typeface="Cambria Math" panose="02040503050406030204" pitchFamily="18" charset="0"/>
                              <a:sym typeface="Wingdings" panose="05000000000000000000" pitchFamily="2" charset="2"/>
                            </a:rPr>
                          </m:ctrlPr>
                        </m:sSubPr>
                        <m:e>
                          <m:d>
                            <m:dPr>
                              <m:begChr m:val="|"/>
                              <m:endChr m:val="|"/>
                              <m:ctrlPr>
                                <a:rPr lang="es-ES" sz="2000" b="0" i="1" dirty="0" smtClean="0">
                                  <a:latin typeface="Cambria Math" panose="02040503050406030204" pitchFamily="18" charset="0"/>
                                  <a:sym typeface="Wingdings" panose="05000000000000000000" pitchFamily="2" charset="2"/>
                                </a:rPr>
                              </m:ctrlPr>
                            </m:dPr>
                            <m:e>
                              <m:f>
                                <m:fPr>
                                  <m:ctrlPr>
                                    <a:rPr lang="es-ES" sz="2000" b="0" i="1" dirty="0" smtClean="0">
                                      <a:latin typeface="Cambria Math" panose="02040503050406030204" pitchFamily="18" charset="0"/>
                                      <a:sym typeface="Wingdings" panose="05000000000000000000" pitchFamily="2" charset="2"/>
                                    </a:rPr>
                                  </m:ctrlPr>
                                </m:fPr>
                                <m:num>
                                  <m:r>
                                    <a:rPr lang="es-ES" sz="2000" b="0" i="1" dirty="0" smtClean="0">
                                      <a:latin typeface="Cambria Math" panose="02040503050406030204" pitchFamily="18" charset="0"/>
                                      <a:sym typeface="Wingdings" panose="05000000000000000000" pitchFamily="2" charset="2"/>
                                    </a:rPr>
                                    <m:t>1</m:t>
                                  </m:r>
                                </m:num>
                                <m:den>
                                  <m:r>
                                    <a:rPr lang="es-ES" sz="2000" b="0" i="1" dirty="0" smtClean="0">
                                      <a:latin typeface="Cambria Math" panose="02040503050406030204" pitchFamily="18" charset="0"/>
                                      <a:sym typeface="Wingdings" panose="05000000000000000000" pitchFamily="2" charset="2"/>
                                    </a:rPr>
                                    <m:t>𝑠</m:t>
                                  </m:r>
                                </m:den>
                              </m:f>
                            </m:e>
                          </m:d>
                        </m:e>
                        <m:sub>
                          <m:r>
                            <a:rPr lang="es-ES" sz="2000" b="0" i="1" dirty="0" smtClean="0">
                              <a:latin typeface="Cambria Math" panose="02040503050406030204" pitchFamily="18" charset="0"/>
                              <a:sym typeface="Wingdings" panose="05000000000000000000" pitchFamily="2" charset="2"/>
                            </a:rPr>
                            <m:t>𝑠</m:t>
                          </m:r>
                          <m:r>
                            <a:rPr lang="es-ES" sz="2000" b="0" i="1" dirty="0" smtClean="0">
                              <a:latin typeface="Cambria Math" panose="02040503050406030204" pitchFamily="18" charset="0"/>
                              <a:sym typeface="Wingdings" panose="05000000000000000000" pitchFamily="2" charset="2"/>
                            </a:rPr>
                            <m:t>=−1</m:t>
                          </m:r>
                        </m:sub>
                      </m:sSub>
                      <m:r>
                        <a:rPr lang="es-ES" sz="2000" b="0" i="1" dirty="0" smtClean="0">
                          <a:latin typeface="Cambria Math" panose="02040503050406030204" pitchFamily="18" charset="0"/>
                          <a:sym typeface="Wingdings" panose="05000000000000000000" pitchFamily="2" charset="2"/>
                        </a:rPr>
                        <m:t>=−1  </m:t>
                      </m:r>
                    </m:oMath>
                  </m:oMathPara>
                </a14:m>
                <a:endParaRPr lang="es-ES" sz="2000" dirty="0"/>
              </a:p>
            </p:txBody>
          </p:sp>
        </mc:Choice>
        <mc:Fallback xmlns="">
          <p:sp>
            <p:nvSpPr>
              <p:cNvPr id="13" name="Rectángulo 12">
                <a:extLst>
                  <a:ext uri="{FF2B5EF4-FFF2-40B4-BE49-F238E27FC236}">
                    <a16:creationId xmlns:a16="http://schemas.microsoft.com/office/drawing/2014/main" id="{3C13EA45-E31D-45AF-9875-1EE0AE6BBC16}"/>
                  </a:ext>
                </a:extLst>
              </p:cNvPr>
              <p:cNvSpPr>
                <a:spLocks noRot="1" noChangeAspect="1" noMove="1" noResize="1" noEditPoints="1" noAdjustHandles="1" noChangeArrowheads="1" noChangeShapeType="1" noTextEdit="1"/>
              </p:cNvSpPr>
              <p:nvPr/>
            </p:nvSpPr>
            <p:spPr>
              <a:xfrm>
                <a:off x="539552" y="4740618"/>
                <a:ext cx="5148332" cy="755720"/>
              </a:xfrm>
              <a:prstGeom prst="rect">
                <a:avLst/>
              </a:prstGeom>
              <a:blipFill>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46A28F2E-5855-4F18-B2B4-9FCE7B23C88D}"/>
                  </a:ext>
                </a:extLst>
              </p:cNvPr>
              <p:cNvSpPr/>
              <p:nvPr/>
            </p:nvSpPr>
            <p:spPr>
              <a:xfrm>
                <a:off x="3851920" y="3356992"/>
                <a:ext cx="1619611" cy="6756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2000" b="0" i="1" dirty="0" smtClean="0">
                          <a:latin typeface="Cambria Math" panose="02040503050406030204" pitchFamily="18" charset="0"/>
                          <a:sym typeface="Wingdings" panose="05000000000000000000" pitchFamily="2" charset="2"/>
                        </a:rPr>
                        <m:t>=</m:t>
                      </m:r>
                      <m:f>
                        <m:fPr>
                          <m:ctrlPr>
                            <a:rPr lang="es-ES" sz="2000" i="1" dirty="0">
                              <a:latin typeface="Cambria Math" panose="02040503050406030204" pitchFamily="18" charset="0"/>
                              <a:sym typeface="Wingdings" panose="05000000000000000000" pitchFamily="2" charset="2"/>
                            </a:rPr>
                          </m:ctrlPr>
                        </m:fPr>
                        <m:num>
                          <m:r>
                            <a:rPr lang="es-ES" sz="2000" b="0" i="1" dirty="0" smtClean="0">
                              <a:latin typeface="Cambria Math" panose="02040503050406030204" pitchFamily="18" charset="0"/>
                              <a:sym typeface="Wingdings" panose="05000000000000000000" pitchFamily="2" charset="2"/>
                            </a:rPr>
                            <m:t>1</m:t>
                          </m:r>
                        </m:num>
                        <m:den>
                          <m:r>
                            <a:rPr lang="es-ES" sz="2000" i="1" dirty="0">
                              <a:latin typeface="Cambria Math" panose="02040503050406030204" pitchFamily="18" charset="0"/>
                              <a:sym typeface="Wingdings" panose="05000000000000000000" pitchFamily="2" charset="2"/>
                            </a:rPr>
                            <m:t>𝑠</m:t>
                          </m:r>
                        </m:den>
                      </m:f>
                      <m:r>
                        <a:rPr lang="es-ES" sz="2000" b="0" i="1" dirty="0" smtClean="0">
                          <a:latin typeface="Cambria Math" panose="02040503050406030204" pitchFamily="18" charset="0"/>
                          <a:sym typeface="Wingdings" panose="05000000000000000000" pitchFamily="2" charset="2"/>
                        </a:rPr>
                        <m:t>−</m:t>
                      </m:r>
                      <m:f>
                        <m:fPr>
                          <m:ctrlPr>
                            <a:rPr lang="es-ES" sz="2000" i="1" dirty="0">
                              <a:latin typeface="Cambria Math" panose="02040503050406030204" pitchFamily="18" charset="0"/>
                              <a:sym typeface="Wingdings" panose="05000000000000000000" pitchFamily="2" charset="2"/>
                            </a:rPr>
                          </m:ctrlPr>
                        </m:fPr>
                        <m:num>
                          <m:r>
                            <a:rPr lang="es-ES" sz="2000" b="0" i="1" dirty="0" smtClean="0">
                              <a:latin typeface="Cambria Math" panose="02040503050406030204" pitchFamily="18" charset="0"/>
                              <a:sym typeface="Wingdings" panose="05000000000000000000" pitchFamily="2" charset="2"/>
                            </a:rPr>
                            <m:t>1</m:t>
                          </m:r>
                        </m:num>
                        <m:den>
                          <m:r>
                            <a:rPr lang="es-ES" sz="2000" i="1" dirty="0">
                              <a:latin typeface="Cambria Math" panose="02040503050406030204" pitchFamily="18" charset="0"/>
                              <a:sym typeface="Wingdings" panose="05000000000000000000" pitchFamily="2" charset="2"/>
                            </a:rPr>
                            <m:t>𝑠</m:t>
                          </m:r>
                          <m:r>
                            <a:rPr lang="es-ES" sz="2000" i="1" dirty="0">
                              <a:latin typeface="Cambria Math" panose="02040503050406030204" pitchFamily="18" charset="0"/>
                              <a:sym typeface="Wingdings" panose="05000000000000000000" pitchFamily="2" charset="2"/>
                            </a:rPr>
                            <m:t>+1</m:t>
                          </m:r>
                        </m:den>
                      </m:f>
                    </m:oMath>
                  </m:oMathPara>
                </a14:m>
                <a:endParaRPr lang="es-ES" sz="2000" dirty="0"/>
              </a:p>
            </p:txBody>
          </p:sp>
        </mc:Choice>
        <mc:Fallback xmlns="">
          <p:sp>
            <p:nvSpPr>
              <p:cNvPr id="4" name="Rectángulo 3">
                <a:extLst>
                  <a:ext uri="{FF2B5EF4-FFF2-40B4-BE49-F238E27FC236}">
                    <a16:creationId xmlns:a16="http://schemas.microsoft.com/office/drawing/2014/main" id="{46A28F2E-5855-4F18-B2B4-9FCE7B23C88D}"/>
                  </a:ext>
                </a:extLst>
              </p:cNvPr>
              <p:cNvSpPr>
                <a:spLocks noRot="1" noChangeAspect="1" noMove="1" noResize="1" noEditPoints="1" noAdjustHandles="1" noChangeArrowheads="1" noChangeShapeType="1" noTextEdit="1"/>
              </p:cNvSpPr>
              <p:nvPr/>
            </p:nvSpPr>
            <p:spPr>
              <a:xfrm>
                <a:off x="3851920" y="3356992"/>
                <a:ext cx="1619611" cy="675698"/>
              </a:xfrm>
              <a:prstGeom prst="rect">
                <a:avLst/>
              </a:prstGeom>
              <a:blipFill>
                <a:blip r:embed="rId10"/>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7323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p:bldP spid="3" grpId="0"/>
      <p:bldP spid="11" grpId="0"/>
      <p:bldP spid="12" grpId="0"/>
      <p:bldP spid="13" grpId="0"/>
      <p:bldP spid="4"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arcador de número de diapositiva 1">
            <a:extLst>
              <a:ext uri="{FF2B5EF4-FFF2-40B4-BE49-F238E27FC236}">
                <a16:creationId xmlns:a16="http://schemas.microsoft.com/office/drawing/2014/main" id="{CFCEE5AE-97A1-470B-B65D-45E40D2F0B0F}"/>
              </a:ext>
            </a:extLst>
          </p:cNvPr>
          <p:cNvSpPr>
            <a:spLocks noGrp="1"/>
          </p:cNvSpPr>
          <p:nvPr>
            <p:ph type="sldNum" sz="quarter" idx="11"/>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176</a:t>
            </a:fld>
            <a:endParaRPr lang="es-ES_tradnl" altLang="es-ES" sz="1400">
              <a:solidFill>
                <a:schemeClr val="bg1"/>
              </a:solidFill>
              <a:latin typeface="Helvetica" panose="020B0604020202020204" pitchFamily="34" charset="0"/>
            </a:endParaRPr>
          </a:p>
        </p:txBody>
      </p:sp>
      <p:sp>
        <p:nvSpPr>
          <p:cNvPr id="2" name="Rectángulo 1">
            <a:extLst>
              <a:ext uri="{FF2B5EF4-FFF2-40B4-BE49-F238E27FC236}">
                <a16:creationId xmlns:a16="http://schemas.microsoft.com/office/drawing/2014/main" id="{48683352-5F20-4CAD-943E-C2B1AEF28ADB}"/>
              </a:ext>
            </a:extLst>
          </p:cNvPr>
          <p:cNvSpPr/>
          <p:nvPr/>
        </p:nvSpPr>
        <p:spPr>
          <a:xfrm>
            <a:off x="809626" y="923925"/>
            <a:ext cx="8214217" cy="369332"/>
          </a:xfrm>
          <a:prstGeom prst="rect">
            <a:avLst/>
          </a:prstGeom>
        </p:spPr>
        <p:txBody>
          <a:bodyPr wrap="square">
            <a:spAutoFit/>
          </a:bodyPr>
          <a:lstStyle/>
          <a:p>
            <a:r>
              <a:rPr lang="es-ES" sz="1800" dirty="0">
                <a:latin typeface="+mj-lt"/>
              </a:rPr>
              <a:t>b) Calcula la respuesta en el estado estacionario.</a:t>
            </a:r>
          </a:p>
        </p:txBody>
      </p:sp>
      <mc:AlternateContent xmlns:mc="http://schemas.openxmlformats.org/markup-compatibility/2006" xmlns:a14="http://schemas.microsoft.com/office/drawing/2010/main">
        <mc:Choice Requires="a14">
          <p:sp>
            <p:nvSpPr>
              <p:cNvPr id="43" name="CuadroTexto 42">
                <a:extLst>
                  <a:ext uri="{FF2B5EF4-FFF2-40B4-BE49-F238E27FC236}">
                    <a16:creationId xmlns:a16="http://schemas.microsoft.com/office/drawing/2014/main" id="{DB984CAA-678E-4E4B-A8E7-47F9997515D0}"/>
                  </a:ext>
                </a:extLst>
              </p:cNvPr>
              <p:cNvSpPr txBox="1"/>
              <p:nvPr/>
            </p:nvSpPr>
            <p:spPr>
              <a:xfrm>
                <a:off x="1035398" y="1291250"/>
                <a:ext cx="2078320" cy="66191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800" b="0" i="1" dirty="0" smtClean="0">
                          <a:latin typeface="Cambria Math" panose="02040503050406030204" pitchFamily="18" charset="0"/>
                          <a:sym typeface="Wingdings" panose="05000000000000000000" pitchFamily="2" charset="2"/>
                        </a:rPr>
                        <m:t>𝐹</m:t>
                      </m:r>
                      <m:d>
                        <m:dPr>
                          <m:ctrlPr>
                            <a:rPr lang="es-ES" sz="1800" b="0" i="1" dirty="0" smtClean="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𝑠</m:t>
                          </m:r>
                        </m:e>
                      </m:d>
                      <m:r>
                        <a:rPr lang="es-ES" sz="1800" b="0" i="1" dirty="0" smtClean="0">
                          <a:latin typeface="Cambria Math" panose="02040503050406030204" pitchFamily="18" charset="0"/>
                          <a:sym typeface="Wingdings" panose="05000000000000000000" pitchFamily="2" charset="2"/>
                        </a:rPr>
                        <m:t>=</m:t>
                      </m:r>
                      <m:f>
                        <m:fPr>
                          <m:ctrlPr>
                            <a:rPr lang="es-ES" sz="1800" b="0" i="1" dirty="0" smtClean="0">
                              <a:latin typeface="Cambria Math" panose="02040503050406030204" pitchFamily="18" charset="0"/>
                              <a:sym typeface="Wingdings" panose="05000000000000000000" pitchFamily="2" charset="2"/>
                            </a:rPr>
                          </m:ctrlPr>
                        </m:fPr>
                        <m:num>
                          <m:r>
                            <a:rPr lang="es-ES" sz="1800" b="0" i="1" dirty="0" smtClean="0">
                              <a:latin typeface="Cambria Math" panose="02040503050406030204" pitchFamily="18" charset="0"/>
                              <a:sym typeface="Wingdings" panose="05000000000000000000" pitchFamily="2" charset="2"/>
                            </a:rPr>
                            <m:t>1</m:t>
                          </m:r>
                        </m:num>
                        <m:den>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m:t>
                          </m:r>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+1)</m:t>
                          </m:r>
                        </m:den>
                      </m:f>
                    </m:oMath>
                  </m:oMathPara>
                </a14:m>
                <a:endParaRPr lang="es-ES" sz="1800" dirty="0"/>
              </a:p>
            </p:txBody>
          </p:sp>
        </mc:Choice>
        <mc:Fallback xmlns="">
          <p:sp>
            <p:nvSpPr>
              <p:cNvPr id="43" name="CuadroTexto 42">
                <a:extLst>
                  <a:ext uri="{FF2B5EF4-FFF2-40B4-BE49-F238E27FC236}">
                    <a16:creationId xmlns:a16="http://schemas.microsoft.com/office/drawing/2014/main" id="{DB984CAA-678E-4E4B-A8E7-47F9997515D0}"/>
                  </a:ext>
                </a:extLst>
              </p:cNvPr>
              <p:cNvSpPr txBox="1">
                <a:spLocks noRot="1" noChangeAspect="1" noMove="1" noResize="1" noEditPoints="1" noAdjustHandles="1" noChangeArrowheads="1" noChangeShapeType="1" noTextEdit="1"/>
              </p:cNvSpPr>
              <p:nvPr/>
            </p:nvSpPr>
            <p:spPr>
              <a:xfrm>
                <a:off x="1035398" y="1291250"/>
                <a:ext cx="2078320" cy="661912"/>
              </a:xfrm>
              <a:prstGeom prst="rect">
                <a:avLst/>
              </a:prstGeom>
              <a:blipFill>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28848E75-1966-4BEA-8C44-C757F0D05412}"/>
                  </a:ext>
                </a:extLst>
              </p:cNvPr>
              <p:cNvSpPr txBox="1"/>
              <p:nvPr/>
            </p:nvSpPr>
            <p:spPr>
              <a:xfrm>
                <a:off x="3095597" y="5366695"/>
                <a:ext cx="308246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800" b="0" i="1" dirty="0" smtClean="0">
                          <a:latin typeface="Cambria Math" panose="02040503050406030204" pitchFamily="18" charset="0"/>
                          <a:sym typeface="Wingdings" panose="05000000000000000000" pitchFamily="2" charset="2"/>
                        </a:rPr>
                        <m:t>→</m:t>
                      </m:r>
                      <m:r>
                        <a:rPr lang="es-ES" sz="1800" b="0" i="1" dirty="0" smtClean="0">
                          <a:latin typeface="Cambria Math" panose="02040503050406030204" pitchFamily="18" charset="0"/>
                          <a:sym typeface="Wingdings" panose="05000000000000000000" pitchFamily="2" charset="2"/>
                        </a:rPr>
                        <m:t>𝑓</m:t>
                      </m:r>
                      <m:d>
                        <m:dPr>
                          <m:ctrlPr>
                            <a:rPr lang="es-ES" sz="1800" i="1" dirty="0" smtClean="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𝑡</m:t>
                          </m:r>
                        </m:e>
                      </m:d>
                      <m:r>
                        <a:rPr lang="es-ES" sz="1800" b="0" i="1" dirty="0" smtClean="0">
                          <a:latin typeface="Cambria Math" panose="02040503050406030204" pitchFamily="18" charset="0"/>
                          <a:sym typeface="Wingdings" panose="05000000000000000000" pitchFamily="2" charset="2"/>
                        </a:rPr>
                        <m:t>=</m:t>
                      </m:r>
                      <m:r>
                        <a:rPr lang="es-ES" sz="1800" b="0" i="1" dirty="0" smtClean="0">
                          <a:latin typeface="Cambria Math" panose="02040503050406030204" pitchFamily="18" charset="0"/>
                          <a:sym typeface="Wingdings" panose="05000000000000000000" pitchFamily="2" charset="2"/>
                        </a:rPr>
                        <m:t>𝑡</m:t>
                      </m:r>
                      <m:r>
                        <a:rPr lang="es-ES" sz="1800" b="0" i="1" dirty="0" smtClean="0">
                          <a:latin typeface="Cambria Math" panose="02040503050406030204" pitchFamily="18" charset="0"/>
                          <a:sym typeface="Wingdings" panose="05000000000000000000" pitchFamily="2" charset="2"/>
                        </a:rPr>
                        <m:t>−1+</m:t>
                      </m:r>
                      <m:sSup>
                        <m:sSupPr>
                          <m:ctrlPr>
                            <a:rPr lang="es-ES" sz="1800" i="1" dirty="0" smtClean="0">
                              <a:latin typeface="Cambria Math" panose="02040503050406030204" pitchFamily="18" charset="0"/>
                              <a:sym typeface="Wingdings" panose="05000000000000000000" pitchFamily="2" charset="2"/>
                            </a:rPr>
                          </m:ctrlPr>
                        </m:sSupPr>
                        <m:e>
                          <m:r>
                            <a:rPr lang="es-ES" sz="1800" b="0" i="1" dirty="0" smtClean="0">
                              <a:latin typeface="Cambria Math" panose="02040503050406030204" pitchFamily="18" charset="0"/>
                              <a:sym typeface="Wingdings" panose="05000000000000000000" pitchFamily="2" charset="2"/>
                            </a:rPr>
                            <m:t>𝑒</m:t>
                          </m:r>
                        </m:e>
                        <m:sup>
                          <m:r>
                            <a:rPr lang="es-ES" sz="1800" b="0" i="1" dirty="0" smtClean="0">
                              <a:latin typeface="Cambria Math" panose="02040503050406030204" pitchFamily="18" charset="0"/>
                              <a:sym typeface="Wingdings" panose="05000000000000000000" pitchFamily="2" charset="2"/>
                            </a:rPr>
                            <m:t>−</m:t>
                          </m:r>
                          <m:r>
                            <a:rPr lang="es-ES" sz="1800" b="0" i="1" dirty="0" smtClean="0">
                              <a:latin typeface="Cambria Math" panose="02040503050406030204" pitchFamily="18" charset="0"/>
                              <a:sym typeface="Wingdings" panose="05000000000000000000" pitchFamily="2" charset="2"/>
                            </a:rPr>
                            <m:t>𝑡</m:t>
                          </m:r>
                        </m:sup>
                      </m:sSup>
                    </m:oMath>
                  </m:oMathPara>
                </a14:m>
                <a:endParaRPr lang="es-ES" sz="1800" dirty="0"/>
              </a:p>
            </p:txBody>
          </p:sp>
        </mc:Choice>
        <mc:Fallback xmlns="">
          <p:sp>
            <p:nvSpPr>
              <p:cNvPr id="18" name="CuadroTexto 17">
                <a:extLst>
                  <a:ext uri="{FF2B5EF4-FFF2-40B4-BE49-F238E27FC236}">
                    <a16:creationId xmlns:a16="http://schemas.microsoft.com/office/drawing/2014/main" id="{28848E75-1966-4BEA-8C44-C757F0D05412}"/>
                  </a:ext>
                </a:extLst>
              </p:cNvPr>
              <p:cNvSpPr txBox="1">
                <a:spLocks noRot="1" noChangeAspect="1" noMove="1" noResize="1" noEditPoints="1" noAdjustHandles="1" noChangeArrowheads="1" noChangeShapeType="1" noTextEdit="1"/>
              </p:cNvSpPr>
              <p:nvPr/>
            </p:nvSpPr>
            <p:spPr>
              <a:xfrm>
                <a:off x="3095597" y="5366695"/>
                <a:ext cx="3082469" cy="369332"/>
              </a:xfrm>
              <a:prstGeom prst="rect">
                <a:avLst/>
              </a:prstGeom>
              <a:blipFill>
                <a:blip r:embed="rId3"/>
                <a:stretch>
                  <a:fillRect b="-1475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graphicFrame>
            <p:nvGraphicFramePr>
              <p:cNvPr id="19" name="Tabla 2">
                <a:extLst>
                  <a:ext uri="{FF2B5EF4-FFF2-40B4-BE49-F238E27FC236}">
                    <a16:creationId xmlns:a16="http://schemas.microsoft.com/office/drawing/2014/main" id="{E3E03A39-504C-47A7-A764-2521587571DE}"/>
                  </a:ext>
                </a:extLst>
              </p:cNvPr>
              <p:cNvGraphicFramePr>
                <a:graphicFrameLocks noGrp="1"/>
              </p:cNvGraphicFramePr>
              <p:nvPr/>
            </p:nvGraphicFramePr>
            <p:xfrm>
              <a:off x="6660232" y="4449103"/>
              <a:ext cx="1768855" cy="2042322"/>
            </p:xfrm>
            <a:graphic>
              <a:graphicData uri="http://schemas.openxmlformats.org/drawingml/2006/table">
                <a:tbl>
                  <a:tblPr firstRow="1" bandRow="1">
                    <a:tableStyleId>{93296810-A885-4BE3-A3E7-6D5BEEA58F35}</a:tableStyleId>
                  </a:tblPr>
                  <a:tblGrid>
                    <a:gridCol w="896970">
                      <a:extLst>
                        <a:ext uri="{9D8B030D-6E8A-4147-A177-3AD203B41FA5}">
                          <a16:colId xmlns:a16="http://schemas.microsoft.com/office/drawing/2014/main" val="1473368776"/>
                        </a:ext>
                      </a:extLst>
                    </a:gridCol>
                    <a:gridCol w="871885">
                      <a:extLst>
                        <a:ext uri="{9D8B030D-6E8A-4147-A177-3AD203B41FA5}">
                          <a16:colId xmlns:a16="http://schemas.microsoft.com/office/drawing/2014/main" val="112300430"/>
                        </a:ext>
                      </a:extLst>
                    </a:gridCol>
                  </a:tblGrid>
                  <a:tr h="343631">
                    <a:tc>
                      <a:txBody>
                        <a:bodyPr/>
                        <a:lstStyle/>
                        <a:p>
                          <a:pPr algn="ctr"/>
                          <a:r>
                            <a:rPr lang="es-ES" sz="1500" dirty="0"/>
                            <a:t>F(s)</a:t>
                          </a:r>
                        </a:p>
                      </a:txBody>
                      <a:tcPr marL="84731" marR="84731" marT="42365" marB="42365"/>
                    </a:tc>
                    <a:tc>
                      <a:txBody>
                        <a:bodyPr/>
                        <a:lstStyle/>
                        <a:p>
                          <a:pPr algn="ctr"/>
                          <a:r>
                            <a:rPr lang="es-ES" sz="1500" dirty="0"/>
                            <a:t>F(t)</a:t>
                          </a:r>
                        </a:p>
                      </a:txBody>
                      <a:tcPr marL="84731" marR="84731" marT="42365" marB="42365"/>
                    </a:tc>
                    <a:extLst>
                      <a:ext uri="{0D108BD9-81ED-4DB2-BD59-A6C34878D82A}">
                        <a16:rowId xmlns:a16="http://schemas.microsoft.com/office/drawing/2014/main" val="618986528"/>
                      </a:ext>
                    </a:extLst>
                  </a:tr>
                  <a:tr h="509327">
                    <a:tc>
                      <a:txBody>
                        <a:bodyPr/>
                        <a:lstStyle/>
                        <a:p>
                          <a:pPr/>
                          <a14:m>
                            <m:oMathPara xmlns:m="http://schemas.openxmlformats.org/officeDocument/2006/math">
                              <m:oMathParaPr>
                                <m:jc m:val="centerGroup"/>
                              </m:oMathParaPr>
                              <m:oMath xmlns:m="http://schemas.openxmlformats.org/officeDocument/2006/math">
                                <m:f>
                                  <m:fPr>
                                    <m:ctrlPr>
                                      <a:rPr lang="es-ES" sz="1500" i="1" dirty="0" smtClean="0">
                                        <a:latin typeface="Cambria Math" panose="02040503050406030204" pitchFamily="18" charset="0"/>
                                      </a:rPr>
                                    </m:ctrlPr>
                                  </m:fPr>
                                  <m:num>
                                    <m:r>
                                      <a:rPr lang="es-ES" sz="1500" dirty="0" smtClean="0">
                                        <a:latin typeface="Cambria Math" panose="02040503050406030204" pitchFamily="18" charset="0"/>
                                      </a:rPr>
                                      <m:t>1</m:t>
                                    </m:r>
                                  </m:num>
                                  <m:den>
                                    <m:r>
                                      <a:rPr lang="es-ES" sz="1500" dirty="0" smtClean="0">
                                        <a:latin typeface="Cambria Math" panose="02040503050406030204" pitchFamily="18" charset="0"/>
                                      </a:rPr>
                                      <m:t>𝑠</m:t>
                                    </m:r>
                                    <m:r>
                                      <a:rPr lang="es-ES" sz="1500" dirty="0" smtClean="0">
                                        <a:latin typeface="Cambria Math" panose="02040503050406030204" pitchFamily="18" charset="0"/>
                                      </a:rPr>
                                      <m:t>−</m:t>
                                    </m:r>
                                    <m:r>
                                      <a:rPr lang="es-ES" sz="1500" dirty="0" smtClean="0">
                                        <a:latin typeface="Cambria Math" panose="02040503050406030204" pitchFamily="18" charset="0"/>
                                      </a:rPr>
                                      <m:t>𝑎</m:t>
                                    </m:r>
                                  </m:den>
                                </m:f>
                              </m:oMath>
                            </m:oMathPara>
                          </a14:m>
                          <a:endParaRPr lang="es-ES" sz="1500" dirty="0"/>
                        </a:p>
                      </a:txBody>
                      <a:tcPr marL="84731" marR="84731" marT="42365" marB="42365"/>
                    </a:tc>
                    <a:tc>
                      <a:txBody>
                        <a:bodyPr/>
                        <a:lstStyle/>
                        <a:p>
                          <a:pPr/>
                          <a14:m>
                            <m:oMathPara xmlns:m="http://schemas.openxmlformats.org/officeDocument/2006/math">
                              <m:oMathParaPr>
                                <m:jc m:val="centerGroup"/>
                              </m:oMathParaPr>
                              <m:oMath xmlns:m="http://schemas.openxmlformats.org/officeDocument/2006/math">
                                <m:sSup>
                                  <m:sSupPr>
                                    <m:ctrlPr>
                                      <a:rPr lang="es-ES" sz="1500" i="1" dirty="0" smtClean="0">
                                        <a:latin typeface="Cambria Math" panose="02040503050406030204" pitchFamily="18" charset="0"/>
                                      </a:rPr>
                                    </m:ctrlPr>
                                  </m:sSupPr>
                                  <m:e>
                                    <m:r>
                                      <a:rPr lang="es-ES" sz="1500" dirty="0" smtClean="0">
                                        <a:latin typeface="Cambria Math" panose="02040503050406030204" pitchFamily="18" charset="0"/>
                                      </a:rPr>
                                      <m:t>𝑒</m:t>
                                    </m:r>
                                  </m:e>
                                  <m:sup>
                                    <m:r>
                                      <a:rPr lang="es-ES" sz="1500" dirty="0" smtClean="0">
                                        <a:latin typeface="Cambria Math" panose="02040503050406030204" pitchFamily="18" charset="0"/>
                                      </a:rPr>
                                      <m:t>𝑎𝑡</m:t>
                                    </m:r>
                                  </m:sup>
                                </m:sSup>
                              </m:oMath>
                            </m:oMathPara>
                          </a14:m>
                          <a:endParaRPr lang="es-ES" sz="1500" dirty="0"/>
                        </a:p>
                      </a:txBody>
                      <a:tcPr marL="84731" marR="84731" marT="42365" marB="42365"/>
                    </a:tc>
                    <a:extLst>
                      <a:ext uri="{0D108BD9-81ED-4DB2-BD59-A6C34878D82A}">
                        <a16:rowId xmlns:a16="http://schemas.microsoft.com/office/drawing/2014/main" val="2208979710"/>
                      </a:ext>
                    </a:extLst>
                  </a:tr>
                  <a:tr h="5696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s-ES" sz="1500" i="1" dirty="0" smtClean="0">
                                        <a:latin typeface="Cambria Math" panose="02040503050406030204" pitchFamily="18" charset="0"/>
                                      </a:rPr>
                                    </m:ctrlPr>
                                  </m:fPr>
                                  <m:num>
                                    <m:r>
                                      <a:rPr lang="es-ES" sz="1500" b="0" i="0" dirty="0" smtClean="0">
                                        <a:latin typeface="Cambria Math" panose="02040503050406030204" pitchFamily="18" charset="0"/>
                                      </a:rPr>
                                      <m:t>1</m:t>
                                    </m:r>
                                  </m:num>
                                  <m:den>
                                    <m:r>
                                      <a:rPr lang="es-ES" sz="1500" b="0" i="1" dirty="0" smtClean="0">
                                        <a:latin typeface="Cambria Math" panose="02040503050406030204" pitchFamily="18" charset="0"/>
                                      </a:rPr>
                                      <m:t>𝑠</m:t>
                                    </m:r>
                                  </m:den>
                                </m:f>
                              </m:oMath>
                            </m:oMathPara>
                          </a14:m>
                          <a:endParaRPr lang="es-ES" sz="1500" dirty="0"/>
                        </a:p>
                      </a:txBody>
                      <a:tcPr marL="84731" marR="84731" marT="42365" marB="4236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S" sz="1500" i="1" dirty="0" smtClean="0">
                                    <a:latin typeface="Cambria Math" panose="02040503050406030204" pitchFamily="18" charset="0"/>
                                  </a:rPr>
                                  <m:t>1</m:t>
                                </m:r>
                              </m:oMath>
                            </m:oMathPara>
                          </a14:m>
                          <a:endParaRPr lang="es-ES" sz="1500" dirty="0"/>
                        </a:p>
                      </a:txBody>
                      <a:tcPr marL="84731" marR="84731" marT="42365" marB="42365"/>
                    </a:tc>
                    <a:extLst>
                      <a:ext uri="{0D108BD9-81ED-4DB2-BD59-A6C34878D82A}">
                        <a16:rowId xmlns:a16="http://schemas.microsoft.com/office/drawing/2014/main" val="2562416686"/>
                      </a:ext>
                    </a:extLst>
                  </a:tr>
                  <a:tr h="569639">
                    <a:tc>
                      <a:txBody>
                        <a:bodyPr/>
                        <a:lstStyle/>
                        <a:p>
                          <a:pPr/>
                          <a14:m>
                            <m:oMathPara xmlns:m="http://schemas.openxmlformats.org/officeDocument/2006/math">
                              <m:oMathParaPr>
                                <m:jc m:val="centerGroup"/>
                              </m:oMathParaPr>
                              <m:oMath xmlns:m="http://schemas.openxmlformats.org/officeDocument/2006/math">
                                <m:f>
                                  <m:fPr>
                                    <m:ctrlPr>
                                      <a:rPr lang="es-ES" sz="1600" i="1" dirty="0" smtClean="0">
                                        <a:latin typeface="Cambria Math" panose="02040503050406030204" pitchFamily="18" charset="0"/>
                                      </a:rPr>
                                    </m:ctrlPr>
                                  </m:fPr>
                                  <m:num>
                                    <m:r>
                                      <a:rPr lang="es-ES" sz="1600" b="0" i="1" dirty="0" smtClean="0">
                                        <a:latin typeface="Cambria Math" panose="02040503050406030204" pitchFamily="18" charset="0"/>
                                      </a:rPr>
                                      <m:t>1</m:t>
                                    </m:r>
                                  </m:num>
                                  <m:den>
                                    <m:sSup>
                                      <m:sSupPr>
                                        <m:ctrlPr>
                                          <a:rPr lang="es-ES" sz="1600" i="1" dirty="0" smtClean="0">
                                            <a:latin typeface="Cambria Math" panose="02040503050406030204" pitchFamily="18" charset="0"/>
                                          </a:rPr>
                                        </m:ctrlPr>
                                      </m:sSupPr>
                                      <m:e>
                                        <m:r>
                                          <a:rPr lang="es-ES" sz="1600" dirty="0" smtClean="0">
                                            <a:latin typeface="Cambria Math" panose="02040503050406030204" pitchFamily="18" charset="0"/>
                                          </a:rPr>
                                          <m:t>𝑠</m:t>
                                        </m:r>
                                      </m:e>
                                      <m:sup>
                                        <m:r>
                                          <a:rPr lang="es-ES" sz="1600" dirty="0" smtClean="0">
                                            <a:latin typeface="Cambria Math" panose="02040503050406030204" pitchFamily="18" charset="0"/>
                                          </a:rPr>
                                          <m:t>𝑛</m:t>
                                        </m:r>
                                      </m:sup>
                                    </m:sSup>
                                  </m:den>
                                </m:f>
                              </m:oMath>
                            </m:oMathPara>
                          </a14:m>
                          <a:endParaRPr lang="es-ES" sz="1600" dirty="0"/>
                        </a:p>
                      </a:txBody>
                      <a:tcPr/>
                    </a:tc>
                    <a:tc>
                      <a:txBody>
                        <a:bodyPr/>
                        <a:lstStyle/>
                        <a:p>
                          <a:pPr/>
                          <a14:m>
                            <m:oMathPara xmlns:m="http://schemas.openxmlformats.org/officeDocument/2006/math">
                              <m:oMathParaPr>
                                <m:jc m:val="centerGroup"/>
                              </m:oMathParaPr>
                              <m:oMath xmlns:m="http://schemas.openxmlformats.org/officeDocument/2006/math">
                                <m:f>
                                  <m:fPr>
                                    <m:ctrlPr>
                                      <a:rPr lang="es-ES" sz="1600" i="1" dirty="0" smtClean="0">
                                        <a:latin typeface="Cambria Math" panose="02040503050406030204" pitchFamily="18" charset="0"/>
                                      </a:rPr>
                                    </m:ctrlPr>
                                  </m:fPr>
                                  <m:num>
                                    <m:sSup>
                                      <m:sSupPr>
                                        <m:ctrlPr>
                                          <a:rPr lang="es-ES" sz="1600" b="0" i="1" dirty="0" smtClean="0">
                                            <a:latin typeface="Cambria Math" panose="02040503050406030204" pitchFamily="18" charset="0"/>
                                          </a:rPr>
                                        </m:ctrlPr>
                                      </m:sSupPr>
                                      <m:e>
                                        <m:r>
                                          <m:rPr>
                                            <m:sty m:val="p"/>
                                          </m:rPr>
                                          <a:rPr lang="es-ES" sz="1600" b="0" i="0" dirty="0" smtClean="0">
                                            <a:latin typeface="Cambria Math" panose="02040503050406030204" pitchFamily="18" charset="0"/>
                                          </a:rPr>
                                          <m:t>t</m:t>
                                        </m:r>
                                      </m:e>
                                      <m:sup>
                                        <m:r>
                                          <m:rPr>
                                            <m:sty m:val="p"/>
                                          </m:rPr>
                                          <a:rPr lang="es-ES" sz="1600" b="0" i="0" dirty="0" smtClean="0">
                                            <a:latin typeface="Cambria Math" panose="02040503050406030204" pitchFamily="18" charset="0"/>
                                          </a:rPr>
                                          <m:t>n</m:t>
                                        </m:r>
                                        <m:r>
                                          <a:rPr lang="es-ES" sz="1600" b="0" i="0" dirty="0" smtClean="0">
                                            <a:latin typeface="Cambria Math" panose="02040503050406030204" pitchFamily="18" charset="0"/>
                                          </a:rPr>
                                          <m:t>−1</m:t>
                                        </m:r>
                                      </m:sup>
                                    </m:sSup>
                                    <m:r>
                                      <a:rPr lang="es-ES" sz="1600" b="0" i="0" dirty="0" smtClean="0">
                                        <a:latin typeface="Cambria Math" panose="02040503050406030204" pitchFamily="18" charset="0"/>
                                      </a:rPr>
                                      <m:t> </m:t>
                                    </m:r>
                                  </m:num>
                                  <m:den>
                                    <m:d>
                                      <m:dPr>
                                        <m:ctrlPr>
                                          <a:rPr lang="es-ES" sz="1600" b="0" i="1" dirty="0" smtClean="0">
                                            <a:latin typeface="Cambria Math" panose="02040503050406030204" pitchFamily="18" charset="0"/>
                                          </a:rPr>
                                        </m:ctrlPr>
                                      </m:dPr>
                                      <m:e>
                                        <m:r>
                                          <m:rPr>
                                            <m:sty m:val="p"/>
                                          </m:rPr>
                                          <a:rPr lang="es-ES" sz="1600" b="0" i="0" dirty="0" smtClean="0">
                                            <a:latin typeface="Cambria Math" panose="02040503050406030204" pitchFamily="18" charset="0"/>
                                          </a:rPr>
                                          <m:t>n</m:t>
                                        </m:r>
                                        <m:r>
                                          <a:rPr lang="es-ES" sz="1600" b="0" i="0" dirty="0" smtClean="0">
                                            <a:latin typeface="Cambria Math" panose="02040503050406030204" pitchFamily="18" charset="0"/>
                                          </a:rPr>
                                          <m:t>−1</m:t>
                                        </m:r>
                                      </m:e>
                                    </m:d>
                                    <m:r>
                                      <a:rPr lang="es-ES" sz="1600" b="0" i="0" dirty="0" smtClean="0">
                                        <a:latin typeface="Cambria Math" panose="02040503050406030204" pitchFamily="18" charset="0"/>
                                      </a:rPr>
                                      <m:t>!</m:t>
                                    </m:r>
                                  </m:den>
                                </m:f>
                              </m:oMath>
                            </m:oMathPara>
                          </a14:m>
                          <a:endParaRPr lang="es-ES" sz="1600" dirty="0"/>
                        </a:p>
                      </a:txBody>
                      <a:tcPr/>
                    </a:tc>
                    <a:extLst>
                      <a:ext uri="{0D108BD9-81ED-4DB2-BD59-A6C34878D82A}">
                        <a16:rowId xmlns:a16="http://schemas.microsoft.com/office/drawing/2014/main" val="2149504341"/>
                      </a:ext>
                    </a:extLst>
                  </a:tr>
                </a:tbl>
              </a:graphicData>
            </a:graphic>
          </p:graphicFrame>
        </mc:Choice>
        <mc:Fallback xmlns="">
          <p:graphicFrame>
            <p:nvGraphicFramePr>
              <p:cNvPr id="19" name="Tabla 2">
                <a:extLst>
                  <a:ext uri="{FF2B5EF4-FFF2-40B4-BE49-F238E27FC236}">
                    <a16:creationId xmlns:a16="http://schemas.microsoft.com/office/drawing/2014/main" id="{E3E03A39-504C-47A7-A764-2521587571DE}"/>
                  </a:ext>
                </a:extLst>
              </p:cNvPr>
              <p:cNvGraphicFramePr>
                <a:graphicFrameLocks noGrp="1"/>
              </p:cNvGraphicFramePr>
              <p:nvPr>
                <p:extLst>
                  <p:ext uri="{D42A27DB-BD31-4B8C-83A1-F6EECF244321}">
                    <p14:modId xmlns:p14="http://schemas.microsoft.com/office/powerpoint/2010/main" val="2290225461"/>
                  </p:ext>
                </p:extLst>
              </p:nvPr>
            </p:nvGraphicFramePr>
            <p:xfrm>
              <a:off x="6660232" y="4449103"/>
              <a:ext cx="1768855" cy="2042322"/>
            </p:xfrm>
            <a:graphic>
              <a:graphicData uri="http://schemas.openxmlformats.org/drawingml/2006/table">
                <a:tbl>
                  <a:tblPr firstRow="1" bandRow="1">
                    <a:tableStyleId>{93296810-A885-4BE3-A3E7-6D5BEEA58F35}</a:tableStyleId>
                  </a:tblPr>
                  <a:tblGrid>
                    <a:gridCol w="896970">
                      <a:extLst>
                        <a:ext uri="{9D8B030D-6E8A-4147-A177-3AD203B41FA5}">
                          <a16:colId xmlns:a16="http://schemas.microsoft.com/office/drawing/2014/main" val="1473368776"/>
                        </a:ext>
                      </a:extLst>
                    </a:gridCol>
                    <a:gridCol w="871885">
                      <a:extLst>
                        <a:ext uri="{9D8B030D-6E8A-4147-A177-3AD203B41FA5}">
                          <a16:colId xmlns:a16="http://schemas.microsoft.com/office/drawing/2014/main" val="112300430"/>
                        </a:ext>
                      </a:extLst>
                    </a:gridCol>
                  </a:tblGrid>
                  <a:tr h="343631">
                    <a:tc>
                      <a:txBody>
                        <a:bodyPr/>
                        <a:lstStyle/>
                        <a:p>
                          <a:pPr algn="ctr"/>
                          <a:r>
                            <a:rPr lang="es-ES" sz="1500" dirty="0"/>
                            <a:t>F(s)</a:t>
                          </a:r>
                        </a:p>
                      </a:txBody>
                      <a:tcPr marL="84731" marR="84731" marT="42365" marB="42365"/>
                    </a:tc>
                    <a:tc>
                      <a:txBody>
                        <a:bodyPr/>
                        <a:lstStyle/>
                        <a:p>
                          <a:pPr algn="ctr"/>
                          <a:r>
                            <a:rPr lang="es-ES" sz="1500" dirty="0"/>
                            <a:t>F(t)</a:t>
                          </a:r>
                        </a:p>
                      </a:txBody>
                      <a:tcPr marL="84731" marR="84731" marT="42365" marB="42365"/>
                    </a:tc>
                    <a:extLst>
                      <a:ext uri="{0D108BD9-81ED-4DB2-BD59-A6C34878D82A}">
                        <a16:rowId xmlns:a16="http://schemas.microsoft.com/office/drawing/2014/main" val="618986528"/>
                      </a:ext>
                    </a:extLst>
                  </a:tr>
                  <a:tr h="514308">
                    <a:tc>
                      <a:txBody>
                        <a:bodyPr/>
                        <a:lstStyle/>
                        <a:p>
                          <a:endParaRPr lang="es-ES"/>
                        </a:p>
                      </a:txBody>
                      <a:tcPr marL="84731" marR="84731" marT="42365" marB="42365">
                        <a:blipFill>
                          <a:blip r:embed="rId4"/>
                          <a:stretch>
                            <a:fillRect l="-676" t="-70238" r="-99324" b="-234524"/>
                          </a:stretch>
                        </a:blipFill>
                      </a:tcPr>
                    </a:tc>
                    <a:tc>
                      <a:txBody>
                        <a:bodyPr/>
                        <a:lstStyle/>
                        <a:p>
                          <a:endParaRPr lang="es-ES"/>
                        </a:p>
                      </a:txBody>
                      <a:tcPr marL="84731" marR="84731" marT="42365" marB="42365">
                        <a:blipFill>
                          <a:blip r:embed="rId4"/>
                          <a:stretch>
                            <a:fillRect l="-104196" t="-70238" r="-2797" b="-234524"/>
                          </a:stretch>
                        </a:blipFill>
                      </a:tcPr>
                    </a:tc>
                    <a:extLst>
                      <a:ext uri="{0D108BD9-81ED-4DB2-BD59-A6C34878D82A}">
                        <a16:rowId xmlns:a16="http://schemas.microsoft.com/office/drawing/2014/main" val="2208979710"/>
                      </a:ext>
                    </a:extLst>
                  </a:tr>
                  <a:tr h="569639">
                    <a:tc>
                      <a:txBody>
                        <a:bodyPr/>
                        <a:lstStyle/>
                        <a:p>
                          <a:endParaRPr lang="es-ES"/>
                        </a:p>
                      </a:txBody>
                      <a:tcPr marL="84731" marR="84731" marT="42365" marB="42365">
                        <a:blipFill>
                          <a:blip r:embed="rId4"/>
                          <a:stretch>
                            <a:fillRect l="-676" t="-152128" r="-99324" b="-109574"/>
                          </a:stretch>
                        </a:blipFill>
                      </a:tcPr>
                    </a:tc>
                    <a:tc>
                      <a:txBody>
                        <a:bodyPr/>
                        <a:lstStyle/>
                        <a:p>
                          <a:endParaRPr lang="es-ES"/>
                        </a:p>
                      </a:txBody>
                      <a:tcPr marL="84731" marR="84731" marT="42365" marB="42365">
                        <a:blipFill>
                          <a:blip r:embed="rId4"/>
                          <a:stretch>
                            <a:fillRect l="-104196" t="-152128" r="-2797" b="-109574"/>
                          </a:stretch>
                        </a:blipFill>
                      </a:tcPr>
                    </a:tc>
                    <a:extLst>
                      <a:ext uri="{0D108BD9-81ED-4DB2-BD59-A6C34878D82A}">
                        <a16:rowId xmlns:a16="http://schemas.microsoft.com/office/drawing/2014/main" val="2562416686"/>
                      </a:ext>
                    </a:extLst>
                  </a:tr>
                  <a:tr h="614744">
                    <a:tc>
                      <a:txBody>
                        <a:bodyPr/>
                        <a:lstStyle/>
                        <a:p>
                          <a:endParaRPr lang="es-ES"/>
                        </a:p>
                      </a:txBody>
                      <a:tcPr>
                        <a:blipFill>
                          <a:blip r:embed="rId4"/>
                          <a:stretch>
                            <a:fillRect l="-676" t="-234653" r="-99324" b="-1980"/>
                          </a:stretch>
                        </a:blipFill>
                      </a:tcPr>
                    </a:tc>
                    <a:tc>
                      <a:txBody>
                        <a:bodyPr/>
                        <a:lstStyle/>
                        <a:p>
                          <a:endParaRPr lang="es-ES"/>
                        </a:p>
                      </a:txBody>
                      <a:tcPr>
                        <a:blipFill>
                          <a:blip r:embed="rId4"/>
                          <a:stretch>
                            <a:fillRect l="-104196" t="-234653" r="-2797" b="-1980"/>
                          </a:stretch>
                        </a:blipFill>
                      </a:tcPr>
                    </a:tc>
                    <a:extLst>
                      <a:ext uri="{0D108BD9-81ED-4DB2-BD59-A6C34878D82A}">
                        <a16:rowId xmlns:a16="http://schemas.microsoft.com/office/drawing/2014/main" val="2149504341"/>
                      </a:ext>
                    </a:extLst>
                  </a:tr>
                </a:tbl>
              </a:graphicData>
            </a:graphic>
          </p:graphicFrame>
        </mc:Fallback>
      </mc:AlternateContent>
      <mc:AlternateContent xmlns:mc="http://schemas.openxmlformats.org/markup-compatibility/2006" xmlns:a14="http://schemas.microsoft.com/office/drawing/2010/main">
        <mc:Choice Requires="a14">
          <p:sp>
            <p:nvSpPr>
              <p:cNvPr id="12" name="Rectángulo 11">
                <a:extLst>
                  <a:ext uri="{FF2B5EF4-FFF2-40B4-BE49-F238E27FC236}">
                    <a16:creationId xmlns:a16="http://schemas.microsoft.com/office/drawing/2014/main" id="{7B37C342-9326-4666-B376-4ACE00D90A9A}"/>
                  </a:ext>
                </a:extLst>
              </p:cNvPr>
              <p:cNvSpPr/>
              <p:nvPr/>
            </p:nvSpPr>
            <p:spPr>
              <a:xfrm>
                <a:off x="549941" y="2544964"/>
                <a:ext cx="4248021" cy="689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800" b="0" i="1" dirty="0" smtClean="0">
                              <a:latin typeface="Cambria Math" panose="02040503050406030204" pitchFamily="18" charset="0"/>
                              <a:sym typeface="Wingdings" panose="05000000000000000000" pitchFamily="2" charset="2"/>
                            </a:rPr>
                          </m:ctrlPr>
                        </m:sSubPr>
                        <m:e>
                          <m:r>
                            <a:rPr lang="es-ES" sz="1800" b="0" i="1" dirty="0" smtClean="0">
                              <a:latin typeface="Cambria Math" panose="02040503050406030204" pitchFamily="18" charset="0"/>
                              <a:sym typeface="Wingdings" panose="05000000000000000000" pitchFamily="2" charset="2"/>
                            </a:rPr>
                            <m:t>𝑎</m:t>
                          </m:r>
                        </m:e>
                        <m:sub>
                          <m:r>
                            <a:rPr lang="es-ES" sz="1800" b="0" i="1" dirty="0" smtClean="0">
                              <a:latin typeface="Cambria Math" panose="02040503050406030204" pitchFamily="18" charset="0"/>
                              <a:sym typeface="Wingdings" panose="05000000000000000000" pitchFamily="2" charset="2"/>
                            </a:rPr>
                            <m:t>1</m:t>
                          </m:r>
                        </m:sub>
                      </m:sSub>
                      <m:r>
                        <a:rPr lang="es-ES" sz="1800" b="0" i="1" dirty="0" smtClean="0">
                          <a:latin typeface="Cambria Math" panose="02040503050406030204" pitchFamily="18" charset="0"/>
                          <a:sym typeface="Wingdings" panose="05000000000000000000" pitchFamily="2" charset="2"/>
                        </a:rPr>
                        <m:t>=</m:t>
                      </m:r>
                      <m:sSub>
                        <m:sSubPr>
                          <m:ctrlPr>
                            <a:rPr lang="es-ES" sz="1800" b="0" i="1" dirty="0" smtClean="0">
                              <a:latin typeface="Cambria Math" panose="02040503050406030204" pitchFamily="18" charset="0"/>
                              <a:sym typeface="Wingdings" panose="05000000000000000000" pitchFamily="2" charset="2"/>
                            </a:rPr>
                          </m:ctrlPr>
                        </m:sSubPr>
                        <m:e>
                          <m:d>
                            <m:dPr>
                              <m:begChr m:val="|"/>
                              <m:endChr m:val="|"/>
                              <m:ctrlPr>
                                <a:rPr lang="es-ES" sz="1800" b="0" i="1" dirty="0" smtClean="0">
                                  <a:latin typeface="Cambria Math" panose="02040503050406030204" pitchFamily="18" charset="0"/>
                                  <a:sym typeface="Wingdings" panose="05000000000000000000" pitchFamily="2" charset="2"/>
                                </a:rPr>
                              </m:ctrlPr>
                            </m:dPr>
                            <m:e>
                              <m:sSup>
                                <m:sSupPr>
                                  <m:ctrlPr>
                                    <a:rPr lang="es-ES" sz="1800" b="0" i="1" dirty="0" smtClean="0">
                                      <a:latin typeface="Cambria Math" panose="02040503050406030204" pitchFamily="18" charset="0"/>
                                      <a:sym typeface="Wingdings" panose="05000000000000000000" pitchFamily="2" charset="2"/>
                                    </a:rPr>
                                  </m:ctrlPr>
                                </m:sSupPr>
                                <m:e>
                                  <m:r>
                                    <a:rPr lang="es-ES" sz="1800" b="0" i="1" dirty="0" smtClean="0">
                                      <a:latin typeface="Cambria Math" panose="02040503050406030204" pitchFamily="18" charset="0"/>
                                      <a:sym typeface="Wingdings" panose="05000000000000000000" pitchFamily="2" charset="2"/>
                                    </a:rPr>
                                    <m:t>𝑠</m:t>
                                  </m:r>
                                </m:e>
                                <m:sup>
                                  <m:r>
                                    <a:rPr lang="es-ES" sz="1800" b="0" i="1" dirty="0" smtClean="0">
                                      <a:latin typeface="Cambria Math" panose="02040503050406030204" pitchFamily="18" charset="0"/>
                                      <a:sym typeface="Wingdings" panose="05000000000000000000" pitchFamily="2" charset="2"/>
                                    </a:rPr>
                                    <m:t>2</m:t>
                                  </m:r>
                                </m:sup>
                              </m:sSup>
                              <m:f>
                                <m:fPr>
                                  <m:ctrlPr>
                                    <a:rPr lang="es-ES" sz="1800" b="0" i="1" dirty="0" smtClean="0">
                                      <a:latin typeface="Cambria Math" panose="02040503050406030204" pitchFamily="18" charset="0"/>
                                      <a:sym typeface="Wingdings" panose="05000000000000000000" pitchFamily="2" charset="2"/>
                                    </a:rPr>
                                  </m:ctrlPr>
                                </m:fPr>
                                <m:num>
                                  <m:r>
                                    <a:rPr lang="es-ES" sz="1800" b="0" i="1" dirty="0" smtClean="0">
                                      <a:latin typeface="Cambria Math" panose="02040503050406030204" pitchFamily="18" charset="0"/>
                                      <a:sym typeface="Wingdings" panose="05000000000000000000" pitchFamily="2" charset="2"/>
                                    </a:rPr>
                                    <m:t>1</m:t>
                                  </m:r>
                                </m:num>
                                <m:den>
                                  <m:sSup>
                                    <m:sSupPr>
                                      <m:ctrlPr>
                                        <a:rPr lang="es-ES" sz="1800" b="0" i="1" dirty="0" smtClean="0">
                                          <a:latin typeface="Cambria Math" panose="02040503050406030204" pitchFamily="18" charset="0"/>
                                          <a:sym typeface="Wingdings" panose="05000000000000000000" pitchFamily="2" charset="2"/>
                                        </a:rPr>
                                      </m:ctrlPr>
                                    </m:sSupPr>
                                    <m:e>
                                      <m:r>
                                        <a:rPr lang="es-ES" sz="1800" b="0" i="1" dirty="0" smtClean="0">
                                          <a:latin typeface="Cambria Math" panose="02040503050406030204" pitchFamily="18" charset="0"/>
                                          <a:sym typeface="Wingdings" panose="05000000000000000000" pitchFamily="2" charset="2"/>
                                        </a:rPr>
                                        <m:t>𝑠</m:t>
                                      </m:r>
                                    </m:e>
                                    <m:sup>
                                      <m:r>
                                        <a:rPr lang="es-ES" sz="1800" b="0" i="1" dirty="0" smtClean="0">
                                          <a:latin typeface="Cambria Math" panose="02040503050406030204" pitchFamily="18" charset="0"/>
                                          <a:sym typeface="Wingdings" panose="05000000000000000000" pitchFamily="2" charset="2"/>
                                        </a:rPr>
                                        <m:t>2</m:t>
                                      </m:r>
                                    </m:sup>
                                  </m:sSup>
                                  <m:d>
                                    <m:dPr>
                                      <m:ctrlPr>
                                        <a:rPr lang="es-ES" sz="1800" b="0" i="1" dirty="0" smtClean="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+1</m:t>
                                      </m:r>
                                    </m:e>
                                  </m:d>
                                </m:den>
                              </m:f>
                            </m:e>
                          </m:d>
                        </m:e>
                        <m:sub>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=0</m:t>
                          </m:r>
                        </m:sub>
                      </m:sSub>
                      <m:r>
                        <a:rPr lang="es-ES" sz="1800" b="0" i="1" dirty="0" smtClean="0">
                          <a:latin typeface="Cambria Math" panose="02040503050406030204" pitchFamily="18" charset="0"/>
                          <a:sym typeface="Wingdings" panose="05000000000000000000" pitchFamily="2" charset="2"/>
                        </a:rPr>
                        <m:t>=</m:t>
                      </m:r>
                      <m:sSub>
                        <m:sSubPr>
                          <m:ctrlPr>
                            <a:rPr lang="es-ES" sz="1800" b="0" i="1" dirty="0" smtClean="0">
                              <a:latin typeface="Cambria Math" panose="02040503050406030204" pitchFamily="18" charset="0"/>
                              <a:sym typeface="Wingdings" panose="05000000000000000000" pitchFamily="2" charset="2"/>
                            </a:rPr>
                          </m:ctrlPr>
                        </m:sSubPr>
                        <m:e>
                          <m:d>
                            <m:dPr>
                              <m:begChr m:val="|"/>
                              <m:endChr m:val="|"/>
                              <m:ctrlPr>
                                <a:rPr lang="es-ES" sz="1800" b="0" i="1" dirty="0" smtClean="0">
                                  <a:latin typeface="Cambria Math" panose="02040503050406030204" pitchFamily="18" charset="0"/>
                                  <a:sym typeface="Wingdings" panose="05000000000000000000" pitchFamily="2" charset="2"/>
                                </a:rPr>
                              </m:ctrlPr>
                            </m:dPr>
                            <m:e>
                              <m:f>
                                <m:fPr>
                                  <m:ctrlPr>
                                    <a:rPr lang="es-ES" sz="1800" b="0" i="1" dirty="0" smtClean="0">
                                      <a:latin typeface="Cambria Math" panose="02040503050406030204" pitchFamily="18" charset="0"/>
                                      <a:sym typeface="Wingdings" panose="05000000000000000000" pitchFamily="2" charset="2"/>
                                    </a:rPr>
                                  </m:ctrlPr>
                                </m:fPr>
                                <m:num>
                                  <m:r>
                                    <a:rPr lang="es-ES" sz="1800" b="0" i="1" dirty="0" smtClean="0">
                                      <a:latin typeface="Cambria Math" panose="02040503050406030204" pitchFamily="18" charset="0"/>
                                      <a:sym typeface="Wingdings" panose="05000000000000000000" pitchFamily="2" charset="2"/>
                                    </a:rPr>
                                    <m:t>1</m:t>
                                  </m:r>
                                </m:num>
                                <m:den>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+1</m:t>
                                  </m:r>
                                </m:den>
                              </m:f>
                            </m:e>
                          </m:d>
                        </m:e>
                        <m:sub>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=0</m:t>
                          </m:r>
                        </m:sub>
                      </m:sSub>
                      <m:r>
                        <a:rPr lang="es-ES" sz="1800" b="0" i="1" dirty="0" smtClean="0">
                          <a:latin typeface="Cambria Math" panose="02040503050406030204" pitchFamily="18" charset="0"/>
                          <a:sym typeface="Wingdings" panose="05000000000000000000" pitchFamily="2" charset="2"/>
                        </a:rPr>
                        <m:t>=1  </m:t>
                      </m:r>
                    </m:oMath>
                  </m:oMathPara>
                </a14:m>
                <a:endParaRPr lang="es-ES" sz="1800" dirty="0"/>
              </a:p>
            </p:txBody>
          </p:sp>
        </mc:Choice>
        <mc:Fallback xmlns="">
          <p:sp>
            <p:nvSpPr>
              <p:cNvPr id="12" name="Rectángulo 11">
                <a:extLst>
                  <a:ext uri="{FF2B5EF4-FFF2-40B4-BE49-F238E27FC236}">
                    <a16:creationId xmlns:a16="http://schemas.microsoft.com/office/drawing/2014/main" id="{7B37C342-9326-4666-B376-4ACE00D90A9A}"/>
                  </a:ext>
                </a:extLst>
              </p:cNvPr>
              <p:cNvSpPr>
                <a:spLocks noRot="1" noChangeAspect="1" noMove="1" noResize="1" noEditPoints="1" noAdjustHandles="1" noChangeArrowheads="1" noChangeShapeType="1" noTextEdit="1"/>
              </p:cNvSpPr>
              <p:nvPr/>
            </p:nvSpPr>
            <p:spPr>
              <a:xfrm>
                <a:off x="549941" y="2544964"/>
                <a:ext cx="4248021" cy="689804"/>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Rectángulo 12">
                <a:extLst>
                  <a:ext uri="{FF2B5EF4-FFF2-40B4-BE49-F238E27FC236}">
                    <a16:creationId xmlns:a16="http://schemas.microsoft.com/office/drawing/2014/main" id="{3C13EA45-E31D-45AF-9875-1EE0AE6BBC16}"/>
                  </a:ext>
                </a:extLst>
              </p:cNvPr>
              <p:cNvSpPr/>
              <p:nvPr/>
            </p:nvSpPr>
            <p:spPr>
              <a:xfrm>
                <a:off x="549941" y="3369298"/>
                <a:ext cx="6765185" cy="6953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800" b="0" i="1" dirty="0" smtClean="0">
                              <a:latin typeface="Cambria Math" panose="02040503050406030204" pitchFamily="18" charset="0"/>
                              <a:sym typeface="Wingdings" panose="05000000000000000000" pitchFamily="2" charset="2"/>
                            </a:rPr>
                          </m:ctrlPr>
                        </m:sSubPr>
                        <m:e>
                          <m:r>
                            <a:rPr lang="es-ES" sz="1800" b="0" i="1" dirty="0" smtClean="0">
                              <a:latin typeface="Cambria Math" panose="02040503050406030204" pitchFamily="18" charset="0"/>
                              <a:sym typeface="Wingdings" panose="05000000000000000000" pitchFamily="2" charset="2"/>
                            </a:rPr>
                            <m:t>𝑎</m:t>
                          </m:r>
                        </m:e>
                        <m:sub>
                          <m:r>
                            <a:rPr lang="es-ES" sz="1800" b="0" i="1" dirty="0" smtClean="0">
                              <a:latin typeface="Cambria Math" panose="02040503050406030204" pitchFamily="18" charset="0"/>
                              <a:sym typeface="Wingdings" panose="05000000000000000000" pitchFamily="2" charset="2"/>
                            </a:rPr>
                            <m:t>2</m:t>
                          </m:r>
                        </m:sub>
                      </m:sSub>
                      <m:r>
                        <a:rPr lang="es-ES" sz="1800" b="0" i="1" dirty="0" smtClean="0">
                          <a:latin typeface="Cambria Math" panose="02040503050406030204" pitchFamily="18" charset="0"/>
                          <a:sym typeface="Wingdings" panose="05000000000000000000" pitchFamily="2" charset="2"/>
                        </a:rPr>
                        <m:t>=</m:t>
                      </m:r>
                      <m:f>
                        <m:fPr>
                          <m:ctrlPr>
                            <a:rPr lang="es-ES" sz="1800" i="1" dirty="0">
                              <a:latin typeface="Cambria Math" panose="02040503050406030204" pitchFamily="18" charset="0"/>
                              <a:sym typeface="Wingdings" panose="05000000000000000000" pitchFamily="2" charset="2"/>
                            </a:rPr>
                          </m:ctrlPr>
                        </m:fPr>
                        <m:num>
                          <m:r>
                            <a:rPr lang="es-ES" sz="1800" i="1" dirty="0">
                              <a:latin typeface="Cambria Math" panose="02040503050406030204" pitchFamily="18" charset="0"/>
                              <a:sym typeface="Wingdings" panose="05000000000000000000" pitchFamily="2" charset="2"/>
                            </a:rPr>
                            <m:t>𝑑</m:t>
                          </m:r>
                        </m:num>
                        <m:den>
                          <m:r>
                            <a:rPr lang="es-ES" sz="1800" i="1" dirty="0">
                              <a:latin typeface="Cambria Math" panose="02040503050406030204" pitchFamily="18" charset="0"/>
                              <a:sym typeface="Wingdings" panose="05000000000000000000" pitchFamily="2" charset="2"/>
                            </a:rPr>
                            <m:t>𝑑𝑠</m:t>
                          </m:r>
                        </m:den>
                      </m:f>
                      <m:sSub>
                        <m:sSubPr>
                          <m:ctrlPr>
                            <a:rPr lang="es-ES" sz="1800" i="1" dirty="0">
                              <a:latin typeface="Cambria Math" panose="02040503050406030204" pitchFamily="18" charset="0"/>
                              <a:sym typeface="Wingdings" panose="05000000000000000000" pitchFamily="2" charset="2"/>
                            </a:rPr>
                          </m:ctrlPr>
                        </m:sSubPr>
                        <m:e>
                          <m:d>
                            <m:dPr>
                              <m:begChr m:val="|"/>
                              <m:endChr m:val="|"/>
                              <m:ctrlPr>
                                <a:rPr lang="es-ES" sz="1800" i="1" dirty="0">
                                  <a:latin typeface="Cambria Math" panose="02040503050406030204" pitchFamily="18" charset="0"/>
                                  <a:sym typeface="Wingdings" panose="05000000000000000000" pitchFamily="2" charset="2"/>
                                </a:rPr>
                              </m:ctrlPr>
                            </m:dPr>
                            <m:e>
                              <m:sSup>
                                <m:sSupPr>
                                  <m:ctrlPr>
                                    <a:rPr lang="es-ES" sz="1800" i="1" dirty="0">
                                      <a:latin typeface="Cambria Math" panose="02040503050406030204" pitchFamily="18" charset="0"/>
                                      <a:sym typeface="Wingdings" panose="05000000000000000000" pitchFamily="2" charset="2"/>
                                    </a:rPr>
                                  </m:ctrlPr>
                                </m:sSupPr>
                                <m:e>
                                  <m:r>
                                    <a:rPr lang="es-ES" sz="1800" i="1" dirty="0">
                                      <a:latin typeface="Cambria Math" panose="02040503050406030204" pitchFamily="18" charset="0"/>
                                      <a:sym typeface="Wingdings" panose="05000000000000000000" pitchFamily="2" charset="2"/>
                                    </a:rPr>
                                    <m:t>𝑠</m:t>
                                  </m:r>
                                </m:e>
                                <m:sup>
                                  <m:r>
                                    <a:rPr lang="es-ES" sz="1800" i="1" dirty="0">
                                      <a:latin typeface="Cambria Math" panose="02040503050406030204" pitchFamily="18" charset="0"/>
                                      <a:sym typeface="Wingdings" panose="05000000000000000000" pitchFamily="2" charset="2"/>
                                    </a:rPr>
                                    <m:t>2</m:t>
                                  </m:r>
                                </m:sup>
                              </m:sSup>
                              <m:f>
                                <m:fPr>
                                  <m:ctrlPr>
                                    <a:rPr lang="es-ES" sz="1800" i="1" dirty="0">
                                      <a:latin typeface="Cambria Math" panose="02040503050406030204" pitchFamily="18" charset="0"/>
                                      <a:sym typeface="Wingdings" panose="05000000000000000000" pitchFamily="2" charset="2"/>
                                    </a:rPr>
                                  </m:ctrlPr>
                                </m:fPr>
                                <m:num>
                                  <m:r>
                                    <a:rPr lang="es-ES" sz="1800" i="1" dirty="0">
                                      <a:latin typeface="Cambria Math" panose="02040503050406030204" pitchFamily="18" charset="0"/>
                                      <a:sym typeface="Wingdings" panose="05000000000000000000" pitchFamily="2" charset="2"/>
                                    </a:rPr>
                                    <m:t>1</m:t>
                                  </m:r>
                                </m:num>
                                <m:den>
                                  <m:sSup>
                                    <m:sSupPr>
                                      <m:ctrlPr>
                                        <a:rPr lang="es-ES" sz="1800" i="1" dirty="0">
                                          <a:latin typeface="Cambria Math" panose="02040503050406030204" pitchFamily="18" charset="0"/>
                                          <a:sym typeface="Wingdings" panose="05000000000000000000" pitchFamily="2" charset="2"/>
                                        </a:rPr>
                                      </m:ctrlPr>
                                    </m:sSupPr>
                                    <m:e>
                                      <m:r>
                                        <a:rPr lang="es-ES" sz="1800" i="1" dirty="0">
                                          <a:latin typeface="Cambria Math" panose="02040503050406030204" pitchFamily="18" charset="0"/>
                                          <a:sym typeface="Wingdings" panose="05000000000000000000" pitchFamily="2" charset="2"/>
                                        </a:rPr>
                                        <m:t>𝑠</m:t>
                                      </m:r>
                                    </m:e>
                                    <m:sup>
                                      <m:r>
                                        <a:rPr lang="es-ES" sz="1800" i="1" dirty="0">
                                          <a:latin typeface="Cambria Math" panose="02040503050406030204" pitchFamily="18" charset="0"/>
                                          <a:sym typeface="Wingdings" panose="05000000000000000000" pitchFamily="2" charset="2"/>
                                        </a:rPr>
                                        <m:t>2</m:t>
                                      </m:r>
                                    </m:sup>
                                  </m:sSup>
                                  <m:d>
                                    <m:dPr>
                                      <m:ctrlPr>
                                        <a:rPr lang="es-ES" sz="1800" i="1" dirty="0">
                                          <a:latin typeface="Cambria Math" panose="02040503050406030204" pitchFamily="18" charset="0"/>
                                          <a:sym typeface="Wingdings" panose="05000000000000000000" pitchFamily="2" charset="2"/>
                                        </a:rPr>
                                      </m:ctrlPr>
                                    </m:dPr>
                                    <m:e>
                                      <m:r>
                                        <a:rPr lang="es-ES" sz="1800" i="1" dirty="0">
                                          <a:latin typeface="Cambria Math" panose="02040503050406030204" pitchFamily="18" charset="0"/>
                                          <a:sym typeface="Wingdings" panose="05000000000000000000" pitchFamily="2" charset="2"/>
                                        </a:rPr>
                                        <m:t>𝑠</m:t>
                                      </m:r>
                                      <m:r>
                                        <a:rPr lang="es-ES" sz="1800" i="1" dirty="0">
                                          <a:latin typeface="Cambria Math" panose="02040503050406030204" pitchFamily="18" charset="0"/>
                                          <a:sym typeface="Wingdings" panose="05000000000000000000" pitchFamily="2" charset="2"/>
                                        </a:rPr>
                                        <m:t>+1</m:t>
                                      </m:r>
                                    </m:e>
                                  </m:d>
                                </m:den>
                              </m:f>
                            </m:e>
                          </m:d>
                        </m:e>
                        <m:sub>
                          <m:r>
                            <a:rPr lang="es-ES" sz="1800" i="1" dirty="0">
                              <a:latin typeface="Cambria Math" panose="02040503050406030204" pitchFamily="18" charset="0"/>
                              <a:sym typeface="Wingdings" panose="05000000000000000000" pitchFamily="2" charset="2"/>
                            </a:rPr>
                            <m:t>𝑠</m:t>
                          </m:r>
                          <m:r>
                            <a:rPr lang="es-ES" sz="1800" i="1" dirty="0">
                              <a:latin typeface="Cambria Math" panose="02040503050406030204" pitchFamily="18" charset="0"/>
                              <a:sym typeface="Wingdings" panose="05000000000000000000" pitchFamily="2" charset="2"/>
                            </a:rPr>
                            <m:t>=0</m:t>
                          </m:r>
                        </m:sub>
                      </m:sSub>
                      <m:r>
                        <a:rPr lang="es-ES" sz="1800" b="0" i="1" dirty="0" smtClean="0">
                          <a:latin typeface="Cambria Math" panose="02040503050406030204" pitchFamily="18" charset="0"/>
                          <a:sym typeface="Wingdings" panose="05000000000000000000" pitchFamily="2" charset="2"/>
                        </a:rPr>
                        <m:t>=</m:t>
                      </m:r>
                      <m:f>
                        <m:fPr>
                          <m:ctrlPr>
                            <a:rPr lang="es-ES" sz="1800" i="1" dirty="0">
                              <a:latin typeface="Cambria Math" panose="02040503050406030204" pitchFamily="18" charset="0"/>
                              <a:sym typeface="Wingdings" panose="05000000000000000000" pitchFamily="2" charset="2"/>
                            </a:rPr>
                          </m:ctrlPr>
                        </m:fPr>
                        <m:num>
                          <m:r>
                            <a:rPr lang="es-ES" sz="1800" i="1" dirty="0">
                              <a:latin typeface="Cambria Math" panose="02040503050406030204" pitchFamily="18" charset="0"/>
                              <a:sym typeface="Wingdings" panose="05000000000000000000" pitchFamily="2" charset="2"/>
                            </a:rPr>
                            <m:t>𝑑</m:t>
                          </m:r>
                        </m:num>
                        <m:den>
                          <m:r>
                            <a:rPr lang="es-ES" sz="1800" i="1" dirty="0">
                              <a:latin typeface="Cambria Math" panose="02040503050406030204" pitchFamily="18" charset="0"/>
                              <a:sym typeface="Wingdings" panose="05000000000000000000" pitchFamily="2" charset="2"/>
                            </a:rPr>
                            <m:t>𝑑𝑠</m:t>
                          </m:r>
                        </m:den>
                      </m:f>
                      <m:sSub>
                        <m:sSubPr>
                          <m:ctrlPr>
                            <a:rPr lang="es-ES" sz="1800" b="0" i="1" dirty="0" smtClean="0">
                              <a:latin typeface="Cambria Math" panose="02040503050406030204" pitchFamily="18" charset="0"/>
                              <a:sym typeface="Wingdings" panose="05000000000000000000" pitchFamily="2" charset="2"/>
                            </a:rPr>
                          </m:ctrlPr>
                        </m:sSubPr>
                        <m:e>
                          <m:d>
                            <m:dPr>
                              <m:begChr m:val="|"/>
                              <m:endChr m:val="|"/>
                              <m:ctrlPr>
                                <a:rPr lang="es-ES" sz="1800" i="1" dirty="0">
                                  <a:latin typeface="Cambria Math" panose="02040503050406030204" pitchFamily="18" charset="0"/>
                                  <a:sym typeface="Wingdings" panose="05000000000000000000" pitchFamily="2" charset="2"/>
                                </a:rPr>
                              </m:ctrlPr>
                            </m:dPr>
                            <m:e>
                              <m:f>
                                <m:fPr>
                                  <m:ctrlPr>
                                    <a:rPr lang="es-ES" sz="1800" i="1" dirty="0">
                                      <a:latin typeface="Cambria Math" panose="02040503050406030204" pitchFamily="18" charset="0"/>
                                      <a:sym typeface="Wingdings" panose="05000000000000000000" pitchFamily="2" charset="2"/>
                                    </a:rPr>
                                  </m:ctrlPr>
                                </m:fPr>
                                <m:num>
                                  <m:r>
                                    <a:rPr lang="es-ES" sz="1800" i="1" dirty="0">
                                      <a:latin typeface="Cambria Math" panose="02040503050406030204" pitchFamily="18" charset="0"/>
                                      <a:sym typeface="Wingdings" panose="05000000000000000000" pitchFamily="2" charset="2"/>
                                    </a:rPr>
                                    <m:t>1</m:t>
                                  </m:r>
                                </m:num>
                                <m:den>
                                  <m:d>
                                    <m:dPr>
                                      <m:ctrlPr>
                                        <a:rPr lang="es-ES" sz="1800" i="1" dirty="0">
                                          <a:latin typeface="Cambria Math" panose="02040503050406030204" pitchFamily="18" charset="0"/>
                                          <a:sym typeface="Wingdings" panose="05000000000000000000" pitchFamily="2" charset="2"/>
                                        </a:rPr>
                                      </m:ctrlPr>
                                    </m:dPr>
                                    <m:e>
                                      <m:r>
                                        <a:rPr lang="es-ES" sz="1800" i="1" dirty="0">
                                          <a:latin typeface="Cambria Math" panose="02040503050406030204" pitchFamily="18" charset="0"/>
                                          <a:sym typeface="Wingdings" panose="05000000000000000000" pitchFamily="2" charset="2"/>
                                        </a:rPr>
                                        <m:t>𝑠</m:t>
                                      </m:r>
                                      <m:r>
                                        <a:rPr lang="es-ES" sz="1800" i="1" dirty="0">
                                          <a:latin typeface="Cambria Math" panose="02040503050406030204" pitchFamily="18" charset="0"/>
                                          <a:sym typeface="Wingdings" panose="05000000000000000000" pitchFamily="2" charset="2"/>
                                        </a:rPr>
                                        <m:t>+1</m:t>
                                      </m:r>
                                    </m:e>
                                  </m:d>
                                </m:den>
                              </m:f>
                            </m:e>
                          </m:d>
                        </m:e>
                        <m:sub>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=0</m:t>
                          </m:r>
                        </m:sub>
                      </m:sSub>
                      <m:r>
                        <a:rPr lang="es-ES" sz="1800" b="0" i="1" dirty="0" smtClean="0">
                          <a:latin typeface="Cambria Math" panose="02040503050406030204" pitchFamily="18" charset="0"/>
                          <a:sym typeface="Wingdings" panose="05000000000000000000" pitchFamily="2" charset="2"/>
                        </a:rPr>
                        <m:t>=</m:t>
                      </m:r>
                      <m:sSub>
                        <m:sSubPr>
                          <m:ctrlPr>
                            <a:rPr lang="es-ES" sz="1800" b="0" i="1" dirty="0" smtClean="0">
                              <a:latin typeface="Cambria Math" panose="02040503050406030204" pitchFamily="18" charset="0"/>
                              <a:sym typeface="Wingdings" panose="05000000000000000000" pitchFamily="2" charset="2"/>
                            </a:rPr>
                          </m:ctrlPr>
                        </m:sSubPr>
                        <m:e>
                          <m:d>
                            <m:dPr>
                              <m:begChr m:val="|"/>
                              <m:endChr m:val="|"/>
                              <m:ctrlPr>
                                <a:rPr lang="es-ES" sz="1800" b="0" i="1" dirty="0" smtClean="0">
                                  <a:latin typeface="Cambria Math" panose="02040503050406030204" pitchFamily="18" charset="0"/>
                                  <a:sym typeface="Wingdings" panose="05000000000000000000" pitchFamily="2" charset="2"/>
                                </a:rPr>
                              </m:ctrlPr>
                            </m:dPr>
                            <m:e>
                              <m:f>
                                <m:fPr>
                                  <m:ctrlPr>
                                    <a:rPr lang="es-ES" sz="1800" b="0" i="1" dirty="0" smtClean="0">
                                      <a:latin typeface="Cambria Math" panose="02040503050406030204" pitchFamily="18" charset="0"/>
                                      <a:sym typeface="Wingdings" panose="05000000000000000000" pitchFamily="2" charset="2"/>
                                    </a:rPr>
                                  </m:ctrlPr>
                                </m:fPr>
                                <m:num>
                                  <m:r>
                                    <a:rPr lang="es-ES" sz="1800" b="0" i="1" dirty="0" smtClean="0">
                                      <a:latin typeface="Cambria Math" panose="02040503050406030204" pitchFamily="18" charset="0"/>
                                      <a:sym typeface="Wingdings" panose="05000000000000000000" pitchFamily="2" charset="2"/>
                                    </a:rPr>
                                    <m:t>−1</m:t>
                                  </m:r>
                                </m:num>
                                <m:den>
                                  <m:sSup>
                                    <m:sSupPr>
                                      <m:ctrlPr>
                                        <a:rPr lang="es-ES" sz="1800" b="0" i="1" dirty="0" smtClean="0">
                                          <a:latin typeface="Cambria Math" panose="02040503050406030204" pitchFamily="18" charset="0"/>
                                          <a:sym typeface="Wingdings" panose="05000000000000000000" pitchFamily="2" charset="2"/>
                                        </a:rPr>
                                      </m:ctrlPr>
                                    </m:sSupPr>
                                    <m:e>
                                      <m:d>
                                        <m:dPr>
                                          <m:ctrlPr>
                                            <a:rPr lang="es-ES" sz="1800" b="0" i="1" dirty="0" smtClean="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+1</m:t>
                                          </m:r>
                                        </m:e>
                                      </m:d>
                                    </m:e>
                                    <m:sup>
                                      <m:r>
                                        <a:rPr lang="es-ES" sz="1800" b="0" i="1" dirty="0" smtClean="0">
                                          <a:latin typeface="Cambria Math" panose="02040503050406030204" pitchFamily="18" charset="0"/>
                                          <a:sym typeface="Wingdings" panose="05000000000000000000" pitchFamily="2" charset="2"/>
                                        </a:rPr>
                                        <m:t>2</m:t>
                                      </m:r>
                                    </m:sup>
                                  </m:sSup>
                                </m:den>
                              </m:f>
                            </m:e>
                          </m:d>
                        </m:e>
                        <m:sub>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=0</m:t>
                          </m:r>
                        </m:sub>
                      </m:sSub>
                      <m:r>
                        <a:rPr lang="es-ES" sz="1800" b="0" i="1" dirty="0" smtClean="0">
                          <a:latin typeface="Cambria Math" panose="02040503050406030204" pitchFamily="18" charset="0"/>
                          <a:sym typeface="Wingdings" panose="05000000000000000000" pitchFamily="2" charset="2"/>
                        </a:rPr>
                        <m:t>=−1  </m:t>
                      </m:r>
                    </m:oMath>
                  </m:oMathPara>
                </a14:m>
                <a:endParaRPr lang="es-ES" sz="1800" dirty="0"/>
              </a:p>
            </p:txBody>
          </p:sp>
        </mc:Choice>
        <mc:Fallback xmlns="">
          <p:sp>
            <p:nvSpPr>
              <p:cNvPr id="13" name="Rectángulo 12">
                <a:extLst>
                  <a:ext uri="{FF2B5EF4-FFF2-40B4-BE49-F238E27FC236}">
                    <a16:creationId xmlns:a16="http://schemas.microsoft.com/office/drawing/2014/main" id="{3C13EA45-E31D-45AF-9875-1EE0AE6BBC16}"/>
                  </a:ext>
                </a:extLst>
              </p:cNvPr>
              <p:cNvSpPr>
                <a:spLocks noRot="1" noChangeAspect="1" noMove="1" noResize="1" noEditPoints="1" noAdjustHandles="1" noChangeArrowheads="1" noChangeShapeType="1" noTextEdit="1"/>
              </p:cNvSpPr>
              <p:nvPr/>
            </p:nvSpPr>
            <p:spPr>
              <a:xfrm>
                <a:off x="549941" y="3369298"/>
                <a:ext cx="6765185" cy="695319"/>
              </a:xfrm>
              <a:prstGeom prst="rect">
                <a:avLst/>
              </a:prstGeom>
              <a:blipFill>
                <a:blip r:embed="rId6"/>
                <a:stretch>
                  <a:fillRect/>
                </a:stretch>
              </a:blipFill>
            </p:spPr>
            <p:txBody>
              <a:bodyPr/>
              <a:lstStyle/>
              <a:p>
                <a:r>
                  <a:rPr lang="es-ES">
                    <a:noFill/>
                  </a:rPr>
                  <a:t> </a:t>
                </a:r>
              </a:p>
            </p:txBody>
          </p:sp>
        </mc:Fallback>
      </mc:AlternateContent>
      <p:sp>
        <p:nvSpPr>
          <p:cNvPr id="15" name="Rectángulo 14">
            <a:extLst>
              <a:ext uri="{FF2B5EF4-FFF2-40B4-BE49-F238E27FC236}">
                <a16:creationId xmlns:a16="http://schemas.microsoft.com/office/drawing/2014/main" id="{954A8209-63DB-45FC-8DB7-54A12669954D}"/>
              </a:ext>
            </a:extLst>
          </p:cNvPr>
          <p:cNvSpPr/>
          <p:nvPr/>
        </p:nvSpPr>
        <p:spPr>
          <a:xfrm>
            <a:off x="2915816" y="1387736"/>
            <a:ext cx="4392487" cy="369332"/>
          </a:xfrm>
          <a:prstGeom prst="rect">
            <a:avLst/>
          </a:prstGeom>
        </p:spPr>
        <p:txBody>
          <a:bodyPr wrap="square">
            <a:spAutoFit/>
          </a:bodyPr>
          <a:lstStyle/>
          <a:p>
            <a:r>
              <a:rPr lang="es-ES" sz="1800" dirty="0">
                <a:latin typeface="+mj-lt"/>
              </a:rPr>
              <a:t>Estacionario </a:t>
            </a:r>
            <a:r>
              <a:rPr lang="es-ES" sz="1800" dirty="0">
                <a:latin typeface="+mj-lt"/>
                <a:sym typeface="Wingdings" panose="05000000000000000000" pitchFamily="2" charset="2"/>
              </a:rPr>
              <a:t> Respuesta a escalón (1/s)</a:t>
            </a:r>
            <a:endParaRPr lang="es-ES" sz="1800" dirty="0">
              <a:latin typeface="+mj-lt"/>
            </a:endParaRP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A73AC92D-B063-4BD1-9FFF-B6948F88DCAB}"/>
                  </a:ext>
                </a:extLst>
              </p:cNvPr>
              <p:cNvSpPr txBox="1"/>
              <p:nvPr/>
            </p:nvSpPr>
            <p:spPr>
              <a:xfrm>
                <a:off x="299600" y="1946974"/>
                <a:ext cx="5359640" cy="66191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800" b="0" i="1" dirty="0" smtClean="0">
                          <a:latin typeface="Cambria Math" panose="02040503050406030204" pitchFamily="18" charset="0"/>
                          <a:sym typeface="Wingdings" panose="05000000000000000000" pitchFamily="2" charset="2"/>
                        </a:rPr>
                        <m:t>𝑌</m:t>
                      </m:r>
                      <m:d>
                        <m:dPr>
                          <m:ctrlPr>
                            <a:rPr lang="es-ES" sz="1800" b="0" i="1" dirty="0" smtClean="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𝑠</m:t>
                          </m:r>
                        </m:e>
                      </m:d>
                      <m:r>
                        <a:rPr lang="es-ES" sz="1800" b="0" i="1" dirty="0" smtClean="0">
                          <a:latin typeface="Cambria Math" panose="02040503050406030204" pitchFamily="18" charset="0"/>
                          <a:sym typeface="Wingdings" panose="05000000000000000000" pitchFamily="2" charset="2"/>
                        </a:rPr>
                        <m:t>=</m:t>
                      </m:r>
                      <m:r>
                        <a:rPr lang="es-ES" sz="1800" b="0" i="1" dirty="0" smtClean="0">
                          <a:latin typeface="Cambria Math" panose="02040503050406030204" pitchFamily="18" charset="0"/>
                          <a:sym typeface="Wingdings" panose="05000000000000000000" pitchFamily="2" charset="2"/>
                        </a:rPr>
                        <m:t>𝐹</m:t>
                      </m:r>
                      <m:d>
                        <m:dPr>
                          <m:ctrlPr>
                            <a:rPr lang="es-ES" sz="1800" b="0" i="1" dirty="0" smtClean="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𝑠</m:t>
                          </m:r>
                        </m:e>
                      </m:d>
                      <m:f>
                        <m:fPr>
                          <m:ctrlPr>
                            <a:rPr lang="es-ES" sz="1800" b="0" i="1" dirty="0" smtClean="0">
                              <a:latin typeface="Cambria Math" panose="02040503050406030204" pitchFamily="18" charset="0"/>
                              <a:sym typeface="Wingdings" panose="05000000000000000000" pitchFamily="2" charset="2"/>
                            </a:rPr>
                          </m:ctrlPr>
                        </m:fPr>
                        <m:num>
                          <m:r>
                            <a:rPr lang="es-ES" sz="1800" b="0" i="1" dirty="0" smtClean="0">
                              <a:latin typeface="Cambria Math" panose="02040503050406030204" pitchFamily="18" charset="0"/>
                              <a:sym typeface="Wingdings" panose="05000000000000000000" pitchFamily="2" charset="2"/>
                            </a:rPr>
                            <m:t>1</m:t>
                          </m:r>
                        </m:num>
                        <m:den>
                          <m:r>
                            <a:rPr lang="es-ES" sz="1800" b="0" i="1" dirty="0" smtClean="0">
                              <a:latin typeface="Cambria Math" panose="02040503050406030204" pitchFamily="18" charset="0"/>
                              <a:sym typeface="Wingdings" panose="05000000000000000000" pitchFamily="2" charset="2"/>
                            </a:rPr>
                            <m:t>𝑠</m:t>
                          </m:r>
                        </m:den>
                      </m:f>
                      <m:r>
                        <a:rPr lang="es-ES" sz="1800" b="0" i="1" dirty="0" smtClean="0">
                          <a:latin typeface="Cambria Math" panose="02040503050406030204" pitchFamily="18" charset="0"/>
                          <a:sym typeface="Wingdings" panose="05000000000000000000" pitchFamily="2" charset="2"/>
                        </a:rPr>
                        <m:t>=</m:t>
                      </m:r>
                      <m:f>
                        <m:fPr>
                          <m:ctrlPr>
                            <a:rPr lang="es-ES" sz="1800" b="0" i="1" dirty="0" smtClean="0">
                              <a:latin typeface="Cambria Math" panose="02040503050406030204" pitchFamily="18" charset="0"/>
                              <a:sym typeface="Wingdings" panose="05000000000000000000" pitchFamily="2" charset="2"/>
                            </a:rPr>
                          </m:ctrlPr>
                        </m:fPr>
                        <m:num>
                          <m:r>
                            <a:rPr lang="es-ES" sz="1800" b="0" i="1" dirty="0" smtClean="0">
                              <a:latin typeface="Cambria Math" panose="02040503050406030204" pitchFamily="18" charset="0"/>
                              <a:sym typeface="Wingdings" panose="05000000000000000000" pitchFamily="2" charset="2"/>
                            </a:rPr>
                            <m:t>1</m:t>
                          </m:r>
                        </m:num>
                        <m:den>
                          <m:sSup>
                            <m:sSupPr>
                              <m:ctrlPr>
                                <a:rPr lang="es-ES" sz="1800" b="0" i="1" dirty="0" smtClean="0">
                                  <a:latin typeface="Cambria Math" panose="02040503050406030204" pitchFamily="18" charset="0"/>
                                  <a:sym typeface="Wingdings" panose="05000000000000000000" pitchFamily="2" charset="2"/>
                                </a:rPr>
                              </m:ctrlPr>
                            </m:sSupPr>
                            <m:e>
                              <m:r>
                                <a:rPr lang="es-ES" sz="1800" b="0" i="1" dirty="0" smtClean="0">
                                  <a:latin typeface="Cambria Math" panose="02040503050406030204" pitchFamily="18" charset="0"/>
                                  <a:sym typeface="Wingdings" panose="05000000000000000000" pitchFamily="2" charset="2"/>
                                </a:rPr>
                                <m:t>𝑠</m:t>
                              </m:r>
                            </m:e>
                            <m:sup>
                              <m:r>
                                <a:rPr lang="es-ES" sz="1800" b="0" i="1" dirty="0" smtClean="0">
                                  <a:latin typeface="Cambria Math" panose="02040503050406030204" pitchFamily="18" charset="0"/>
                                  <a:sym typeface="Wingdings" panose="05000000000000000000" pitchFamily="2" charset="2"/>
                                </a:rPr>
                                <m:t>2</m:t>
                              </m:r>
                            </m:sup>
                          </m:sSup>
                          <m:r>
                            <a:rPr lang="es-ES" sz="1800" b="0" i="1" dirty="0" smtClean="0">
                              <a:latin typeface="Cambria Math" panose="02040503050406030204" pitchFamily="18" charset="0"/>
                              <a:sym typeface="Wingdings" panose="05000000000000000000" pitchFamily="2" charset="2"/>
                            </a:rPr>
                            <m:t>(</m:t>
                          </m:r>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+1)</m:t>
                          </m:r>
                        </m:den>
                      </m:f>
                      <m:r>
                        <a:rPr lang="es-ES" sz="1800" b="0" i="1" dirty="0" smtClean="0">
                          <a:latin typeface="Cambria Math" panose="02040503050406030204" pitchFamily="18" charset="0"/>
                          <a:sym typeface="Wingdings" panose="05000000000000000000" pitchFamily="2" charset="2"/>
                        </a:rPr>
                        <m:t>=</m:t>
                      </m:r>
                      <m:f>
                        <m:fPr>
                          <m:ctrlPr>
                            <a:rPr lang="es-ES" sz="1800" b="0" i="1" dirty="0" smtClean="0">
                              <a:latin typeface="Cambria Math" panose="02040503050406030204" pitchFamily="18" charset="0"/>
                              <a:sym typeface="Wingdings" panose="05000000000000000000" pitchFamily="2" charset="2"/>
                            </a:rPr>
                          </m:ctrlPr>
                        </m:fPr>
                        <m:num>
                          <m:sSub>
                            <m:sSubPr>
                              <m:ctrlPr>
                                <a:rPr lang="es-ES" sz="1800" b="0" i="1" dirty="0" smtClean="0">
                                  <a:latin typeface="Cambria Math" panose="02040503050406030204" pitchFamily="18" charset="0"/>
                                  <a:sym typeface="Wingdings" panose="05000000000000000000" pitchFamily="2" charset="2"/>
                                </a:rPr>
                              </m:ctrlPr>
                            </m:sSubPr>
                            <m:e>
                              <m:r>
                                <a:rPr lang="es-ES" sz="1800" b="0" i="1" dirty="0" smtClean="0">
                                  <a:latin typeface="Cambria Math" panose="02040503050406030204" pitchFamily="18" charset="0"/>
                                  <a:sym typeface="Wingdings" panose="05000000000000000000" pitchFamily="2" charset="2"/>
                                </a:rPr>
                                <m:t>𝑎</m:t>
                              </m:r>
                            </m:e>
                            <m:sub>
                              <m:r>
                                <a:rPr lang="es-ES" sz="1800" b="0" i="1" dirty="0" smtClean="0">
                                  <a:latin typeface="Cambria Math" panose="02040503050406030204" pitchFamily="18" charset="0"/>
                                  <a:sym typeface="Wingdings" panose="05000000000000000000" pitchFamily="2" charset="2"/>
                                </a:rPr>
                                <m:t>1</m:t>
                              </m:r>
                            </m:sub>
                          </m:sSub>
                        </m:num>
                        <m:den>
                          <m:sSup>
                            <m:sSupPr>
                              <m:ctrlPr>
                                <a:rPr lang="es-ES" sz="1800" b="0" i="1" dirty="0" smtClean="0">
                                  <a:latin typeface="Cambria Math" panose="02040503050406030204" pitchFamily="18" charset="0"/>
                                  <a:sym typeface="Wingdings" panose="05000000000000000000" pitchFamily="2" charset="2"/>
                                </a:rPr>
                              </m:ctrlPr>
                            </m:sSupPr>
                            <m:e>
                              <m:r>
                                <a:rPr lang="es-ES" sz="1800" b="0" i="1" dirty="0" smtClean="0">
                                  <a:latin typeface="Cambria Math" panose="02040503050406030204" pitchFamily="18" charset="0"/>
                                  <a:sym typeface="Wingdings" panose="05000000000000000000" pitchFamily="2" charset="2"/>
                                </a:rPr>
                                <m:t>𝑠</m:t>
                              </m:r>
                            </m:e>
                            <m:sup>
                              <m:r>
                                <a:rPr lang="es-ES" sz="1800" b="0" i="1" dirty="0" smtClean="0">
                                  <a:latin typeface="Cambria Math" panose="02040503050406030204" pitchFamily="18" charset="0"/>
                                  <a:sym typeface="Wingdings" panose="05000000000000000000" pitchFamily="2" charset="2"/>
                                </a:rPr>
                                <m:t>2</m:t>
                              </m:r>
                            </m:sup>
                          </m:sSup>
                        </m:den>
                      </m:f>
                      <m:r>
                        <a:rPr lang="es-ES" sz="1800" b="0" i="1" dirty="0" smtClean="0">
                          <a:latin typeface="Cambria Math" panose="02040503050406030204" pitchFamily="18" charset="0"/>
                          <a:sym typeface="Wingdings" panose="05000000000000000000" pitchFamily="2" charset="2"/>
                        </a:rPr>
                        <m:t>+</m:t>
                      </m:r>
                      <m:f>
                        <m:fPr>
                          <m:ctrlPr>
                            <a:rPr lang="es-ES" sz="1800" b="0" i="1" dirty="0" smtClean="0">
                              <a:latin typeface="Cambria Math" panose="02040503050406030204" pitchFamily="18" charset="0"/>
                              <a:sym typeface="Wingdings" panose="05000000000000000000" pitchFamily="2" charset="2"/>
                            </a:rPr>
                          </m:ctrlPr>
                        </m:fPr>
                        <m:num>
                          <m:sSub>
                            <m:sSubPr>
                              <m:ctrlPr>
                                <a:rPr lang="es-ES" sz="1800" b="0" i="1" dirty="0" smtClean="0">
                                  <a:latin typeface="Cambria Math" panose="02040503050406030204" pitchFamily="18" charset="0"/>
                                  <a:sym typeface="Wingdings" panose="05000000000000000000" pitchFamily="2" charset="2"/>
                                </a:rPr>
                              </m:ctrlPr>
                            </m:sSubPr>
                            <m:e>
                              <m:r>
                                <a:rPr lang="es-ES" sz="1800" b="0" i="1" dirty="0" smtClean="0">
                                  <a:latin typeface="Cambria Math" panose="02040503050406030204" pitchFamily="18" charset="0"/>
                                  <a:sym typeface="Wingdings" panose="05000000000000000000" pitchFamily="2" charset="2"/>
                                </a:rPr>
                                <m:t>𝑎</m:t>
                              </m:r>
                            </m:e>
                            <m:sub>
                              <m:r>
                                <a:rPr lang="es-ES" sz="1800" b="0" i="1" dirty="0" smtClean="0">
                                  <a:latin typeface="Cambria Math" panose="02040503050406030204" pitchFamily="18" charset="0"/>
                                  <a:sym typeface="Wingdings" panose="05000000000000000000" pitchFamily="2" charset="2"/>
                                </a:rPr>
                                <m:t>2</m:t>
                              </m:r>
                            </m:sub>
                          </m:sSub>
                        </m:num>
                        <m:den>
                          <m:r>
                            <a:rPr lang="es-ES" sz="1800" b="0" i="1" dirty="0" smtClean="0">
                              <a:latin typeface="Cambria Math" panose="02040503050406030204" pitchFamily="18" charset="0"/>
                              <a:sym typeface="Wingdings" panose="05000000000000000000" pitchFamily="2" charset="2"/>
                            </a:rPr>
                            <m:t>𝑠</m:t>
                          </m:r>
                        </m:den>
                      </m:f>
                      <m:r>
                        <a:rPr lang="es-ES" sz="1800" b="0" i="1" dirty="0" smtClean="0">
                          <a:latin typeface="Cambria Math" panose="02040503050406030204" pitchFamily="18" charset="0"/>
                          <a:sym typeface="Wingdings" panose="05000000000000000000" pitchFamily="2" charset="2"/>
                        </a:rPr>
                        <m:t>+</m:t>
                      </m:r>
                      <m:f>
                        <m:fPr>
                          <m:ctrlPr>
                            <a:rPr lang="es-ES" sz="1800" b="0" i="1" dirty="0" smtClean="0">
                              <a:latin typeface="Cambria Math" panose="02040503050406030204" pitchFamily="18" charset="0"/>
                              <a:sym typeface="Wingdings" panose="05000000000000000000" pitchFamily="2" charset="2"/>
                            </a:rPr>
                          </m:ctrlPr>
                        </m:fPr>
                        <m:num>
                          <m:sSub>
                            <m:sSubPr>
                              <m:ctrlPr>
                                <a:rPr lang="es-ES" sz="1800" b="0" i="1" dirty="0" smtClean="0">
                                  <a:latin typeface="Cambria Math" panose="02040503050406030204" pitchFamily="18" charset="0"/>
                                  <a:sym typeface="Wingdings" panose="05000000000000000000" pitchFamily="2" charset="2"/>
                                </a:rPr>
                              </m:ctrlPr>
                            </m:sSubPr>
                            <m:e>
                              <m:r>
                                <a:rPr lang="es-ES" sz="1800" b="0" i="1" dirty="0" smtClean="0">
                                  <a:latin typeface="Cambria Math" panose="02040503050406030204" pitchFamily="18" charset="0"/>
                                  <a:sym typeface="Wingdings" panose="05000000000000000000" pitchFamily="2" charset="2"/>
                                </a:rPr>
                                <m:t>𝑎</m:t>
                              </m:r>
                            </m:e>
                            <m:sub>
                              <m:r>
                                <a:rPr lang="es-ES" sz="1800" b="0" i="1" dirty="0" smtClean="0">
                                  <a:latin typeface="Cambria Math" panose="02040503050406030204" pitchFamily="18" charset="0"/>
                                  <a:sym typeface="Wingdings" panose="05000000000000000000" pitchFamily="2" charset="2"/>
                                </a:rPr>
                                <m:t>3</m:t>
                              </m:r>
                            </m:sub>
                          </m:sSub>
                        </m:num>
                        <m:den>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+1</m:t>
                          </m:r>
                        </m:den>
                      </m:f>
                    </m:oMath>
                  </m:oMathPara>
                </a14:m>
                <a:endParaRPr lang="es-ES" sz="1800" dirty="0"/>
              </a:p>
            </p:txBody>
          </p:sp>
        </mc:Choice>
        <mc:Fallback xmlns="">
          <p:sp>
            <p:nvSpPr>
              <p:cNvPr id="16" name="CuadroTexto 15">
                <a:extLst>
                  <a:ext uri="{FF2B5EF4-FFF2-40B4-BE49-F238E27FC236}">
                    <a16:creationId xmlns:a16="http://schemas.microsoft.com/office/drawing/2014/main" id="{A73AC92D-B063-4BD1-9FFF-B6948F88DCAB}"/>
                  </a:ext>
                </a:extLst>
              </p:cNvPr>
              <p:cNvSpPr txBox="1">
                <a:spLocks noRot="1" noChangeAspect="1" noMove="1" noResize="1" noEditPoints="1" noAdjustHandles="1" noChangeArrowheads="1" noChangeShapeType="1" noTextEdit="1"/>
              </p:cNvSpPr>
              <p:nvPr/>
            </p:nvSpPr>
            <p:spPr>
              <a:xfrm>
                <a:off x="299600" y="1946974"/>
                <a:ext cx="5359640" cy="661912"/>
              </a:xfrm>
              <a:prstGeom prst="rect">
                <a:avLst/>
              </a:prstGeom>
              <a:blipFill>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0" name="Rectángulo 19">
                <a:extLst>
                  <a:ext uri="{FF2B5EF4-FFF2-40B4-BE49-F238E27FC236}">
                    <a16:creationId xmlns:a16="http://schemas.microsoft.com/office/drawing/2014/main" id="{2120B376-67A4-4912-A5D3-6CE59814A03B}"/>
                  </a:ext>
                </a:extLst>
              </p:cNvPr>
              <p:cNvSpPr/>
              <p:nvPr/>
            </p:nvSpPr>
            <p:spPr>
              <a:xfrm>
                <a:off x="683568" y="4357677"/>
                <a:ext cx="4689361" cy="6895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800" b="0" i="1" dirty="0" smtClean="0">
                              <a:latin typeface="Cambria Math" panose="02040503050406030204" pitchFamily="18" charset="0"/>
                              <a:sym typeface="Wingdings" panose="05000000000000000000" pitchFamily="2" charset="2"/>
                            </a:rPr>
                          </m:ctrlPr>
                        </m:sSubPr>
                        <m:e>
                          <m:r>
                            <a:rPr lang="es-ES" sz="1800" b="0" i="1" dirty="0" smtClean="0">
                              <a:latin typeface="Cambria Math" panose="02040503050406030204" pitchFamily="18" charset="0"/>
                              <a:sym typeface="Wingdings" panose="05000000000000000000" pitchFamily="2" charset="2"/>
                            </a:rPr>
                            <m:t>𝑎</m:t>
                          </m:r>
                        </m:e>
                        <m:sub>
                          <m:r>
                            <a:rPr lang="es-ES" sz="1800" b="0" i="1" dirty="0" smtClean="0">
                              <a:latin typeface="Cambria Math" panose="02040503050406030204" pitchFamily="18" charset="0"/>
                              <a:sym typeface="Wingdings" panose="05000000000000000000" pitchFamily="2" charset="2"/>
                            </a:rPr>
                            <m:t>3</m:t>
                          </m:r>
                        </m:sub>
                      </m:sSub>
                      <m:r>
                        <a:rPr lang="es-ES" sz="1800" b="0" i="1" dirty="0" smtClean="0">
                          <a:latin typeface="Cambria Math" panose="02040503050406030204" pitchFamily="18" charset="0"/>
                          <a:sym typeface="Wingdings" panose="05000000000000000000" pitchFamily="2" charset="2"/>
                        </a:rPr>
                        <m:t>=</m:t>
                      </m:r>
                      <m:sSub>
                        <m:sSubPr>
                          <m:ctrlPr>
                            <a:rPr lang="es-ES" sz="1800" b="0" i="1" dirty="0" smtClean="0">
                              <a:latin typeface="Cambria Math" panose="02040503050406030204" pitchFamily="18" charset="0"/>
                              <a:sym typeface="Wingdings" panose="05000000000000000000" pitchFamily="2" charset="2"/>
                            </a:rPr>
                          </m:ctrlPr>
                        </m:sSubPr>
                        <m:e>
                          <m:d>
                            <m:dPr>
                              <m:begChr m:val="|"/>
                              <m:endChr m:val="|"/>
                              <m:ctrlPr>
                                <a:rPr lang="es-ES" sz="1800" b="0" i="1" dirty="0" smtClean="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m:t>
                              </m:r>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+1)</m:t>
                              </m:r>
                              <m:f>
                                <m:fPr>
                                  <m:ctrlPr>
                                    <a:rPr lang="es-ES" sz="1800" b="0" i="1" dirty="0" smtClean="0">
                                      <a:latin typeface="Cambria Math" panose="02040503050406030204" pitchFamily="18" charset="0"/>
                                      <a:sym typeface="Wingdings" panose="05000000000000000000" pitchFamily="2" charset="2"/>
                                    </a:rPr>
                                  </m:ctrlPr>
                                </m:fPr>
                                <m:num>
                                  <m:r>
                                    <a:rPr lang="es-ES" sz="1800" b="0" i="1" dirty="0" smtClean="0">
                                      <a:latin typeface="Cambria Math" panose="02040503050406030204" pitchFamily="18" charset="0"/>
                                      <a:sym typeface="Wingdings" panose="05000000000000000000" pitchFamily="2" charset="2"/>
                                    </a:rPr>
                                    <m:t>1</m:t>
                                  </m:r>
                                </m:num>
                                <m:den>
                                  <m:sSup>
                                    <m:sSupPr>
                                      <m:ctrlPr>
                                        <a:rPr lang="es-ES" sz="1800" b="0" i="1" dirty="0" smtClean="0">
                                          <a:latin typeface="Cambria Math" panose="02040503050406030204" pitchFamily="18" charset="0"/>
                                          <a:sym typeface="Wingdings" panose="05000000000000000000" pitchFamily="2" charset="2"/>
                                        </a:rPr>
                                      </m:ctrlPr>
                                    </m:sSupPr>
                                    <m:e>
                                      <m:r>
                                        <a:rPr lang="es-ES" sz="1800" b="0" i="1" dirty="0" smtClean="0">
                                          <a:latin typeface="Cambria Math" panose="02040503050406030204" pitchFamily="18" charset="0"/>
                                          <a:sym typeface="Wingdings" panose="05000000000000000000" pitchFamily="2" charset="2"/>
                                        </a:rPr>
                                        <m:t>𝑠</m:t>
                                      </m:r>
                                    </m:e>
                                    <m:sup>
                                      <m:r>
                                        <a:rPr lang="es-ES" sz="1800" b="0" i="1" dirty="0" smtClean="0">
                                          <a:latin typeface="Cambria Math" panose="02040503050406030204" pitchFamily="18" charset="0"/>
                                          <a:sym typeface="Wingdings" panose="05000000000000000000" pitchFamily="2" charset="2"/>
                                        </a:rPr>
                                        <m:t>2</m:t>
                                      </m:r>
                                    </m:sup>
                                  </m:sSup>
                                  <m:d>
                                    <m:dPr>
                                      <m:ctrlPr>
                                        <a:rPr lang="es-ES" sz="1800" b="0" i="1" dirty="0" smtClean="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+1</m:t>
                                      </m:r>
                                    </m:e>
                                  </m:d>
                                </m:den>
                              </m:f>
                            </m:e>
                          </m:d>
                        </m:e>
                        <m:sub>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=−1</m:t>
                          </m:r>
                        </m:sub>
                      </m:sSub>
                      <m:r>
                        <a:rPr lang="es-ES" sz="1800" b="0" i="1" dirty="0" smtClean="0">
                          <a:latin typeface="Cambria Math" panose="02040503050406030204" pitchFamily="18" charset="0"/>
                          <a:sym typeface="Wingdings" panose="05000000000000000000" pitchFamily="2" charset="2"/>
                        </a:rPr>
                        <m:t>=</m:t>
                      </m:r>
                      <m:sSub>
                        <m:sSubPr>
                          <m:ctrlPr>
                            <a:rPr lang="es-ES" sz="1800" b="0" i="1" dirty="0" smtClean="0">
                              <a:latin typeface="Cambria Math" panose="02040503050406030204" pitchFamily="18" charset="0"/>
                              <a:sym typeface="Wingdings" panose="05000000000000000000" pitchFamily="2" charset="2"/>
                            </a:rPr>
                          </m:ctrlPr>
                        </m:sSubPr>
                        <m:e>
                          <m:d>
                            <m:dPr>
                              <m:begChr m:val="|"/>
                              <m:endChr m:val="|"/>
                              <m:ctrlPr>
                                <a:rPr lang="es-ES" sz="1800" b="0" i="1" dirty="0" smtClean="0">
                                  <a:latin typeface="Cambria Math" panose="02040503050406030204" pitchFamily="18" charset="0"/>
                                  <a:sym typeface="Wingdings" panose="05000000000000000000" pitchFamily="2" charset="2"/>
                                </a:rPr>
                              </m:ctrlPr>
                            </m:dPr>
                            <m:e>
                              <m:f>
                                <m:fPr>
                                  <m:ctrlPr>
                                    <a:rPr lang="es-ES" sz="1800" b="0" i="1" dirty="0" smtClean="0">
                                      <a:latin typeface="Cambria Math" panose="02040503050406030204" pitchFamily="18" charset="0"/>
                                      <a:sym typeface="Wingdings" panose="05000000000000000000" pitchFamily="2" charset="2"/>
                                    </a:rPr>
                                  </m:ctrlPr>
                                </m:fPr>
                                <m:num>
                                  <m:r>
                                    <a:rPr lang="es-ES" sz="1800" b="0" i="1" dirty="0" smtClean="0">
                                      <a:latin typeface="Cambria Math" panose="02040503050406030204" pitchFamily="18" charset="0"/>
                                      <a:sym typeface="Wingdings" panose="05000000000000000000" pitchFamily="2" charset="2"/>
                                    </a:rPr>
                                    <m:t>1</m:t>
                                  </m:r>
                                </m:num>
                                <m:den>
                                  <m:sSup>
                                    <m:sSupPr>
                                      <m:ctrlPr>
                                        <a:rPr lang="es-ES" sz="1800" b="0" i="1" dirty="0" smtClean="0">
                                          <a:latin typeface="Cambria Math" panose="02040503050406030204" pitchFamily="18" charset="0"/>
                                          <a:sym typeface="Wingdings" panose="05000000000000000000" pitchFamily="2" charset="2"/>
                                        </a:rPr>
                                      </m:ctrlPr>
                                    </m:sSupPr>
                                    <m:e>
                                      <m:r>
                                        <a:rPr lang="es-ES" sz="1800" b="0" i="1" dirty="0" smtClean="0">
                                          <a:latin typeface="Cambria Math" panose="02040503050406030204" pitchFamily="18" charset="0"/>
                                          <a:sym typeface="Wingdings" panose="05000000000000000000" pitchFamily="2" charset="2"/>
                                        </a:rPr>
                                        <m:t>𝑠</m:t>
                                      </m:r>
                                    </m:e>
                                    <m:sup>
                                      <m:r>
                                        <a:rPr lang="es-ES" sz="1800" b="0" i="1" dirty="0" smtClean="0">
                                          <a:latin typeface="Cambria Math" panose="02040503050406030204" pitchFamily="18" charset="0"/>
                                          <a:sym typeface="Wingdings" panose="05000000000000000000" pitchFamily="2" charset="2"/>
                                        </a:rPr>
                                        <m:t>2</m:t>
                                      </m:r>
                                    </m:sup>
                                  </m:sSup>
                                </m:den>
                              </m:f>
                            </m:e>
                          </m:d>
                        </m:e>
                        <m:sub>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=−1</m:t>
                          </m:r>
                        </m:sub>
                      </m:sSub>
                      <m:r>
                        <a:rPr lang="es-ES" sz="1800" b="0" i="1" dirty="0" smtClean="0">
                          <a:latin typeface="Cambria Math" panose="02040503050406030204" pitchFamily="18" charset="0"/>
                          <a:sym typeface="Wingdings" panose="05000000000000000000" pitchFamily="2" charset="2"/>
                        </a:rPr>
                        <m:t>=1  </m:t>
                      </m:r>
                    </m:oMath>
                  </m:oMathPara>
                </a14:m>
                <a:endParaRPr lang="es-ES" sz="1800" dirty="0"/>
              </a:p>
            </p:txBody>
          </p:sp>
        </mc:Choice>
        <mc:Fallback xmlns="">
          <p:sp>
            <p:nvSpPr>
              <p:cNvPr id="20" name="Rectángulo 19">
                <a:extLst>
                  <a:ext uri="{FF2B5EF4-FFF2-40B4-BE49-F238E27FC236}">
                    <a16:creationId xmlns:a16="http://schemas.microsoft.com/office/drawing/2014/main" id="{2120B376-67A4-4912-A5D3-6CE59814A03B}"/>
                  </a:ext>
                </a:extLst>
              </p:cNvPr>
              <p:cNvSpPr>
                <a:spLocks noRot="1" noChangeAspect="1" noMove="1" noResize="1" noEditPoints="1" noAdjustHandles="1" noChangeArrowheads="1" noChangeShapeType="1" noTextEdit="1"/>
              </p:cNvSpPr>
              <p:nvPr/>
            </p:nvSpPr>
            <p:spPr>
              <a:xfrm>
                <a:off x="683568" y="4357677"/>
                <a:ext cx="4689361" cy="689548"/>
              </a:xfrm>
              <a:prstGeom prst="rect">
                <a:avLst/>
              </a:prstGeom>
              <a:blipFill>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8D72FC19-204C-4F28-ACD8-03226C9D5855}"/>
                  </a:ext>
                </a:extLst>
              </p:cNvPr>
              <p:cNvSpPr/>
              <p:nvPr/>
            </p:nvSpPr>
            <p:spPr>
              <a:xfrm>
                <a:off x="683568" y="5228901"/>
                <a:ext cx="3140050" cy="61734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1800" i="1" dirty="0" smtClean="0">
                          <a:latin typeface="Cambria Math" panose="02040503050406030204" pitchFamily="18" charset="0"/>
                          <a:sym typeface="Wingdings" panose="05000000000000000000" pitchFamily="2" charset="2"/>
                        </a:rPr>
                        <m:t>𝑌</m:t>
                      </m:r>
                      <m:d>
                        <m:dPr>
                          <m:ctrlPr>
                            <a:rPr lang="es-ES" sz="1800" i="1" dirty="0">
                              <a:latin typeface="Cambria Math" panose="02040503050406030204" pitchFamily="18" charset="0"/>
                              <a:sym typeface="Wingdings" panose="05000000000000000000" pitchFamily="2" charset="2"/>
                            </a:rPr>
                          </m:ctrlPr>
                        </m:dPr>
                        <m:e>
                          <m:r>
                            <a:rPr lang="es-ES" sz="1800" i="1" dirty="0">
                              <a:latin typeface="Cambria Math" panose="02040503050406030204" pitchFamily="18" charset="0"/>
                              <a:sym typeface="Wingdings" panose="05000000000000000000" pitchFamily="2" charset="2"/>
                            </a:rPr>
                            <m:t>𝑠</m:t>
                          </m:r>
                        </m:e>
                      </m:d>
                      <m:r>
                        <a:rPr lang="es-ES" sz="1800" i="1" dirty="0">
                          <a:latin typeface="Cambria Math" panose="02040503050406030204" pitchFamily="18" charset="0"/>
                          <a:sym typeface="Wingdings" panose="05000000000000000000" pitchFamily="2" charset="2"/>
                        </a:rPr>
                        <m:t>=</m:t>
                      </m:r>
                      <m:f>
                        <m:fPr>
                          <m:ctrlPr>
                            <a:rPr lang="es-ES" sz="1800" i="1" dirty="0">
                              <a:latin typeface="Cambria Math" panose="02040503050406030204" pitchFamily="18" charset="0"/>
                              <a:sym typeface="Wingdings" panose="05000000000000000000" pitchFamily="2" charset="2"/>
                            </a:rPr>
                          </m:ctrlPr>
                        </m:fPr>
                        <m:num>
                          <m:r>
                            <a:rPr lang="es-ES" sz="1800" b="0" i="1" dirty="0" smtClean="0">
                              <a:latin typeface="Cambria Math" panose="02040503050406030204" pitchFamily="18" charset="0"/>
                              <a:sym typeface="Wingdings" panose="05000000000000000000" pitchFamily="2" charset="2"/>
                            </a:rPr>
                            <m:t>1</m:t>
                          </m:r>
                        </m:num>
                        <m:den>
                          <m:sSup>
                            <m:sSupPr>
                              <m:ctrlPr>
                                <a:rPr lang="es-ES" sz="1800" i="1" dirty="0">
                                  <a:latin typeface="Cambria Math" panose="02040503050406030204" pitchFamily="18" charset="0"/>
                                  <a:sym typeface="Wingdings" panose="05000000000000000000" pitchFamily="2" charset="2"/>
                                </a:rPr>
                              </m:ctrlPr>
                            </m:sSupPr>
                            <m:e>
                              <m:r>
                                <a:rPr lang="es-ES" sz="1800" i="1" dirty="0">
                                  <a:latin typeface="Cambria Math" panose="02040503050406030204" pitchFamily="18" charset="0"/>
                                  <a:sym typeface="Wingdings" panose="05000000000000000000" pitchFamily="2" charset="2"/>
                                </a:rPr>
                                <m:t>𝑠</m:t>
                              </m:r>
                            </m:e>
                            <m:sup>
                              <m:r>
                                <a:rPr lang="es-ES" sz="1800" i="1" dirty="0">
                                  <a:latin typeface="Cambria Math" panose="02040503050406030204" pitchFamily="18" charset="0"/>
                                  <a:sym typeface="Wingdings" panose="05000000000000000000" pitchFamily="2" charset="2"/>
                                </a:rPr>
                                <m:t>2</m:t>
                              </m:r>
                            </m:sup>
                          </m:sSup>
                        </m:den>
                      </m:f>
                      <m:r>
                        <a:rPr lang="es-ES" sz="1800" b="0" i="1" dirty="0" smtClean="0">
                          <a:latin typeface="Cambria Math" panose="02040503050406030204" pitchFamily="18" charset="0"/>
                          <a:sym typeface="Wingdings" panose="05000000000000000000" pitchFamily="2" charset="2"/>
                        </a:rPr>
                        <m:t>−</m:t>
                      </m:r>
                      <m:f>
                        <m:fPr>
                          <m:ctrlPr>
                            <a:rPr lang="es-ES" sz="1800" i="1" dirty="0">
                              <a:latin typeface="Cambria Math" panose="02040503050406030204" pitchFamily="18" charset="0"/>
                              <a:sym typeface="Wingdings" panose="05000000000000000000" pitchFamily="2" charset="2"/>
                            </a:rPr>
                          </m:ctrlPr>
                        </m:fPr>
                        <m:num>
                          <m:r>
                            <a:rPr lang="es-ES" sz="1800" b="0" i="1" dirty="0" smtClean="0">
                              <a:latin typeface="Cambria Math" panose="02040503050406030204" pitchFamily="18" charset="0"/>
                              <a:sym typeface="Wingdings" panose="05000000000000000000" pitchFamily="2" charset="2"/>
                            </a:rPr>
                            <m:t>1</m:t>
                          </m:r>
                        </m:num>
                        <m:den>
                          <m:r>
                            <a:rPr lang="es-ES" sz="1800" i="1" dirty="0">
                              <a:latin typeface="Cambria Math" panose="02040503050406030204" pitchFamily="18" charset="0"/>
                              <a:sym typeface="Wingdings" panose="05000000000000000000" pitchFamily="2" charset="2"/>
                            </a:rPr>
                            <m:t>𝑠</m:t>
                          </m:r>
                        </m:den>
                      </m:f>
                      <m:r>
                        <a:rPr lang="es-ES" sz="1800" i="1" dirty="0">
                          <a:latin typeface="Cambria Math" panose="02040503050406030204" pitchFamily="18" charset="0"/>
                          <a:sym typeface="Wingdings" panose="05000000000000000000" pitchFamily="2" charset="2"/>
                        </a:rPr>
                        <m:t>+</m:t>
                      </m:r>
                      <m:f>
                        <m:fPr>
                          <m:ctrlPr>
                            <a:rPr lang="es-ES" sz="1800" i="1" dirty="0">
                              <a:latin typeface="Cambria Math" panose="02040503050406030204" pitchFamily="18" charset="0"/>
                              <a:sym typeface="Wingdings" panose="05000000000000000000" pitchFamily="2" charset="2"/>
                            </a:rPr>
                          </m:ctrlPr>
                        </m:fPr>
                        <m:num>
                          <m:r>
                            <a:rPr lang="es-ES" sz="1800" b="0" i="1" dirty="0" smtClean="0">
                              <a:latin typeface="Cambria Math" panose="02040503050406030204" pitchFamily="18" charset="0"/>
                              <a:sym typeface="Wingdings" panose="05000000000000000000" pitchFamily="2" charset="2"/>
                            </a:rPr>
                            <m:t>1</m:t>
                          </m:r>
                        </m:num>
                        <m:den>
                          <m:r>
                            <a:rPr lang="es-ES" sz="1800" i="1" dirty="0">
                              <a:latin typeface="Cambria Math" panose="02040503050406030204" pitchFamily="18" charset="0"/>
                              <a:sym typeface="Wingdings" panose="05000000000000000000" pitchFamily="2" charset="2"/>
                            </a:rPr>
                            <m:t>𝑠</m:t>
                          </m:r>
                          <m:r>
                            <a:rPr lang="es-ES" sz="1800" i="1" dirty="0">
                              <a:latin typeface="Cambria Math" panose="02040503050406030204" pitchFamily="18" charset="0"/>
                              <a:sym typeface="Wingdings" panose="05000000000000000000" pitchFamily="2" charset="2"/>
                            </a:rPr>
                            <m:t>+1</m:t>
                          </m:r>
                        </m:den>
                      </m:f>
                    </m:oMath>
                  </m:oMathPara>
                </a14:m>
                <a:endParaRPr lang="es-ES" sz="1800" dirty="0"/>
              </a:p>
            </p:txBody>
          </p:sp>
        </mc:Choice>
        <mc:Fallback xmlns="">
          <p:sp>
            <p:nvSpPr>
              <p:cNvPr id="5" name="Rectángulo 4">
                <a:extLst>
                  <a:ext uri="{FF2B5EF4-FFF2-40B4-BE49-F238E27FC236}">
                    <a16:creationId xmlns:a16="http://schemas.microsoft.com/office/drawing/2014/main" id="{8D72FC19-204C-4F28-ACD8-03226C9D5855}"/>
                  </a:ext>
                </a:extLst>
              </p:cNvPr>
              <p:cNvSpPr>
                <a:spLocks noRot="1" noChangeAspect="1" noMove="1" noResize="1" noEditPoints="1" noAdjustHandles="1" noChangeArrowheads="1" noChangeShapeType="1" noTextEdit="1"/>
              </p:cNvSpPr>
              <p:nvPr/>
            </p:nvSpPr>
            <p:spPr>
              <a:xfrm>
                <a:off x="683568" y="5228901"/>
                <a:ext cx="3140050" cy="617348"/>
              </a:xfrm>
              <a:prstGeom prst="rect">
                <a:avLst/>
              </a:prstGeom>
              <a:blipFill>
                <a:blip r:embed="rId9"/>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66904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P spid="13" grpId="0"/>
      <p:bldP spid="16" grpId="0"/>
      <p:bldP spid="20" grpId="0"/>
      <p:bldP spid="5"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arcador de número de diapositiva 1">
            <a:extLst>
              <a:ext uri="{FF2B5EF4-FFF2-40B4-BE49-F238E27FC236}">
                <a16:creationId xmlns:a16="http://schemas.microsoft.com/office/drawing/2014/main" id="{CFCEE5AE-97A1-470B-B65D-45E40D2F0B0F}"/>
              </a:ext>
            </a:extLst>
          </p:cNvPr>
          <p:cNvSpPr>
            <a:spLocks noGrp="1"/>
          </p:cNvSpPr>
          <p:nvPr>
            <p:ph type="sldNum" sz="quarter" idx="11"/>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177</a:t>
            </a:fld>
            <a:endParaRPr lang="es-ES_tradnl" altLang="es-ES" sz="1400">
              <a:solidFill>
                <a:schemeClr val="bg1"/>
              </a:solidFill>
              <a:latin typeface="Helvetica" panose="020B0604020202020204" pitchFamily="34" charset="0"/>
            </a:endParaRPr>
          </a:p>
        </p:txBody>
      </p:sp>
      <p:sp>
        <p:nvSpPr>
          <p:cNvPr id="2" name="Rectángulo 1">
            <a:extLst>
              <a:ext uri="{FF2B5EF4-FFF2-40B4-BE49-F238E27FC236}">
                <a16:creationId xmlns:a16="http://schemas.microsoft.com/office/drawing/2014/main" id="{48683352-5F20-4CAD-943E-C2B1AEF28ADB}"/>
              </a:ext>
            </a:extLst>
          </p:cNvPr>
          <p:cNvSpPr/>
          <p:nvPr/>
        </p:nvSpPr>
        <p:spPr>
          <a:xfrm>
            <a:off x="171450" y="771525"/>
            <a:ext cx="8870351" cy="1323439"/>
          </a:xfrm>
          <a:prstGeom prst="rect">
            <a:avLst/>
          </a:prstGeom>
        </p:spPr>
        <p:txBody>
          <a:bodyPr wrap="square">
            <a:spAutoFit/>
          </a:bodyPr>
          <a:lstStyle/>
          <a:p>
            <a:pPr algn="just"/>
            <a:r>
              <a:rPr lang="es-ES_tradnl" altLang="es-ES" sz="1600" b="1" dirty="0">
                <a:latin typeface="+mj-lt"/>
              </a:rPr>
              <a:t>Problema 6</a:t>
            </a:r>
            <a:r>
              <a:rPr lang="es-ES_tradnl" altLang="es-ES" sz="1600" dirty="0">
                <a:latin typeface="+mj-lt"/>
              </a:rPr>
              <a:t>. </a:t>
            </a:r>
            <a:r>
              <a:rPr lang="es-ES" sz="1600" dirty="0">
                <a:latin typeface="+mj-lt"/>
              </a:rPr>
              <a:t>El siguiente diagrama de bloques se corresponde con el de un motor-accionador de corriente continua controlado por inducido, con realimentación de velocidad e intensidad. Obtén la función de transferencia, es decir: </a:t>
            </a:r>
            <a:r>
              <a:rPr lang="el-GR" sz="1600" dirty="0">
                <a:latin typeface="+mj-lt"/>
              </a:rPr>
              <a:t>ω</a:t>
            </a:r>
            <a:r>
              <a:rPr lang="es-ES" sz="1600" dirty="0">
                <a:latin typeface="+mj-lt"/>
              </a:rPr>
              <a:t>(s)/V</a:t>
            </a:r>
            <a:r>
              <a:rPr lang="es-ES" sz="1600" baseline="-25000" dirty="0">
                <a:latin typeface="+mj-lt"/>
              </a:rPr>
              <a:t>R</a:t>
            </a:r>
            <a:r>
              <a:rPr lang="es-ES" sz="1600" dirty="0">
                <a:latin typeface="+mj-lt"/>
              </a:rPr>
              <a:t>(s), en lazo abierto, mediante reducción de bloques, Considera T</a:t>
            </a:r>
            <a:r>
              <a:rPr lang="es-ES" sz="1600" baseline="-25000" dirty="0">
                <a:latin typeface="+mj-lt"/>
              </a:rPr>
              <a:t>C</a:t>
            </a:r>
            <a:r>
              <a:rPr lang="es-ES" sz="1600" dirty="0">
                <a:latin typeface="+mj-lt"/>
              </a:rPr>
              <a:t>=0:</a:t>
            </a:r>
          </a:p>
          <a:p>
            <a:pPr algn="just"/>
            <a:r>
              <a:rPr lang="es-ES_tradnl" altLang="es-ES" sz="1600" dirty="0">
                <a:latin typeface="+mj-lt"/>
              </a:rPr>
              <a:t> </a:t>
            </a:r>
            <a:endParaRPr lang="es-ES" sz="1600" dirty="0">
              <a:latin typeface="+mj-lt"/>
            </a:endParaRPr>
          </a:p>
        </p:txBody>
      </p:sp>
      <p:pic>
        <p:nvPicPr>
          <p:cNvPr id="5" name="Imagen 4">
            <a:extLst>
              <a:ext uri="{FF2B5EF4-FFF2-40B4-BE49-F238E27FC236}">
                <a16:creationId xmlns:a16="http://schemas.microsoft.com/office/drawing/2014/main" id="{AA0F2C89-73CA-4E1E-8614-84143F94671F}"/>
              </a:ext>
            </a:extLst>
          </p:cNvPr>
          <p:cNvPicPr>
            <a:picLocks noChangeAspect="1"/>
          </p:cNvPicPr>
          <p:nvPr/>
        </p:nvPicPr>
        <p:blipFill>
          <a:blip r:embed="rId2"/>
          <a:stretch>
            <a:fillRect/>
          </a:stretch>
        </p:blipFill>
        <p:spPr>
          <a:xfrm>
            <a:off x="1643547" y="1955437"/>
            <a:ext cx="5315692" cy="1914792"/>
          </a:xfrm>
          <a:prstGeom prst="rect">
            <a:avLst/>
          </a:prstGeom>
        </p:spPr>
      </p:pic>
      <p:grpSp>
        <p:nvGrpSpPr>
          <p:cNvPr id="44" name="Grupo 43">
            <a:extLst>
              <a:ext uri="{FF2B5EF4-FFF2-40B4-BE49-F238E27FC236}">
                <a16:creationId xmlns:a16="http://schemas.microsoft.com/office/drawing/2014/main" id="{17B7BE04-EBB0-41E9-B26C-5A5BC4639859}"/>
              </a:ext>
            </a:extLst>
          </p:cNvPr>
          <p:cNvGrpSpPr/>
          <p:nvPr/>
        </p:nvGrpSpPr>
        <p:grpSpPr>
          <a:xfrm>
            <a:off x="509052" y="4509121"/>
            <a:ext cx="5431100" cy="1827780"/>
            <a:chOff x="509052" y="4509121"/>
            <a:chExt cx="5431100" cy="1827780"/>
          </a:xfrm>
        </p:grpSpPr>
        <p:grpSp>
          <p:nvGrpSpPr>
            <p:cNvPr id="12" name="Grupo 11">
              <a:extLst>
                <a:ext uri="{FF2B5EF4-FFF2-40B4-BE49-F238E27FC236}">
                  <a16:creationId xmlns:a16="http://schemas.microsoft.com/office/drawing/2014/main" id="{0F9CBCF5-A78C-4869-9BF1-2F713A7FCFDD}"/>
                </a:ext>
              </a:extLst>
            </p:cNvPr>
            <p:cNvGrpSpPr/>
            <p:nvPr/>
          </p:nvGrpSpPr>
          <p:grpSpPr>
            <a:xfrm>
              <a:off x="509052" y="4509121"/>
              <a:ext cx="5431100" cy="1674793"/>
              <a:chOff x="509052" y="4164104"/>
              <a:chExt cx="6727244" cy="2011229"/>
            </a:xfrm>
          </p:grpSpPr>
          <p:sp>
            <p:nvSpPr>
              <p:cNvPr id="13" name="Rectángulo 12">
                <a:extLst>
                  <a:ext uri="{FF2B5EF4-FFF2-40B4-BE49-F238E27FC236}">
                    <a16:creationId xmlns:a16="http://schemas.microsoft.com/office/drawing/2014/main" id="{A5F693C1-CC7F-4A66-9A38-13E1FF79E17B}"/>
                  </a:ext>
                </a:extLst>
              </p:cNvPr>
              <p:cNvSpPr/>
              <p:nvPr/>
            </p:nvSpPr>
            <p:spPr bwMode="auto">
              <a:xfrm>
                <a:off x="1763688" y="5085184"/>
                <a:ext cx="504056" cy="36004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Times" charset="0"/>
                  </a:rPr>
                  <a:t>K</a:t>
                </a:r>
                <a:r>
                  <a:rPr kumimoji="0" lang="es-ES" sz="1600" b="0" i="0" u="none" strike="noStrike" cap="none" normalizeH="0" baseline="-25000" dirty="0">
                    <a:ln>
                      <a:noFill/>
                    </a:ln>
                    <a:solidFill>
                      <a:schemeClr val="tx1"/>
                    </a:solidFill>
                    <a:effectLst/>
                    <a:latin typeface="Times" charset="0"/>
                  </a:rPr>
                  <a:t>1</a:t>
                </a:r>
              </a:p>
            </p:txBody>
          </p:sp>
          <p:sp>
            <p:nvSpPr>
              <p:cNvPr id="14" name="Rectángulo 13">
                <a:extLst>
                  <a:ext uri="{FF2B5EF4-FFF2-40B4-BE49-F238E27FC236}">
                    <a16:creationId xmlns:a16="http://schemas.microsoft.com/office/drawing/2014/main" id="{DE98D04F-E410-4D54-B288-C188C1B1CB7D}"/>
                  </a:ext>
                </a:extLst>
              </p:cNvPr>
              <p:cNvSpPr/>
              <p:nvPr/>
            </p:nvSpPr>
            <p:spPr bwMode="auto">
              <a:xfrm>
                <a:off x="3090332" y="5085184"/>
                <a:ext cx="504056" cy="36004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Times" charset="0"/>
                  </a:rPr>
                  <a:t>K</a:t>
                </a:r>
                <a:r>
                  <a:rPr kumimoji="0" lang="es-ES" sz="1600" b="0" i="0" u="none" strike="noStrike" cap="none" normalizeH="0" baseline="-25000" dirty="0">
                    <a:ln>
                      <a:noFill/>
                    </a:ln>
                    <a:solidFill>
                      <a:schemeClr val="tx1"/>
                    </a:solidFill>
                    <a:effectLst/>
                    <a:latin typeface="Times" charset="0"/>
                  </a:rPr>
                  <a:t>2</a:t>
                </a:r>
              </a:p>
            </p:txBody>
          </p:sp>
          <mc:AlternateContent xmlns:mc="http://schemas.openxmlformats.org/markup-compatibility/2006" xmlns:a14="http://schemas.microsoft.com/office/drawing/2010/main">
            <mc:Choice Requires="a14">
              <p:sp>
                <p:nvSpPr>
                  <p:cNvPr id="15" name="Rectángulo 14">
                    <a:extLst>
                      <a:ext uri="{FF2B5EF4-FFF2-40B4-BE49-F238E27FC236}">
                        <a16:creationId xmlns:a16="http://schemas.microsoft.com/office/drawing/2014/main" id="{92A3CD3A-6B7A-4BF5-8AF4-345F73C8D8F8}"/>
                      </a:ext>
                    </a:extLst>
                  </p:cNvPr>
                  <p:cNvSpPr/>
                  <p:nvPr/>
                </p:nvSpPr>
                <p:spPr bwMode="auto">
                  <a:xfrm>
                    <a:off x="4798123" y="4952196"/>
                    <a:ext cx="1584176" cy="64807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f>
                            <m:fPr>
                              <m:ctrlPr>
                                <a:rPr lang="es-ES" sz="1600" i="1" smtClean="0">
                                  <a:latin typeface="Cambria Math" panose="02040503050406030204" pitchFamily="18" charset="0"/>
                                </a:rPr>
                              </m:ctrlPr>
                            </m:fPr>
                            <m:num>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𝐾</m:t>
                                  </m:r>
                                </m:e>
                                <m:sub>
                                  <m:r>
                                    <a:rPr lang="es-ES" sz="1600" b="0" i="1" smtClean="0">
                                      <a:latin typeface="Cambria Math" panose="02040503050406030204" pitchFamily="18" charset="0"/>
                                    </a:rPr>
                                    <m:t>𝑚</m:t>
                                  </m:r>
                                </m:sub>
                              </m:sSub>
                            </m:num>
                            <m:den>
                              <m:r>
                                <a:rPr lang="es-ES" sz="1600" b="0" i="1" smtClean="0">
                                  <a:latin typeface="Cambria Math" panose="02040503050406030204" pitchFamily="18" charset="0"/>
                                </a:rPr>
                                <m:t>𝑅𝐽𝑠</m:t>
                              </m:r>
                            </m:den>
                          </m:f>
                        </m:oMath>
                      </m:oMathPara>
                    </a14:m>
                    <a:endParaRPr kumimoji="0" lang="es-ES" sz="1600" b="0" i="0" u="none" strike="noStrike" cap="none" normalizeH="0" baseline="-25000" dirty="0">
                      <a:ln>
                        <a:noFill/>
                      </a:ln>
                      <a:solidFill>
                        <a:schemeClr val="tx1"/>
                      </a:solidFill>
                      <a:effectLst/>
                      <a:latin typeface="Times" charset="0"/>
                    </a:endParaRPr>
                  </a:p>
                </p:txBody>
              </p:sp>
            </mc:Choice>
            <mc:Fallback xmlns="">
              <p:sp>
                <p:nvSpPr>
                  <p:cNvPr id="15" name="Rectángulo 14">
                    <a:extLst>
                      <a:ext uri="{FF2B5EF4-FFF2-40B4-BE49-F238E27FC236}">
                        <a16:creationId xmlns:a16="http://schemas.microsoft.com/office/drawing/2014/main" id="{92A3CD3A-6B7A-4BF5-8AF4-345F73C8D8F8}"/>
                      </a:ext>
                    </a:extLst>
                  </p:cNvPr>
                  <p:cNvSpPr>
                    <a:spLocks noRot="1" noChangeAspect="1" noMove="1" noResize="1" noEditPoints="1" noAdjustHandles="1" noChangeArrowheads="1" noChangeShapeType="1" noTextEdit="1"/>
                  </p:cNvSpPr>
                  <p:nvPr/>
                </p:nvSpPr>
                <p:spPr bwMode="auto">
                  <a:xfrm>
                    <a:off x="4798123" y="4952196"/>
                    <a:ext cx="1584176" cy="648072"/>
                  </a:xfrm>
                  <a:prstGeom prst="rect">
                    <a:avLst/>
                  </a:prstGeom>
                  <a:blipFill>
                    <a:blip r:embed="rId3"/>
                    <a:stretch>
                      <a:fillRect/>
                    </a:stretch>
                  </a:blipFill>
                  <a:ln>
                    <a:headEnd type="none" w="med" len="med"/>
                    <a:tailEnd type="none" w="med" len="med"/>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Rectángulo 15">
                    <a:extLst>
                      <a:ext uri="{FF2B5EF4-FFF2-40B4-BE49-F238E27FC236}">
                        <a16:creationId xmlns:a16="http://schemas.microsoft.com/office/drawing/2014/main" id="{F7BA13BF-B97C-4528-9CBF-D2D2D9EF0F83}"/>
                      </a:ext>
                    </a:extLst>
                  </p:cNvPr>
                  <p:cNvSpPr/>
                  <p:nvPr/>
                </p:nvSpPr>
                <p:spPr bwMode="auto">
                  <a:xfrm>
                    <a:off x="3563889" y="4164104"/>
                    <a:ext cx="1368151" cy="73436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f>
                            <m:fPr>
                              <m:ctrlPr>
                                <a:rPr lang="es-ES" sz="1600" i="1" smtClean="0">
                                  <a:latin typeface="Cambria Math" panose="02040503050406030204" pitchFamily="18" charset="0"/>
                                </a:rPr>
                              </m:ctrlPr>
                            </m:fPr>
                            <m:num>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𝐾</m:t>
                                  </m:r>
                                </m:e>
                                <m:sub>
                                  <m:r>
                                    <a:rPr lang="es-ES" sz="1600" b="0" i="1" smtClean="0">
                                      <a:latin typeface="Cambria Math" panose="02040503050406030204" pitchFamily="18" charset="0"/>
                                    </a:rPr>
                                    <m:t>𝐼</m:t>
                                  </m:r>
                                </m:sub>
                              </m:sSub>
                              <m:r>
                                <a:rPr lang="es-ES" sz="1600" b="0" i="1" smtClean="0">
                                  <a:latin typeface="Cambria Math" panose="02040503050406030204" pitchFamily="18" charset="0"/>
                                </a:rPr>
                                <m:t>𝐽𝑠</m:t>
                              </m:r>
                            </m:num>
                            <m:den>
                              <m:sSub>
                                <m:sSubPr>
                                  <m:ctrlPr>
                                    <a:rPr lang="es-ES" sz="1600" i="1">
                                      <a:latin typeface="Cambria Math" panose="02040503050406030204" pitchFamily="18" charset="0"/>
                                    </a:rPr>
                                  </m:ctrlPr>
                                </m:sSubPr>
                                <m:e>
                                  <m:r>
                                    <a:rPr lang="es-ES" sz="1600" b="0" i="1" smtClean="0">
                                      <a:latin typeface="Cambria Math" panose="02040503050406030204" pitchFamily="18" charset="0"/>
                                    </a:rPr>
                                    <m:t>𝐾</m:t>
                                  </m:r>
                                </m:e>
                                <m:sub>
                                  <m:r>
                                    <a:rPr lang="es-ES" sz="1600" b="0" i="1" smtClean="0">
                                      <a:latin typeface="Cambria Math" panose="02040503050406030204" pitchFamily="18" charset="0"/>
                                    </a:rPr>
                                    <m:t>𝑚</m:t>
                                  </m:r>
                                </m:sub>
                              </m:sSub>
                            </m:den>
                          </m:f>
                        </m:oMath>
                      </m:oMathPara>
                    </a14:m>
                    <a:endParaRPr kumimoji="0" lang="es-ES" sz="1600" b="0" i="0" u="none" strike="noStrike" cap="none" normalizeH="0" baseline="-25000" dirty="0">
                      <a:ln>
                        <a:noFill/>
                      </a:ln>
                      <a:solidFill>
                        <a:schemeClr val="tx1"/>
                      </a:solidFill>
                      <a:effectLst/>
                      <a:latin typeface="Times" charset="0"/>
                    </a:endParaRPr>
                  </a:p>
                </p:txBody>
              </p:sp>
            </mc:Choice>
            <mc:Fallback xmlns="">
              <p:sp>
                <p:nvSpPr>
                  <p:cNvPr id="16" name="Rectángulo 15">
                    <a:extLst>
                      <a:ext uri="{FF2B5EF4-FFF2-40B4-BE49-F238E27FC236}">
                        <a16:creationId xmlns:a16="http://schemas.microsoft.com/office/drawing/2014/main" id="{F7BA13BF-B97C-4528-9CBF-D2D2D9EF0F83}"/>
                      </a:ext>
                    </a:extLst>
                  </p:cNvPr>
                  <p:cNvSpPr>
                    <a:spLocks noRot="1" noChangeAspect="1" noMove="1" noResize="1" noEditPoints="1" noAdjustHandles="1" noChangeArrowheads="1" noChangeShapeType="1" noTextEdit="1"/>
                  </p:cNvSpPr>
                  <p:nvPr/>
                </p:nvSpPr>
                <p:spPr bwMode="auto">
                  <a:xfrm>
                    <a:off x="3563889" y="4164104"/>
                    <a:ext cx="1368151" cy="734365"/>
                  </a:xfrm>
                  <a:prstGeom prst="rect">
                    <a:avLst/>
                  </a:prstGeom>
                  <a:blipFill>
                    <a:blip r:embed="rId4"/>
                    <a:stretch>
                      <a:fillRect/>
                    </a:stretch>
                  </a:blipFill>
                  <a:ln>
                    <a:headEnd type="none" w="med" len="med"/>
                    <a:tailEnd type="none" w="med" len="med"/>
                  </a:ln>
                </p:spPr>
                <p:txBody>
                  <a:bodyPr/>
                  <a:lstStyle/>
                  <a:p>
                    <a:r>
                      <a:rPr lang="es-ES">
                        <a:noFill/>
                      </a:rPr>
                      <a:t> </a:t>
                    </a:r>
                  </a:p>
                </p:txBody>
              </p:sp>
            </mc:Fallback>
          </mc:AlternateContent>
          <p:sp>
            <p:nvSpPr>
              <p:cNvPr id="17" name="Rectángulo 16">
                <a:extLst>
                  <a:ext uri="{FF2B5EF4-FFF2-40B4-BE49-F238E27FC236}">
                    <a16:creationId xmlns:a16="http://schemas.microsoft.com/office/drawing/2014/main" id="{2A8C3891-939F-4776-B86D-90277838AED2}"/>
                  </a:ext>
                </a:extLst>
              </p:cNvPr>
              <p:cNvSpPr/>
              <p:nvPr/>
            </p:nvSpPr>
            <p:spPr bwMode="auto">
              <a:xfrm>
                <a:off x="5222157" y="5815293"/>
                <a:ext cx="504056" cy="36004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Times" charset="0"/>
                  </a:rPr>
                  <a:t>K</a:t>
                </a:r>
                <a:r>
                  <a:rPr kumimoji="0" lang="es-ES" sz="1600" b="0" i="0" u="none" strike="noStrike" cap="none" normalizeH="0" baseline="-25000" dirty="0">
                    <a:ln>
                      <a:noFill/>
                    </a:ln>
                    <a:solidFill>
                      <a:schemeClr val="tx1"/>
                    </a:solidFill>
                    <a:effectLst/>
                    <a:latin typeface="Times" charset="0"/>
                  </a:rPr>
                  <a:t>c</a:t>
                </a:r>
              </a:p>
            </p:txBody>
          </p:sp>
          <p:cxnSp>
            <p:nvCxnSpPr>
              <p:cNvPr id="20" name="Conector recto de flecha 19">
                <a:extLst>
                  <a:ext uri="{FF2B5EF4-FFF2-40B4-BE49-F238E27FC236}">
                    <a16:creationId xmlns:a16="http://schemas.microsoft.com/office/drawing/2014/main" id="{39B6FBF6-C9D1-49E0-97C8-99D3AB5365B1}"/>
                  </a:ext>
                </a:extLst>
              </p:cNvPr>
              <p:cNvCxnSpPr>
                <a:endCxn id="13" idx="1"/>
              </p:cNvCxnSpPr>
              <p:nvPr/>
            </p:nvCxnSpPr>
            <p:spPr bwMode="auto">
              <a:xfrm>
                <a:off x="1187624" y="5265204"/>
                <a:ext cx="57606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1" name="Conector recto de flecha 20">
                <a:extLst>
                  <a:ext uri="{FF2B5EF4-FFF2-40B4-BE49-F238E27FC236}">
                    <a16:creationId xmlns:a16="http://schemas.microsoft.com/office/drawing/2014/main" id="{3E167F14-EFB4-4941-9944-653175EEE2F8}"/>
                  </a:ext>
                </a:extLst>
              </p:cNvPr>
              <p:cNvCxnSpPr>
                <a:cxnSpLocks/>
              </p:cNvCxnSpPr>
              <p:nvPr/>
            </p:nvCxnSpPr>
            <p:spPr bwMode="auto">
              <a:xfrm flipV="1">
                <a:off x="2267744" y="5256504"/>
                <a:ext cx="288032" cy="87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2" name="Conector recto de flecha 21">
                <a:extLst>
                  <a:ext uri="{FF2B5EF4-FFF2-40B4-BE49-F238E27FC236}">
                    <a16:creationId xmlns:a16="http://schemas.microsoft.com/office/drawing/2014/main" id="{5DBFD7AF-6692-4E9B-A95D-EB4C5ACB06C0}"/>
                  </a:ext>
                </a:extLst>
              </p:cNvPr>
              <p:cNvCxnSpPr>
                <a:cxnSpLocks/>
              </p:cNvCxnSpPr>
              <p:nvPr/>
            </p:nvCxnSpPr>
            <p:spPr bwMode="auto">
              <a:xfrm>
                <a:off x="2653588" y="4553304"/>
                <a:ext cx="0" cy="60524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3" name="Conector recto de flecha 22">
                <a:extLst>
                  <a:ext uri="{FF2B5EF4-FFF2-40B4-BE49-F238E27FC236}">
                    <a16:creationId xmlns:a16="http://schemas.microsoft.com/office/drawing/2014/main" id="{12F6E9E4-738A-4D7F-9F36-97B08705DDE0}"/>
                  </a:ext>
                </a:extLst>
              </p:cNvPr>
              <p:cNvCxnSpPr/>
              <p:nvPr/>
            </p:nvCxnSpPr>
            <p:spPr bwMode="auto">
              <a:xfrm flipV="1">
                <a:off x="3926012" y="5374728"/>
                <a:ext cx="0" cy="60524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4" name="Conector recto 23">
                <a:extLst>
                  <a:ext uri="{FF2B5EF4-FFF2-40B4-BE49-F238E27FC236}">
                    <a16:creationId xmlns:a16="http://schemas.microsoft.com/office/drawing/2014/main" id="{4D636932-6F0F-4FF7-9CD8-DD0AC732C934}"/>
                  </a:ext>
                </a:extLst>
              </p:cNvPr>
              <p:cNvCxnSpPr/>
              <p:nvPr/>
            </p:nvCxnSpPr>
            <p:spPr bwMode="auto">
              <a:xfrm>
                <a:off x="3926012" y="5995312"/>
                <a:ext cx="129614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Conector recto 24">
                <a:extLst>
                  <a:ext uri="{FF2B5EF4-FFF2-40B4-BE49-F238E27FC236}">
                    <a16:creationId xmlns:a16="http://schemas.microsoft.com/office/drawing/2014/main" id="{F97D52E0-A7BE-43ED-9F89-D57602F4C774}"/>
                  </a:ext>
                </a:extLst>
              </p:cNvPr>
              <p:cNvCxnSpPr>
                <a:cxnSpLocks/>
              </p:cNvCxnSpPr>
              <p:nvPr/>
            </p:nvCxnSpPr>
            <p:spPr bwMode="auto">
              <a:xfrm>
                <a:off x="5726214" y="5999014"/>
                <a:ext cx="9340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Conector recto 25">
                <a:extLst>
                  <a:ext uri="{FF2B5EF4-FFF2-40B4-BE49-F238E27FC236}">
                    <a16:creationId xmlns:a16="http://schemas.microsoft.com/office/drawing/2014/main" id="{9E2F7C96-5CD4-4D5C-901C-C5A0DBC9CEB6}"/>
                  </a:ext>
                </a:extLst>
              </p:cNvPr>
              <p:cNvCxnSpPr/>
              <p:nvPr/>
            </p:nvCxnSpPr>
            <p:spPr bwMode="auto">
              <a:xfrm>
                <a:off x="6660232" y="5205222"/>
                <a:ext cx="0" cy="79009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Conector recto de flecha 26">
                <a:extLst>
                  <a:ext uri="{FF2B5EF4-FFF2-40B4-BE49-F238E27FC236}">
                    <a16:creationId xmlns:a16="http://schemas.microsoft.com/office/drawing/2014/main" id="{AF8A10CD-FC46-438B-A324-D67EDBB09590}"/>
                  </a:ext>
                </a:extLst>
              </p:cNvPr>
              <p:cNvCxnSpPr>
                <a:cxnSpLocks/>
                <a:stCxn id="14" idx="3"/>
                <a:endCxn id="15" idx="1"/>
              </p:cNvCxnSpPr>
              <p:nvPr/>
            </p:nvCxnSpPr>
            <p:spPr bwMode="auto">
              <a:xfrm>
                <a:off x="3594388" y="5265204"/>
                <a:ext cx="1203735" cy="1102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8" name="Elipse 27">
                <a:extLst>
                  <a:ext uri="{FF2B5EF4-FFF2-40B4-BE49-F238E27FC236}">
                    <a16:creationId xmlns:a16="http://schemas.microsoft.com/office/drawing/2014/main" id="{F1D0C5B0-61B1-47BC-A6B1-44D08648B399}"/>
                  </a:ext>
                </a:extLst>
              </p:cNvPr>
              <p:cNvSpPr/>
              <p:nvPr/>
            </p:nvSpPr>
            <p:spPr bwMode="auto">
              <a:xfrm>
                <a:off x="2545575" y="5168220"/>
                <a:ext cx="216024" cy="21602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a:ln>
                    <a:noFill/>
                  </a:ln>
                  <a:solidFill>
                    <a:schemeClr val="tx1"/>
                  </a:solidFill>
                  <a:effectLst/>
                  <a:latin typeface="Times" charset="0"/>
                </a:endParaRPr>
              </a:p>
            </p:txBody>
          </p:sp>
          <p:cxnSp>
            <p:nvCxnSpPr>
              <p:cNvPr id="29" name="Conector recto de flecha 28">
                <a:extLst>
                  <a:ext uri="{FF2B5EF4-FFF2-40B4-BE49-F238E27FC236}">
                    <a16:creationId xmlns:a16="http://schemas.microsoft.com/office/drawing/2014/main" id="{0FC0D532-F3E2-408F-B846-CE4B2B53FBCD}"/>
                  </a:ext>
                </a:extLst>
              </p:cNvPr>
              <p:cNvCxnSpPr>
                <a:stCxn id="28" idx="6"/>
                <a:endCxn id="14" idx="1"/>
              </p:cNvCxnSpPr>
              <p:nvPr/>
            </p:nvCxnSpPr>
            <p:spPr bwMode="auto">
              <a:xfrm flipV="1">
                <a:off x="2761599" y="5265204"/>
                <a:ext cx="328733" cy="1102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0" name="Elipse 29">
                <a:extLst>
                  <a:ext uri="{FF2B5EF4-FFF2-40B4-BE49-F238E27FC236}">
                    <a16:creationId xmlns:a16="http://schemas.microsoft.com/office/drawing/2014/main" id="{6AE0B534-CE51-4F16-8B1E-13F354559372}"/>
                  </a:ext>
                </a:extLst>
              </p:cNvPr>
              <p:cNvSpPr/>
              <p:nvPr/>
            </p:nvSpPr>
            <p:spPr bwMode="auto">
              <a:xfrm>
                <a:off x="1005705" y="5162706"/>
                <a:ext cx="216024" cy="21602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a:ln>
                    <a:noFill/>
                  </a:ln>
                  <a:solidFill>
                    <a:schemeClr val="tx1"/>
                  </a:solidFill>
                  <a:effectLst/>
                  <a:latin typeface="Times" charset="0"/>
                </a:endParaRPr>
              </a:p>
            </p:txBody>
          </p:sp>
          <p:cxnSp>
            <p:nvCxnSpPr>
              <p:cNvPr id="31" name="Conector recto de flecha 30">
                <a:extLst>
                  <a:ext uri="{FF2B5EF4-FFF2-40B4-BE49-F238E27FC236}">
                    <a16:creationId xmlns:a16="http://schemas.microsoft.com/office/drawing/2014/main" id="{DFA39146-1D5A-4F5D-A374-54A8901B26B1}"/>
                  </a:ext>
                </a:extLst>
              </p:cNvPr>
              <p:cNvCxnSpPr>
                <a:endCxn id="30" idx="2"/>
              </p:cNvCxnSpPr>
              <p:nvPr/>
            </p:nvCxnSpPr>
            <p:spPr bwMode="auto">
              <a:xfrm>
                <a:off x="509052" y="5270718"/>
                <a:ext cx="49665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2" name="Conector recto 31">
                <a:extLst>
                  <a:ext uri="{FF2B5EF4-FFF2-40B4-BE49-F238E27FC236}">
                    <a16:creationId xmlns:a16="http://schemas.microsoft.com/office/drawing/2014/main" id="{5A085BFC-2F68-48FA-B5AB-821A670F3ED5}"/>
                  </a:ext>
                </a:extLst>
              </p:cNvPr>
              <p:cNvCxnSpPr>
                <a:cxnSpLocks/>
              </p:cNvCxnSpPr>
              <p:nvPr/>
            </p:nvCxnSpPr>
            <p:spPr bwMode="auto">
              <a:xfrm flipH="1">
                <a:off x="2642967" y="4531287"/>
                <a:ext cx="93642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Conector recto 32">
                <a:extLst>
                  <a:ext uri="{FF2B5EF4-FFF2-40B4-BE49-F238E27FC236}">
                    <a16:creationId xmlns:a16="http://schemas.microsoft.com/office/drawing/2014/main" id="{5F6263EF-794B-4440-A667-533ECF87AFD4}"/>
                  </a:ext>
                </a:extLst>
              </p:cNvPr>
              <p:cNvCxnSpPr>
                <a:cxnSpLocks/>
              </p:cNvCxnSpPr>
              <p:nvPr/>
            </p:nvCxnSpPr>
            <p:spPr bwMode="auto">
              <a:xfrm flipH="1">
                <a:off x="4932040" y="4496583"/>
                <a:ext cx="1728192"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Conector recto 33">
                <a:extLst>
                  <a:ext uri="{FF2B5EF4-FFF2-40B4-BE49-F238E27FC236}">
                    <a16:creationId xmlns:a16="http://schemas.microsoft.com/office/drawing/2014/main" id="{E0DB3778-0D68-44B6-A259-A4963D6DE91B}"/>
                  </a:ext>
                </a:extLst>
              </p:cNvPr>
              <p:cNvCxnSpPr/>
              <p:nvPr/>
            </p:nvCxnSpPr>
            <p:spPr bwMode="auto">
              <a:xfrm>
                <a:off x="6660232" y="4510082"/>
                <a:ext cx="0" cy="77817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Conector recto de flecha 34">
                <a:extLst>
                  <a:ext uri="{FF2B5EF4-FFF2-40B4-BE49-F238E27FC236}">
                    <a16:creationId xmlns:a16="http://schemas.microsoft.com/office/drawing/2014/main" id="{8D4020AC-984F-408C-9656-77ED0CF8D2EB}"/>
                  </a:ext>
                </a:extLst>
              </p:cNvPr>
              <p:cNvCxnSpPr>
                <a:stCxn id="15" idx="3"/>
              </p:cNvCxnSpPr>
              <p:nvPr/>
            </p:nvCxnSpPr>
            <p:spPr bwMode="auto">
              <a:xfrm flipV="1">
                <a:off x="6382299" y="5270718"/>
                <a:ext cx="853997" cy="551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36" name="Elipse 35">
              <a:extLst>
                <a:ext uri="{FF2B5EF4-FFF2-40B4-BE49-F238E27FC236}">
                  <a16:creationId xmlns:a16="http://schemas.microsoft.com/office/drawing/2014/main" id="{FE6097DB-345D-4018-A441-B76ECE75C136}"/>
                </a:ext>
              </a:extLst>
            </p:cNvPr>
            <p:cNvSpPr/>
            <p:nvPr/>
          </p:nvSpPr>
          <p:spPr bwMode="auto">
            <a:xfrm>
              <a:off x="3186933" y="5349396"/>
              <a:ext cx="174402" cy="179888"/>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a:ln>
                  <a:noFill/>
                </a:ln>
                <a:solidFill>
                  <a:schemeClr val="tx1"/>
                </a:solidFill>
                <a:effectLst/>
                <a:latin typeface="Times" charset="0"/>
              </a:endParaRPr>
            </a:p>
          </p:txBody>
        </p:sp>
        <p:sp>
          <p:nvSpPr>
            <p:cNvPr id="37" name="Rectángulo 36">
              <a:extLst>
                <a:ext uri="{FF2B5EF4-FFF2-40B4-BE49-F238E27FC236}">
                  <a16:creationId xmlns:a16="http://schemas.microsoft.com/office/drawing/2014/main" id="{D20559F3-6052-4ABA-AD1F-4F3677EED14C}"/>
                </a:ext>
              </a:extLst>
            </p:cNvPr>
            <p:cNvSpPr/>
            <p:nvPr/>
          </p:nvSpPr>
          <p:spPr bwMode="auto">
            <a:xfrm>
              <a:off x="2483693" y="6037088"/>
              <a:ext cx="491614" cy="299813"/>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Times" charset="0"/>
                </a:rPr>
                <a:t>K</a:t>
              </a:r>
              <a:r>
                <a:rPr kumimoji="0" lang="es-ES" sz="1600" b="0" i="0" u="none" strike="noStrike" cap="none" normalizeH="0" baseline="-25000" dirty="0">
                  <a:ln>
                    <a:noFill/>
                  </a:ln>
                  <a:solidFill>
                    <a:schemeClr val="tx1"/>
                  </a:solidFill>
                  <a:effectLst/>
                  <a:latin typeface="Times" charset="0"/>
                </a:rPr>
                <a:t>T</a:t>
              </a:r>
            </a:p>
          </p:txBody>
        </p:sp>
        <p:cxnSp>
          <p:nvCxnSpPr>
            <p:cNvPr id="38" name="Conector recto de flecha 37">
              <a:extLst>
                <a:ext uri="{FF2B5EF4-FFF2-40B4-BE49-F238E27FC236}">
                  <a16:creationId xmlns:a16="http://schemas.microsoft.com/office/drawing/2014/main" id="{27A5B056-1FC4-4834-909B-22B95A5C3CD4}"/>
                </a:ext>
              </a:extLst>
            </p:cNvPr>
            <p:cNvCxnSpPr>
              <a:cxnSpLocks/>
            </p:cNvCxnSpPr>
            <p:nvPr/>
          </p:nvCxnSpPr>
          <p:spPr bwMode="auto">
            <a:xfrm flipV="1">
              <a:off x="997215" y="5525157"/>
              <a:ext cx="0" cy="6587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9" name="Conector recto 38">
              <a:extLst>
                <a:ext uri="{FF2B5EF4-FFF2-40B4-BE49-F238E27FC236}">
                  <a16:creationId xmlns:a16="http://schemas.microsoft.com/office/drawing/2014/main" id="{2CDF7234-8EF3-4945-A1A5-56BFC50B53E2}"/>
                </a:ext>
              </a:extLst>
            </p:cNvPr>
            <p:cNvCxnSpPr>
              <a:cxnSpLocks/>
            </p:cNvCxnSpPr>
            <p:nvPr/>
          </p:nvCxnSpPr>
          <p:spPr bwMode="auto">
            <a:xfrm>
              <a:off x="997215" y="6183913"/>
              <a:ext cx="148655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 name="Conector recto 39">
              <a:extLst>
                <a:ext uri="{FF2B5EF4-FFF2-40B4-BE49-F238E27FC236}">
                  <a16:creationId xmlns:a16="http://schemas.microsoft.com/office/drawing/2014/main" id="{48B3E49B-5246-46DE-814F-9FF3469082E9}"/>
                </a:ext>
              </a:extLst>
            </p:cNvPr>
            <p:cNvCxnSpPr>
              <a:cxnSpLocks/>
            </p:cNvCxnSpPr>
            <p:nvPr/>
          </p:nvCxnSpPr>
          <p:spPr bwMode="auto">
            <a:xfrm>
              <a:off x="2975307" y="6189488"/>
              <a:ext cx="265217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Conector recto 40">
              <a:extLst>
                <a:ext uri="{FF2B5EF4-FFF2-40B4-BE49-F238E27FC236}">
                  <a16:creationId xmlns:a16="http://schemas.microsoft.com/office/drawing/2014/main" id="{F566D4BC-DA3A-478F-820A-06AC139C9D18}"/>
                </a:ext>
              </a:extLst>
            </p:cNvPr>
            <p:cNvCxnSpPr/>
            <p:nvPr/>
          </p:nvCxnSpPr>
          <p:spPr bwMode="auto">
            <a:xfrm>
              <a:off x="5627479" y="5432917"/>
              <a:ext cx="0" cy="7560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42" name="Rectángulo 41">
                <a:extLst>
                  <a:ext uri="{FF2B5EF4-FFF2-40B4-BE49-F238E27FC236}">
                    <a16:creationId xmlns:a16="http://schemas.microsoft.com/office/drawing/2014/main" id="{C5E5FDD0-2B28-4DAB-B77C-A6F58185EA1D}"/>
                  </a:ext>
                </a:extLst>
              </p:cNvPr>
              <p:cNvSpPr/>
              <p:nvPr/>
            </p:nvSpPr>
            <p:spPr>
              <a:xfrm>
                <a:off x="6051685" y="4447931"/>
                <a:ext cx="1901931" cy="59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𝐾</m:t>
                          </m:r>
                        </m:e>
                        <m:sub>
                          <m:r>
                            <a:rPr lang="es-ES" sz="1600" b="0" i="1" smtClean="0">
                              <a:latin typeface="Cambria Math" panose="02040503050406030204" pitchFamily="18" charset="0"/>
                            </a:rPr>
                            <m:t>𝐼</m:t>
                          </m:r>
                        </m:sub>
                      </m:sSub>
                      <m:r>
                        <a:rPr lang="es-ES" sz="1600" b="0" i="1" smtClean="0">
                          <a:latin typeface="Cambria Math" panose="02040503050406030204" pitchFamily="18" charset="0"/>
                        </a:rPr>
                        <m:t>→</m:t>
                      </m:r>
                      <m:f>
                        <m:fPr>
                          <m:ctrlPr>
                            <a:rPr lang="es-ES" sz="1600" i="1">
                              <a:latin typeface="Cambria Math" panose="02040503050406030204" pitchFamily="18" charset="0"/>
                            </a:rPr>
                          </m:ctrlPr>
                        </m:fPr>
                        <m:num>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𝐼</m:t>
                              </m:r>
                            </m:sub>
                          </m:sSub>
                        </m:num>
                        <m:den>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𝑚</m:t>
                              </m:r>
                            </m:sub>
                          </m:sSub>
                          <m:r>
                            <a:rPr lang="es-ES" sz="1600" b="0" i="1" smtClean="0">
                              <a:latin typeface="Cambria Math" panose="02040503050406030204" pitchFamily="18" charset="0"/>
                            </a:rPr>
                            <m:t>/</m:t>
                          </m:r>
                          <m:r>
                            <a:rPr lang="es-ES" sz="1600" i="1">
                              <a:latin typeface="Cambria Math" panose="02040503050406030204" pitchFamily="18" charset="0"/>
                            </a:rPr>
                            <m:t>𝐽𝑠</m:t>
                          </m:r>
                        </m:den>
                      </m:f>
                      <m:r>
                        <a:rPr lang="es-ES" sz="1600" b="0" i="1" smtClean="0">
                          <a:latin typeface="Cambria Math" panose="02040503050406030204" pitchFamily="18" charset="0"/>
                        </a:rPr>
                        <m:t>=</m:t>
                      </m:r>
                      <m:f>
                        <m:fPr>
                          <m:ctrlPr>
                            <a:rPr lang="es-ES" sz="1600" i="1">
                              <a:latin typeface="Cambria Math" panose="02040503050406030204" pitchFamily="18" charset="0"/>
                            </a:rPr>
                          </m:ctrlPr>
                        </m:fPr>
                        <m:num>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𝐼</m:t>
                              </m:r>
                            </m:sub>
                          </m:sSub>
                          <m:r>
                            <a:rPr lang="es-ES" sz="1600" i="1">
                              <a:latin typeface="Cambria Math" panose="02040503050406030204" pitchFamily="18" charset="0"/>
                            </a:rPr>
                            <m:t>𝐽𝑠</m:t>
                          </m:r>
                        </m:num>
                        <m:den>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𝑚</m:t>
                              </m:r>
                            </m:sub>
                          </m:sSub>
                        </m:den>
                      </m:f>
                    </m:oMath>
                  </m:oMathPara>
                </a14:m>
                <a:endParaRPr lang="es-ES" sz="1600" baseline="-25000" dirty="0">
                  <a:latin typeface="Times" charset="0"/>
                </a:endParaRPr>
              </a:p>
            </p:txBody>
          </p:sp>
        </mc:Choice>
        <mc:Fallback xmlns="">
          <p:sp>
            <p:nvSpPr>
              <p:cNvPr id="42" name="Rectángulo 41">
                <a:extLst>
                  <a:ext uri="{FF2B5EF4-FFF2-40B4-BE49-F238E27FC236}">
                    <a16:creationId xmlns:a16="http://schemas.microsoft.com/office/drawing/2014/main" id="{C5E5FDD0-2B28-4DAB-B77C-A6F58185EA1D}"/>
                  </a:ext>
                </a:extLst>
              </p:cNvPr>
              <p:cNvSpPr>
                <a:spLocks noRot="1" noChangeAspect="1" noMove="1" noResize="1" noEditPoints="1" noAdjustHandles="1" noChangeArrowheads="1" noChangeShapeType="1" noTextEdit="1"/>
              </p:cNvSpPr>
              <p:nvPr/>
            </p:nvSpPr>
            <p:spPr>
              <a:xfrm>
                <a:off x="6051685" y="4447931"/>
                <a:ext cx="1901931" cy="594906"/>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6" name="Rectángulo 45">
                <a:extLst>
                  <a:ext uri="{FF2B5EF4-FFF2-40B4-BE49-F238E27FC236}">
                    <a16:creationId xmlns:a16="http://schemas.microsoft.com/office/drawing/2014/main" id="{30400746-785F-4A34-9066-E043444BC8E5}"/>
                  </a:ext>
                </a:extLst>
              </p:cNvPr>
              <p:cNvSpPr/>
              <p:nvPr/>
            </p:nvSpPr>
            <p:spPr>
              <a:xfrm>
                <a:off x="6130844" y="3803087"/>
                <a:ext cx="1398588" cy="5921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𝐾</m:t>
                          </m:r>
                        </m:e>
                        <m:sub>
                          <m:r>
                            <a:rPr lang="es-ES" sz="1600" b="0" i="1" smtClean="0">
                              <a:latin typeface="Cambria Math" panose="02040503050406030204" pitchFamily="18" charset="0"/>
                            </a:rPr>
                            <m:t>𝑚</m:t>
                          </m:r>
                        </m:sub>
                      </m:sSub>
                      <m:r>
                        <a:rPr lang="es-ES" sz="1600" b="0" i="1" smtClean="0">
                          <a:latin typeface="Cambria Math" panose="02040503050406030204" pitchFamily="18" charset="0"/>
                        </a:rPr>
                        <m:t>𝑥</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m:t>
                          </m:r>
                        </m:num>
                        <m:den>
                          <m:r>
                            <a:rPr lang="es-ES" sz="1600" b="0" i="1" smtClean="0">
                              <a:latin typeface="Cambria Math" panose="02040503050406030204" pitchFamily="18" charset="0"/>
                            </a:rPr>
                            <m:t>𝐽𝑠</m:t>
                          </m:r>
                        </m:den>
                      </m:f>
                      <m:r>
                        <a:rPr lang="es-ES" sz="1600" b="0" i="1" smtClean="0">
                          <a:latin typeface="Cambria Math" panose="02040503050406030204" pitchFamily="18" charset="0"/>
                        </a:rPr>
                        <m:t>=</m:t>
                      </m:r>
                      <m:f>
                        <m:fPr>
                          <m:ctrlPr>
                            <a:rPr lang="es-ES" sz="1600" i="1">
                              <a:latin typeface="Cambria Math" panose="02040503050406030204" pitchFamily="18" charset="0"/>
                            </a:rPr>
                          </m:ctrlPr>
                        </m:fPr>
                        <m:num>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𝑚</m:t>
                              </m:r>
                            </m:sub>
                          </m:sSub>
                        </m:num>
                        <m:den>
                          <m:r>
                            <a:rPr lang="es-ES" sz="1600" i="1">
                              <a:latin typeface="Cambria Math" panose="02040503050406030204" pitchFamily="18" charset="0"/>
                            </a:rPr>
                            <m:t>𝐽𝑠</m:t>
                          </m:r>
                        </m:den>
                      </m:f>
                    </m:oMath>
                  </m:oMathPara>
                </a14:m>
                <a:endParaRPr lang="es-ES" sz="1600" baseline="-25000" dirty="0">
                  <a:latin typeface="Times" charset="0"/>
                </a:endParaRPr>
              </a:p>
            </p:txBody>
          </p:sp>
        </mc:Choice>
        <mc:Fallback xmlns="">
          <p:sp>
            <p:nvSpPr>
              <p:cNvPr id="46" name="Rectángulo 45">
                <a:extLst>
                  <a:ext uri="{FF2B5EF4-FFF2-40B4-BE49-F238E27FC236}">
                    <a16:creationId xmlns:a16="http://schemas.microsoft.com/office/drawing/2014/main" id="{30400746-785F-4A34-9066-E043444BC8E5}"/>
                  </a:ext>
                </a:extLst>
              </p:cNvPr>
              <p:cNvSpPr>
                <a:spLocks noRot="1" noChangeAspect="1" noMove="1" noResize="1" noEditPoints="1" noAdjustHandles="1" noChangeArrowheads="1" noChangeShapeType="1" noTextEdit="1"/>
              </p:cNvSpPr>
              <p:nvPr/>
            </p:nvSpPr>
            <p:spPr>
              <a:xfrm>
                <a:off x="6130844" y="3803087"/>
                <a:ext cx="1398588" cy="592150"/>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8" name="Rectángulo 47">
                <a:extLst>
                  <a:ext uri="{FF2B5EF4-FFF2-40B4-BE49-F238E27FC236}">
                    <a16:creationId xmlns:a16="http://schemas.microsoft.com/office/drawing/2014/main" id="{2C9F54D1-543E-40EA-B1AF-1D8F2F5DCC3B}"/>
                  </a:ext>
                </a:extLst>
              </p:cNvPr>
              <p:cNvSpPr/>
              <p:nvPr/>
            </p:nvSpPr>
            <p:spPr>
              <a:xfrm>
                <a:off x="6157156" y="5031809"/>
                <a:ext cx="1392882" cy="5921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sz="1600" i="1" smtClean="0">
                              <a:latin typeface="Cambria Math" panose="02040503050406030204" pitchFamily="18" charset="0"/>
                            </a:rPr>
                          </m:ctrlPr>
                        </m:fPr>
                        <m:num>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𝑚</m:t>
                              </m:r>
                            </m:sub>
                          </m:sSub>
                        </m:num>
                        <m:den>
                          <m:r>
                            <a:rPr lang="es-ES" sz="1600" i="1">
                              <a:latin typeface="Cambria Math" panose="02040503050406030204" pitchFamily="18" charset="0"/>
                            </a:rPr>
                            <m:t>𝐽𝑠</m:t>
                          </m:r>
                        </m:den>
                      </m:f>
                      <m:r>
                        <a:rPr lang="es-ES" sz="1600" b="0" i="1" smtClean="0">
                          <a:latin typeface="Cambria Math" panose="02040503050406030204" pitchFamily="18" charset="0"/>
                        </a:rPr>
                        <m:t>𝑥</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m:t>
                          </m:r>
                        </m:num>
                        <m:den>
                          <m:r>
                            <a:rPr lang="es-ES" sz="1600" b="0" i="1" smtClean="0">
                              <a:latin typeface="Cambria Math" panose="02040503050406030204" pitchFamily="18" charset="0"/>
                            </a:rPr>
                            <m:t>𝑅</m:t>
                          </m:r>
                        </m:den>
                      </m:f>
                      <m:r>
                        <a:rPr lang="es-ES" sz="1600" b="0" i="1" smtClean="0">
                          <a:latin typeface="Cambria Math" panose="02040503050406030204" pitchFamily="18" charset="0"/>
                        </a:rPr>
                        <m:t>=</m:t>
                      </m:r>
                      <m:f>
                        <m:fPr>
                          <m:ctrlPr>
                            <a:rPr lang="es-ES" sz="1600" i="1">
                              <a:latin typeface="Cambria Math" panose="02040503050406030204" pitchFamily="18" charset="0"/>
                            </a:rPr>
                          </m:ctrlPr>
                        </m:fPr>
                        <m:num>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𝑚</m:t>
                              </m:r>
                            </m:sub>
                          </m:sSub>
                        </m:num>
                        <m:den>
                          <m:r>
                            <a:rPr lang="es-ES" sz="1600" i="1">
                              <a:latin typeface="Cambria Math" panose="02040503050406030204" pitchFamily="18" charset="0"/>
                            </a:rPr>
                            <m:t>𝑅𝐽𝑠</m:t>
                          </m:r>
                        </m:den>
                      </m:f>
                    </m:oMath>
                  </m:oMathPara>
                </a14:m>
                <a:endParaRPr lang="es-ES" sz="1600" baseline="-25000" dirty="0">
                  <a:latin typeface="Times" charset="0"/>
                </a:endParaRPr>
              </a:p>
            </p:txBody>
          </p:sp>
        </mc:Choice>
        <mc:Fallback xmlns="">
          <p:sp>
            <p:nvSpPr>
              <p:cNvPr id="48" name="Rectángulo 47">
                <a:extLst>
                  <a:ext uri="{FF2B5EF4-FFF2-40B4-BE49-F238E27FC236}">
                    <a16:creationId xmlns:a16="http://schemas.microsoft.com/office/drawing/2014/main" id="{2C9F54D1-543E-40EA-B1AF-1D8F2F5DCC3B}"/>
                  </a:ext>
                </a:extLst>
              </p:cNvPr>
              <p:cNvSpPr>
                <a:spLocks noRot="1" noChangeAspect="1" noMove="1" noResize="1" noEditPoints="1" noAdjustHandles="1" noChangeArrowheads="1" noChangeShapeType="1" noTextEdit="1"/>
              </p:cNvSpPr>
              <p:nvPr/>
            </p:nvSpPr>
            <p:spPr>
              <a:xfrm>
                <a:off x="6157156" y="5031809"/>
                <a:ext cx="1392882" cy="592150"/>
              </a:xfrm>
              <a:prstGeom prst="rect">
                <a:avLst/>
              </a:prstGeom>
              <a:blipFill>
                <a:blip r:embed="rId7"/>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379957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6" grpId="0"/>
      <p:bldP spid="48"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630294F-CD28-4C06-B347-586562A400D9}"/>
              </a:ext>
            </a:extLst>
          </p:cNvPr>
          <p:cNvSpPr>
            <a:spLocks noGrp="1"/>
          </p:cNvSpPr>
          <p:nvPr>
            <p:ph type="sldNum" sz="quarter" idx="11"/>
          </p:nvPr>
        </p:nvSpPr>
        <p:spPr bwMode="auto">
          <a:xfrm>
            <a:off x="8675688" y="0"/>
            <a:ext cx="5715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178</a:t>
            </a:fld>
            <a:endParaRPr lang="es-ES_tradnl" altLang="es-ES"/>
          </a:p>
        </p:txBody>
      </p:sp>
      <p:grpSp>
        <p:nvGrpSpPr>
          <p:cNvPr id="3" name="Grupo 2">
            <a:extLst>
              <a:ext uri="{FF2B5EF4-FFF2-40B4-BE49-F238E27FC236}">
                <a16:creationId xmlns:a16="http://schemas.microsoft.com/office/drawing/2014/main" id="{BE0FEFE7-F9C0-4A45-A684-F97DE321E0C1}"/>
              </a:ext>
            </a:extLst>
          </p:cNvPr>
          <p:cNvGrpSpPr/>
          <p:nvPr/>
        </p:nvGrpSpPr>
        <p:grpSpPr>
          <a:xfrm>
            <a:off x="971600" y="908720"/>
            <a:ext cx="5431100" cy="1827780"/>
            <a:chOff x="509052" y="4509121"/>
            <a:chExt cx="5431100" cy="1827780"/>
          </a:xfrm>
        </p:grpSpPr>
        <p:grpSp>
          <p:nvGrpSpPr>
            <p:cNvPr id="4" name="Grupo 3">
              <a:extLst>
                <a:ext uri="{FF2B5EF4-FFF2-40B4-BE49-F238E27FC236}">
                  <a16:creationId xmlns:a16="http://schemas.microsoft.com/office/drawing/2014/main" id="{ABA1F065-C411-4E9C-B04A-1132298F798B}"/>
                </a:ext>
              </a:extLst>
            </p:cNvPr>
            <p:cNvGrpSpPr/>
            <p:nvPr/>
          </p:nvGrpSpPr>
          <p:grpSpPr>
            <a:xfrm>
              <a:off x="509052" y="4509121"/>
              <a:ext cx="5431100" cy="1674793"/>
              <a:chOff x="509052" y="4164104"/>
              <a:chExt cx="6727244" cy="2011229"/>
            </a:xfrm>
          </p:grpSpPr>
          <p:sp>
            <p:nvSpPr>
              <p:cNvPr id="11" name="Rectángulo 10">
                <a:extLst>
                  <a:ext uri="{FF2B5EF4-FFF2-40B4-BE49-F238E27FC236}">
                    <a16:creationId xmlns:a16="http://schemas.microsoft.com/office/drawing/2014/main" id="{D0732A88-AB5D-491B-B104-6551266B499F}"/>
                  </a:ext>
                </a:extLst>
              </p:cNvPr>
              <p:cNvSpPr/>
              <p:nvPr/>
            </p:nvSpPr>
            <p:spPr bwMode="auto">
              <a:xfrm>
                <a:off x="1763688" y="5085184"/>
                <a:ext cx="504056" cy="36004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Times" charset="0"/>
                  </a:rPr>
                  <a:t>K</a:t>
                </a:r>
                <a:r>
                  <a:rPr kumimoji="0" lang="es-ES" sz="1600" b="0" i="0" u="none" strike="noStrike" cap="none" normalizeH="0" baseline="-25000" dirty="0">
                    <a:ln>
                      <a:noFill/>
                    </a:ln>
                    <a:solidFill>
                      <a:schemeClr val="tx1"/>
                    </a:solidFill>
                    <a:effectLst/>
                    <a:latin typeface="Times" charset="0"/>
                  </a:rPr>
                  <a:t>1</a:t>
                </a:r>
              </a:p>
            </p:txBody>
          </p:sp>
          <p:sp>
            <p:nvSpPr>
              <p:cNvPr id="12" name="Rectángulo 11">
                <a:extLst>
                  <a:ext uri="{FF2B5EF4-FFF2-40B4-BE49-F238E27FC236}">
                    <a16:creationId xmlns:a16="http://schemas.microsoft.com/office/drawing/2014/main" id="{1832C2F3-E63A-4EF8-8BAF-F75AD848D367}"/>
                  </a:ext>
                </a:extLst>
              </p:cNvPr>
              <p:cNvSpPr/>
              <p:nvPr/>
            </p:nvSpPr>
            <p:spPr bwMode="auto">
              <a:xfrm>
                <a:off x="3090332" y="5085184"/>
                <a:ext cx="504056" cy="36004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Times" charset="0"/>
                  </a:rPr>
                  <a:t>K</a:t>
                </a:r>
                <a:r>
                  <a:rPr kumimoji="0" lang="es-ES" sz="1600" b="0" i="0" u="none" strike="noStrike" cap="none" normalizeH="0" baseline="-25000" dirty="0">
                    <a:ln>
                      <a:noFill/>
                    </a:ln>
                    <a:solidFill>
                      <a:schemeClr val="tx1"/>
                    </a:solidFill>
                    <a:effectLst/>
                    <a:latin typeface="Times" charset="0"/>
                  </a:rPr>
                  <a:t>2</a:t>
                </a:r>
              </a:p>
            </p:txBody>
          </p:sp>
          <mc:AlternateContent xmlns:mc="http://schemas.openxmlformats.org/markup-compatibility/2006" xmlns:a14="http://schemas.microsoft.com/office/drawing/2010/main">
            <mc:Choice Requires="a14">
              <p:sp>
                <p:nvSpPr>
                  <p:cNvPr id="13" name="Rectángulo 12">
                    <a:extLst>
                      <a:ext uri="{FF2B5EF4-FFF2-40B4-BE49-F238E27FC236}">
                        <a16:creationId xmlns:a16="http://schemas.microsoft.com/office/drawing/2014/main" id="{2E0426AC-BB75-4D9E-A94B-9128F1ECE14C}"/>
                      </a:ext>
                    </a:extLst>
                  </p:cNvPr>
                  <p:cNvSpPr/>
                  <p:nvPr/>
                </p:nvSpPr>
                <p:spPr bwMode="auto">
                  <a:xfrm>
                    <a:off x="4798123" y="4952196"/>
                    <a:ext cx="1584176" cy="64807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f>
                            <m:fPr>
                              <m:ctrlPr>
                                <a:rPr lang="es-ES" sz="1600" i="1" smtClean="0">
                                  <a:latin typeface="Cambria Math" panose="02040503050406030204" pitchFamily="18" charset="0"/>
                                </a:rPr>
                              </m:ctrlPr>
                            </m:fPr>
                            <m:num>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𝐾</m:t>
                                  </m:r>
                                </m:e>
                                <m:sub>
                                  <m:r>
                                    <a:rPr lang="es-ES" sz="1600" b="0" i="1" smtClean="0">
                                      <a:latin typeface="Cambria Math" panose="02040503050406030204" pitchFamily="18" charset="0"/>
                                    </a:rPr>
                                    <m:t>𝑚</m:t>
                                  </m:r>
                                </m:sub>
                              </m:sSub>
                            </m:num>
                            <m:den>
                              <m:r>
                                <a:rPr lang="es-ES" sz="1600" b="0" i="1" smtClean="0">
                                  <a:latin typeface="Cambria Math" panose="02040503050406030204" pitchFamily="18" charset="0"/>
                                </a:rPr>
                                <m:t>𝑅𝐽𝑠</m:t>
                              </m:r>
                            </m:den>
                          </m:f>
                        </m:oMath>
                      </m:oMathPara>
                    </a14:m>
                    <a:endParaRPr kumimoji="0" lang="es-ES" sz="1600" b="0" i="0" u="none" strike="noStrike" cap="none" normalizeH="0" baseline="-25000" dirty="0">
                      <a:ln>
                        <a:noFill/>
                      </a:ln>
                      <a:solidFill>
                        <a:schemeClr val="tx1"/>
                      </a:solidFill>
                      <a:effectLst/>
                      <a:latin typeface="Times" charset="0"/>
                    </a:endParaRPr>
                  </a:p>
                </p:txBody>
              </p:sp>
            </mc:Choice>
            <mc:Fallback xmlns="">
              <p:sp>
                <p:nvSpPr>
                  <p:cNvPr id="13" name="Rectángulo 12">
                    <a:extLst>
                      <a:ext uri="{FF2B5EF4-FFF2-40B4-BE49-F238E27FC236}">
                        <a16:creationId xmlns:a16="http://schemas.microsoft.com/office/drawing/2014/main" id="{2E0426AC-BB75-4D9E-A94B-9128F1ECE14C}"/>
                      </a:ext>
                    </a:extLst>
                  </p:cNvPr>
                  <p:cNvSpPr>
                    <a:spLocks noRot="1" noChangeAspect="1" noMove="1" noResize="1" noEditPoints="1" noAdjustHandles="1" noChangeArrowheads="1" noChangeShapeType="1" noTextEdit="1"/>
                  </p:cNvSpPr>
                  <p:nvPr/>
                </p:nvSpPr>
                <p:spPr bwMode="auto">
                  <a:xfrm>
                    <a:off x="4798123" y="4952196"/>
                    <a:ext cx="1584176" cy="648072"/>
                  </a:xfrm>
                  <a:prstGeom prst="rect">
                    <a:avLst/>
                  </a:prstGeom>
                  <a:blipFill>
                    <a:blip r:embed="rId2"/>
                    <a:stretch>
                      <a:fillRect/>
                    </a:stretch>
                  </a:blipFill>
                  <a:ln>
                    <a:headEnd type="none" w="med" len="med"/>
                    <a:tailEnd type="none" w="med" len="med"/>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Rectángulo 13">
                    <a:extLst>
                      <a:ext uri="{FF2B5EF4-FFF2-40B4-BE49-F238E27FC236}">
                        <a16:creationId xmlns:a16="http://schemas.microsoft.com/office/drawing/2014/main" id="{416CDBDB-DF6C-4EF3-8734-6EE97D9E373D}"/>
                      </a:ext>
                    </a:extLst>
                  </p:cNvPr>
                  <p:cNvSpPr/>
                  <p:nvPr/>
                </p:nvSpPr>
                <p:spPr bwMode="auto">
                  <a:xfrm>
                    <a:off x="3563889" y="4164104"/>
                    <a:ext cx="1368151" cy="73436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f>
                            <m:fPr>
                              <m:ctrlPr>
                                <a:rPr lang="es-ES" sz="1600" i="1" smtClean="0">
                                  <a:latin typeface="Cambria Math" panose="02040503050406030204" pitchFamily="18" charset="0"/>
                                </a:rPr>
                              </m:ctrlPr>
                            </m:fPr>
                            <m:num>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𝐾</m:t>
                                  </m:r>
                                </m:e>
                                <m:sub>
                                  <m:r>
                                    <a:rPr lang="es-ES" sz="1600" b="0" i="1" smtClean="0">
                                      <a:latin typeface="Cambria Math" panose="02040503050406030204" pitchFamily="18" charset="0"/>
                                    </a:rPr>
                                    <m:t>𝐼</m:t>
                                  </m:r>
                                </m:sub>
                              </m:sSub>
                              <m:r>
                                <a:rPr lang="es-ES" sz="1600" b="0" i="1" smtClean="0">
                                  <a:latin typeface="Cambria Math" panose="02040503050406030204" pitchFamily="18" charset="0"/>
                                </a:rPr>
                                <m:t>𝐽𝑠</m:t>
                              </m:r>
                            </m:num>
                            <m:den>
                              <m:sSub>
                                <m:sSubPr>
                                  <m:ctrlPr>
                                    <a:rPr lang="es-ES" sz="1600" i="1">
                                      <a:latin typeface="Cambria Math" panose="02040503050406030204" pitchFamily="18" charset="0"/>
                                    </a:rPr>
                                  </m:ctrlPr>
                                </m:sSubPr>
                                <m:e>
                                  <m:r>
                                    <a:rPr lang="es-ES" sz="1600" b="0" i="1" smtClean="0">
                                      <a:latin typeface="Cambria Math" panose="02040503050406030204" pitchFamily="18" charset="0"/>
                                    </a:rPr>
                                    <m:t>𝐾</m:t>
                                  </m:r>
                                </m:e>
                                <m:sub>
                                  <m:r>
                                    <a:rPr lang="es-ES" sz="1600" b="0" i="1" smtClean="0">
                                      <a:latin typeface="Cambria Math" panose="02040503050406030204" pitchFamily="18" charset="0"/>
                                    </a:rPr>
                                    <m:t>𝑚</m:t>
                                  </m:r>
                                </m:sub>
                              </m:sSub>
                            </m:den>
                          </m:f>
                        </m:oMath>
                      </m:oMathPara>
                    </a14:m>
                    <a:endParaRPr kumimoji="0" lang="es-ES" sz="1600" b="0" i="0" u="none" strike="noStrike" cap="none" normalizeH="0" baseline="-25000" dirty="0">
                      <a:ln>
                        <a:noFill/>
                      </a:ln>
                      <a:solidFill>
                        <a:schemeClr val="tx1"/>
                      </a:solidFill>
                      <a:effectLst/>
                      <a:latin typeface="Times" charset="0"/>
                    </a:endParaRPr>
                  </a:p>
                </p:txBody>
              </p:sp>
            </mc:Choice>
            <mc:Fallback xmlns="">
              <p:sp>
                <p:nvSpPr>
                  <p:cNvPr id="14" name="Rectángulo 13">
                    <a:extLst>
                      <a:ext uri="{FF2B5EF4-FFF2-40B4-BE49-F238E27FC236}">
                        <a16:creationId xmlns:a16="http://schemas.microsoft.com/office/drawing/2014/main" id="{416CDBDB-DF6C-4EF3-8734-6EE97D9E373D}"/>
                      </a:ext>
                    </a:extLst>
                  </p:cNvPr>
                  <p:cNvSpPr>
                    <a:spLocks noRot="1" noChangeAspect="1" noMove="1" noResize="1" noEditPoints="1" noAdjustHandles="1" noChangeArrowheads="1" noChangeShapeType="1" noTextEdit="1"/>
                  </p:cNvSpPr>
                  <p:nvPr/>
                </p:nvSpPr>
                <p:spPr bwMode="auto">
                  <a:xfrm>
                    <a:off x="3563889" y="4164104"/>
                    <a:ext cx="1368151" cy="734365"/>
                  </a:xfrm>
                  <a:prstGeom prst="rect">
                    <a:avLst/>
                  </a:prstGeom>
                  <a:blipFill>
                    <a:blip r:embed="rId3"/>
                    <a:stretch>
                      <a:fillRect/>
                    </a:stretch>
                  </a:blipFill>
                  <a:ln>
                    <a:headEnd type="none" w="med" len="med"/>
                    <a:tailEnd type="none" w="med" len="med"/>
                  </a:ln>
                </p:spPr>
                <p:txBody>
                  <a:bodyPr/>
                  <a:lstStyle/>
                  <a:p>
                    <a:r>
                      <a:rPr lang="es-ES">
                        <a:noFill/>
                      </a:rPr>
                      <a:t> </a:t>
                    </a:r>
                  </a:p>
                </p:txBody>
              </p:sp>
            </mc:Fallback>
          </mc:AlternateContent>
          <p:sp>
            <p:nvSpPr>
              <p:cNvPr id="15" name="Rectángulo 14">
                <a:extLst>
                  <a:ext uri="{FF2B5EF4-FFF2-40B4-BE49-F238E27FC236}">
                    <a16:creationId xmlns:a16="http://schemas.microsoft.com/office/drawing/2014/main" id="{94E330A9-1D23-45E3-951E-38EABA67C6B7}"/>
                  </a:ext>
                </a:extLst>
              </p:cNvPr>
              <p:cNvSpPr/>
              <p:nvPr/>
            </p:nvSpPr>
            <p:spPr bwMode="auto">
              <a:xfrm>
                <a:off x="5222157" y="5815293"/>
                <a:ext cx="504056" cy="36004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Times" charset="0"/>
                  </a:rPr>
                  <a:t>K</a:t>
                </a:r>
                <a:r>
                  <a:rPr kumimoji="0" lang="es-ES" sz="1600" b="0" i="0" u="none" strike="noStrike" cap="none" normalizeH="0" baseline="-25000" dirty="0">
                    <a:ln>
                      <a:noFill/>
                    </a:ln>
                    <a:solidFill>
                      <a:schemeClr val="tx1"/>
                    </a:solidFill>
                    <a:effectLst/>
                    <a:latin typeface="Times" charset="0"/>
                  </a:rPr>
                  <a:t>c</a:t>
                </a:r>
              </a:p>
            </p:txBody>
          </p:sp>
          <p:cxnSp>
            <p:nvCxnSpPr>
              <p:cNvPr id="16" name="Conector recto de flecha 15">
                <a:extLst>
                  <a:ext uri="{FF2B5EF4-FFF2-40B4-BE49-F238E27FC236}">
                    <a16:creationId xmlns:a16="http://schemas.microsoft.com/office/drawing/2014/main" id="{65013A74-08D7-4ED2-8365-E5F38DC85B49}"/>
                  </a:ext>
                </a:extLst>
              </p:cNvPr>
              <p:cNvCxnSpPr>
                <a:endCxn id="11" idx="1"/>
              </p:cNvCxnSpPr>
              <p:nvPr/>
            </p:nvCxnSpPr>
            <p:spPr bwMode="auto">
              <a:xfrm>
                <a:off x="1187624" y="5265204"/>
                <a:ext cx="57606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Conector recto de flecha 16">
                <a:extLst>
                  <a:ext uri="{FF2B5EF4-FFF2-40B4-BE49-F238E27FC236}">
                    <a16:creationId xmlns:a16="http://schemas.microsoft.com/office/drawing/2014/main" id="{2EDF1649-0F19-4095-90AC-1254FA4FCEF8}"/>
                  </a:ext>
                </a:extLst>
              </p:cNvPr>
              <p:cNvCxnSpPr>
                <a:cxnSpLocks/>
              </p:cNvCxnSpPr>
              <p:nvPr/>
            </p:nvCxnSpPr>
            <p:spPr bwMode="auto">
              <a:xfrm flipV="1">
                <a:off x="2267744" y="5256504"/>
                <a:ext cx="288032" cy="87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8" name="Conector recto de flecha 17">
                <a:extLst>
                  <a:ext uri="{FF2B5EF4-FFF2-40B4-BE49-F238E27FC236}">
                    <a16:creationId xmlns:a16="http://schemas.microsoft.com/office/drawing/2014/main" id="{9A0C2A8A-C84C-4B53-92E8-F0BFFECB5BF9}"/>
                  </a:ext>
                </a:extLst>
              </p:cNvPr>
              <p:cNvCxnSpPr>
                <a:cxnSpLocks/>
              </p:cNvCxnSpPr>
              <p:nvPr/>
            </p:nvCxnSpPr>
            <p:spPr bwMode="auto">
              <a:xfrm>
                <a:off x="2653588" y="4553304"/>
                <a:ext cx="0" cy="60524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9" name="Conector recto de flecha 18">
                <a:extLst>
                  <a:ext uri="{FF2B5EF4-FFF2-40B4-BE49-F238E27FC236}">
                    <a16:creationId xmlns:a16="http://schemas.microsoft.com/office/drawing/2014/main" id="{7A57A02C-E6CF-4151-AAB1-FAD88036FC47}"/>
                  </a:ext>
                </a:extLst>
              </p:cNvPr>
              <p:cNvCxnSpPr/>
              <p:nvPr/>
            </p:nvCxnSpPr>
            <p:spPr bwMode="auto">
              <a:xfrm flipV="1">
                <a:off x="3926012" y="5374728"/>
                <a:ext cx="0" cy="60524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0" name="Conector recto 19">
                <a:extLst>
                  <a:ext uri="{FF2B5EF4-FFF2-40B4-BE49-F238E27FC236}">
                    <a16:creationId xmlns:a16="http://schemas.microsoft.com/office/drawing/2014/main" id="{80678C5F-CB9B-4C27-B7EB-8BE1E2AECDD8}"/>
                  </a:ext>
                </a:extLst>
              </p:cNvPr>
              <p:cNvCxnSpPr/>
              <p:nvPr/>
            </p:nvCxnSpPr>
            <p:spPr bwMode="auto">
              <a:xfrm>
                <a:off x="3926012" y="5995312"/>
                <a:ext cx="129614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Conector recto 20">
                <a:extLst>
                  <a:ext uri="{FF2B5EF4-FFF2-40B4-BE49-F238E27FC236}">
                    <a16:creationId xmlns:a16="http://schemas.microsoft.com/office/drawing/2014/main" id="{8FD1EF15-0F4B-4625-8980-0F841C504C44}"/>
                  </a:ext>
                </a:extLst>
              </p:cNvPr>
              <p:cNvCxnSpPr>
                <a:cxnSpLocks/>
              </p:cNvCxnSpPr>
              <p:nvPr/>
            </p:nvCxnSpPr>
            <p:spPr bwMode="auto">
              <a:xfrm>
                <a:off x="5726214" y="5999014"/>
                <a:ext cx="9340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Conector recto 21">
                <a:extLst>
                  <a:ext uri="{FF2B5EF4-FFF2-40B4-BE49-F238E27FC236}">
                    <a16:creationId xmlns:a16="http://schemas.microsoft.com/office/drawing/2014/main" id="{6389BED9-B8C2-4E56-BE68-5A9CD59C07EA}"/>
                  </a:ext>
                </a:extLst>
              </p:cNvPr>
              <p:cNvCxnSpPr/>
              <p:nvPr/>
            </p:nvCxnSpPr>
            <p:spPr bwMode="auto">
              <a:xfrm>
                <a:off x="6660232" y="5205222"/>
                <a:ext cx="0" cy="79009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Conector recto de flecha 22">
                <a:extLst>
                  <a:ext uri="{FF2B5EF4-FFF2-40B4-BE49-F238E27FC236}">
                    <a16:creationId xmlns:a16="http://schemas.microsoft.com/office/drawing/2014/main" id="{99125228-3F61-4E05-9249-98F797B71216}"/>
                  </a:ext>
                </a:extLst>
              </p:cNvPr>
              <p:cNvCxnSpPr>
                <a:cxnSpLocks/>
                <a:stCxn id="12" idx="3"/>
                <a:endCxn id="13" idx="1"/>
              </p:cNvCxnSpPr>
              <p:nvPr/>
            </p:nvCxnSpPr>
            <p:spPr bwMode="auto">
              <a:xfrm>
                <a:off x="3594388" y="5265204"/>
                <a:ext cx="1203735" cy="1102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4" name="Elipse 23">
                <a:extLst>
                  <a:ext uri="{FF2B5EF4-FFF2-40B4-BE49-F238E27FC236}">
                    <a16:creationId xmlns:a16="http://schemas.microsoft.com/office/drawing/2014/main" id="{CAF735E4-CBBF-423B-9964-FB8C76243D7C}"/>
                  </a:ext>
                </a:extLst>
              </p:cNvPr>
              <p:cNvSpPr/>
              <p:nvPr/>
            </p:nvSpPr>
            <p:spPr bwMode="auto">
              <a:xfrm>
                <a:off x="2545575" y="5168220"/>
                <a:ext cx="216024" cy="21602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a:ln>
                    <a:noFill/>
                  </a:ln>
                  <a:solidFill>
                    <a:schemeClr val="tx1"/>
                  </a:solidFill>
                  <a:effectLst/>
                  <a:latin typeface="Times" charset="0"/>
                </a:endParaRPr>
              </a:p>
            </p:txBody>
          </p:sp>
          <p:cxnSp>
            <p:nvCxnSpPr>
              <p:cNvPr id="25" name="Conector recto de flecha 24">
                <a:extLst>
                  <a:ext uri="{FF2B5EF4-FFF2-40B4-BE49-F238E27FC236}">
                    <a16:creationId xmlns:a16="http://schemas.microsoft.com/office/drawing/2014/main" id="{9283F309-CEF3-4B4B-B56A-FDE1298F495C}"/>
                  </a:ext>
                </a:extLst>
              </p:cNvPr>
              <p:cNvCxnSpPr>
                <a:stCxn id="24" idx="6"/>
                <a:endCxn id="12" idx="1"/>
              </p:cNvCxnSpPr>
              <p:nvPr/>
            </p:nvCxnSpPr>
            <p:spPr bwMode="auto">
              <a:xfrm flipV="1">
                <a:off x="2761599" y="5265204"/>
                <a:ext cx="328733" cy="1102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6" name="Elipse 25">
                <a:extLst>
                  <a:ext uri="{FF2B5EF4-FFF2-40B4-BE49-F238E27FC236}">
                    <a16:creationId xmlns:a16="http://schemas.microsoft.com/office/drawing/2014/main" id="{580D977D-2994-452F-93AC-14A903126BCD}"/>
                  </a:ext>
                </a:extLst>
              </p:cNvPr>
              <p:cNvSpPr/>
              <p:nvPr/>
            </p:nvSpPr>
            <p:spPr bwMode="auto">
              <a:xfrm>
                <a:off x="1005705" y="5162706"/>
                <a:ext cx="216024" cy="21602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a:ln>
                    <a:noFill/>
                  </a:ln>
                  <a:solidFill>
                    <a:schemeClr val="tx1"/>
                  </a:solidFill>
                  <a:effectLst/>
                  <a:latin typeface="Times" charset="0"/>
                </a:endParaRPr>
              </a:p>
            </p:txBody>
          </p:sp>
          <p:cxnSp>
            <p:nvCxnSpPr>
              <p:cNvPr id="27" name="Conector recto de flecha 26">
                <a:extLst>
                  <a:ext uri="{FF2B5EF4-FFF2-40B4-BE49-F238E27FC236}">
                    <a16:creationId xmlns:a16="http://schemas.microsoft.com/office/drawing/2014/main" id="{A21AEC4D-2501-49A5-A4D4-90D2A4DB129D}"/>
                  </a:ext>
                </a:extLst>
              </p:cNvPr>
              <p:cNvCxnSpPr>
                <a:endCxn id="26" idx="2"/>
              </p:cNvCxnSpPr>
              <p:nvPr/>
            </p:nvCxnSpPr>
            <p:spPr bwMode="auto">
              <a:xfrm>
                <a:off x="509052" y="5270718"/>
                <a:ext cx="49665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8" name="Conector recto 27">
                <a:extLst>
                  <a:ext uri="{FF2B5EF4-FFF2-40B4-BE49-F238E27FC236}">
                    <a16:creationId xmlns:a16="http://schemas.microsoft.com/office/drawing/2014/main" id="{4BFA2F49-44BC-43BE-99F1-42733BBA9008}"/>
                  </a:ext>
                </a:extLst>
              </p:cNvPr>
              <p:cNvCxnSpPr>
                <a:cxnSpLocks/>
              </p:cNvCxnSpPr>
              <p:nvPr/>
            </p:nvCxnSpPr>
            <p:spPr bwMode="auto">
              <a:xfrm flipH="1">
                <a:off x="2642967" y="4531287"/>
                <a:ext cx="93642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Conector recto 28">
                <a:extLst>
                  <a:ext uri="{FF2B5EF4-FFF2-40B4-BE49-F238E27FC236}">
                    <a16:creationId xmlns:a16="http://schemas.microsoft.com/office/drawing/2014/main" id="{888BF598-1F33-4227-AF9A-4C90F1084DF7}"/>
                  </a:ext>
                </a:extLst>
              </p:cNvPr>
              <p:cNvCxnSpPr>
                <a:cxnSpLocks/>
              </p:cNvCxnSpPr>
              <p:nvPr/>
            </p:nvCxnSpPr>
            <p:spPr bwMode="auto">
              <a:xfrm flipH="1">
                <a:off x="4932040" y="4496583"/>
                <a:ext cx="1728192"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Conector recto 29">
                <a:extLst>
                  <a:ext uri="{FF2B5EF4-FFF2-40B4-BE49-F238E27FC236}">
                    <a16:creationId xmlns:a16="http://schemas.microsoft.com/office/drawing/2014/main" id="{0BA88AF0-5767-4B5F-9CC0-D5330D8B0923}"/>
                  </a:ext>
                </a:extLst>
              </p:cNvPr>
              <p:cNvCxnSpPr/>
              <p:nvPr/>
            </p:nvCxnSpPr>
            <p:spPr bwMode="auto">
              <a:xfrm>
                <a:off x="6660232" y="4510082"/>
                <a:ext cx="0" cy="77817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Conector recto de flecha 30">
                <a:extLst>
                  <a:ext uri="{FF2B5EF4-FFF2-40B4-BE49-F238E27FC236}">
                    <a16:creationId xmlns:a16="http://schemas.microsoft.com/office/drawing/2014/main" id="{AE6C7004-18DC-462C-9F7A-6C17EC5DEACB}"/>
                  </a:ext>
                </a:extLst>
              </p:cNvPr>
              <p:cNvCxnSpPr>
                <a:stCxn id="13" idx="3"/>
              </p:cNvCxnSpPr>
              <p:nvPr/>
            </p:nvCxnSpPr>
            <p:spPr bwMode="auto">
              <a:xfrm flipV="1">
                <a:off x="6382299" y="5270718"/>
                <a:ext cx="853997" cy="551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5" name="Elipse 4">
              <a:extLst>
                <a:ext uri="{FF2B5EF4-FFF2-40B4-BE49-F238E27FC236}">
                  <a16:creationId xmlns:a16="http://schemas.microsoft.com/office/drawing/2014/main" id="{EA537565-3B2E-4C12-98F7-0EF501B28D50}"/>
                </a:ext>
              </a:extLst>
            </p:cNvPr>
            <p:cNvSpPr/>
            <p:nvPr/>
          </p:nvSpPr>
          <p:spPr bwMode="auto">
            <a:xfrm>
              <a:off x="3186933" y="5349396"/>
              <a:ext cx="174402" cy="179888"/>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a:ln>
                  <a:noFill/>
                </a:ln>
                <a:solidFill>
                  <a:schemeClr val="tx1"/>
                </a:solidFill>
                <a:effectLst/>
                <a:latin typeface="Times" charset="0"/>
              </a:endParaRPr>
            </a:p>
          </p:txBody>
        </p:sp>
        <p:sp>
          <p:nvSpPr>
            <p:cNvPr id="6" name="Rectángulo 5">
              <a:extLst>
                <a:ext uri="{FF2B5EF4-FFF2-40B4-BE49-F238E27FC236}">
                  <a16:creationId xmlns:a16="http://schemas.microsoft.com/office/drawing/2014/main" id="{D5737D4A-3EC5-4BF8-BA52-9EEB06331AA5}"/>
                </a:ext>
              </a:extLst>
            </p:cNvPr>
            <p:cNvSpPr/>
            <p:nvPr/>
          </p:nvSpPr>
          <p:spPr bwMode="auto">
            <a:xfrm>
              <a:off x="2483693" y="6037088"/>
              <a:ext cx="491614" cy="299813"/>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Times" charset="0"/>
                </a:rPr>
                <a:t>K</a:t>
              </a:r>
              <a:r>
                <a:rPr kumimoji="0" lang="es-ES" sz="1600" b="0" i="0" u="none" strike="noStrike" cap="none" normalizeH="0" baseline="-25000" dirty="0">
                  <a:ln>
                    <a:noFill/>
                  </a:ln>
                  <a:solidFill>
                    <a:schemeClr val="tx1"/>
                  </a:solidFill>
                  <a:effectLst/>
                  <a:latin typeface="Times" charset="0"/>
                </a:rPr>
                <a:t>T</a:t>
              </a:r>
            </a:p>
          </p:txBody>
        </p:sp>
        <p:cxnSp>
          <p:nvCxnSpPr>
            <p:cNvPr id="7" name="Conector recto de flecha 6">
              <a:extLst>
                <a:ext uri="{FF2B5EF4-FFF2-40B4-BE49-F238E27FC236}">
                  <a16:creationId xmlns:a16="http://schemas.microsoft.com/office/drawing/2014/main" id="{114CEEB5-0E41-4406-AFF8-C1ADA9BA450D}"/>
                </a:ext>
              </a:extLst>
            </p:cNvPr>
            <p:cNvCxnSpPr>
              <a:cxnSpLocks/>
            </p:cNvCxnSpPr>
            <p:nvPr/>
          </p:nvCxnSpPr>
          <p:spPr bwMode="auto">
            <a:xfrm flipV="1">
              <a:off x="997215" y="5525157"/>
              <a:ext cx="0" cy="6587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 name="Conector recto 7">
              <a:extLst>
                <a:ext uri="{FF2B5EF4-FFF2-40B4-BE49-F238E27FC236}">
                  <a16:creationId xmlns:a16="http://schemas.microsoft.com/office/drawing/2014/main" id="{750F86F7-52CC-4186-A09F-08AEFF326F86}"/>
                </a:ext>
              </a:extLst>
            </p:cNvPr>
            <p:cNvCxnSpPr>
              <a:cxnSpLocks/>
            </p:cNvCxnSpPr>
            <p:nvPr/>
          </p:nvCxnSpPr>
          <p:spPr bwMode="auto">
            <a:xfrm>
              <a:off x="997215" y="6183913"/>
              <a:ext cx="148655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Conector recto 8">
              <a:extLst>
                <a:ext uri="{FF2B5EF4-FFF2-40B4-BE49-F238E27FC236}">
                  <a16:creationId xmlns:a16="http://schemas.microsoft.com/office/drawing/2014/main" id="{B708AFC1-0AC1-4D35-A5EC-DD2DBBB4D8DF}"/>
                </a:ext>
              </a:extLst>
            </p:cNvPr>
            <p:cNvCxnSpPr>
              <a:cxnSpLocks/>
            </p:cNvCxnSpPr>
            <p:nvPr/>
          </p:nvCxnSpPr>
          <p:spPr bwMode="auto">
            <a:xfrm>
              <a:off x="2975307" y="6189488"/>
              <a:ext cx="265217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Conector recto 9">
              <a:extLst>
                <a:ext uri="{FF2B5EF4-FFF2-40B4-BE49-F238E27FC236}">
                  <a16:creationId xmlns:a16="http://schemas.microsoft.com/office/drawing/2014/main" id="{A0A8B8E6-8CD0-4299-8027-43DC22704D1D}"/>
                </a:ext>
              </a:extLst>
            </p:cNvPr>
            <p:cNvCxnSpPr/>
            <p:nvPr/>
          </p:nvCxnSpPr>
          <p:spPr bwMode="auto">
            <a:xfrm>
              <a:off x="5627479" y="5432917"/>
              <a:ext cx="0" cy="7560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2" name="Grupo 31">
            <a:extLst>
              <a:ext uri="{FF2B5EF4-FFF2-40B4-BE49-F238E27FC236}">
                <a16:creationId xmlns:a16="http://schemas.microsoft.com/office/drawing/2014/main" id="{09176B9C-6B4C-45AB-9182-BEE1327E2FCF}"/>
              </a:ext>
            </a:extLst>
          </p:cNvPr>
          <p:cNvGrpSpPr/>
          <p:nvPr/>
        </p:nvGrpSpPr>
        <p:grpSpPr>
          <a:xfrm>
            <a:off x="282143" y="3175106"/>
            <a:ext cx="5431100" cy="1827781"/>
            <a:chOff x="509052" y="4509120"/>
            <a:chExt cx="5431100" cy="1827781"/>
          </a:xfrm>
        </p:grpSpPr>
        <p:grpSp>
          <p:nvGrpSpPr>
            <p:cNvPr id="33" name="Grupo 32">
              <a:extLst>
                <a:ext uri="{FF2B5EF4-FFF2-40B4-BE49-F238E27FC236}">
                  <a16:creationId xmlns:a16="http://schemas.microsoft.com/office/drawing/2014/main" id="{CE729886-1CD3-4A6A-9E7B-C2D5CCEB0C36}"/>
                </a:ext>
              </a:extLst>
            </p:cNvPr>
            <p:cNvGrpSpPr/>
            <p:nvPr/>
          </p:nvGrpSpPr>
          <p:grpSpPr>
            <a:xfrm>
              <a:off x="509052" y="4509120"/>
              <a:ext cx="5431100" cy="1195924"/>
              <a:chOff x="509052" y="4164104"/>
              <a:chExt cx="6727244" cy="1436164"/>
            </a:xfrm>
          </p:grpSpPr>
          <p:sp>
            <p:nvSpPr>
              <p:cNvPr id="40" name="Rectángulo 39">
                <a:extLst>
                  <a:ext uri="{FF2B5EF4-FFF2-40B4-BE49-F238E27FC236}">
                    <a16:creationId xmlns:a16="http://schemas.microsoft.com/office/drawing/2014/main" id="{96FB021C-7E4F-40A7-B771-ACBBA7EE93F3}"/>
                  </a:ext>
                </a:extLst>
              </p:cNvPr>
              <p:cNvSpPr/>
              <p:nvPr/>
            </p:nvSpPr>
            <p:spPr bwMode="auto">
              <a:xfrm>
                <a:off x="1763688" y="5085184"/>
                <a:ext cx="504056" cy="36004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Times" charset="0"/>
                  </a:rPr>
                  <a:t>K</a:t>
                </a:r>
                <a:r>
                  <a:rPr kumimoji="0" lang="es-ES" sz="1600" b="0" i="0" u="none" strike="noStrike" cap="none" normalizeH="0" baseline="-25000" dirty="0">
                    <a:ln>
                      <a:noFill/>
                    </a:ln>
                    <a:solidFill>
                      <a:schemeClr val="tx1"/>
                    </a:solidFill>
                    <a:effectLst/>
                    <a:latin typeface="Times" charset="0"/>
                  </a:rPr>
                  <a:t>1</a:t>
                </a:r>
              </a:p>
            </p:txBody>
          </p:sp>
          <p:sp>
            <p:nvSpPr>
              <p:cNvPr id="41" name="Rectángulo 40">
                <a:extLst>
                  <a:ext uri="{FF2B5EF4-FFF2-40B4-BE49-F238E27FC236}">
                    <a16:creationId xmlns:a16="http://schemas.microsoft.com/office/drawing/2014/main" id="{15B339A3-86A2-40A5-B4C1-4F03F8A972E9}"/>
                  </a:ext>
                </a:extLst>
              </p:cNvPr>
              <p:cNvSpPr/>
              <p:nvPr/>
            </p:nvSpPr>
            <p:spPr bwMode="auto">
              <a:xfrm>
                <a:off x="3090332" y="5085184"/>
                <a:ext cx="504056" cy="36004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Times" charset="0"/>
                  </a:rPr>
                  <a:t>K</a:t>
                </a:r>
                <a:r>
                  <a:rPr kumimoji="0" lang="es-ES" sz="1600" b="0" i="0" u="none" strike="noStrike" cap="none" normalizeH="0" baseline="-25000" dirty="0">
                    <a:ln>
                      <a:noFill/>
                    </a:ln>
                    <a:solidFill>
                      <a:schemeClr val="tx1"/>
                    </a:solidFill>
                    <a:effectLst/>
                    <a:latin typeface="Times" charset="0"/>
                  </a:rPr>
                  <a:t>2</a:t>
                </a:r>
              </a:p>
            </p:txBody>
          </p:sp>
          <mc:AlternateContent xmlns:mc="http://schemas.openxmlformats.org/markup-compatibility/2006" xmlns:a14="http://schemas.microsoft.com/office/drawing/2010/main">
            <mc:Choice Requires="a14">
              <p:sp>
                <p:nvSpPr>
                  <p:cNvPr id="42" name="Rectángulo 41">
                    <a:extLst>
                      <a:ext uri="{FF2B5EF4-FFF2-40B4-BE49-F238E27FC236}">
                        <a16:creationId xmlns:a16="http://schemas.microsoft.com/office/drawing/2014/main" id="{57483876-A283-4BBD-90C2-8D65E56C7DAC}"/>
                      </a:ext>
                    </a:extLst>
                  </p:cNvPr>
                  <p:cNvSpPr/>
                  <p:nvPr/>
                </p:nvSpPr>
                <p:spPr bwMode="auto">
                  <a:xfrm>
                    <a:off x="4798123" y="4952196"/>
                    <a:ext cx="1584176" cy="64807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f>
                            <m:fPr>
                              <m:ctrlPr>
                                <a:rPr lang="es-ES" sz="1600" i="1">
                                  <a:latin typeface="Cambria Math" panose="02040503050406030204" pitchFamily="18" charset="0"/>
                                </a:rPr>
                              </m:ctrlPr>
                            </m:fPr>
                            <m:num>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𝑚</m:t>
                                  </m:r>
                                </m:sub>
                              </m:sSub>
                            </m:num>
                            <m:den>
                              <m:sSub>
                                <m:sSubPr>
                                  <m:ctrlPr>
                                    <a:rPr lang="es-ES" sz="1600" i="1">
                                      <a:latin typeface="Cambria Math" panose="02040503050406030204" pitchFamily="18" charset="0"/>
                                    </a:rPr>
                                  </m:ctrlPr>
                                </m:sSubPr>
                                <m:e>
                                  <m:r>
                                    <a:rPr lang="es-ES" sz="1600" i="1">
                                      <a:latin typeface="Cambria Math" panose="02040503050406030204" pitchFamily="18" charset="0"/>
                                    </a:rPr>
                                    <m:t>𝑅𝐽𝑠</m:t>
                                  </m:r>
                                  <m:r>
                                    <a:rPr lang="es-ES" sz="1600" i="1">
                                      <a:latin typeface="Cambria Math" panose="02040503050406030204" pitchFamily="18" charset="0"/>
                                    </a:rPr>
                                    <m:t>+</m:t>
                                  </m:r>
                                  <m:r>
                                    <a:rPr lang="es-ES" sz="1600" i="1">
                                      <a:latin typeface="Cambria Math" panose="02040503050406030204" pitchFamily="18" charset="0"/>
                                    </a:rPr>
                                    <m:t>𝐾</m:t>
                                  </m:r>
                                </m:e>
                                <m:sub>
                                  <m:r>
                                    <a:rPr lang="es-ES" sz="1600" i="1">
                                      <a:latin typeface="Cambria Math" panose="02040503050406030204" pitchFamily="18" charset="0"/>
                                    </a:rPr>
                                    <m:t>𝑚</m:t>
                                  </m:r>
                                </m:sub>
                              </m:sSub>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𝑐</m:t>
                                  </m:r>
                                </m:sub>
                              </m:sSub>
                            </m:den>
                          </m:f>
                        </m:oMath>
                      </m:oMathPara>
                    </a14:m>
                    <a:endParaRPr kumimoji="0" lang="es-ES" sz="1600" b="0" i="0" u="none" strike="noStrike" cap="none" normalizeH="0" baseline="-25000" dirty="0">
                      <a:ln>
                        <a:noFill/>
                      </a:ln>
                      <a:solidFill>
                        <a:schemeClr val="tx1"/>
                      </a:solidFill>
                      <a:effectLst/>
                      <a:latin typeface="Times" charset="0"/>
                    </a:endParaRPr>
                  </a:p>
                </p:txBody>
              </p:sp>
            </mc:Choice>
            <mc:Fallback xmlns="">
              <p:sp>
                <p:nvSpPr>
                  <p:cNvPr id="42" name="Rectángulo 41">
                    <a:extLst>
                      <a:ext uri="{FF2B5EF4-FFF2-40B4-BE49-F238E27FC236}">
                        <a16:creationId xmlns:a16="http://schemas.microsoft.com/office/drawing/2014/main" id="{57483876-A283-4BBD-90C2-8D65E56C7DAC}"/>
                      </a:ext>
                    </a:extLst>
                  </p:cNvPr>
                  <p:cNvSpPr>
                    <a:spLocks noRot="1" noChangeAspect="1" noMove="1" noResize="1" noEditPoints="1" noAdjustHandles="1" noChangeArrowheads="1" noChangeShapeType="1" noTextEdit="1"/>
                  </p:cNvSpPr>
                  <p:nvPr/>
                </p:nvSpPr>
                <p:spPr bwMode="auto">
                  <a:xfrm>
                    <a:off x="4798123" y="4952196"/>
                    <a:ext cx="1584176" cy="648072"/>
                  </a:xfrm>
                  <a:prstGeom prst="rect">
                    <a:avLst/>
                  </a:prstGeom>
                  <a:blipFill>
                    <a:blip r:embed="rId4"/>
                    <a:stretch>
                      <a:fillRect/>
                    </a:stretch>
                  </a:blipFill>
                  <a:ln>
                    <a:headEnd type="none" w="med" len="med"/>
                    <a:tailEnd type="none" w="med" len="med"/>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3" name="Rectángulo 42">
                    <a:extLst>
                      <a:ext uri="{FF2B5EF4-FFF2-40B4-BE49-F238E27FC236}">
                        <a16:creationId xmlns:a16="http://schemas.microsoft.com/office/drawing/2014/main" id="{D87D9A69-AAD7-48A7-B284-2FF7C01834B3}"/>
                      </a:ext>
                    </a:extLst>
                  </p:cNvPr>
                  <p:cNvSpPr/>
                  <p:nvPr/>
                </p:nvSpPr>
                <p:spPr bwMode="auto">
                  <a:xfrm>
                    <a:off x="3563889" y="4164104"/>
                    <a:ext cx="1368151" cy="73436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f>
                            <m:fPr>
                              <m:ctrlPr>
                                <a:rPr lang="es-ES" sz="1600" i="1" smtClean="0">
                                  <a:latin typeface="Cambria Math" panose="02040503050406030204" pitchFamily="18" charset="0"/>
                                </a:rPr>
                              </m:ctrlPr>
                            </m:fPr>
                            <m:num>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𝐾</m:t>
                                  </m:r>
                                </m:e>
                                <m:sub>
                                  <m:r>
                                    <a:rPr lang="es-ES" sz="1600" b="0" i="1" smtClean="0">
                                      <a:latin typeface="Cambria Math" panose="02040503050406030204" pitchFamily="18" charset="0"/>
                                    </a:rPr>
                                    <m:t>𝐼</m:t>
                                  </m:r>
                                </m:sub>
                              </m:sSub>
                              <m:r>
                                <a:rPr lang="es-ES" sz="1600" b="0" i="1" smtClean="0">
                                  <a:latin typeface="Cambria Math" panose="02040503050406030204" pitchFamily="18" charset="0"/>
                                </a:rPr>
                                <m:t>𝐽𝑠</m:t>
                              </m:r>
                            </m:num>
                            <m:den>
                              <m:sSub>
                                <m:sSubPr>
                                  <m:ctrlPr>
                                    <a:rPr lang="es-ES" sz="1600" i="1">
                                      <a:latin typeface="Cambria Math" panose="02040503050406030204" pitchFamily="18" charset="0"/>
                                    </a:rPr>
                                  </m:ctrlPr>
                                </m:sSubPr>
                                <m:e>
                                  <m:r>
                                    <a:rPr lang="es-ES" sz="1600" b="0" i="1" smtClean="0">
                                      <a:latin typeface="Cambria Math" panose="02040503050406030204" pitchFamily="18" charset="0"/>
                                    </a:rPr>
                                    <m:t>𝐾</m:t>
                                  </m:r>
                                </m:e>
                                <m:sub>
                                  <m:r>
                                    <a:rPr lang="es-ES" sz="1600" b="0" i="1" smtClean="0">
                                      <a:latin typeface="Cambria Math" panose="02040503050406030204" pitchFamily="18" charset="0"/>
                                    </a:rPr>
                                    <m:t>𝑚</m:t>
                                  </m:r>
                                </m:sub>
                              </m:sSub>
                            </m:den>
                          </m:f>
                        </m:oMath>
                      </m:oMathPara>
                    </a14:m>
                    <a:endParaRPr kumimoji="0" lang="es-ES" sz="1600" b="0" i="0" u="none" strike="noStrike" cap="none" normalizeH="0" baseline="-25000" dirty="0">
                      <a:ln>
                        <a:noFill/>
                      </a:ln>
                      <a:solidFill>
                        <a:schemeClr val="tx1"/>
                      </a:solidFill>
                      <a:effectLst/>
                      <a:latin typeface="Times" charset="0"/>
                    </a:endParaRPr>
                  </a:p>
                </p:txBody>
              </p:sp>
            </mc:Choice>
            <mc:Fallback xmlns="">
              <p:sp>
                <p:nvSpPr>
                  <p:cNvPr id="43" name="Rectángulo 42">
                    <a:extLst>
                      <a:ext uri="{FF2B5EF4-FFF2-40B4-BE49-F238E27FC236}">
                        <a16:creationId xmlns:a16="http://schemas.microsoft.com/office/drawing/2014/main" id="{D87D9A69-AAD7-48A7-B284-2FF7C01834B3}"/>
                      </a:ext>
                    </a:extLst>
                  </p:cNvPr>
                  <p:cNvSpPr>
                    <a:spLocks noRot="1" noChangeAspect="1" noMove="1" noResize="1" noEditPoints="1" noAdjustHandles="1" noChangeArrowheads="1" noChangeShapeType="1" noTextEdit="1"/>
                  </p:cNvSpPr>
                  <p:nvPr/>
                </p:nvSpPr>
                <p:spPr bwMode="auto">
                  <a:xfrm>
                    <a:off x="3563889" y="4164104"/>
                    <a:ext cx="1368151" cy="734365"/>
                  </a:xfrm>
                  <a:prstGeom prst="rect">
                    <a:avLst/>
                  </a:prstGeom>
                  <a:blipFill>
                    <a:blip r:embed="rId5"/>
                    <a:stretch>
                      <a:fillRect/>
                    </a:stretch>
                  </a:blipFill>
                  <a:ln>
                    <a:headEnd type="none" w="med" len="med"/>
                    <a:tailEnd type="none" w="med" len="med"/>
                  </a:ln>
                </p:spPr>
                <p:txBody>
                  <a:bodyPr/>
                  <a:lstStyle/>
                  <a:p>
                    <a:r>
                      <a:rPr lang="es-ES">
                        <a:noFill/>
                      </a:rPr>
                      <a:t> </a:t>
                    </a:r>
                  </a:p>
                </p:txBody>
              </p:sp>
            </mc:Fallback>
          </mc:AlternateContent>
          <p:cxnSp>
            <p:nvCxnSpPr>
              <p:cNvPr id="45" name="Conector recto de flecha 44">
                <a:extLst>
                  <a:ext uri="{FF2B5EF4-FFF2-40B4-BE49-F238E27FC236}">
                    <a16:creationId xmlns:a16="http://schemas.microsoft.com/office/drawing/2014/main" id="{D0CFA8B3-2F7C-4F22-ABBB-BD500B938E1C}"/>
                  </a:ext>
                </a:extLst>
              </p:cNvPr>
              <p:cNvCxnSpPr>
                <a:endCxn id="40" idx="1"/>
              </p:cNvCxnSpPr>
              <p:nvPr/>
            </p:nvCxnSpPr>
            <p:spPr bwMode="auto">
              <a:xfrm>
                <a:off x="1187624" y="5265204"/>
                <a:ext cx="57606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6" name="Conector recto de flecha 45">
                <a:extLst>
                  <a:ext uri="{FF2B5EF4-FFF2-40B4-BE49-F238E27FC236}">
                    <a16:creationId xmlns:a16="http://schemas.microsoft.com/office/drawing/2014/main" id="{7E5EF16F-5D02-4C8D-8C65-1AFBF887A37F}"/>
                  </a:ext>
                </a:extLst>
              </p:cNvPr>
              <p:cNvCxnSpPr>
                <a:cxnSpLocks/>
              </p:cNvCxnSpPr>
              <p:nvPr/>
            </p:nvCxnSpPr>
            <p:spPr bwMode="auto">
              <a:xfrm flipV="1">
                <a:off x="2267744" y="5256504"/>
                <a:ext cx="288032" cy="87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7" name="Conector recto de flecha 46">
                <a:extLst>
                  <a:ext uri="{FF2B5EF4-FFF2-40B4-BE49-F238E27FC236}">
                    <a16:creationId xmlns:a16="http://schemas.microsoft.com/office/drawing/2014/main" id="{83BA198F-CDCD-4B45-94D5-99DB7D19A09E}"/>
                  </a:ext>
                </a:extLst>
              </p:cNvPr>
              <p:cNvCxnSpPr>
                <a:cxnSpLocks/>
              </p:cNvCxnSpPr>
              <p:nvPr/>
            </p:nvCxnSpPr>
            <p:spPr bwMode="auto">
              <a:xfrm>
                <a:off x="2653588" y="4553304"/>
                <a:ext cx="0" cy="60524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2" name="Conector recto de flecha 51">
                <a:extLst>
                  <a:ext uri="{FF2B5EF4-FFF2-40B4-BE49-F238E27FC236}">
                    <a16:creationId xmlns:a16="http://schemas.microsoft.com/office/drawing/2014/main" id="{86A4E9F8-4E92-44A4-983D-650A40F3260E}"/>
                  </a:ext>
                </a:extLst>
              </p:cNvPr>
              <p:cNvCxnSpPr>
                <a:cxnSpLocks/>
                <a:stCxn id="41" idx="3"/>
                <a:endCxn id="42" idx="1"/>
              </p:cNvCxnSpPr>
              <p:nvPr/>
            </p:nvCxnSpPr>
            <p:spPr bwMode="auto">
              <a:xfrm>
                <a:off x="3594388" y="5265204"/>
                <a:ext cx="1203735" cy="1102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3" name="Elipse 52">
                <a:extLst>
                  <a:ext uri="{FF2B5EF4-FFF2-40B4-BE49-F238E27FC236}">
                    <a16:creationId xmlns:a16="http://schemas.microsoft.com/office/drawing/2014/main" id="{7D5E4D06-4641-437E-B641-B3F8B4DD1061}"/>
                  </a:ext>
                </a:extLst>
              </p:cNvPr>
              <p:cNvSpPr/>
              <p:nvPr/>
            </p:nvSpPr>
            <p:spPr bwMode="auto">
              <a:xfrm>
                <a:off x="2545575" y="5168220"/>
                <a:ext cx="216024" cy="21602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a:ln>
                    <a:noFill/>
                  </a:ln>
                  <a:solidFill>
                    <a:schemeClr val="tx1"/>
                  </a:solidFill>
                  <a:effectLst/>
                  <a:latin typeface="Times" charset="0"/>
                </a:endParaRPr>
              </a:p>
            </p:txBody>
          </p:sp>
          <p:cxnSp>
            <p:nvCxnSpPr>
              <p:cNvPr id="54" name="Conector recto de flecha 53">
                <a:extLst>
                  <a:ext uri="{FF2B5EF4-FFF2-40B4-BE49-F238E27FC236}">
                    <a16:creationId xmlns:a16="http://schemas.microsoft.com/office/drawing/2014/main" id="{9BEEBD6F-271A-455E-A4DE-69C4E620465D}"/>
                  </a:ext>
                </a:extLst>
              </p:cNvPr>
              <p:cNvCxnSpPr>
                <a:stCxn id="53" idx="6"/>
                <a:endCxn id="41" idx="1"/>
              </p:cNvCxnSpPr>
              <p:nvPr/>
            </p:nvCxnSpPr>
            <p:spPr bwMode="auto">
              <a:xfrm flipV="1">
                <a:off x="2761599" y="5265204"/>
                <a:ext cx="328733" cy="1102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5" name="Elipse 54">
                <a:extLst>
                  <a:ext uri="{FF2B5EF4-FFF2-40B4-BE49-F238E27FC236}">
                    <a16:creationId xmlns:a16="http://schemas.microsoft.com/office/drawing/2014/main" id="{96502978-7067-4599-A280-EF26D584DB72}"/>
                  </a:ext>
                </a:extLst>
              </p:cNvPr>
              <p:cNvSpPr/>
              <p:nvPr/>
            </p:nvSpPr>
            <p:spPr bwMode="auto">
              <a:xfrm>
                <a:off x="1005705" y="5162706"/>
                <a:ext cx="216024" cy="21602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a:ln>
                    <a:noFill/>
                  </a:ln>
                  <a:solidFill>
                    <a:schemeClr val="tx1"/>
                  </a:solidFill>
                  <a:effectLst/>
                  <a:latin typeface="Times" charset="0"/>
                </a:endParaRPr>
              </a:p>
            </p:txBody>
          </p:sp>
          <p:cxnSp>
            <p:nvCxnSpPr>
              <p:cNvPr id="56" name="Conector recto de flecha 55">
                <a:extLst>
                  <a:ext uri="{FF2B5EF4-FFF2-40B4-BE49-F238E27FC236}">
                    <a16:creationId xmlns:a16="http://schemas.microsoft.com/office/drawing/2014/main" id="{17DA33C2-5C16-4A40-89D6-A4E6A9AA1F8B}"/>
                  </a:ext>
                </a:extLst>
              </p:cNvPr>
              <p:cNvCxnSpPr>
                <a:endCxn id="55" idx="2"/>
              </p:cNvCxnSpPr>
              <p:nvPr/>
            </p:nvCxnSpPr>
            <p:spPr bwMode="auto">
              <a:xfrm>
                <a:off x="509052" y="5270718"/>
                <a:ext cx="49665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7" name="Conector recto 56">
                <a:extLst>
                  <a:ext uri="{FF2B5EF4-FFF2-40B4-BE49-F238E27FC236}">
                    <a16:creationId xmlns:a16="http://schemas.microsoft.com/office/drawing/2014/main" id="{300C558D-F919-4A02-8637-196C50336892}"/>
                  </a:ext>
                </a:extLst>
              </p:cNvPr>
              <p:cNvCxnSpPr>
                <a:cxnSpLocks/>
              </p:cNvCxnSpPr>
              <p:nvPr/>
            </p:nvCxnSpPr>
            <p:spPr bwMode="auto">
              <a:xfrm flipH="1">
                <a:off x="2642967" y="4531287"/>
                <a:ext cx="93642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8" name="Conector recto 57">
                <a:extLst>
                  <a:ext uri="{FF2B5EF4-FFF2-40B4-BE49-F238E27FC236}">
                    <a16:creationId xmlns:a16="http://schemas.microsoft.com/office/drawing/2014/main" id="{0E5F193C-1A31-4D99-9FCC-849E76406D1A}"/>
                  </a:ext>
                </a:extLst>
              </p:cNvPr>
              <p:cNvCxnSpPr>
                <a:cxnSpLocks/>
              </p:cNvCxnSpPr>
              <p:nvPr/>
            </p:nvCxnSpPr>
            <p:spPr bwMode="auto">
              <a:xfrm flipH="1">
                <a:off x="4932040" y="4496583"/>
                <a:ext cx="1728192"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 name="Conector recto 58">
                <a:extLst>
                  <a:ext uri="{FF2B5EF4-FFF2-40B4-BE49-F238E27FC236}">
                    <a16:creationId xmlns:a16="http://schemas.microsoft.com/office/drawing/2014/main" id="{DD37A63F-EDD6-4FD5-9F99-624FD64981CA}"/>
                  </a:ext>
                </a:extLst>
              </p:cNvPr>
              <p:cNvCxnSpPr/>
              <p:nvPr/>
            </p:nvCxnSpPr>
            <p:spPr bwMode="auto">
              <a:xfrm>
                <a:off x="6660232" y="4510082"/>
                <a:ext cx="0" cy="77817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0" name="Conector recto de flecha 59">
                <a:extLst>
                  <a:ext uri="{FF2B5EF4-FFF2-40B4-BE49-F238E27FC236}">
                    <a16:creationId xmlns:a16="http://schemas.microsoft.com/office/drawing/2014/main" id="{61A509C8-43C9-4DDC-A880-7A0829BAF460}"/>
                  </a:ext>
                </a:extLst>
              </p:cNvPr>
              <p:cNvCxnSpPr>
                <a:stCxn id="42" idx="3"/>
              </p:cNvCxnSpPr>
              <p:nvPr/>
            </p:nvCxnSpPr>
            <p:spPr bwMode="auto">
              <a:xfrm flipV="1">
                <a:off x="6382299" y="5270718"/>
                <a:ext cx="853997" cy="551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35" name="Rectángulo 34">
              <a:extLst>
                <a:ext uri="{FF2B5EF4-FFF2-40B4-BE49-F238E27FC236}">
                  <a16:creationId xmlns:a16="http://schemas.microsoft.com/office/drawing/2014/main" id="{E1D88135-6C9D-409D-8A1C-1293AEA601FE}"/>
                </a:ext>
              </a:extLst>
            </p:cNvPr>
            <p:cNvSpPr/>
            <p:nvPr/>
          </p:nvSpPr>
          <p:spPr bwMode="auto">
            <a:xfrm>
              <a:off x="2483693" y="6037088"/>
              <a:ext cx="491614" cy="299813"/>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Times" charset="0"/>
                </a:rPr>
                <a:t>K</a:t>
              </a:r>
              <a:r>
                <a:rPr kumimoji="0" lang="es-ES" sz="1600" b="0" i="0" u="none" strike="noStrike" cap="none" normalizeH="0" baseline="-25000" dirty="0">
                  <a:ln>
                    <a:noFill/>
                  </a:ln>
                  <a:solidFill>
                    <a:schemeClr val="tx1"/>
                  </a:solidFill>
                  <a:effectLst/>
                  <a:latin typeface="Times" charset="0"/>
                </a:rPr>
                <a:t>T</a:t>
              </a:r>
            </a:p>
          </p:txBody>
        </p:sp>
        <p:cxnSp>
          <p:nvCxnSpPr>
            <p:cNvPr id="36" name="Conector recto de flecha 35">
              <a:extLst>
                <a:ext uri="{FF2B5EF4-FFF2-40B4-BE49-F238E27FC236}">
                  <a16:creationId xmlns:a16="http://schemas.microsoft.com/office/drawing/2014/main" id="{2B7E0D7F-4BC5-4F1A-B4CF-438893D35970}"/>
                </a:ext>
              </a:extLst>
            </p:cNvPr>
            <p:cNvCxnSpPr>
              <a:cxnSpLocks/>
            </p:cNvCxnSpPr>
            <p:nvPr/>
          </p:nvCxnSpPr>
          <p:spPr bwMode="auto">
            <a:xfrm flipV="1">
              <a:off x="997215" y="5525157"/>
              <a:ext cx="0" cy="6587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7" name="Conector recto 36">
              <a:extLst>
                <a:ext uri="{FF2B5EF4-FFF2-40B4-BE49-F238E27FC236}">
                  <a16:creationId xmlns:a16="http://schemas.microsoft.com/office/drawing/2014/main" id="{4ABFB08F-B3C0-4CD5-8749-28891C023B50}"/>
                </a:ext>
              </a:extLst>
            </p:cNvPr>
            <p:cNvCxnSpPr>
              <a:cxnSpLocks/>
            </p:cNvCxnSpPr>
            <p:nvPr/>
          </p:nvCxnSpPr>
          <p:spPr bwMode="auto">
            <a:xfrm>
              <a:off x="997215" y="6183913"/>
              <a:ext cx="148655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 name="Conector recto 37">
              <a:extLst>
                <a:ext uri="{FF2B5EF4-FFF2-40B4-BE49-F238E27FC236}">
                  <a16:creationId xmlns:a16="http://schemas.microsoft.com/office/drawing/2014/main" id="{72890D1A-5961-4465-85F0-E004D759EAC9}"/>
                </a:ext>
              </a:extLst>
            </p:cNvPr>
            <p:cNvCxnSpPr>
              <a:cxnSpLocks/>
            </p:cNvCxnSpPr>
            <p:nvPr/>
          </p:nvCxnSpPr>
          <p:spPr bwMode="auto">
            <a:xfrm>
              <a:off x="2975307" y="6189488"/>
              <a:ext cx="265217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Conector recto 38">
              <a:extLst>
                <a:ext uri="{FF2B5EF4-FFF2-40B4-BE49-F238E27FC236}">
                  <a16:creationId xmlns:a16="http://schemas.microsoft.com/office/drawing/2014/main" id="{41E2A0A6-DF84-42D7-ABB2-8688E1A1F0AD}"/>
                </a:ext>
              </a:extLst>
            </p:cNvPr>
            <p:cNvCxnSpPr/>
            <p:nvPr/>
          </p:nvCxnSpPr>
          <p:spPr bwMode="auto">
            <a:xfrm>
              <a:off x="5627479" y="5432917"/>
              <a:ext cx="0" cy="7560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61" name="Rectángulo 60">
                <a:extLst>
                  <a:ext uri="{FF2B5EF4-FFF2-40B4-BE49-F238E27FC236}">
                    <a16:creationId xmlns:a16="http://schemas.microsoft.com/office/drawing/2014/main" id="{48681264-8873-458C-B970-6852240C9AA7}"/>
                  </a:ext>
                </a:extLst>
              </p:cNvPr>
              <p:cNvSpPr/>
              <p:nvPr/>
            </p:nvSpPr>
            <p:spPr>
              <a:xfrm>
                <a:off x="6352718" y="2567508"/>
                <a:ext cx="2448491" cy="9887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sz="1600" b="0" i="1" smtClean="0">
                              <a:latin typeface="Cambria Math" panose="02040503050406030204" pitchFamily="18" charset="0"/>
                            </a:rPr>
                          </m:ctrlPr>
                        </m:fPr>
                        <m:num>
                          <m:f>
                            <m:fPr>
                              <m:ctrlPr>
                                <a:rPr lang="es-ES" sz="1600" b="0" i="1" smtClean="0">
                                  <a:latin typeface="Cambria Math" panose="02040503050406030204" pitchFamily="18" charset="0"/>
                                </a:rPr>
                              </m:ctrlPr>
                            </m:fPr>
                            <m:num>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𝐾</m:t>
                                  </m:r>
                                </m:e>
                                <m:sub>
                                  <m:r>
                                    <a:rPr lang="es-ES" sz="1600" b="0" i="1" smtClean="0">
                                      <a:latin typeface="Cambria Math" panose="02040503050406030204" pitchFamily="18" charset="0"/>
                                    </a:rPr>
                                    <m:t>𝑚</m:t>
                                  </m:r>
                                </m:sub>
                              </m:sSub>
                            </m:num>
                            <m:den>
                              <m:r>
                                <a:rPr lang="es-ES" sz="1600" b="0" i="1" smtClean="0">
                                  <a:latin typeface="Cambria Math" panose="02040503050406030204" pitchFamily="18" charset="0"/>
                                </a:rPr>
                                <m:t>𝑅𝐽𝑠</m:t>
                              </m:r>
                            </m:den>
                          </m:f>
                        </m:num>
                        <m:den>
                          <m:r>
                            <a:rPr lang="es-ES" sz="1600" b="0" i="1" smtClean="0">
                              <a:latin typeface="Cambria Math" panose="02040503050406030204" pitchFamily="18" charset="0"/>
                            </a:rPr>
                            <m:t>1+</m:t>
                          </m:r>
                          <m:f>
                            <m:fPr>
                              <m:ctrlPr>
                                <a:rPr lang="es-ES" sz="1600" b="0" i="1" smtClean="0">
                                  <a:latin typeface="Cambria Math" panose="02040503050406030204" pitchFamily="18" charset="0"/>
                                </a:rPr>
                              </m:ctrlPr>
                            </m:fPr>
                            <m:num>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𝐾</m:t>
                                  </m:r>
                                </m:e>
                                <m:sub>
                                  <m:r>
                                    <a:rPr lang="es-ES" sz="1600" b="0" i="1" smtClean="0">
                                      <a:latin typeface="Cambria Math" panose="02040503050406030204" pitchFamily="18" charset="0"/>
                                    </a:rPr>
                                    <m:t>𝑚</m:t>
                                  </m:r>
                                </m:sub>
                              </m:sSub>
                            </m:num>
                            <m:den>
                              <m:r>
                                <a:rPr lang="es-ES" sz="1600" b="0" i="1" smtClean="0">
                                  <a:latin typeface="Cambria Math" panose="02040503050406030204" pitchFamily="18" charset="0"/>
                                </a:rPr>
                                <m:t>𝑅𝐽𝑠</m:t>
                              </m:r>
                            </m:den>
                          </m:f>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𝐾</m:t>
                              </m:r>
                            </m:e>
                            <m:sub>
                              <m:r>
                                <a:rPr lang="es-ES" sz="1600" b="0" i="1" smtClean="0">
                                  <a:latin typeface="Cambria Math" panose="02040503050406030204" pitchFamily="18" charset="0"/>
                                </a:rPr>
                                <m:t>𝑐</m:t>
                              </m:r>
                            </m:sub>
                          </m:sSub>
                        </m:den>
                      </m:f>
                      <m:r>
                        <a:rPr lang="es-ES" sz="1600" b="0" i="1" smtClean="0">
                          <a:latin typeface="Cambria Math" panose="02040503050406030204" pitchFamily="18" charset="0"/>
                        </a:rPr>
                        <m:t>=</m:t>
                      </m:r>
                      <m:f>
                        <m:fPr>
                          <m:ctrlPr>
                            <a:rPr lang="es-ES" sz="1600" i="1">
                              <a:latin typeface="Cambria Math" panose="02040503050406030204" pitchFamily="18" charset="0"/>
                            </a:rPr>
                          </m:ctrlPr>
                        </m:fPr>
                        <m:num>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b="0" i="1" smtClean="0">
                                  <a:latin typeface="Cambria Math" panose="02040503050406030204" pitchFamily="18" charset="0"/>
                                </a:rPr>
                                <m:t>𝑚</m:t>
                              </m:r>
                            </m:sub>
                          </m:sSub>
                        </m:num>
                        <m:den>
                          <m:sSub>
                            <m:sSubPr>
                              <m:ctrlPr>
                                <a:rPr lang="es-ES" sz="1600" i="1">
                                  <a:latin typeface="Cambria Math" panose="02040503050406030204" pitchFamily="18" charset="0"/>
                                </a:rPr>
                              </m:ctrlPr>
                            </m:sSubPr>
                            <m:e>
                              <m:r>
                                <a:rPr lang="es-ES" sz="1600" b="0" i="1" smtClean="0">
                                  <a:latin typeface="Cambria Math" panose="02040503050406030204" pitchFamily="18" charset="0"/>
                                </a:rPr>
                                <m:t>𝑅𝐽𝑠</m:t>
                              </m:r>
                              <m:r>
                                <a:rPr lang="es-ES" sz="1600" b="0" i="1" smtClean="0">
                                  <a:latin typeface="Cambria Math" panose="02040503050406030204" pitchFamily="18" charset="0"/>
                                </a:rPr>
                                <m:t>+</m:t>
                              </m:r>
                              <m:r>
                                <a:rPr lang="es-ES" sz="1600" i="1">
                                  <a:latin typeface="Cambria Math" panose="02040503050406030204" pitchFamily="18" charset="0"/>
                                </a:rPr>
                                <m:t>𝐾</m:t>
                              </m:r>
                            </m:e>
                            <m:sub>
                              <m:r>
                                <a:rPr lang="es-ES" sz="1600" i="1">
                                  <a:latin typeface="Cambria Math" panose="02040503050406030204" pitchFamily="18" charset="0"/>
                                </a:rPr>
                                <m:t>𝑚</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𝐾</m:t>
                              </m:r>
                            </m:e>
                            <m:sub>
                              <m:r>
                                <a:rPr lang="es-ES" sz="1600" b="0" i="1" smtClean="0">
                                  <a:latin typeface="Cambria Math" panose="02040503050406030204" pitchFamily="18" charset="0"/>
                                </a:rPr>
                                <m:t>𝑐</m:t>
                              </m:r>
                            </m:sub>
                          </m:sSub>
                        </m:den>
                      </m:f>
                    </m:oMath>
                  </m:oMathPara>
                </a14:m>
                <a:endParaRPr lang="es-ES" sz="1600" baseline="-25000" dirty="0">
                  <a:latin typeface="Times" charset="0"/>
                </a:endParaRPr>
              </a:p>
            </p:txBody>
          </p:sp>
        </mc:Choice>
        <mc:Fallback xmlns="">
          <p:sp>
            <p:nvSpPr>
              <p:cNvPr id="61" name="Rectángulo 60">
                <a:extLst>
                  <a:ext uri="{FF2B5EF4-FFF2-40B4-BE49-F238E27FC236}">
                    <a16:creationId xmlns:a16="http://schemas.microsoft.com/office/drawing/2014/main" id="{48681264-8873-458C-B970-6852240C9AA7}"/>
                  </a:ext>
                </a:extLst>
              </p:cNvPr>
              <p:cNvSpPr>
                <a:spLocks noRot="1" noChangeAspect="1" noMove="1" noResize="1" noEditPoints="1" noAdjustHandles="1" noChangeArrowheads="1" noChangeShapeType="1" noTextEdit="1"/>
              </p:cNvSpPr>
              <p:nvPr/>
            </p:nvSpPr>
            <p:spPr>
              <a:xfrm>
                <a:off x="6352718" y="2567508"/>
                <a:ext cx="2448491" cy="988797"/>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2" name="Rectángulo 61">
                <a:extLst>
                  <a:ext uri="{FF2B5EF4-FFF2-40B4-BE49-F238E27FC236}">
                    <a16:creationId xmlns:a16="http://schemas.microsoft.com/office/drawing/2014/main" id="{E0237797-BDA4-4A8D-9EF4-7C5AA81616F3}"/>
                  </a:ext>
                </a:extLst>
              </p:cNvPr>
              <p:cNvSpPr/>
              <p:nvPr/>
            </p:nvSpPr>
            <p:spPr>
              <a:xfrm>
                <a:off x="6392542" y="3591645"/>
                <a:ext cx="1634615" cy="59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sz="1600" i="1" smtClean="0">
                              <a:latin typeface="Cambria Math" panose="02040503050406030204" pitchFamily="18" charset="0"/>
                            </a:rPr>
                          </m:ctrlPr>
                        </m:fPr>
                        <m:num>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b="0" i="1" smtClean="0">
                                  <a:latin typeface="Cambria Math" panose="02040503050406030204" pitchFamily="18" charset="0"/>
                                </a:rPr>
                                <m:t>𝑚</m:t>
                              </m:r>
                            </m:sub>
                          </m:sSub>
                        </m:num>
                        <m:den>
                          <m:sSub>
                            <m:sSubPr>
                              <m:ctrlPr>
                                <a:rPr lang="es-ES" sz="1600" i="1">
                                  <a:latin typeface="Cambria Math" panose="02040503050406030204" pitchFamily="18" charset="0"/>
                                </a:rPr>
                              </m:ctrlPr>
                            </m:sSubPr>
                            <m:e>
                              <m:r>
                                <a:rPr lang="es-ES" sz="1600" b="0" i="1" smtClean="0">
                                  <a:latin typeface="Cambria Math" panose="02040503050406030204" pitchFamily="18" charset="0"/>
                                </a:rPr>
                                <m:t>𝑅𝐽𝑠</m:t>
                              </m:r>
                              <m:r>
                                <a:rPr lang="es-ES" sz="1600" b="0" i="1" smtClean="0">
                                  <a:latin typeface="Cambria Math" panose="02040503050406030204" pitchFamily="18" charset="0"/>
                                </a:rPr>
                                <m:t>+</m:t>
                              </m:r>
                              <m:r>
                                <a:rPr lang="es-ES" sz="1600" i="1">
                                  <a:latin typeface="Cambria Math" panose="02040503050406030204" pitchFamily="18" charset="0"/>
                                </a:rPr>
                                <m:t>𝐾</m:t>
                              </m:r>
                            </m:e>
                            <m:sub>
                              <m:r>
                                <a:rPr lang="es-ES" sz="1600" i="1">
                                  <a:latin typeface="Cambria Math" panose="02040503050406030204" pitchFamily="18" charset="0"/>
                                </a:rPr>
                                <m:t>𝑚</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𝐾</m:t>
                              </m:r>
                            </m:e>
                            <m:sub>
                              <m:r>
                                <a:rPr lang="es-ES" sz="1600" b="0" i="1" smtClean="0">
                                  <a:latin typeface="Cambria Math" panose="02040503050406030204" pitchFamily="18" charset="0"/>
                                </a:rPr>
                                <m:t>𝑐</m:t>
                              </m:r>
                            </m:sub>
                          </m:sSub>
                        </m:den>
                      </m:f>
                      <m:r>
                        <a:rPr lang="es-ES" sz="1600" b="0" i="1" smtClean="0">
                          <a:latin typeface="Cambria Math" panose="02040503050406030204" pitchFamily="18" charset="0"/>
                        </a:rPr>
                        <m:t>𝑥</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𝐾</m:t>
                          </m:r>
                        </m:e>
                        <m:sub>
                          <m:r>
                            <a:rPr lang="es-ES" sz="1600" b="0" i="1" smtClean="0">
                              <a:latin typeface="Cambria Math" panose="02040503050406030204" pitchFamily="18" charset="0"/>
                            </a:rPr>
                            <m:t>2</m:t>
                          </m:r>
                        </m:sub>
                      </m:sSub>
                    </m:oMath>
                  </m:oMathPara>
                </a14:m>
                <a:endParaRPr lang="es-ES" sz="1600" baseline="-25000" dirty="0">
                  <a:latin typeface="Times" charset="0"/>
                </a:endParaRPr>
              </a:p>
            </p:txBody>
          </p:sp>
        </mc:Choice>
        <mc:Fallback xmlns="">
          <p:sp>
            <p:nvSpPr>
              <p:cNvPr id="62" name="Rectángulo 61">
                <a:extLst>
                  <a:ext uri="{FF2B5EF4-FFF2-40B4-BE49-F238E27FC236}">
                    <a16:creationId xmlns:a16="http://schemas.microsoft.com/office/drawing/2014/main" id="{E0237797-BDA4-4A8D-9EF4-7C5AA81616F3}"/>
                  </a:ext>
                </a:extLst>
              </p:cNvPr>
              <p:cNvSpPr>
                <a:spLocks noRot="1" noChangeAspect="1" noMove="1" noResize="1" noEditPoints="1" noAdjustHandles="1" noChangeArrowheads="1" noChangeShapeType="1" noTextEdit="1"/>
              </p:cNvSpPr>
              <p:nvPr/>
            </p:nvSpPr>
            <p:spPr>
              <a:xfrm>
                <a:off x="6392542" y="3591645"/>
                <a:ext cx="1634615" cy="594906"/>
              </a:xfrm>
              <a:prstGeom prst="rect">
                <a:avLst/>
              </a:prstGeom>
              <a:blipFill>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3" name="Rectángulo 62">
                <a:extLst>
                  <a:ext uri="{FF2B5EF4-FFF2-40B4-BE49-F238E27FC236}">
                    <a16:creationId xmlns:a16="http://schemas.microsoft.com/office/drawing/2014/main" id="{39C5AE1E-3774-465D-ACA2-0C9F710C05BF}"/>
                  </a:ext>
                </a:extLst>
              </p:cNvPr>
              <p:cNvSpPr/>
              <p:nvPr/>
            </p:nvSpPr>
            <p:spPr>
              <a:xfrm>
                <a:off x="5628274" y="4300569"/>
                <a:ext cx="3515726" cy="150009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ES" sz="1600" b="0" i="1" smtClean="0">
                              <a:latin typeface="Cambria Math" panose="02040503050406030204" pitchFamily="18" charset="0"/>
                            </a:rPr>
                          </m:ctrlPr>
                        </m:fPr>
                        <m:num>
                          <m:f>
                            <m:fPr>
                              <m:ctrlPr>
                                <a:rPr lang="es-ES" sz="1600" i="1" smtClean="0">
                                  <a:latin typeface="Cambria Math" panose="02040503050406030204" pitchFamily="18" charset="0"/>
                                </a:rPr>
                              </m:ctrlPr>
                            </m:fPr>
                            <m:num>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b="0" i="1" smtClean="0">
                                      <a:latin typeface="Cambria Math" panose="02040503050406030204" pitchFamily="18" charset="0"/>
                                    </a:rPr>
                                    <m:t>𝑚</m:t>
                                  </m:r>
                                </m:sub>
                              </m:sSub>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2</m:t>
                                  </m:r>
                                </m:sub>
                              </m:sSub>
                            </m:num>
                            <m:den>
                              <m:sSub>
                                <m:sSubPr>
                                  <m:ctrlPr>
                                    <a:rPr lang="es-ES" sz="1600" i="1">
                                      <a:latin typeface="Cambria Math" panose="02040503050406030204" pitchFamily="18" charset="0"/>
                                    </a:rPr>
                                  </m:ctrlPr>
                                </m:sSubPr>
                                <m:e>
                                  <m:r>
                                    <a:rPr lang="es-ES" sz="1600" b="0" i="1" smtClean="0">
                                      <a:latin typeface="Cambria Math" panose="02040503050406030204" pitchFamily="18" charset="0"/>
                                    </a:rPr>
                                    <m:t>𝑅𝐽𝑠</m:t>
                                  </m:r>
                                  <m:r>
                                    <a:rPr lang="es-ES" sz="1600" b="0" i="1" smtClean="0">
                                      <a:latin typeface="Cambria Math" panose="02040503050406030204" pitchFamily="18" charset="0"/>
                                    </a:rPr>
                                    <m:t>+</m:t>
                                  </m:r>
                                  <m:r>
                                    <a:rPr lang="es-ES" sz="1600" i="1">
                                      <a:latin typeface="Cambria Math" panose="02040503050406030204" pitchFamily="18" charset="0"/>
                                    </a:rPr>
                                    <m:t>𝐾</m:t>
                                  </m:r>
                                </m:e>
                                <m:sub>
                                  <m:r>
                                    <a:rPr lang="es-ES" sz="1600" i="1">
                                      <a:latin typeface="Cambria Math" panose="02040503050406030204" pitchFamily="18" charset="0"/>
                                    </a:rPr>
                                    <m:t>𝑚</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𝐾</m:t>
                                  </m:r>
                                </m:e>
                                <m:sub>
                                  <m:r>
                                    <a:rPr lang="es-ES" sz="1600" b="0" i="1" smtClean="0">
                                      <a:latin typeface="Cambria Math" panose="02040503050406030204" pitchFamily="18" charset="0"/>
                                    </a:rPr>
                                    <m:t>𝑐</m:t>
                                  </m:r>
                                </m:sub>
                              </m:sSub>
                            </m:den>
                          </m:f>
                        </m:num>
                        <m:den>
                          <m:r>
                            <a:rPr lang="es-ES" sz="1600" b="0" i="1" smtClean="0">
                              <a:latin typeface="Cambria Math" panose="02040503050406030204" pitchFamily="18" charset="0"/>
                            </a:rPr>
                            <m:t>1+</m:t>
                          </m:r>
                          <m:f>
                            <m:fPr>
                              <m:ctrlPr>
                                <a:rPr lang="es-ES" sz="1600" i="1">
                                  <a:latin typeface="Cambria Math" panose="02040503050406030204" pitchFamily="18" charset="0"/>
                                </a:rPr>
                              </m:ctrlPr>
                            </m:fPr>
                            <m:num>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𝑚</m:t>
                                  </m:r>
                                </m:sub>
                              </m:sSub>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2</m:t>
                                  </m:r>
                                </m:sub>
                              </m:sSub>
                            </m:num>
                            <m:den>
                              <m:sSub>
                                <m:sSubPr>
                                  <m:ctrlPr>
                                    <a:rPr lang="es-ES" sz="1600" i="1">
                                      <a:latin typeface="Cambria Math" panose="02040503050406030204" pitchFamily="18" charset="0"/>
                                    </a:rPr>
                                  </m:ctrlPr>
                                </m:sSubPr>
                                <m:e>
                                  <m:r>
                                    <a:rPr lang="es-ES" sz="1600" i="1">
                                      <a:latin typeface="Cambria Math" panose="02040503050406030204" pitchFamily="18" charset="0"/>
                                    </a:rPr>
                                    <m:t>𝑅𝐽𝑠</m:t>
                                  </m:r>
                                  <m:r>
                                    <a:rPr lang="es-ES" sz="1600" i="1">
                                      <a:latin typeface="Cambria Math" panose="02040503050406030204" pitchFamily="18" charset="0"/>
                                    </a:rPr>
                                    <m:t>+</m:t>
                                  </m:r>
                                  <m:r>
                                    <a:rPr lang="es-ES" sz="1600" i="1">
                                      <a:latin typeface="Cambria Math" panose="02040503050406030204" pitchFamily="18" charset="0"/>
                                    </a:rPr>
                                    <m:t>𝐾</m:t>
                                  </m:r>
                                </m:e>
                                <m:sub>
                                  <m:r>
                                    <a:rPr lang="es-ES" sz="1600" i="1">
                                      <a:latin typeface="Cambria Math" panose="02040503050406030204" pitchFamily="18" charset="0"/>
                                    </a:rPr>
                                    <m:t>𝑚</m:t>
                                  </m:r>
                                </m:sub>
                              </m:sSub>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𝑐</m:t>
                                  </m:r>
                                </m:sub>
                              </m:sSub>
                            </m:den>
                          </m:f>
                          <m:f>
                            <m:fPr>
                              <m:ctrlPr>
                                <a:rPr lang="es-ES" sz="1600" i="1">
                                  <a:latin typeface="Cambria Math" panose="02040503050406030204" pitchFamily="18" charset="0"/>
                                </a:rPr>
                              </m:ctrlPr>
                            </m:fPr>
                            <m:num>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𝐼</m:t>
                                  </m:r>
                                </m:sub>
                              </m:sSub>
                              <m:r>
                                <a:rPr lang="es-ES" sz="1600" i="1">
                                  <a:latin typeface="Cambria Math" panose="02040503050406030204" pitchFamily="18" charset="0"/>
                                </a:rPr>
                                <m:t>𝐽𝑠</m:t>
                              </m:r>
                            </m:num>
                            <m:den>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𝑚</m:t>
                                  </m:r>
                                </m:sub>
                              </m:sSub>
                            </m:den>
                          </m:f>
                        </m:den>
                      </m:f>
                      <m:r>
                        <a:rPr lang="es-ES" sz="1600" b="0" i="1" smtClean="0">
                          <a:latin typeface="Cambria Math" panose="02040503050406030204" pitchFamily="18" charset="0"/>
                        </a:rPr>
                        <m:t>=</m:t>
                      </m:r>
                      <m:f>
                        <m:fPr>
                          <m:ctrlPr>
                            <a:rPr lang="es-ES" sz="1600" i="1">
                              <a:latin typeface="Cambria Math" panose="02040503050406030204" pitchFamily="18" charset="0"/>
                            </a:rPr>
                          </m:ctrlPr>
                        </m:fPr>
                        <m:num>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𝑚</m:t>
                              </m:r>
                            </m:sub>
                          </m:sSub>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2</m:t>
                              </m:r>
                            </m:sub>
                          </m:sSub>
                        </m:num>
                        <m:den>
                          <m:sSub>
                            <m:sSubPr>
                              <m:ctrlPr>
                                <a:rPr lang="es-ES" sz="1600" i="1">
                                  <a:latin typeface="Cambria Math" panose="02040503050406030204" pitchFamily="18" charset="0"/>
                                </a:rPr>
                              </m:ctrlPr>
                            </m:sSubPr>
                            <m:e>
                              <m:r>
                                <a:rPr lang="es-ES" sz="1600" i="1">
                                  <a:latin typeface="Cambria Math" panose="02040503050406030204" pitchFamily="18" charset="0"/>
                                </a:rPr>
                                <m:t>𝑅𝐽𝑠</m:t>
                              </m:r>
                              <m:r>
                                <a:rPr lang="es-ES" sz="1600" i="1">
                                  <a:latin typeface="Cambria Math" panose="02040503050406030204" pitchFamily="18" charset="0"/>
                                </a:rPr>
                                <m:t>+</m:t>
                              </m:r>
                              <m:r>
                                <a:rPr lang="es-ES" sz="1600" i="1">
                                  <a:latin typeface="Cambria Math" panose="02040503050406030204" pitchFamily="18" charset="0"/>
                                </a:rPr>
                                <m:t>𝐾</m:t>
                              </m:r>
                            </m:e>
                            <m:sub>
                              <m:r>
                                <a:rPr lang="es-ES" sz="1600" i="1">
                                  <a:latin typeface="Cambria Math" panose="02040503050406030204" pitchFamily="18" charset="0"/>
                                </a:rPr>
                                <m:t>𝑚</m:t>
                              </m:r>
                            </m:sub>
                          </m:sSub>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𝑐</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2</m:t>
                              </m:r>
                            </m:sub>
                          </m:sSub>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𝐼</m:t>
                              </m:r>
                            </m:sub>
                          </m:sSub>
                          <m:r>
                            <a:rPr lang="es-ES" sz="1600" i="1">
                              <a:latin typeface="Cambria Math" panose="02040503050406030204" pitchFamily="18" charset="0"/>
                            </a:rPr>
                            <m:t>𝐽𝑠</m:t>
                          </m:r>
                        </m:den>
                      </m:f>
                    </m:oMath>
                  </m:oMathPara>
                </a14:m>
                <a:endParaRPr lang="es-ES" sz="1600" baseline="-25000" dirty="0">
                  <a:latin typeface="Times" charset="0"/>
                </a:endParaRPr>
              </a:p>
            </p:txBody>
          </p:sp>
        </mc:Choice>
        <mc:Fallback xmlns="">
          <p:sp>
            <p:nvSpPr>
              <p:cNvPr id="63" name="Rectángulo 62">
                <a:extLst>
                  <a:ext uri="{FF2B5EF4-FFF2-40B4-BE49-F238E27FC236}">
                    <a16:creationId xmlns:a16="http://schemas.microsoft.com/office/drawing/2014/main" id="{39C5AE1E-3774-465D-ACA2-0C9F710C05BF}"/>
                  </a:ext>
                </a:extLst>
              </p:cNvPr>
              <p:cNvSpPr>
                <a:spLocks noRot="1" noChangeAspect="1" noMove="1" noResize="1" noEditPoints="1" noAdjustHandles="1" noChangeArrowheads="1" noChangeShapeType="1" noTextEdit="1"/>
              </p:cNvSpPr>
              <p:nvPr/>
            </p:nvSpPr>
            <p:spPr>
              <a:xfrm>
                <a:off x="5628274" y="4300569"/>
                <a:ext cx="3515726" cy="1500091"/>
              </a:xfrm>
              <a:prstGeom prst="rect">
                <a:avLst/>
              </a:prstGeom>
              <a:blipFill>
                <a:blip r:embed="rId8"/>
                <a:stretch>
                  <a:fillRect/>
                </a:stretch>
              </a:blipFill>
            </p:spPr>
            <p:txBody>
              <a:bodyPr/>
              <a:lstStyle/>
              <a:p>
                <a:r>
                  <a:rPr lang="es-ES">
                    <a:noFill/>
                  </a:rPr>
                  <a:t> </a:t>
                </a:r>
              </a:p>
            </p:txBody>
          </p:sp>
        </mc:Fallback>
      </mc:AlternateContent>
      <p:grpSp>
        <p:nvGrpSpPr>
          <p:cNvPr id="64" name="Grupo 63">
            <a:extLst>
              <a:ext uri="{FF2B5EF4-FFF2-40B4-BE49-F238E27FC236}">
                <a16:creationId xmlns:a16="http://schemas.microsoft.com/office/drawing/2014/main" id="{39C33863-60D8-40C6-8107-C72808334B6A}"/>
              </a:ext>
            </a:extLst>
          </p:cNvPr>
          <p:cNvGrpSpPr/>
          <p:nvPr/>
        </p:nvGrpSpPr>
        <p:grpSpPr>
          <a:xfrm>
            <a:off x="129497" y="5441030"/>
            <a:ext cx="5431100" cy="1171522"/>
            <a:chOff x="509052" y="5165379"/>
            <a:chExt cx="5431100" cy="1171522"/>
          </a:xfrm>
        </p:grpSpPr>
        <p:grpSp>
          <p:nvGrpSpPr>
            <p:cNvPr id="65" name="Grupo 64">
              <a:extLst>
                <a:ext uri="{FF2B5EF4-FFF2-40B4-BE49-F238E27FC236}">
                  <a16:creationId xmlns:a16="http://schemas.microsoft.com/office/drawing/2014/main" id="{051D4322-4139-4A5C-A768-3F5ECE42D81F}"/>
                </a:ext>
              </a:extLst>
            </p:cNvPr>
            <p:cNvGrpSpPr/>
            <p:nvPr/>
          </p:nvGrpSpPr>
          <p:grpSpPr>
            <a:xfrm>
              <a:off x="509052" y="5165379"/>
              <a:ext cx="5431100" cy="539663"/>
              <a:chOff x="509052" y="4952196"/>
              <a:chExt cx="6727244" cy="648072"/>
            </a:xfrm>
          </p:grpSpPr>
          <p:sp>
            <p:nvSpPr>
              <p:cNvPr id="71" name="Rectángulo 70">
                <a:extLst>
                  <a:ext uri="{FF2B5EF4-FFF2-40B4-BE49-F238E27FC236}">
                    <a16:creationId xmlns:a16="http://schemas.microsoft.com/office/drawing/2014/main" id="{2C4397D9-1C69-40F4-9C42-D8D198F3BFEE}"/>
                  </a:ext>
                </a:extLst>
              </p:cNvPr>
              <p:cNvSpPr/>
              <p:nvPr/>
            </p:nvSpPr>
            <p:spPr bwMode="auto">
              <a:xfrm>
                <a:off x="1763688" y="5085184"/>
                <a:ext cx="504056" cy="36004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Times" charset="0"/>
                  </a:rPr>
                  <a:t>K</a:t>
                </a:r>
                <a:r>
                  <a:rPr kumimoji="0" lang="es-ES" sz="1600" b="0" i="0" u="none" strike="noStrike" cap="none" normalizeH="0" baseline="-25000" dirty="0">
                    <a:ln>
                      <a:noFill/>
                    </a:ln>
                    <a:solidFill>
                      <a:schemeClr val="tx1"/>
                    </a:solidFill>
                    <a:effectLst/>
                    <a:latin typeface="Times" charset="0"/>
                  </a:rPr>
                  <a:t>1</a:t>
                </a:r>
              </a:p>
            </p:txBody>
          </p:sp>
          <mc:AlternateContent xmlns:mc="http://schemas.openxmlformats.org/markup-compatibility/2006" xmlns:a14="http://schemas.microsoft.com/office/drawing/2010/main">
            <mc:Choice Requires="a14">
              <p:sp>
                <p:nvSpPr>
                  <p:cNvPr id="73" name="Rectángulo 72">
                    <a:extLst>
                      <a:ext uri="{FF2B5EF4-FFF2-40B4-BE49-F238E27FC236}">
                        <a16:creationId xmlns:a16="http://schemas.microsoft.com/office/drawing/2014/main" id="{AE338BEB-A61D-4529-AF47-9226ACB8957F}"/>
                      </a:ext>
                    </a:extLst>
                  </p:cNvPr>
                  <p:cNvSpPr/>
                  <p:nvPr/>
                </p:nvSpPr>
                <p:spPr bwMode="auto">
                  <a:xfrm>
                    <a:off x="3097181" y="4952196"/>
                    <a:ext cx="3285119" cy="64807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f>
                            <m:fPr>
                              <m:ctrlPr>
                                <a:rPr lang="es-ES" sz="1600" i="1">
                                  <a:latin typeface="Cambria Math" panose="02040503050406030204" pitchFamily="18" charset="0"/>
                                </a:rPr>
                              </m:ctrlPr>
                            </m:fPr>
                            <m:num>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𝑚</m:t>
                                  </m:r>
                                </m:sub>
                              </m:sSub>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2</m:t>
                                  </m:r>
                                </m:sub>
                              </m:sSub>
                            </m:num>
                            <m:den>
                              <m:sSub>
                                <m:sSubPr>
                                  <m:ctrlPr>
                                    <a:rPr lang="es-ES" sz="1600" i="1">
                                      <a:latin typeface="Cambria Math" panose="02040503050406030204" pitchFamily="18" charset="0"/>
                                    </a:rPr>
                                  </m:ctrlPr>
                                </m:sSubPr>
                                <m:e>
                                  <m:r>
                                    <a:rPr lang="es-ES" sz="1600" i="1">
                                      <a:latin typeface="Cambria Math" panose="02040503050406030204" pitchFamily="18" charset="0"/>
                                    </a:rPr>
                                    <m:t>𝑅𝐽𝑠</m:t>
                                  </m:r>
                                  <m:r>
                                    <a:rPr lang="es-ES" sz="1600" i="1">
                                      <a:latin typeface="Cambria Math" panose="02040503050406030204" pitchFamily="18" charset="0"/>
                                    </a:rPr>
                                    <m:t>+</m:t>
                                  </m:r>
                                  <m:r>
                                    <a:rPr lang="es-ES" sz="1600" i="1">
                                      <a:latin typeface="Cambria Math" panose="02040503050406030204" pitchFamily="18" charset="0"/>
                                    </a:rPr>
                                    <m:t>𝐾</m:t>
                                  </m:r>
                                </m:e>
                                <m:sub>
                                  <m:r>
                                    <a:rPr lang="es-ES" sz="1600" i="1">
                                      <a:latin typeface="Cambria Math" panose="02040503050406030204" pitchFamily="18" charset="0"/>
                                    </a:rPr>
                                    <m:t>𝑚</m:t>
                                  </m:r>
                                </m:sub>
                              </m:sSub>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𝑐</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2</m:t>
                                  </m:r>
                                </m:sub>
                              </m:sSub>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𝐼</m:t>
                                  </m:r>
                                </m:sub>
                              </m:sSub>
                              <m:r>
                                <a:rPr lang="es-ES" sz="1600" i="1">
                                  <a:latin typeface="Cambria Math" panose="02040503050406030204" pitchFamily="18" charset="0"/>
                                </a:rPr>
                                <m:t>𝐽𝑠</m:t>
                              </m:r>
                            </m:den>
                          </m:f>
                        </m:oMath>
                      </m:oMathPara>
                    </a14:m>
                    <a:endParaRPr kumimoji="0" lang="es-ES" sz="1600" b="0" i="0" u="none" strike="noStrike" cap="none" normalizeH="0" baseline="-25000" dirty="0">
                      <a:ln>
                        <a:noFill/>
                      </a:ln>
                      <a:solidFill>
                        <a:schemeClr val="tx1"/>
                      </a:solidFill>
                      <a:effectLst/>
                      <a:latin typeface="Times" charset="0"/>
                    </a:endParaRPr>
                  </a:p>
                </p:txBody>
              </p:sp>
            </mc:Choice>
            <mc:Fallback xmlns="">
              <p:sp>
                <p:nvSpPr>
                  <p:cNvPr id="73" name="Rectángulo 72">
                    <a:extLst>
                      <a:ext uri="{FF2B5EF4-FFF2-40B4-BE49-F238E27FC236}">
                        <a16:creationId xmlns:a16="http://schemas.microsoft.com/office/drawing/2014/main" id="{AE338BEB-A61D-4529-AF47-9226ACB8957F}"/>
                      </a:ext>
                    </a:extLst>
                  </p:cNvPr>
                  <p:cNvSpPr>
                    <a:spLocks noRot="1" noChangeAspect="1" noMove="1" noResize="1" noEditPoints="1" noAdjustHandles="1" noChangeArrowheads="1" noChangeShapeType="1" noTextEdit="1"/>
                  </p:cNvSpPr>
                  <p:nvPr/>
                </p:nvSpPr>
                <p:spPr bwMode="auto">
                  <a:xfrm>
                    <a:off x="3097181" y="4952196"/>
                    <a:ext cx="3285119" cy="648072"/>
                  </a:xfrm>
                  <a:prstGeom prst="rect">
                    <a:avLst/>
                  </a:prstGeom>
                  <a:blipFill>
                    <a:blip r:embed="rId9"/>
                    <a:stretch>
                      <a:fillRect/>
                    </a:stretch>
                  </a:blipFill>
                  <a:ln>
                    <a:headEnd type="none" w="med" len="med"/>
                    <a:tailEnd type="none" w="med" len="med"/>
                  </a:ln>
                </p:spPr>
                <p:txBody>
                  <a:bodyPr/>
                  <a:lstStyle/>
                  <a:p>
                    <a:r>
                      <a:rPr lang="es-ES">
                        <a:noFill/>
                      </a:rPr>
                      <a:t> </a:t>
                    </a:r>
                  </a:p>
                </p:txBody>
              </p:sp>
            </mc:Fallback>
          </mc:AlternateContent>
          <p:cxnSp>
            <p:nvCxnSpPr>
              <p:cNvPr id="75" name="Conector recto de flecha 74">
                <a:extLst>
                  <a:ext uri="{FF2B5EF4-FFF2-40B4-BE49-F238E27FC236}">
                    <a16:creationId xmlns:a16="http://schemas.microsoft.com/office/drawing/2014/main" id="{58C72348-1A63-4B50-9B5C-E10FCF27304F}"/>
                  </a:ext>
                </a:extLst>
              </p:cNvPr>
              <p:cNvCxnSpPr>
                <a:cxnSpLocks/>
                <a:endCxn id="71" idx="1"/>
              </p:cNvCxnSpPr>
              <p:nvPr/>
            </p:nvCxnSpPr>
            <p:spPr bwMode="auto">
              <a:xfrm>
                <a:off x="1187624" y="5265204"/>
                <a:ext cx="57606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6" name="Conector recto de flecha 75">
                <a:extLst>
                  <a:ext uri="{FF2B5EF4-FFF2-40B4-BE49-F238E27FC236}">
                    <a16:creationId xmlns:a16="http://schemas.microsoft.com/office/drawing/2014/main" id="{3DCF4FF3-672A-421C-874D-7A514B99FADC}"/>
                  </a:ext>
                </a:extLst>
              </p:cNvPr>
              <p:cNvCxnSpPr>
                <a:cxnSpLocks/>
                <a:endCxn id="73" idx="1"/>
              </p:cNvCxnSpPr>
              <p:nvPr/>
            </p:nvCxnSpPr>
            <p:spPr bwMode="auto">
              <a:xfrm>
                <a:off x="2267744" y="5265206"/>
                <a:ext cx="829437" cy="1102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81" name="Elipse 80">
                <a:extLst>
                  <a:ext uri="{FF2B5EF4-FFF2-40B4-BE49-F238E27FC236}">
                    <a16:creationId xmlns:a16="http://schemas.microsoft.com/office/drawing/2014/main" id="{F876492D-D153-4016-A0B3-E134553BFAC0}"/>
                  </a:ext>
                </a:extLst>
              </p:cNvPr>
              <p:cNvSpPr/>
              <p:nvPr/>
            </p:nvSpPr>
            <p:spPr bwMode="auto">
              <a:xfrm>
                <a:off x="1005705" y="5162706"/>
                <a:ext cx="216024" cy="21602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a:ln>
                    <a:noFill/>
                  </a:ln>
                  <a:solidFill>
                    <a:schemeClr val="tx1"/>
                  </a:solidFill>
                  <a:effectLst/>
                  <a:latin typeface="Times" charset="0"/>
                </a:endParaRPr>
              </a:p>
            </p:txBody>
          </p:sp>
          <p:cxnSp>
            <p:nvCxnSpPr>
              <p:cNvPr id="82" name="Conector recto de flecha 81">
                <a:extLst>
                  <a:ext uri="{FF2B5EF4-FFF2-40B4-BE49-F238E27FC236}">
                    <a16:creationId xmlns:a16="http://schemas.microsoft.com/office/drawing/2014/main" id="{00950D4C-D415-4871-8B6F-BC1D357EFF10}"/>
                  </a:ext>
                </a:extLst>
              </p:cNvPr>
              <p:cNvCxnSpPr>
                <a:cxnSpLocks/>
                <a:endCxn id="81" idx="2"/>
              </p:cNvCxnSpPr>
              <p:nvPr/>
            </p:nvCxnSpPr>
            <p:spPr bwMode="auto">
              <a:xfrm>
                <a:off x="509052" y="5270718"/>
                <a:ext cx="49665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6" name="Conector recto de flecha 85">
                <a:extLst>
                  <a:ext uri="{FF2B5EF4-FFF2-40B4-BE49-F238E27FC236}">
                    <a16:creationId xmlns:a16="http://schemas.microsoft.com/office/drawing/2014/main" id="{85384EDF-537C-4B5C-8875-AAADF3222798}"/>
                  </a:ext>
                </a:extLst>
              </p:cNvPr>
              <p:cNvCxnSpPr>
                <a:cxnSpLocks/>
                <a:stCxn id="73" idx="3"/>
              </p:cNvCxnSpPr>
              <p:nvPr/>
            </p:nvCxnSpPr>
            <p:spPr bwMode="auto">
              <a:xfrm flipV="1">
                <a:off x="6382300" y="5270718"/>
                <a:ext cx="853996" cy="551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66" name="Rectángulo 65">
              <a:extLst>
                <a:ext uri="{FF2B5EF4-FFF2-40B4-BE49-F238E27FC236}">
                  <a16:creationId xmlns:a16="http://schemas.microsoft.com/office/drawing/2014/main" id="{D3832025-C12F-4819-8B1F-07EEA0267FB4}"/>
                </a:ext>
              </a:extLst>
            </p:cNvPr>
            <p:cNvSpPr/>
            <p:nvPr/>
          </p:nvSpPr>
          <p:spPr bwMode="auto">
            <a:xfrm>
              <a:off x="2483693" y="6037088"/>
              <a:ext cx="491614" cy="299813"/>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Times" charset="0"/>
                </a:rPr>
                <a:t>K</a:t>
              </a:r>
              <a:r>
                <a:rPr kumimoji="0" lang="es-ES" sz="1600" b="0" i="0" u="none" strike="noStrike" cap="none" normalizeH="0" baseline="-25000" dirty="0">
                  <a:ln>
                    <a:noFill/>
                  </a:ln>
                  <a:solidFill>
                    <a:schemeClr val="tx1"/>
                  </a:solidFill>
                  <a:effectLst/>
                  <a:latin typeface="Times" charset="0"/>
                </a:rPr>
                <a:t>T</a:t>
              </a:r>
            </a:p>
          </p:txBody>
        </p:sp>
        <p:cxnSp>
          <p:nvCxnSpPr>
            <p:cNvPr id="67" name="Conector recto de flecha 66">
              <a:extLst>
                <a:ext uri="{FF2B5EF4-FFF2-40B4-BE49-F238E27FC236}">
                  <a16:creationId xmlns:a16="http://schemas.microsoft.com/office/drawing/2014/main" id="{BCC22FF2-A3A1-45C9-BFA6-BBB0092E2F9E}"/>
                </a:ext>
              </a:extLst>
            </p:cNvPr>
            <p:cNvCxnSpPr>
              <a:cxnSpLocks/>
            </p:cNvCxnSpPr>
            <p:nvPr/>
          </p:nvCxnSpPr>
          <p:spPr bwMode="auto">
            <a:xfrm flipV="1">
              <a:off x="997215" y="5525157"/>
              <a:ext cx="0" cy="6587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8" name="Conector recto 67">
              <a:extLst>
                <a:ext uri="{FF2B5EF4-FFF2-40B4-BE49-F238E27FC236}">
                  <a16:creationId xmlns:a16="http://schemas.microsoft.com/office/drawing/2014/main" id="{228C220B-04DF-48FF-801A-C783E99D8CFA}"/>
                </a:ext>
              </a:extLst>
            </p:cNvPr>
            <p:cNvCxnSpPr>
              <a:cxnSpLocks/>
            </p:cNvCxnSpPr>
            <p:nvPr/>
          </p:nvCxnSpPr>
          <p:spPr bwMode="auto">
            <a:xfrm>
              <a:off x="997215" y="6183913"/>
              <a:ext cx="148655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9" name="Conector recto 68">
              <a:extLst>
                <a:ext uri="{FF2B5EF4-FFF2-40B4-BE49-F238E27FC236}">
                  <a16:creationId xmlns:a16="http://schemas.microsoft.com/office/drawing/2014/main" id="{05AFB0D1-04D6-4D31-AE94-88CD22A9AF24}"/>
                </a:ext>
              </a:extLst>
            </p:cNvPr>
            <p:cNvCxnSpPr>
              <a:cxnSpLocks/>
            </p:cNvCxnSpPr>
            <p:nvPr/>
          </p:nvCxnSpPr>
          <p:spPr bwMode="auto">
            <a:xfrm>
              <a:off x="2975307" y="6189488"/>
              <a:ext cx="265217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0" name="Conector recto 69">
              <a:extLst>
                <a:ext uri="{FF2B5EF4-FFF2-40B4-BE49-F238E27FC236}">
                  <a16:creationId xmlns:a16="http://schemas.microsoft.com/office/drawing/2014/main" id="{B421C109-C31C-4B23-80D3-458140D6C727}"/>
                </a:ext>
              </a:extLst>
            </p:cNvPr>
            <p:cNvCxnSpPr/>
            <p:nvPr/>
          </p:nvCxnSpPr>
          <p:spPr bwMode="auto">
            <a:xfrm>
              <a:off x="5627479" y="5432917"/>
              <a:ext cx="0" cy="7560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142578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AFDBD7A2-7E73-4D76-9886-37CB50134708}"/>
              </a:ext>
            </a:extLst>
          </p:cNvPr>
          <p:cNvSpPr>
            <a:spLocks noGrp="1"/>
          </p:cNvSpPr>
          <p:nvPr>
            <p:ph type="sldNum" sz="quarter" idx="11"/>
          </p:nvPr>
        </p:nvSpPr>
        <p:spPr bwMode="auto">
          <a:xfrm>
            <a:off x="8675688" y="0"/>
            <a:ext cx="5715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179</a:t>
            </a:fld>
            <a:endParaRPr lang="es-ES_tradnl" altLang="es-ES"/>
          </a:p>
        </p:txBody>
      </p:sp>
      <p:grpSp>
        <p:nvGrpSpPr>
          <p:cNvPr id="3" name="Grupo 2">
            <a:extLst>
              <a:ext uri="{FF2B5EF4-FFF2-40B4-BE49-F238E27FC236}">
                <a16:creationId xmlns:a16="http://schemas.microsoft.com/office/drawing/2014/main" id="{B8863CB0-56D2-4753-943E-2D88CAF9B427}"/>
              </a:ext>
            </a:extLst>
          </p:cNvPr>
          <p:cNvGrpSpPr/>
          <p:nvPr/>
        </p:nvGrpSpPr>
        <p:grpSpPr>
          <a:xfrm>
            <a:off x="1043608" y="908720"/>
            <a:ext cx="5431100" cy="1171522"/>
            <a:chOff x="509052" y="5165379"/>
            <a:chExt cx="5431100" cy="1171522"/>
          </a:xfrm>
        </p:grpSpPr>
        <p:grpSp>
          <p:nvGrpSpPr>
            <p:cNvPr id="4" name="Grupo 3">
              <a:extLst>
                <a:ext uri="{FF2B5EF4-FFF2-40B4-BE49-F238E27FC236}">
                  <a16:creationId xmlns:a16="http://schemas.microsoft.com/office/drawing/2014/main" id="{CB8E2609-B8AA-4C22-A4D5-F70810C50170}"/>
                </a:ext>
              </a:extLst>
            </p:cNvPr>
            <p:cNvGrpSpPr/>
            <p:nvPr/>
          </p:nvGrpSpPr>
          <p:grpSpPr>
            <a:xfrm>
              <a:off x="509052" y="5165379"/>
              <a:ext cx="5431100" cy="539663"/>
              <a:chOff x="509052" y="4952196"/>
              <a:chExt cx="6727244" cy="648072"/>
            </a:xfrm>
          </p:grpSpPr>
          <p:sp>
            <p:nvSpPr>
              <p:cNvPr id="10" name="Rectángulo 9">
                <a:extLst>
                  <a:ext uri="{FF2B5EF4-FFF2-40B4-BE49-F238E27FC236}">
                    <a16:creationId xmlns:a16="http://schemas.microsoft.com/office/drawing/2014/main" id="{853E5704-3B38-4B5F-BB73-D721524B3005}"/>
                  </a:ext>
                </a:extLst>
              </p:cNvPr>
              <p:cNvSpPr/>
              <p:nvPr/>
            </p:nvSpPr>
            <p:spPr bwMode="auto">
              <a:xfrm>
                <a:off x="1763688" y="5085184"/>
                <a:ext cx="504056" cy="36004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Times" charset="0"/>
                  </a:rPr>
                  <a:t>K</a:t>
                </a:r>
                <a:r>
                  <a:rPr kumimoji="0" lang="es-ES" sz="1600" b="0" i="0" u="none" strike="noStrike" cap="none" normalizeH="0" baseline="-25000" dirty="0">
                    <a:ln>
                      <a:noFill/>
                    </a:ln>
                    <a:solidFill>
                      <a:schemeClr val="tx1"/>
                    </a:solidFill>
                    <a:effectLst/>
                    <a:latin typeface="Times" charset="0"/>
                  </a:rPr>
                  <a:t>1</a:t>
                </a:r>
              </a:p>
            </p:txBody>
          </p:sp>
          <mc:AlternateContent xmlns:mc="http://schemas.openxmlformats.org/markup-compatibility/2006" xmlns:a14="http://schemas.microsoft.com/office/drawing/2010/main">
            <mc:Choice Requires="a14">
              <p:sp>
                <p:nvSpPr>
                  <p:cNvPr id="11" name="Rectángulo 10">
                    <a:extLst>
                      <a:ext uri="{FF2B5EF4-FFF2-40B4-BE49-F238E27FC236}">
                        <a16:creationId xmlns:a16="http://schemas.microsoft.com/office/drawing/2014/main" id="{5F1FBC83-A31C-4977-9964-7B19A82CA5E8}"/>
                      </a:ext>
                    </a:extLst>
                  </p:cNvPr>
                  <p:cNvSpPr/>
                  <p:nvPr/>
                </p:nvSpPr>
                <p:spPr bwMode="auto">
                  <a:xfrm>
                    <a:off x="3097181" y="4952196"/>
                    <a:ext cx="3285119" cy="64807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f>
                            <m:fPr>
                              <m:ctrlPr>
                                <a:rPr lang="es-ES" sz="1600" i="1">
                                  <a:latin typeface="Cambria Math" panose="02040503050406030204" pitchFamily="18" charset="0"/>
                                </a:rPr>
                              </m:ctrlPr>
                            </m:fPr>
                            <m:num>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𝑚</m:t>
                                  </m:r>
                                </m:sub>
                              </m:sSub>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2</m:t>
                                  </m:r>
                                </m:sub>
                              </m:sSub>
                            </m:num>
                            <m:den>
                              <m:sSub>
                                <m:sSubPr>
                                  <m:ctrlPr>
                                    <a:rPr lang="es-ES" sz="1600" i="1">
                                      <a:latin typeface="Cambria Math" panose="02040503050406030204" pitchFamily="18" charset="0"/>
                                    </a:rPr>
                                  </m:ctrlPr>
                                </m:sSubPr>
                                <m:e>
                                  <m:r>
                                    <a:rPr lang="es-ES" sz="1600" i="1">
                                      <a:latin typeface="Cambria Math" panose="02040503050406030204" pitchFamily="18" charset="0"/>
                                    </a:rPr>
                                    <m:t>𝑅𝐽𝑠</m:t>
                                  </m:r>
                                  <m:r>
                                    <a:rPr lang="es-ES" sz="1600" i="1">
                                      <a:latin typeface="Cambria Math" panose="02040503050406030204" pitchFamily="18" charset="0"/>
                                    </a:rPr>
                                    <m:t>+</m:t>
                                  </m:r>
                                  <m:r>
                                    <a:rPr lang="es-ES" sz="1600" i="1">
                                      <a:latin typeface="Cambria Math" panose="02040503050406030204" pitchFamily="18" charset="0"/>
                                    </a:rPr>
                                    <m:t>𝐾</m:t>
                                  </m:r>
                                </m:e>
                                <m:sub>
                                  <m:r>
                                    <a:rPr lang="es-ES" sz="1600" i="1">
                                      <a:latin typeface="Cambria Math" panose="02040503050406030204" pitchFamily="18" charset="0"/>
                                    </a:rPr>
                                    <m:t>𝑚</m:t>
                                  </m:r>
                                </m:sub>
                              </m:sSub>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𝑐</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2</m:t>
                                  </m:r>
                                </m:sub>
                              </m:sSub>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𝐼</m:t>
                                  </m:r>
                                </m:sub>
                              </m:sSub>
                              <m:r>
                                <a:rPr lang="es-ES" sz="1600" i="1">
                                  <a:latin typeface="Cambria Math" panose="02040503050406030204" pitchFamily="18" charset="0"/>
                                </a:rPr>
                                <m:t>𝐽𝑠</m:t>
                              </m:r>
                            </m:den>
                          </m:f>
                        </m:oMath>
                      </m:oMathPara>
                    </a14:m>
                    <a:endParaRPr kumimoji="0" lang="es-ES" sz="1600" b="0" i="0" u="none" strike="noStrike" cap="none" normalizeH="0" baseline="-25000" dirty="0">
                      <a:ln>
                        <a:noFill/>
                      </a:ln>
                      <a:solidFill>
                        <a:schemeClr val="tx1"/>
                      </a:solidFill>
                      <a:effectLst/>
                      <a:latin typeface="Times" charset="0"/>
                    </a:endParaRPr>
                  </a:p>
                </p:txBody>
              </p:sp>
            </mc:Choice>
            <mc:Fallback xmlns="">
              <p:sp>
                <p:nvSpPr>
                  <p:cNvPr id="11" name="Rectángulo 10">
                    <a:extLst>
                      <a:ext uri="{FF2B5EF4-FFF2-40B4-BE49-F238E27FC236}">
                        <a16:creationId xmlns:a16="http://schemas.microsoft.com/office/drawing/2014/main" id="{5F1FBC83-A31C-4977-9964-7B19A82CA5E8}"/>
                      </a:ext>
                    </a:extLst>
                  </p:cNvPr>
                  <p:cNvSpPr>
                    <a:spLocks noRot="1" noChangeAspect="1" noMove="1" noResize="1" noEditPoints="1" noAdjustHandles="1" noChangeArrowheads="1" noChangeShapeType="1" noTextEdit="1"/>
                  </p:cNvSpPr>
                  <p:nvPr/>
                </p:nvSpPr>
                <p:spPr bwMode="auto">
                  <a:xfrm>
                    <a:off x="3097181" y="4952196"/>
                    <a:ext cx="3285119" cy="648072"/>
                  </a:xfrm>
                  <a:prstGeom prst="rect">
                    <a:avLst/>
                  </a:prstGeom>
                  <a:blipFill>
                    <a:blip r:embed="rId2"/>
                    <a:stretch>
                      <a:fillRect/>
                    </a:stretch>
                  </a:blipFill>
                  <a:ln>
                    <a:headEnd type="none" w="med" len="med"/>
                    <a:tailEnd type="none" w="med" len="med"/>
                  </a:ln>
                </p:spPr>
                <p:txBody>
                  <a:bodyPr/>
                  <a:lstStyle/>
                  <a:p>
                    <a:r>
                      <a:rPr lang="es-ES">
                        <a:noFill/>
                      </a:rPr>
                      <a:t> </a:t>
                    </a:r>
                  </a:p>
                </p:txBody>
              </p:sp>
            </mc:Fallback>
          </mc:AlternateContent>
          <p:cxnSp>
            <p:nvCxnSpPr>
              <p:cNvPr id="12" name="Conector recto de flecha 11">
                <a:extLst>
                  <a:ext uri="{FF2B5EF4-FFF2-40B4-BE49-F238E27FC236}">
                    <a16:creationId xmlns:a16="http://schemas.microsoft.com/office/drawing/2014/main" id="{DA1A49A3-A7EB-4127-B48D-40C778AEEAD4}"/>
                  </a:ext>
                </a:extLst>
              </p:cNvPr>
              <p:cNvCxnSpPr>
                <a:cxnSpLocks/>
                <a:endCxn id="10" idx="1"/>
              </p:cNvCxnSpPr>
              <p:nvPr/>
            </p:nvCxnSpPr>
            <p:spPr bwMode="auto">
              <a:xfrm>
                <a:off x="1187624" y="5265204"/>
                <a:ext cx="57606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3" name="Conector recto de flecha 12">
                <a:extLst>
                  <a:ext uri="{FF2B5EF4-FFF2-40B4-BE49-F238E27FC236}">
                    <a16:creationId xmlns:a16="http://schemas.microsoft.com/office/drawing/2014/main" id="{28D52AA5-68E4-4F9D-B5EB-95848A97AB47}"/>
                  </a:ext>
                </a:extLst>
              </p:cNvPr>
              <p:cNvCxnSpPr>
                <a:cxnSpLocks/>
                <a:endCxn id="11" idx="1"/>
              </p:cNvCxnSpPr>
              <p:nvPr/>
            </p:nvCxnSpPr>
            <p:spPr bwMode="auto">
              <a:xfrm>
                <a:off x="2267744" y="5265206"/>
                <a:ext cx="829437" cy="1102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4" name="Elipse 13">
                <a:extLst>
                  <a:ext uri="{FF2B5EF4-FFF2-40B4-BE49-F238E27FC236}">
                    <a16:creationId xmlns:a16="http://schemas.microsoft.com/office/drawing/2014/main" id="{768DC599-648A-4E0E-A83A-C0834DDF2A93}"/>
                  </a:ext>
                </a:extLst>
              </p:cNvPr>
              <p:cNvSpPr/>
              <p:nvPr/>
            </p:nvSpPr>
            <p:spPr bwMode="auto">
              <a:xfrm>
                <a:off x="1005705" y="5162706"/>
                <a:ext cx="216024" cy="21602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a:ln>
                    <a:noFill/>
                  </a:ln>
                  <a:solidFill>
                    <a:schemeClr val="tx1"/>
                  </a:solidFill>
                  <a:effectLst/>
                  <a:latin typeface="Times" charset="0"/>
                </a:endParaRPr>
              </a:p>
            </p:txBody>
          </p:sp>
          <p:cxnSp>
            <p:nvCxnSpPr>
              <p:cNvPr id="15" name="Conector recto de flecha 14">
                <a:extLst>
                  <a:ext uri="{FF2B5EF4-FFF2-40B4-BE49-F238E27FC236}">
                    <a16:creationId xmlns:a16="http://schemas.microsoft.com/office/drawing/2014/main" id="{0BB02D57-03CF-45F0-B522-0319B0BBDDD2}"/>
                  </a:ext>
                </a:extLst>
              </p:cNvPr>
              <p:cNvCxnSpPr>
                <a:cxnSpLocks/>
                <a:endCxn id="14" idx="2"/>
              </p:cNvCxnSpPr>
              <p:nvPr/>
            </p:nvCxnSpPr>
            <p:spPr bwMode="auto">
              <a:xfrm>
                <a:off x="509052" y="5270718"/>
                <a:ext cx="49665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Conector recto de flecha 15">
                <a:extLst>
                  <a:ext uri="{FF2B5EF4-FFF2-40B4-BE49-F238E27FC236}">
                    <a16:creationId xmlns:a16="http://schemas.microsoft.com/office/drawing/2014/main" id="{89E661BE-9613-45E2-B97D-A50436BC594C}"/>
                  </a:ext>
                </a:extLst>
              </p:cNvPr>
              <p:cNvCxnSpPr>
                <a:cxnSpLocks/>
                <a:stCxn id="11" idx="3"/>
              </p:cNvCxnSpPr>
              <p:nvPr/>
            </p:nvCxnSpPr>
            <p:spPr bwMode="auto">
              <a:xfrm flipV="1">
                <a:off x="6382300" y="5270718"/>
                <a:ext cx="853996" cy="551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5" name="Rectángulo 4">
              <a:extLst>
                <a:ext uri="{FF2B5EF4-FFF2-40B4-BE49-F238E27FC236}">
                  <a16:creationId xmlns:a16="http://schemas.microsoft.com/office/drawing/2014/main" id="{BE125B4D-7F5F-4C7C-97EA-28CFD6CED4EB}"/>
                </a:ext>
              </a:extLst>
            </p:cNvPr>
            <p:cNvSpPr/>
            <p:nvPr/>
          </p:nvSpPr>
          <p:spPr bwMode="auto">
            <a:xfrm>
              <a:off x="2483693" y="6037088"/>
              <a:ext cx="491614" cy="299813"/>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Times" charset="0"/>
                </a:rPr>
                <a:t>K</a:t>
              </a:r>
              <a:r>
                <a:rPr kumimoji="0" lang="es-ES" sz="1600" b="0" i="0" u="none" strike="noStrike" cap="none" normalizeH="0" baseline="-25000" dirty="0">
                  <a:ln>
                    <a:noFill/>
                  </a:ln>
                  <a:solidFill>
                    <a:schemeClr val="tx1"/>
                  </a:solidFill>
                  <a:effectLst/>
                  <a:latin typeface="Times" charset="0"/>
                </a:rPr>
                <a:t>T</a:t>
              </a:r>
            </a:p>
          </p:txBody>
        </p:sp>
        <p:cxnSp>
          <p:nvCxnSpPr>
            <p:cNvPr id="6" name="Conector recto de flecha 5">
              <a:extLst>
                <a:ext uri="{FF2B5EF4-FFF2-40B4-BE49-F238E27FC236}">
                  <a16:creationId xmlns:a16="http://schemas.microsoft.com/office/drawing/2014/main" id="{A0617BF3-7B30-457E-A037-614992D1DD61}"/>
                </a:ext>
              </a:extLst>
            </p:cNvPr>
            <p:cNvCxnSpPr>
              <a:cxnSpLocks/>
            </p:cNvCxnSpPr>
            <p:nvPr/>
          </p:nvCxnSpPr>
          <p:spPr bwMode="auto">
            <a:xfrm flipV="1">
              <a:off x="997215" y="5525157"/>
              <a:ext cx="0" cy="6587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 name="Conector recto 6">
              <a:extLst>
                <a:ext uri="{FF2B5EF4-FFF2-40B4-BE49-F238E27FC236}">
                  <a16:creationId xmlns:a16="http://schemas.microsoft.com/office/drawing/2014/main" id="{875E1043-8E07-44B8-A5A3-2CBB6AB23544}"/>
                </a:ext>
              </a:extLst>
            </p:cNvPr>
            <p:cNvCxnSpPr>
              <a:cxnSpLocks/>
            </p:cNvCxnSpPr>
            <p:nvPr/>
          </p:nvCxnSpPr>
          <p:spPr bwMode="auto">
            <a:xfrm>
              <a:off x="997215" y="6183913"/>
              <a:ext cx="148655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Conector recto 7">
              <a:extLst>
                <a:ext uri="{FF2B5EF4-FFF2-40B4-BE49-F238E27FC236}">
                  <a16:creationId xmlns:a16="http://schemas.microsoft.com/office/drawing/2014/main" id="{04F95586-23B9-41E3-9B47-B5D21D578226}"/>
                </a:ext>
              </a:extLst>
            </p:cNvPr>
            <p:cNvCxnSpPr>
              <a:cxnSpLocks/>
            </p:cNvCxnSpPr>
            <p:nvPr/>
          </p:nvCxnSpPr>
          <p:spPr bwMode="auto">
            <a:xfrm>
              <a:off x="2975307" y="6189488"/>
              <a:ext cx="265217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Conector recto 8">
              <a:extLst>
                <a:ext uri="{FF2B5EF4-FFF2-40B4-BE49-F238E27FC236}">
                  <a16:creationId xmlns:a16="http://schemas.microsoft.com/office/drawing/2014/main" id="{26CD9ADE-59AC-4FF1-BCF8-FCCDEA6F4ADC}"/>
                </a:ext>
              </a:extLst>
            </p:cNvPr>
            <p:cNvCxnSpPr/>
            <p:nvPr/>
          </p:nvCxnSpPr>
          <p:spPr bwMode="auto">
            <a:xfrm>
              <a:off x="5627479" y="5432917"/>
              <a:ext cx="0" cy="7560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17" name="Rectángulo 16">
                <a:extLst>
                  <a:ext uri="{FF2B5EF4-FFF2-40B4-BE49-F238E27FC236}">
                    <a16:creationId xmlns:a16="http://schemas.microsoft.com/office/drawing/2014/main" id="{5B0146BC-21C2-4711-82DA-D8E6A358154D}"/>
                  </a:ext>
                </a:extLst>
              </p:cNvPr>
              <p:cNvSpPr/>
              <p:nvPr/>
            </p:nvSpPr>
            <p:spPr>
              <a:xfrm>
                <a:off x="6653011" y="896292"/>
                <a:ext cx="2477217" cy="59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sz="1600" i="1" smtClean="0">
                              <a:latin typeface="Cambria Math" panose="02040503050406030204" pitchFamily="18" charset="0"/>
                            </a:rPr>
                          </m:ctrlPr>
                        </m:fPr>
                        <m:num>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𝑚</m:t>
                              </m:r>
                            </m:sub>
                          </m:sSub>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2</m:t>
                              </m:r>
                            </m:sub>
                          </m:sSub>
                        </m:num>
                        <m:den>
                          <m:sSub>
                            <m:sSubPr>
                              <m:ctrlPr>
                                <a:rPr lang="es-ES" sz="1600" i="1">
                                  <a:latin typeface="Cambria Math" panose="02040503050406030204" pitchFamily="18" charset="0"/>
                                </a:rPr>
                              </m:ctrlPr>
                            </m:sSubPr>
                            <m:e>
                              <m:r>
                                <a:rPr lang="es-ES" sz="1600" i="1">
                                  <a:latin typeface="Cambria Math" panose="02040503050406030204" pitchFamily="18" charset="0"/>
                                </a:rPr>
                                <m:t>𝑅𝐽𝑠</m:t>
                              </m:r>
                              <m:r>
                                <a:rPr lang="es-ES" sz="1600" i="1">
                                  <a:latin typeface="Cambria Math" panose="02040503050406030204" pitchFamily="18" charset="0"/>
                                </a:rPr>
                                <m:t>+</m:t>
                              </m:r>
                              <m:r>
                                <a:rPr lang="es-ES" sz="1600" i="1">
                                  <a:latin typeface="Cambria Math" panose="02040503050406030204" pitchFamily="18" charset="0"/>
                                </a:rPr>
                                <m:t>𝐾</m:t>
                              </m:r>
                            </m:e>
                            <m:sub>
                              <m:r>
                                <a:rPr lang="es-ES" sz="1600" i="1">
                                  <a:latin typeface="Cambria Math" panose="02040503050406030204" pitchFamily="18" charset="0"/>
                                </a:rPr>
                                <m:t>𝑚</m:t>
                              </m:r>
                            </m:sub>
                          </m:sSub>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𝑐</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2</m:t>
                              </m:r>
                            </m:sub>
                          </m:sSub>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𝐼</m:t>
                              </m:r>
                            </m:sub>
                          </m:sSub>
                          <m:r>
                            <a:rPr lang="es-ES" sz="1600" i="1">
                              <a:latin typeface="Cambria Math" panose="02040503050406030204" pitchFamily="18" charset="0"/>
                            </a:rPr>
                            <m:t>𝐽𝑠</m:t>
                          </m:r>
                        </m:den>
                      </m:f>
                      <m:r>
                        <a:rPr lang="es-ES" sz="1600" b="0" i="1" smtClean="0">
                          <a:latin typeface="Cambria Math" panose="02040503050406030204" pitchFamily="18" charset="0"/>
                        </a:rPr>
                        <m:t>𝑥</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𝐾</m:t>
                          </m:r>
                        </m:e>
                        <m:sub>
                          <m:r>
                            <a:rPr lang="es-ES" sz="1600" b="0" i="1" smtClean="0">
                              <a:latin typeface="Cambria Math" panose="02040503050406030204" pitchFamily="18" charset="0"/>
                            </a:rPr>
                            <m:t>1</m:t>
                          </m:r>
                        </m:sub>
                      </m:sSub>
                    </m:oMath>
                  </m:oMathPara>
                </a14:m>
                <a:endParaRPr lang="es-ES" sz="1600" baseline="-25000" dirty="0">
                  <a:latin typeface="Times" charset="0"/>
                </a:endParaRPr>
              </a:p>
            </p:txBody>
          </p:sp>
        </mc:Choice>
        <mc:Fallback xmlns="">
          <p:sp>
            <p:nvSpPr>
              <p:cNvPr id="17" name="Rectángulo 16">
                <a:extLst>
                  <a:ext uri="{FF2B5EF4-FFF2-40B4-BE49-F238E27FC236}">
                    <a16:creationId xmlns:a16="http://schemas.microsoft.com/office/drawing/2014/main" id="{5B0146BC-21C2-4711-82DA-D8E6A358154D}"/>
                  </a:ext>
                </a:extLst>
              </p:cNvPr>
              <p:cNvSpPr>
                <a:spLocks noRot="1" noChangeAspect="1" noMove="1" noResize="1" noEditPoints="1" noAdjustHandles="1" noChangeArrowheads="1" noChangeShapeType="1" noTextEdit="1"/>
              </p:cNvSpPr>
              <p:nvPr/>
            </p:nvSpPr>
            <p:spPr>
              <a:xfrm>
                <a:off x="6653011" y="896292"/>
                <a:ext cx="2477217" cy="594906"/>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Rectángulo 17">
                <a:extLst>
                  <a:ext uri="{FF2B5EF4-FFF2-40B4-BE49-F238E27FC236}">
                    <a16:creationId xmlns:a16="http://schemas.microsoft.com/office/drawing/2014/main" id="{9F76077D-42D7-49C0-8951-6F4897FEB675}"/>
                  </a:ext>
                </a:extLst>
              </p:cNvPr>
              <p:cNvSpPr/>
              <p:nvPr/>
            </p:nvSpPr>
            <p:spPr>
              <a:xfrm>
                <a:off x="107504" y="2411700"/>
                <a:ext cx="8106253" cy="150009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ES" sz="1600" b="0" i="1" smtClean="0">
                              <a:latin typeface="Cambria Math" panose="02040503050406030204" pitchFamily="18" charset="0"/>
                            </a:rPr>
                          </m:ctrlPr>
                        </m:fPr>
                        <m:num>
                          <m:f>
                            <m:fPr>
                              <m:ctrlPr>
                                <a:rPr lang="es-ES" sz="1600" i="1">
                                  <a:latin typeface="Cambria Math" panose="02040503050406030204" pitchFamily="18" charset="0"/>
                                </a:rPr>
                              </m:ctrlPr>
                            </m:fPr>
                            <m:num>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𝑚</m:t>
                                  </m:r>
                                </m:sub>
                              </m:sSub>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2</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𝐾</m:t>
                                  </m:r>
                                </m:e>
                                <m:sub>
                                  <m:r>
                                    <a:rPr lang="es-ES" sz="1600" b="0" i="1" smtClean="0">
                                      <a:latin typeface="Cambria Math" panose="02040503050406030204" pitchFamily="18" charset="0"/>
                                    </a:rPr>
                                    <m:t>1</m:t>
                                  </m:r>
                                </m:sub>
                              </m:sSub>
                            </m:num>
                            <m:den>
                              <m:sSub>
                                <m:sSubPr>
                                  <m:ctrlPr>
                                    <a:rPr lang="es-ES" sz="1600" i="1">
                                      <a:latin typeface="Cambria Math" panose="02040503050406030204" pitchFamily="18" charset="0"/>
                                    </a:rPr>
                                  </m:ctrlPr>
                                </m:sSubPr>
                                <m:e>
                                  <m:r>
                                    <a:rPr lang="es-ES" sz="1600" i="1">
                                      <a:latin typeface="Cambria Math" panose="02040503050406030204" pitchFamily="18" charset="0"/>
                                    </a:rPr>
                                    <m:t>𝑅𝐽𝑠</m:t>
                                  </m:r>
                                  <m:r>
                                    <a:rPr lang="es-ES" sz="1600" i="1">
                                      <a:latin typeface="Cambria Math" panose="02040503050406030204" pitchFamily="18" charset="0"/>
                                    </a:rPr>
                                    <m:t>+</m:t>
                                  </m:r>
                                  <m:r>
                                    <a:rPr lang="es-ES" sz="1600" i="1">
                                      <a:latin typeface="Cambria Math" panose="02040503050406030204" pitchFamily="18" charset="0"/>
                                    </a:rPr>
                                    <m:t>𝐾</m:t>
                                  </m:r>
                                </m:e>
                                <m:sub>
                                  <m:r>
                                    <a:rPr lang="es-ES" sz="1600" i="1">
                                      <a:latin typeface="Cambria Math" panose="02040503050406030204" pitchFamily="18" charset="0"/>
                                    </a:rPr>
                                    <m:t>𝑚</m:t>
                                  </m:r>
                                </m:sub>
                              </m:sSub>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𝑐</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2</m:t>
                                  </m:r>
                                </m:sub>
                              </m:sSub>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𝐼</m:t>
                                  </m:r>
                                </m:sub>
                              </m:sSub>
                              <m:r>
                                <a:rPr lang="es-ES" sz="1600" i="1">
                                  <a:latin typeface="Cambria Math" panose="02040503050406030204" pitchFamily="18" charset="0"/>
                                </a:rPr>
                                <m:t>𝐽𝑠</m:t>
                              </m:r>
                            </m:den>
                          </m:f>
                        </m:num>
                        <m:den>
                          <m:r>
                            <a:rPr lang="es-ES" sz="1600" b="0" i="1" smtClean="0">
                              <a:latin typeface="Cambria Math" panose="02040503050406030204" pitchFamily="18" charset="0"/>
                            </a:rPr>
                            <m:t>1+</m:t>
                          </m:r>
                          <m:f>
                            <m:fPr>
                              <m:ctrlPr>
                                <a:rPr lang="es-ES" sz="1600" i="1">
                                  <a:latin typeface="Cambria Math" panose="02040503050406030204" pitchFamily="18" charset="0"/>
                                </a:rPr>
                              </m:ctrlPr>
                            </m:fPr>
                            <m:num>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𝑚</m:t>
                                  </m:r>
                                </m:sub>
                              </m:sSub>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2</m:t>
                                  </m:r>
                                </m:sub>
                              </m:sSub>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1</m:t>
                                  </m:r>
                                </m:sub>
                              </m:sSub>
                            </m:num>
                            <m:den>
                              <m:sSub>
                                <m:sSubPr>
                                  <m:ctrlPr>
                                    <a:rPr lang="es-ES" sz="1600" i="1">
                                      <a:latin typeface="Cambria Math" panose="02040503050406030204" pitchFamily="18" charset="0"/>
                                    </a:rPr>
                                  </m:ctrlPr>
                                </m:sSubPr>
                                <m:e>
                                  <m:r>
                                    <a:rPr lang="es-ES" sz="1600" i="1">
                                      <a:latin typeface="Cambria Math" panose="02040503050406030204" pitchFamily="18" charset="0"/>
                                    </a:rPr>
                                    <m:t>𝑅𝐽𝑠</m:t>
                                  </m:r>
                                  <m:r>
                                    <a:rPr lang="es-ES" sz="1600" i="1">
                                      <a:latin typeface="Cambria Math" panose="02040503050406030204" pitchFamily="18" charset="0"/>
                                    </a:rPr>
                                    <m:t>+</m:t>
                                  </m:r>
                                  <m:r>
                                    <a:rPr lang="es-ES" sz="1600" i="1">
                                      <a:latin typeface="Cambria Math" panose="02040503050406030204" pitchFamily="18" charset="0"/>
                                    </a:rPr>
                                    <m:t>𝐾</m:t>
                                  </m:r>
                                </m:e>
                                <m:sub>
                                  <m:r>
                                    <a:rPr lang="es-ES" sz="1600" i="1">
                                      <a:latin typeface="Cambria Math" panose="02040503050406030204" pitchFamily="18" charset="0"/>
                                    </a:rPr>
                                    <m:t>𝑚</m:t>
                                  </m:r>
                                </m:sub>
                              </m:sSub>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𝑐</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2</m:t>
                                  </m:r>
                                </m:sub>
                              </m:sSub>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𝐼</m:t>
                                  </m:r>
                                </m:sub>
                              </m:sSub>
                              <m:r>
                                <a:rPr lang="es-ES" sz="1600" i="1">
                                  <a:latin typeface="Cambria Math" panose="02040503050406030204" pitchFamily="18" charset="0"/>
                                </a:rPr>
                                <m:t>𝐽𝑠</m:t>
                              </m:r>
                            </m:den>
                          </m:f>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𝐾</m:t>
                              </m:r>
                            </m:e>
                            <m:sub>
                              <m:r>
                                <a:rPr lang="es-ES" sz="1600" b="0" i="1" smtClean="0">
                                  <a:latin typeface="Cambria Math" panose="02040503050406030204" pitchFamily="18" charset="0"/>
                                </a:rPr>
                                <m:t>𝑇</m:t>
                              </m:r>
                            </m:sub>
                          </m:sSub>
                        </m:den>
                      </m:f>
                      <m:r>
                        <a:rPr lang="es-ES" sz="1600" b="0" i="1" smtClean="0">
                          <a:latin typeface="Cambria Math" panose="02040503050406030204" pitchFamily="18" charset="0"/>
                        </a:rPr>
                        <m:t>=</m:t>
                      </m:r>
                      <m:f>
                        <m:fPr>
                          <m:ctrlPr>
                            <a:rPr lang="es-ES" sz="1600" i="1">
                              <a:latin typeface="Cambria Math" panose="02040503050406030204" pitchFamily="18" charset="0"/>
                            </a:rPr>
                          </m:ctrlPr>
                        </m:fPr>
                        <m:num>
                          <m:sSub>
                            <m:sSubPr>
                              <m:ctrlPr>
                                <a:rPr lang="es-ES" sz="1600" i="1">
                                  <a:latin typeface="Cambria Math" panose="02040503050406030204" pitchFamily="18" charset="0"/>
                                </a:rPr>
                              </m:ctrlPr>
                            </m:sSubPr>
                            <m:e>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𝐾</m:t>
                                  </m:r>
                                </m:e>
                                <m:sub>
                                  <m:r>
                                    <a:rPr lang="es-ES" sz="1600" b="0" i="1" smtClean="0">
                                      <a:latin typeface="Cambria Math" panose="02040503050406030204" pitchFamily="18" charset="0"/>
                                    </a:rPr>
                                    <m:t>1</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𝐾</m:t>
                                  </m:r>
                                </m:e>
                                <m:sub>
                                  <m:r>
                                    <a:rPr lang="es-ES" sz="1600" b="0" i="1" smtClean="0">
                                      <a:latin typeface="Cambria Math" panose="02040503050406030204" pitchFamily="18" charset="0"/>
                                    </a:rPr>
                                    <m:t>2</m:t>
                                  </m:r>
                                </m:sub>
                              </m:sSub>
                              <m:r>
                                <a:rPr lang="es-ES" sz="1600" i="1">
                                  <a:latin typeface="Cambria Math" panose="02040503050406030204" pitchFamily="18" charset="0"/>
                                </a:rPr>
                                <m:t>𝐾</m:t>
                              </m:r>
                            </m:e>
                            <m:sub>
                              <m:r>
                                <a:rPr lang="es-ES" sz="1600" i="1">
                                  <a:latin typeface="Cambria Math" panose="02040503050406030204" pitchFamily="18" charset="0"/>
                                </a:rPr>
                                <m:t>𝑚</m:t>
                              </m:r>
                            </m:sub>
                          </m:sSub>
                        </m:num>
                        <m:den>
                          <m:sSub>
                            <m:sSubPr>
                              <m:ctrlPr>
                                <a:rPr lang="es-ES" sz="1600" i="1">
                                  <a:latin typeface="Cambria Math" panose="02040503050406030204" pitchFamily="18" charset="0"/>
                                </a:rPr>
                              </m:ctrlPr>
                            </m:sSubPr>
                            <m:e>
                              <m:r>
                                <a:rPr lang="es-ES" sz="1600" i="1">
                                  <a:latin typeface="Cambria Math" panose="02040503050406030204" pitchFamily="18" charset="0"/>
                                </a:rPr>
                                <m:t>𝑅𝐽𝑠</m:t>
                              </m:r>
                              <m:r>
                                <a:rPr lang="es-ES" sz="1600" i="1">
                                  <a:latin typeface="Cambria Math" panose="02040503050406030204" pitchFamily="18" charset="0"/>
                                </a:rPr>
                                <m:t>+</m:t>
                              </m:r>
                              <m:r>
                                <a:rPr lang="es-ES" sz="1600" i="1">
                                  <a:latin typeface="Cambria Math" panose="02040503050406030204" pitchFamily="18" charset="0"/>
                                </a:rPr>
                                <m:t>𝐾</m:t>
                              </m:r>
                            </m:e>
                            <m:sub>
                              <m:r>
                                <a:rPr lang="es-ES" sz="1600" i="1">
                                  <a:latin typeface="Cambria Math" panose="02040503050406030204" pitchFamily="18" charset="0"/>
                                </a:rPr>
                                <m:t>𝑚</m:t>
                              </m:r>
                            </m:sub>
                          </m:sSub>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𝑐</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2</m:t>
                              </m:r>
                            </m:sub>
                          </m:sSub>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𝐼</m:t>
                              </m:r>
                            </m:sub>
                          </m:sSub>
                          <m:r>
                            <a:rPr lang="es-ES" sz="1600" i="1">
                              <a:latin typeface="Cambria Math" panose="02040503050406030204" pitchFamily="18" charset="0"/>
                            </a:rPr>
                            <m:t>𝐽𝑠</m:t>
                          </m:r>
                          <m:r>
                            <a:rPr lang="es-ES" sz="1600" i="1">
                              <a:latin typeface="Cambria Math" panose="02040503050406030204" pitchFamily="18" charset="0"/>
                            </a:rPr>
                            <m:t>+</m:t>
                          </m:r>
                          <m:sSub>
                            <m:sSubPr>
                              <m:ctrlPr>
                                <a:rPr lang="es-ES" sz="1600" i="1">
                                  <a:latin typeface="Cambria Math" panose="02040503050406030204" pitchFamily="18" charset="0"/>
                                </a:rPr>
                              </m:ctrlPr>
                            </m:sSubPr>
                            <m:e>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𝐾</m:t>
                                  </m:r>
                                </m:e>
                                <m:sub>
                                  <m:r>
                                    <a:rPr lang="es-ES" sz="1600" b="0" i="1" smtClean="0">
                                      <a:latin typeface="Cambria Math" panose="02040503050406030204" pitchFamily="18" charset="0"/>
                                    </a:rPr>
                                    <m:t>1</m:t>
                                  </m:r>
                                </m:sub>
                              </m:sSub>
                              <m:r>
                                <a:rPr lang="es-ES" sz="1600" i="1">
                                  <a:latin typeface="Cambria Math" panose="02040503050406030204" pitchFamily="18" charset="0"/>
                                </a:rPr>
                                <m:t>𝐾</m:t>
                              </m:r>
                            </m:e>
                            <m:sub>
                              <m:r>
                                <a:rPr lang="es-ES" sz="1600" i="1">
                                  <a:latin typeface="Cambria Math" panose="02040503050406030204" pitchFamily="18" charset="0"/>
                                </a:rPr>
                                <m:t>2</m:t>
                              </m:r>
                            </m:sub>
                          </m:sSub>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b="0" i="1" smtClean="0">
                                  <a:latin typeface="Cambria Math" panose="02040503050406030204" pitchFamily="18" charset="0"/>
                                </a:rPr>
                                <m:t>𝑚</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𝐾</m:t>
                              </m:r>
                            </m:e>
                            <m:sub>
                              <m:r>
                                <a:rPr lang="es-ES" sz="1600" b="0" i="1" smtClean="0">
                                  <a:latin typeface="Cambria Math" panose="02040503050406030204" pitchFamily="18" charset="0"/>
                                </a:rPr>
                                <m:t>𝑇</m:t>
                              </m:r>
                            </m:sub>
                          </m:sSub>
                        </m:den>
                      </m:f>
                      <m:r>
                        <a:rPr lang="es-ES" sz="1600" b="0" i="1" smtClean="0">
                          <a:latin typeface="Cambria Math" panose="02040503050406030204" pitchFamily="18" charset="0"/>
                        </a:rPr>
                        <m:t>=</m:t>
                      </m:r>
                      <m:f>
                        <m:fPr>
                          <m:ctrlPr>
                            <a:rPr lang="es-ES" sz="1600" i="1">
                              <a:latin typeface="Cambria Math" panose="02040503050406030204" pitchFamily="18" charset="0"/>
                            </a:rPr>
                          </m:ctrlPr>
                        </m:fPr>
                        <m:num>
                          <m:sSub>
                            <m:sSubPr>
                              <m:ctrlPr>
                                <a:rPr lang="es-ES" sz="1600" i="1">
                                  <a:latin typeface="Cambria Math" panose="02040503050406030204" pitchFamily="18" charset="0"/>
                                </a:rPr>
                              </m:ctrlPr>
                            </m:sSubPr>
                            <m:e>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1</m:t>
                                  </m:r>
                                </m:sub>
                              </m:sSub>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2</m:t>
                                  </m:r>
                                </m:sub>
                              </m:sSub>
                              <m:r>
                                <a:rPr lang="es-ES" sz="1600" i="1">
                                  <a:latin typeface="Cambria Math" panose="02040503050406030204" pitchFamily="18" charset="0"/>
                                </a:rPr>
                                <m:t>𝐾</m:t>
                              </m:r>
                            </m:e>
                            <m:sub>
                              <m:r>
                                <a:rPr lang="es-ES" sz="1600" i="1">
                                  <a:latin typeface="Cambria Math" panose="02040503050406030204" pitchFamily="18" charset="0"/>
                                </a:rPr>
                                <m:t>𝑚</m:t>
                              </m:r>
                            </m:sub>
                          </m:sSub>
                        </m:num>
                        <m:den>
                          <m:sSub>
                            <m:sSubPr>
                              <m:ctrlPr>
                                <a:rPr lang="es-ES" sz="1600" i="1">
                                  <a:latin typeface="Cambria Math" panose="02040503050406030204" pitchFamily="18" charset="0"/>
                                </a:rPr>
                              </m:ctrlPr>
                            </m:sSubPr>
                            <m:e>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𝐾</m:t>
                                  </m:r>
                                </m:e>
                                <m:sub>
                                  <m:r>
                                    <a:rPr lang="es-ES" sz="1600" b="0" i="1" smtClean="0">
                                      <a:latin typeface="Cambria Math" panose="02040503050406030204" pitchFamily="18" charset="0"/>
                                    </a:rPr>
                                    <m:t>2</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𝐾</m:t>
                                  </m:r>
                                </m:e>
                                <m:sub>
                                  <m:r>
                                    <a:rPr lang="es-ES" sz="1600" b="0" i="1" smtClean="0">
                                      <a:latin typeface="Cambria Math" panose="02040503050406030204" pitchFamily="18" charset="0"/>
                                    </a:rPr>
                                    <m:t>𝐼</m:t>
                                  </m:r>
                                </m:sub>
                              </m:sSub>
                              <m:r>
                                <a:rPr lang="es-ES" sz="1600" b="0" i="1" smtClean="0">
                                  <a:latin typeface="Cambria Math" panose="02040503050406030204" pitchFamily="18" charset="0"/>
                                </a:rPr>
                                <m:t> +</m:t>
                              </m:r>
                              <m:r>
                                <a:rPr lang="es-ES" sz="1600" b="0" i="1" smtClean="0">
                                  <a:latin typeface="Cambria Math" panose="02040503050406030204" pitchFamily="18" charset="0"/>
                                </a:rPr>
                                <m:t>𝑅</m:t>
                              </m:r>
                              <m:r>
                                <a:rPr lang="es-ES" sz="1600" b="0" i="1" smtClean="0">
                                  <a:latin typeface="Cambria Math" panose="02040503050406030204" pitchFamily="18" charset="0"/>
                                </a:rPr>
                                <m:t>)</m:t>
                              </m:r>
                              <m:r>
                                <a:rPr lang="es-ES" sz="1600" i="1">
                                  <a:latin typeface="Cambria Math" panose="02040503050406030204" pitchFamily="18" charset="0"/>
                                </a:rPr>
                                <m:t>𝐽𝑠</m:t>
                              </m:r>
                              <m:r>
                                <a:rPr lang="es-ES" sz="1600" i="1">
                                  <a:latin typeface="Cambria Math" panose="02040503050406030204" pitchFamily="18" charset="0"/>
                                </a:rPr>
                                <m:t>+(</m:t>
                              </m:r>
                              <m:r>
                                <a:rPr lang="es-ES" sz="1600" i="1">
                                  <a:latin typeface="Cambria Math" panose="02040503050406030204" pitchFamily="18" charset="0"/>
                                </a:rPr>
                                <m:t>𝐾</m:t>
                              </m:r>
                            </m:e>
                            <m:sub>
                              <m:r>
                                <a:rPr lang="es-ES" sz="1600" i="1">
                                  <a:latin typeface="Cambria Math" panose="02040503050406030204" pitchFamily="18" charset="0"/>
                                </a:rPr>
                                <m:t>𝑚</m:t>
                              </m:r>
                            </m:sub>
                          </m:sSub>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𝑐</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1</m:t>
                                  </m:r>
                                </m:sub>
                              </m:sSub>
                              <m:r>
                                <a:rPr lang="es-ES" sz="1600" i="1">
                                  <a:latin typeface="Cambria Math" panose="02040503050406030204" pitchFamily="18" charset="0"/>
                                </a:rPr>
                                <m:t>𝐾</m:t>
                              </m:r>
                            </m:e>
                            <m:sub>
                              <m:r>
                                <a:rPr lang="es-ES" sz="1600" i="1">
                                  <a:latin typeface="Cambria Math" panose="02040503050406030204" pitchFamily="18" charset="0"/>
                                </a:rPr>
                                <m:t>2</m:t>
                              </m:r>
                            </m:sub>
                          </m:sSub>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𝑚</m:t>
                              </m:r>
                            </m:sub>
                          </m:sSub>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𝑇</m:t>
                              </m:r>
                            </m:sub>
                          </m:sSub>
                          <m:r>
                            <a:rPr lang="es-ES" sz="1600" b="0" i="1" smtClean="0">
                              <a:latin typeface="Cambria Math" panose="02040503050406030204" pitchFamily="18" charset="0"/>
                            </a:rPr>
                            <m:t>)</m:t>
                          </m:r>
                        </m:den>
                      </m:f>
                    </m:oMath>
                  </m:oMathPara>
                </a14:m>
                <a:endParaRPr lang="es-ES" sz="1600" baseline="-25000" dirty="0">
                  <a:latin typeface="Times" charset="0"/>
                </a:endParaRPr>
              </a:p>
            </p:txBody>
          </p:sp>
        </mc:Choice>
        <mc:Fallback xmlns="">
          <p:sp>
            <p:nvSpPr>
              <p:cNvPr id="18" name="Rectángulo 17">
                <a:extLst>
                  <a:ext uri="{FF2B5EF4-FFF2-40B4-BE49-F238E27FC236}">
                    <a16:creationId xmlns:a16="http://schemas.microsoft.com/office/drawing/2014/main" id="{9F76077D-42D7-49C0-8951-6F4897FEB675}"/>
                  </a:ext>
                </a:extLst>
              </p:cNvPr>
              <p:cNvSpPr>
                <a:spLocks noRot="1" noChangeAspect="1" noMove="1" noResize="1" noEditPoints="1" noAdjustHandles="1" noChangeArrowheads="1" noChangeShapeType="1" noTextEdit="1"/>
              </p:cNvSpPr>
              <p:nvPr/>
            </p:nvSpPr>
            <p:spPr>
              <a:xfrm>
                <a:off x="107504" y="2411700"/>
                <a:ext cx="8106253" cy="1500091"/>
              </a:xfrm>
              <a:prstGeom prst="rect">
                <a:avLst/>
              </a:prstGeom>
              <a:blipFill>
                <a:blip r:embed="rId4"/>
                <a:stretch>
                  <a:fillRect/>
                </a:stretch>
              </a:blipFill>
            </p:spPr>
            <p:txBody>
              <a:bodyPr/>
              <a:lstStyle/>
              <a:p>
                <a:r>
                  <a:rPr lang="es-ES">
                    <a:noFill/>
                  </a:rPr>
                  <a:t> </a:t>
                </a:r>
              </a:p>
            </p:txBody>
          </p:sp>
        </mc:Fallback>
      </mc:AlternateContent>
      <p:grpSp>
        <p:nvGrpSpPr>
          <p:cNvPr id="20" name="Grupo 19">
            <a:extLst>
              <a:ext uri="{FF2B5EF4-FFF2-40B4-BE49-F238E27FC236}">
                <a16:creationId xmlns:a16="http://schemas.microsoft.com/office/drawing/2014/main" id="{BABE9DEC-B9DD-4D7A-9603-66B2D88990CE}"/>
              </a:ext>
            </a:extLst>
          </p:cNvPr>
          <p:cNvGrpSpPr/>
          <p:nvPr/>
        </p:nvGrpSpPr>
        <p:grpSpPr>
          <a:xfrm>
            <a:off x="1618972" y="4509126"/>
            <a:ext cx="4855736" cy="667732"/>
            <a:chOff x="1187624" y="4798401"/>
            <a:chExt cx="6014568" cy="801868"/>
          </a:xfrm>
        </p:grpSpPr>
        <mc:AlternateContent xmlns:mc="http://schemas.openxmlformats.org/markup-compatibility/2006" xmlns:a14="http://schemas.microsoft.com/office/drawing/2010/main">
          <mc:Choice Requires="a14">
            <p:sp>
              <p:nvSpPr>
                <p:cNvPr id="27" name="Rectángulo 26">
                  <a:extLst>
                    <a:ext uri="{FF2B5EF4-FFF2-40B4-BE49-F238E27FC236}">
                      <a16:creationId xmlns:a16="http://schemas.microsoft.com/office/drawing/2014/main" id="{0E9DD503-765E-48D9-970D-BF7ED36E4E95}"/>
                    </a:ext>
                  </a:extLst>
                </p:cNvPr>
                <p:cNvSpPr/>
                <p:nvPr/>
              </p:nvSpPr>
              <p:spPr bwMode="auto">
                <a:xfrm>
                  <a:off x="1763688" y="4798401"/>
                  <a:ext cx="4618612" cy="80186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f>
                          <m:fPr>
                            <m:ctrlPr>
                              <a:rPr lang="es-ES" sz="1600" i="1">
                                <a:latin typeface="Cambria Math" panose="02040503050406030204" pitchFamily="18" charset="0"/>
                              </a:rPr>
                            </m:ctrlPr>
                          </m:fPr>
                          <m:num>
                            <m:sSub>
                              <m:sSubPr>
                                <m:ctrlPr>
                                  <a:rPr lang="es-ES" sz="1600" i="1">
                                    <a:latin typeface="Cambria Math" panose="02040503050406030204" pitchFamily="18" charset="0"/>
                                  </a:rPr>
                                </m:ctrlPr>
                              </m:sSubPr>
                              <m:e>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1</m:t>
                                    </m:r>
                                  </m:sub>
                                </m:sSub>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2</m:t>
                                    </m:r>
                                  </m:sub>
                                </m:sSub>
                                <m:r>
                                  <a:rPr lang="es-ES" sz="1600" i="1">
                                    <a:latin typeface="Cambria Math" panose="02040503050406030204" pitchFamily="18" charset="0"/>
                                  </a:rPr>
                                  <m:t>𝐾</m:t>
                                </m:r>
                              </m:e>
                              <m:sub>
                                <m:r>
                                  <a:rPr lang="es-ES" sz="1600" i="1">
                                    <a:latin typeface="Cambria Math" panose="02040503050406030204" pitchFamily="18" charset="0"/>
                                  </a:rPr>
                                  <m:t>𝑚</m:t>
                                </m:r>
                              </m:sub>
                            </m:sSub>
                          </m:num>
                          <m:den>
                            <m:sSub>
                              <m:sSubPr>
                                <m:ctrlPr>
                                  <a:rPr lang="es-ES" sz="1600" i="1">
                                    <a:latin typeface="Cambria Math" panose="02040503050406030204" pitchFamily="18" charset="0"/>
                                  </a:rPr>
                                </m:ctrlPr>
                              </m:sSubPr>
                              <m:e>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2</m:t>
                                    </m:r>
                                  </m:sub>
                                </m:sSub>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𝐼</m:t>
                                    </m:r>
                                  </m:sub>
                                </m:sSub>
                                <m:r>
                                  <a:rPr lang="es-ES" sz="1600" i="1">
                                    <a:latin typeface="Cambria Math" panose="02040503050406030204" pitchFamily="18" charset="0"/>
                                  </a:rPr>
                                  <m:t> +</m:t>
                                </m:r>
                                <m:r>
                                  <a:rPr lang="es-ES" sz="1600" i="1">
                                    <a:latin typeface="Cambria Math" panose="02040503050406030204" pitchFamily="18" charset="0"/>
                                  </a:rPr>
                                  <m:t>𝑅</m:t>
                                </m:r>
                                <m:r>
                                  <a:rPr lang="es-ES" sz="1600" i="1">
                                    <a:latin typeface="Cambria Math" panose="02040503050406030204" pitchFamily="18" charset="0"/>
                                  </a:rPr>
                                  <m:t>)</m:t>
                                </m:r>
                                <m:r>
                                  <a:rPr lang="es-ES" sz="1600" i="1">
                                    <a:latin typeface="Cambria Math" panose="02040503050406030204" pitchFamily="18" charset="0"/>
                                  </a:rPr>
                                  <m:t>𝐽𝑠</m:t>
                                </m:r>
                                <m:r>
                                  <a:rPr lang="es-ES" sz="1600" i="1">
                                    <a:latin typeface="Cambria Math" panose="02040503050406030204" pitchFamily="18" charset="0"/>
                                  </a:rPr>
                                  <m:t>+(</m:t>
                                </m:r>
                                <m:r>
                                  <a:rPr lang="es-ES" sz="1600" i="1">
                                    <a:latin typeface="Cambria Math" panose="02040503050406030204" pitchFamily="18" charset="0"/>
                                  </a:rPr>
                                  <m:t>𝐾</m:t>
                                </m:r>
                              </m:e>
                              <m:sub>
                                <m:r>
                                  <a:rPr lang="es-ES" sz="1600" i="1">
                                    <a:latin typeface="Cambria Math" panose="02040503050406030204" pitchFamily="18" charset="0"/>
                                  </a:rPr>
                                  <m:t>𝑚</m:t>
                                </m:r>
                              </m:sub>
                            </m:sSub>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𝑐</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1</m:t>
                                    </m:r>
                                  </m:sub>
                                </m:sSub>
                                <m:r>
                                  <a:rPr lang="es-ES" sz="1600" i="1">
                                    <a:latin typeface="Cambria Math" panose="02040503050406030204" pitchFamily="18" charset="0"/>
                                  </a:rPr>
                                  <m:t>𝐾</m:t>
                                </m:r>
                              </m:e>
                              <m:sub>
                                <m:r>
                                  <a:rPr lang="es-ES" sz="1600" i="1">
                                    <a:latin typeface="Cambria Math" panose="02040503050406030204" pitchFamily="18" charset="0"/>
                                  </a:rPr>
                                  <m:t>2</m:t>
                                </m:r>
                              </m:sub>
                            </m:sSub>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𝑚</m:t>
                                </m:r>
                              </m:sub>
                            </m:sSub>
                            <m:sSub>
                              <m:sSubPr>
                                <m:ctrlPr>
                                  <a:rPr lang="es-ES" sz="1600" i="1">
                                    <a:latin typeface="Cambria Math" panose="02040503050406030204" pitchFamily="18" charset="0"/>
                                  </a:rPr>
                                </m:ctrlPr>
                              </m:sSubPr>
                              <m:e>
                                <m:r>
                                  <a:rPr lang="es-ES" sz="1600" i="1">
                                    <a:latin typeface="Cambria Math" panose="02040503050406030204" pitchFamily="18" charset="0"/>
                                  </a:rPr>
                                  <m:t>𝐾</m:t>
                                </m:r>
                              </m:e>
                              <m:sub>
                                <m:r>
                                  <a:rPr lang="es-ES" sz="1600" i="1">
                                    <a:latin typeface="Cambria Math" panose="02040503050406030204" pitchFamily="18" charset="0"/>
                                  </a:rPr>
                                  <m:t>𝑇</m:t>
                                </m:r>
                              </m:sub>
                            </m:sSub>
                            <m:r>
                              <a:rPr lang="es-ES" sz="1600" i="1">
                                <a:latin typeface="Cambria Math" panose="02040503050406030204" pitchFamily="18" charset="0"/>
                              </a:rPr>
                              <m:t>)</m:t>
                            </m:r>
                          </m:den>
                        </m:f>
                      </m:oMath>
                    </m:oMathPara>
                  </a14:m>
                  <a:endParaRPr kumimoji="0" lang="es-ES" sz="1600" b="0" i="0" u="none" strike="noStrike" cap="none" normalizeH="0" baseline="-25000" dirty="0">
                    <a:ln>
                      <a:noFill/>
                    </a:ln>
                    <a:solidFill>
                      <a:schemeClr val="tx1"/>
                    </a:solidFill>
                    <a:effectLst/>
                    <a:latin typeface="Times" charset="0"/>
                  </a:endParaRPr>
                </a:p>
              </p:txBody>
            </p:sp>
          </mc:Choice>
          <mc:Fallback xmlns="">
            <p:sp>
              <p:nvSpPr>
                <p:cNvPr id="27" name="Rectángulo 26">
                  <a:extLst>
                    <a:ext uri="{FF2B5EF4-FFF2-40B4-BE49-F238E27FC236}">
                      <a16:creationId xmlns:a16="http://schemas.microsoft.com/office/drawing/2014/main" id="{0E9DD503-765E-48D9-970D-BF7ED36E4E95}"/>
                    </a:ext>
                  </a:extLst>
                </p:cNvPr>
                <p:cNvSpPr>
                  <a:spLocks noRot="1" noChangeAspect="1" noMove="1" noResize="1" noEditPoints="1" noAdjustHandles="1" noChangeArrowheads="1" noChangeShapeType="1" noTextEdit="1"/>
                </p:cNvSpPr>
                <p:nvPr/>
              </p:nvSpPr>
              <p:spPr bwMode="auto">
                <a:xfrm>
                  <a:off x="1763688" y="4798401"/>
                  <a:ext cx="4618612" cy="801868"/>
                </a:xfrm>
                <a:prstGeom prst="rect">
                  <a:avLst/>
                </a:prstGeom>
                <a:blipFill>
                  <a:blip r:embed="rId5"/>
                  <a:stretch>
                    <a:fillRect/>
                  </a:stretch>
                </a:blipFill>
                <a:ln>
                  <a:headEnd type="none" w="med" len="med"/>
                  <a:tailEnd type="none" w="med" len="med"/>
                </a:ln>
              </p:spPr>
              <p:txBody>
                <a:bodyPr/>
                <a:lstStyle/>
                <a:p>
                  <a:r>
                    <a:rPr lang="es-ES">
                      <a:noFill/>
                    </a:rPr>
                    <a:t> </a:t>
                  </a:r>
                </a:p>
              </p:txBody>
            </p:sp>
          </mc:Fallback>
        </mc:AlternateContent>
        <p:cxnSp>
          <p:nvCxnSpPr>
            <p:cNvPr id="28" name="Conector recto de flecha 27">
              <a:extLst>
                <a:ext uri="{FF2B5EF4-FFF2-40B4-BE49-F238E27FC236}">
                  <a16:creationId xmlns:a16="http://schemas.microsoft.com/office/drawing/2014/main" id="{86BF4B75-95F2-477A-B303-D44CD1B5DE50}"/>
                </a:ext>
              </a:extLst>
            </p:cNvPr>
            <p:cNvCxnSpPr>
              <a:cxnSpLocks/>
            </p:cNvCxnSpPr>
            <p:nvPr/>
          </p:nvCxnSpPr>
          <p:spPr bwMode="auto">
            <a:xfrm>
              <a:off x="1187624" y="5199335"/>
              <a:ext cx="57606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2" name="Conector recto de flecha 31">
              <a:extLst>
                <a:ext uri="{FF2B5EF4-FFF2-40B4-BE49-F238E27FC236}">
                  <a16:creationId xmlns:a16="http://schemas.microsoft.com/office/drawing/2014/main" id="{300916F6-F33F-40F3-948A-D4709EB36622}"/>
                </a:ext>
              </a:extLst>
            </p:cNvPr>
            <p:cNvCxnSpPr>
              <a:cxnSpLocks/>
              <a:stCxn id="27" idx="3"/>
            </p:cNvCxnSpPr>
            <p:nvPr/>
          </p:nvCxnSpPr>
          <p:spPr bwMode="auto">
            <a:xfrm>
              <a:off x="6382300" y="5199335"/>
              <a:ext cx="819892" cy="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Tree>
    <p:extLst>
      <p:ext uri="{BB962C8B-B14F-4D97-AF65-F5344CB8AC3E}">
        <p14:creationId xmlns:p14="http://schemas.microsoft.com/office/powerpoint/2010/main" val="40392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337E416-FDF5-410D-8AA1-1E9278DF3E65}"/>
              </a:ext>
            </a:extLst>
          </p:cNvPr>
          <p:cNvPicPr>
            <a:picLocks noChangeAspect="1"/>
          </p:cNvPicPr>
          <p:nvPr/>
        </p:nvPicPr>
        <p:blipFill>
          <a:blip r:embed="rId2"/>
          <a:stretch>
            <a:fillRect/>
          </a:stretch>
        </p:blipFill>
        <p:spPr>
          <a:xfrm>
            <a:off x="137711" y="1061884"/>
            <a:ext cx="4977214" cy="1900391"/>
          </a:xfrm>
          <a:prstGeom prst="rect">
            <a:avLst/>
          </a:prstGeom>
        </p:spPr>
      </p:pic>
      <p:cxnSp>
        <p:nvCxnSpPr>
          <p:cNvPr id="9" name="Conector recto de flecha 8">
            <a:extLst>
              <a:ext uri="{FF2B5EF4-FFF2-40B4-BE49-F238E27FC236}">
                <a16:creationId xmlns:a16="http://schemas.microsoft.com/office/drawing/2014/main" id="{0E77376D-17A0-40B9-9E96-84C115922DC6}"/>
              </a:ext>
            </a:extLst>
          </p:cNvPr>
          <p:cNvCxnSpPr>
            <a:cxnSpLocks/>
          </p:cNvCxnSpPr>
          <p:nvPr/>
        </p:nvCxnSpPr>
        <p:spPr>
          <a:xfrm flipH="1" flipV="1">
            <a:off x="3265488" y="1285568"/>
            <a:ext cx="8286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ector recto de flecha 10">
            <a:extLst>
              <a:ext uri="{FF2B5EF4-FFF2-40B4-BE49-F238E27FC236}">
                <a16:creationId xmlns:a16="http://schemas.microsoft.com/office/drawing/2014/main" id="{226E9033-58D4-4C40-A321-D1E49CC9D74B}"/>
              </a:ext>
            </a:extLst>
          </p:cNvPr>
          <p:cNvCxnSpPr/>
          <p:nvPr/>
        </p:nvCxnSpPr>
        <p:spPr>
          <a:xfrm>
            <a:off x="2066925" y="2343150"/>
            <a:ext cx="0" cy="3524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CuadroTexto 11">
            <a:extLst>
              <a:ext uri="{FF2B5EF4-FFF2-40B4-BE49-F238E27FC236}">
                <a16:creationId xmlns:a16="http://schemas.microsoft.com/office/drawing/2014/main" id="{C954B918-440E-4C85-94C9-2E2C3EB04778}"/>
              </a:ext>
            </a:extLst>
          </p:cNvPr>
          <p:cNvSpPr txBox="1"/>
          <p:nvPr/>
        </p:nvSpPr>
        <p:spPr>
          <a:xfrm>
            <a:off x="2352044" y="2196196"/>
            <a:ext cx="319318" cy="646331"/>
          </a:xfrm>
          <a:prstGeom prst="rect">
            <a:avLst/>
          </a:prstGeom>
          <a:noFill/>
        </p:spPr>
        <p:txBody>
          <a:bodyPr wrap="none" rtlCol="0">
            <a:spAutoFit/>
          </a:bodyPr>
          <a:lstStyle/>
          <a:p>
            <a:r>
              <a:rPr lang="es-ES" dirty="0"/>
              <a:t>+</a:t>
            </a:r>
          </a:p>
          <a:p>
            <a:r>
              <a:rPr lang="es-ES" dirty="0"/>
              <a:t>-</a:t>
            </a:r>
          </a:p>
        </p:txBody>
      </p:sp>
      <p:sp>
        <p:nvSpPr>
          <p:cNvPr id="14" name="CuadroTexto 13">
            <a:extLst>
              <a:ext uri="{FF2B5EF4-FFF2-40B4-BE49-F238E27FC236}">
                <a16:creationId xmlns:a16="http://schemas.microsoft.com/office/drawing/2014/main" id="{6564202E-DF26-4475-90BC-EF5B29AFA29A}"/>
              </a:ext>
            </a:extLst>
          </p:cNvPr>
          <p:cNvSpPr txBox="1"/>
          <p:nvPr/>
        </p:nvSpPr>
        <p:spPr>
          <a:xfrm>
            <a:off x="5206916" y="1273991"/>
            <a:ext cx="2441694" cy="369332"/>
          </a:xfrm>
          <a:prstGeom prst="rect">
            <a:avLst/>
          </a:prstGeom>
          <a:noFill/>
        </p:spPr>
        <p:txBody>
          <a:bodyPr wrap="none" rtlCol="0">
            <a:spAutoFit/>
          </a:bodyPr>
          <a:lstStyle/>
          <a:p>
            <a:r>
              <a:rPr lang="es-ES" dirty="0"/>
              <a:t>Cortocircuitamos a-a’</a:t>
            </a:r>
          </a:p>
        </p:txBody>
      </p:sp>
      <mc:AlternateContent xmlns:mc="http://schemas.openxmlformats.org/markup-compatibility/2006" xmlns:a14="http://schemas.microsoft.com/office/drawing/2010/main">
        <mc:Choice Requires="a14">
          <p:sp>
            <p:nvSpPr>
              <p:cNvPr id="16" name="Rectángulo 15">
                <a:extLst>
                  <a:ext uri="{FF2B5EF4-FFF2-40B4-BE49-F238E27FC236}">
                    <a16:creationId xmlns:a16="http://schemas.microsoft.com/office/drawing/2014/main" id="{3DBA3563-1D9C-49DA-A3AA-5C85C9292846}"/>
                  </a:ext>
                </a:extLst>
              </p:cNvPr>
              <p:cNvSpPr/>
              <p:nvPr/>
            </p:nvSpPr>
            <p:spPr>
              <a:xfrm>
                <a:off x="137711" y="3016399"/>
                <a:ext cx="1303306" cy="3629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𝐼</m:t>
                              </m:r>
                            </m:e>
                            <m:sub>
                              <m:r>
                                <a:rPr lang="es-ES" b="0" i="1" dirty="0" smtClean="0">
                                  <a:latin typeface="Cambria Math" panose="02040503050406030204" pitchFamily="18" charset="0"/>
                                </a:rPr>
                                <m:t>𝑠𝑐</m:t>
                              </m:r>
                            </m:sub>
                          </m:sSub>
                          <m:r>
                            <a:rPr lang="es-ES" b="0" i="1" dirty="0" smtClean="0">
                              <a:latin typeface="Cambria Math" panose="02040503050406030204" pitchFamily="18" charset="0"/>
                            </a:rPr>
                            <m:t>=−</m:t>
                          </m:r>
                          <m:r>
                            <a:rPr lang="es-ES" b="0" i="1" dirty="0" smtClean="0">
                              <a:latin typeface="Cambria Math" panose="02040503050406030204" pitchFamily="18" charset="0"/>
                            </a:rPr>
                            <m:t>𝑔𝑉</m:t>
                          </m:r>
                        </m:e>
                        <m:sub>
                          <m:r>
                            <a:rPr lang="es-ES" i="1" dirty="0">
                              <a:latin typeface="Cambria Math" panose="02040503050406030204" pitchFamily="18" charset="0"/>
                            </a:rPr>
                            <m:t>𝑥</m:t>
                          </m:r>
                        </m:sub>
                      </m:sSub>
                    </m:oMath>
                  </m:oMathPara>
                </a14:m>
                <a:endParaRPr lang="es-ES" baseline="-25000" dirty="0"/>
              </a:p>
            </p:txBody>
          </p:sp>
        </mc:Choice>
        <mc:Fallback xmlns="">
          <p:sp>
            <p:nvSpPr>
              <p:cNvPr id="16" name="Rectángulo 15">
                <a:extLst>
                  <a:ext uri="{FF2B5EF4-FFF2-40B4-BE49-F238E27FC236}">
                    <a16:creationId xmlns:a16="http://schemas.microsoft.com/office/drawing/2014/main" id="{3DBA3563-1D9C-49DA-A3AA-5C85C9292846}"/>
                  </a:ext>
                </a:extLst>
              </p:cNvPr>
              <p:cNvSpPr>
                <a:spLocks noRot="1" noChangeAspect="1" noMove="1" noResize="1" noEditPoints="1" noAdjustHandles="1" noChangeArrowheads="1" noChangeShapeType="1" noTextEdit="1"/>
              </p:cNvSpPr>
              <p:nvPr/>
            </p:nvSpPr>
            <p:spPr>
              <a:xfrm>
                <a:off x="137711" y="3016399"/>
                <a:ext cx="1303306" cy="362984"/>
              </a:xfrm>
              <a:prstGeom prst="rect">
                <a:avLst/>
              </a:prstGeom>
              <a:blipFill>
                <a:blip r:embed="rId3"/>
                <a:stretch>
                  <a:fillRect b="-1016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Rectángulo 16">
                <a:extLst>
                  <a:ext uri="{FF2B5EF4-FFF2-40B4-BE49-F238E27FC236}">
                    <a16:creationId xmlns:a16="http://schemas.microsoft.com/office/drawing/2014/main" id="{1B5A792B-4447-4629-BD3D-9D37F81875A6}"/>
                  </a:ext>
                </a:extLst>
              </p:cNvPr>
              <p:cNvSpPr/>
              <p:nvPr/>
            </p:nvSpPr>
            <p:spPr>
              <a:xfrm>
                <a:off x="246677" y="4115661"/>
                <a:ext cx="3584251" cy="659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sSub>
                            <m:sSubPr>
                              <m:ctrlPr>
                                <a:rPr lang="es-ES" i="1" dirty="0">
                                  <a:latin typeface="Cambria Math" panose="02040503050406030204" pitchFamily="18" charset="0"/>
                                </a:rPr>
                              </m:ctrlPr>
                            </m:sSubPr>
                            <m:e>
                              <m:r>
                                <a:rPr lang="es-ES" i="1" dirty="0">
                                  <a:latin typeface="Cambria Math" panose="02040503050406030204" pitchFamily="18" charset="0"/>
                                </a:rPr>
                                <m:t>𝐼</m:t>
                              </m:r>
                            </m:e>
                            <m:sub>
                              <m:r>
                                <a:rPr lang="es-ES" i="1" dirty="0">
                                  <a:latin typeface="Cambria Math" panose="02040503050406030204" pitchFamily="18" charset="0"/>
                                </a:rPr>
                                <m:t>𝑠𝑐</m:t>
                              </m:r>
                            </m:sub>
                          </m:sSub>
                          <m:r>
                            <a:rPr lang="es-ES" i="1" dirty="0">
                              <a:latin typeface="Cambria Math" panose="02040503050406030204" pitchFamily="18" charset="0"/>
                            </a:rPr>
                            <m:t>=−</m:t>
                          </m:r>
                          <m:r>
                            <a:rPr lang="es-ES" i="1" dirty="0">
                              <a:latin typeface="Cambria Math" panose="02040503050406030204" pitchFamily="18" charset="0"/>
                            </a:rPr>
                            <m:t>𝑔𝑉</m:t>
                          </m:r>
                        </m:e>
                        <m:sub>
                          <m:r>
                            <a:rPr lang="es-ES" i="1" dirty="0">
                              <a:latin typeface="Cambria Math" panose="02040503050406030204" pitchFamily="18" charset="0"/>
                            </a:rPr>
                            <m:t>𝑥</m:t>
                          </m:r>
                        </m:sub>
                      </m:sSub>
                      <m:r>
                        <a:rPr lang="es-ES" b="0" i="1" dirty="0" smtClean="0">
                          <a:latin typeface="Cambria Math" panose="02040503050406030204" pitchFamily="18" charset="0"/>
                        </a:rPr>
                        <m:t>=−</m:t>
                      </m:r>
                      <m:r>
                        <a:rPr lang="es-ES" i="1" dirty="0">
                          <a:latin typeface="Cambria Math" panose="02040503050406030204" pitchFamily="18" charset="0"/>
                        </a:rPr>
                        <m:t>𝑔</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𝑥</m:t>
                          </m:r>
                        </m:sub>
                      </m:sSub>
                      <m:r>
                        <a:rPr lang="es-ES" b="0" i="1" dirty="0" smtClean="0">
                          <a:latin typeface="Cambria Math" panose="02040503050406030204" pitchFamily="18" charset="0"/>
                        </a:rPr>
                        <m:t>=−</m:t>
                      </m:r>
                      <m:r>
                        <a:rPr lang="es-ES" b="0" i="1" dirty="0" smtClean="0">
                          <a:latin typeface="Cambria Math" panose="02040503050406030204" pitchFamily="18" charset="0"/>
                        </a:rPr>
                        <m:t>𝑔</m:t>
                      </m:r>
                      <m:f>
                        <m:fPr>
                          <m:ctrlPr>
                            <a:rPr lang="es-ES" i="1" dirty="0">
                              <a:latin typeface="Cambria Math" panose="02040503050406030204" pitchFamily="18" charset="0"/>
                            </a:rPr>
                          </m:ctrlPr>
                        </m:fPr>
                        <m:num>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𝑖𝑛</m:t>
                              </m:r>
                            </m:sub>
                          </m:sSub>
                        </m:num>
                        <m:den>
                          <m:r>
                            <a:rPr lang="es-ES" i="1" dirty="0">
                              <a:latin typeface="Cambria Math" panose="02040503050406030204" pitchFamily="18" charset="0"/>
                            </a:rPr>
                            <m:t>1+</m:t>
                          </m:r>
                          <m:r>
                            <a:rPr lang="es-ES" i="1" dirty="0">
                              <a:latin typeface="Cambria Math" panose="02040503050406030204" pitchFamily="18" charset="0"/>
                            </a:rPr>
                            <m:t>𝑔</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den>
                      </m:f>
                    </m:oMath>
                  </m:oMathPara>
                </a14:m>
                <a:endParaRPr lang="es-ES" baseline="-25000" dirty="0"/>
              </a:p>
            </p:txBody>
          </p:sp>
        </mc:Choice>
        <mc:Fallback xmlns="">
          <p:sp>
            <p:nvSpPr>
              <p:cNvPr id="17" name="Rectángulo 16">
                <a:extLst>
                  <a:ext uri="{FF2B5EF4-FFF2-40B4-BE49-F238E27FC236}">
                    <a16:creationId xmlns:a16="http://schemas.microsoft.com/office/drawing/2014/main" id="{1B5A792B-4447-4629-BD3D-9D37F81875A6}"/>
                  </a:ext>
                </a:extLst>
              </p:cNvPr>
              <p:cNvSpPr>
                <a:spLocks noRot="1" noChangeAspect="1" noMove="1" noResize="1" noEditPoints="1" noAdjustHandles="1" noChangeArrowheads="1" noChangeShapeType="1" noTextEdit="1"/>
              </p:cNvSpPr>
              <p:nvPr/>
            </p:nvSpPr>
            <p:spPr>
              <a:xfrm>
                <a:off x="246677" y="4115661"/>
                <a:ext cx="3584251" cy="659476"/>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Rectángulo 17">
                <a:extLst>
                  <a:ext uri="{FF2B5EF4-FFF2-40B4-BE49-F238E27FC236}">
                    <a16:creationId xmlns:a16="http://schemas.microsoft.com/office/drawing/2014/main" id="{5D90CEF3-7136-44E7-BDE3-B3625626CD9C}"/>
                  </a:ext>
                </a:extLst>
              </p:cNvPr>
              <p:cNvSpPr/>
              <p:nvPr/>
            </p:nvSpPr>
            <p:spPr>
              <a:xfrm>
                <a:off x="3231557" y="4980530"/>
                <a:ext cx="3576235" cy="1114601"/>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m:t>
                      </m:r>
                      <m:sSub>
                        <m:sSubPr>
                          <m:ctrlPr>
                            <a:rPr lang="es-ES" i="1" dirty="0">
                              <a:latin typeface="Cambria Math" panose="02040503050406030204" pitchFamily="18" charset="0"/>
                            </a:rPr>
                          </m:ctrlPr>
                        </m:sSubPr>
                        <m:e>
                          <m:r>
                            <a:rPr lang="es-ES" b="0" i="1" dirty="0" smtClean="0">
                              <a:latin typeface="Cambria Math" panose="02040503050406030204" pitchFamily="18" charset="0"/>
                            </a:rPr>
                            <m:t>𝑅</m:t>
                          </m:r>
                        </m:e>
                        <m:sub>
                          <m:r>
                            <a:rPr lang="es-ES" i="1" dirty="0">
                              <a:latin typeface="Cambria Math" panose="02040503050406030204" pitchFamily="18" charset="0"/>
                            </a:rPr>
                            <m:t>𝑇𝐻</m:t>
                          </m:r>
                        </m:sub>
                      </m:sSub>
                      <m:r>
                        <a:rPr lang="es-ES" i="1" dirty="0">
                          <a:latin typeface="Cambria Math" panose="02040503050406030204" pitchFamily="18" charset="0"/>
                        </a:rPr>
                        <m:t>=</m:t>
                      </m:r>
                      <m:f>
                        <m:fPr>
                          <m:ctrlPr>
                            <a:rPr lang="es-ES" b="0" i="1" dirty="0" smtClean="0">
                              <a:latin typeface="Cambria Math" panose="02040503050406030204" pitchFamily="18" charset="0"/>
                            </a:rPr>
                          </m:ctrlPr>
                        </m:fPr>
                        <m:num>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𝑇𝐻</m:t>
                              </m:r>
                            </m:sub>
                          </m:sSub>
                        </m:num>
                        <m:den>
                          <m:sSub>
                            <m:sSubPr>
                              <m:ctrlPr>
                                <a:rPr lang="es-ES" i="1" dirty="0">
                                  <a:latin typeface="Cambria Math" panose="02040503050406030204" pitchFamily="18" charset="0"/>
                                </a:rPr>
                              </m:ctrlPr>
                            </m:sSubPr>
                            <m:e>
                              <m:r>
                                <a:rPr lang="es-ES" i="1" dirty="0">
                                  <a:latin typeface="Cambria Math" panose="02040503050406030204" pitchFamily="18" charset="0"/>
                                </a:rPr>
                                <m:t>𝐼</m:t>
                              </m:r>
                            </m:e>
                            <m:sub>
                              <m:r>
                                <a:rPr lang="es-ES" i="1" dirty="0">
                                  <a:latin typeface="Cambria Math" panose="02040503050406030204" pitchFamily="18" charset="0"/>
                                </a:rPr>
                                <m:t>𝑠𝑐</m:t>
                              </m:r>
                            </m:sub>
                          </m:sSub>
                        </m:den>
                      </m:f>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r>
                            <a:rPr lang="es-ES" i="1" dirty="0">
                              <a:latin typeface="Cambria Math" panose="02040503050406030204" pitchFamily="18" charset="0"/>
                            </a:rPr>
                            <m:t>−</m:t>
                          </m:r>
                          <m:r>
                            <a:rPr lang="es-ES" i="1" dirty="0">
                              <a:latin typeface="Cambria Math" panose="02040503050406030204" pitchFamily="18" charset="0"/>
                            </a:rPr>
                            <m:t>𝑔</m:t>
                          </m:r>
                          <m:f>
                            <m:fPr>
                              <m:ctrlPr>
                                <a:rPr lang="es-ES" i="1" dirty="0">
                                  <a:latin typeface="Cambria Math" panose="02040503050406030204" pitchFamily="18" charset="0"/>
                                </a:rPr>
                              </m:ctrlPr>
                            </m:fPr>
                            <m:num>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𝑖𝑛</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num>
                            <m:den>
                              <m:r>
                                <a:rPr lang="es-ES" i="1" dirty="0">
                                  <a:latin typeface="Cambria Math" panose="02040503050406030204" pitchFamily="18" charset="0"/>
                                </a:rPr>
                                <m:t>1+</m:t>
                              </m:r>
                              <m:r>
                                <a:rPr lang="es-ES" i="1" dirty="0">
                                  <a:latin typeface="Cambria Math" panose="02040503050406030204" pitchFamily="18" charset="0"/>
                                </a:rPr>
                                <m:t>𝑔</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den>
                          </m:f>
                        </m:num>
                        <m:den>
                          <m:r>
                            <a:rPr lang="es-ES" i="1" dirty="0">
                              <a:latin typeface="Cambria Math" panose="02040503050406030204" pitchFamily="18" charset="0"/>
                            </a:rPr>
                            <m:t>−</m:t>
                          </m:r>
                          <m:r>
                            <a:rPr lang="es-ES" i="1" dirty="0">
                              <a:latin typeface="Cambria Math" panose="02040503050406030204" pitchFamily="18" charset="0"/>
                            </a:rPr>
                            <m:t>𝑔</m:t>
                          </m:r>
                          <m:f>
                            <m:fPr>
                              <m:ctrlPr>
                                <a:rPr lang="es-ES" i="1" dirty="0">
                                  <a:latin typeface="Cambria Math" panose="02040503050406030204" pitchFamily="18" charset="0"/>
                                </a:rPr>
                              </m:ctrlPr>
                            </m:fPr>
                            <m:num>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𝑖𝑛</m:t>
                                  </m:r>
                                </m:sub>
                              </m:sSub>
                            </m:num>
                            <m:den>
                              <m:r>
                                <a:rPr lang="es-ES" i="1" dirty="0">
                                  <a:latin typeface="Cambria Math" panose="02040503050406030204" pitchFamily="18" charset="0"/>
                                </a:rPr>
                                <m:t>1+</m:t>
                              </m:r>
                              <m:r>
                                <a:rPr lang="es-ES" i="1" dirty="0">
                                  <a:latin typeface="Cambria Math" panose="02040503050406030204" pitchFamily="18" charset="0"/>
                                </a:rPr>
                                <m:t>𝑔</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den>
                          </m:f>
                        </m:den>
                      </m:f>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1</m:t>
                          </m:r>
                        </m:sub>
                      </m:sSub>
                    </m:oMath>
                  </m:oMathPara>
                </a14:m>
                <a:endParaRPr lang="es-ES" dirty="0"/>
              </a:p>
            </p:txBody>
          </p:sp>
        </mc:Choice>
        <mc:Fallback xmlns="">
          <p:sp>
            <p:nvSpPr>
              <p:cNvPr id="18" name="Rectángulo 17">
                <a:extLst>
                  <a:ext uri="{FF2B5EF4-FFF2-40B4-BE49-F238E27FC236}">
                    <a16:creationId xmlns:a16="http://schemas.microsoft.com/office/drawing/2014/main" id="{5D90CEF3-7136-44E7-BDE3-B3625626CD9C}"/>
                  </a:ext>
                </a:extLst>
              </p:cNvPr>
              <p:cNvSpPr>
                <a:spLocks noRot="1" noChangeAspect="1" noMove="1" noResize="1" noEditPoints="1" noAdjustHandles="1" noChangeArrowheads="1" noChangeShapeType="1" noTextEdit="1"/>
              </p:cNvSpPr>
              <p:nvPr/>
            </p:nvSpPr>
            <p:spPr>
              <a:xfrm>
                <a:off x="3231557" y="4980530"/>
                <a:ext cx="3576235" cy="1114601"/>
              </a:xfrm>
              <a:prstGeom prst="rect">
                <a:avLst/>
              </a:prstGeom>
              <a:blipFill>
                <a:blip r:embed="rId5"/>
                <a:stretch>
                  <a:fillRect/>
                </a:stretch>
              </a:blipFill>
            </p:spPr>
            <p:txBody>
              <a:bodyPr/>
              <a:lstStyle/>
              <a:p>
                <a:r>
                  <a:rPr lang="es-ES">
                    <a:noFill/>
                  </a:rPr>
                  <a:t> </a:t>
                </a:r>
              </a:p>
            </p:txBody>
          </p:sp>
        </mc:Fallback>
      </mc:AlternateContent>
      <p:cxnSp>
        <p:nvCxnSpPr>
          <p:cNvPr id="5" name="Conector recto 4">
            <a:extLst>
              <a:ext uri="{FF2B5EF4-FFF2-40B4-BE49-F238E27FC236}">
                <a16:creationId xmlns:a16="http://schemas.microsoft.com/office/drawing/2014/main" id="{569BBE50-AD07-4BF8-AC42-8164DD6D2BE3}"/>
              </a:ext>
            </a:extLst>
          </p:cNvPr>
          <p:cNvCxnSpPr/>
          <p:nvPr/>
        </p:nvCxnSpPr>
        <p:spPr>
          <a:xfrm>
            <a:off x="4876800" y="1374418"/>
            <a:ext cx="0" cy="821778"/>
          </a:xfrm>
          <a:prstGeom prst="line">
            <a:avLst/>
          </a:prstGeom>
          <a:ln w="25400"/>
        </p:spPr>
        <p:style>
          <a:lnRef idx="1">
            <a:schemeClr val="accent2"/>
          </a:lnRef>
          <a:fillRef idx="0">
            <a:schemeClr val="accent2"/>
          </a:fillRef>
          <a:effectRef idx="0">
            <a:schemeClr val="accent2"/>
          </a:effectRef>
          <a:fontRef idx="minor">
            <a:schemeClr val="tx1"/>
          </a:fontRef>
        </p:style>
      </p:cxnSp>
      <p:cxnSp>
        <p:nvCxnSpPr>
          <p:cNvPr id="20" name="Conector recto de flecha 19">
            <a:extLst>
              <a:ext uri="{FF2B5EF4-FFF2-40B4-BE49-F238E27FC236}">
                <a16:creationId xmlns:a16="http://schemas.microsoft.com/office/drawing/2014/main" id="{A3CB2007-C8DA-4900-8DF2-15BFD6808ACB}"/>
              </a:ext>
            </a:extLst>
          </p:cNvPr>
          <p:cNvCxnSpPr/>
          <p:nvPr/>
        </p:nvCxnSpPr>
        <p:spPr>
          <a:xfrm>
            <a:off x="5019675" y="1668324"/>
            <a:ext cx="0" cy="3524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CuadroTexto 20">
            <a:extLst>
              <a:ext uri="{FF2B5EF4-FFF2-40B4-BE49-F238E27FC236}">
                <a16:creationId xmlns:a16="http://schemas.microsoft.com/office/drawing/2014/main" id="{1510B90E-B19C-4A27-BC68-A1AA583E64BC}"/>
              </a:ext>
            </a:extLst>
          </p:cNvPr>
          <p:cNvSpPr txBox="1"/>
          <p:nvPr/>
        </p:nvSpPr>
        <p:spPr>
          <a:xfrm>
            <a:off x="4977215" y="1660481"/>
            <a:ext cx="479618" cy="369332"/>
          </a:xfrm>
          <a:prstGeom prst="rect">
            <a:avLst/>
          </a:prstGeom>
          <a:noFill/>
        </p:spPr>
        <p:txBody>
          <a:bodyPr wrap="none" rtlCol="0">
            <a:spAutoFit/>
          </a:bodyPr>
          <a:lstStyle/>
          <a:p>
            <a:r>
              <a:rPr lang="es-ES" dirty="0" err="1"/>
              <a:t>Isc</a:t>
            </a:r>
            <a:endParaRPr lang="es-ES" dirty="0"/>
          </a:p>
        </p:txBody>
      </p:sp>
      <p:grpSp>
        <p:nvGrpSpPr>
          <p:cNvPr id="6" name="Grupo 5">
            <a:extLst>
              <a:ext uri="{FF2B5EF4-FFF2-40B4-BE49-F238E27FC236}">
                <a16:creationId xmlns:a16="http://schemas.microsoft.com/office/drawing/2014/main" id="{48811F6B-1773-4FD7-B7A6-946345D5836F}"/>
              </a:ext>
            </a:extLst>
          </p:cNvPr>
          <p:cNvGrpSpPr/>
          <p:nvPr/>
        </p:nvGrpSpPr>
        <p:grpSpPr>
          <a:xfrm>
            <a:off x="4094639" y="1473173"/>
            <a:ext cx="367823" cy="412059"/>
            <a:chOff x="2644843" y="1385209"/>
            <a:chExt cx="367823" cy="412059"/>
          </a:xfrm>
        </p:grpSpPr>
        <p:cxnSp>
          <p:nvCxnSpPr>
            <p:cNvPr id="22" name="Conector recto 21">
              <a:extLst>
                <a:ext uri="{FF2B5EF4-FFF2-40B4-BE49-F238E27FC236}">
                  <a16:creationId xmlns:a16="http://schemas.microsoft.com/office/drawing/2014/main" id="{73B9CA32-C9AC-4799-B745-DB5D8C322F04}"/>
                </a:ext>
              </a:extLst>
            </p:cNvPr>
            <p:cNvCxnSpPr/>
            <p:nvPr/>
          </p:nvCxnSpPr>
          <p:spPr>
            <a:xfrm>
              <a:off x="2658652" y="1405779"/>
              <a:ext cx="354014" cy="391489"/>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3" name="Conector recto 22">
              <a:extLst>
                <a:ext uri="{FF2B5EF4-FFF2-40B4-BE49-F238E27FC236}">
                  <a16:creationId xmlns:a16="http://schemas.microsoft.com/office/drawing/2014/main" id="{CAA5AB18-B484-4BD2-BE67-890B0A7D0102}"/>
                </a:ext>
              </a:extLst>
            </p:cNvPr>
            <p:cNvCxnSpPr>
              <a:cxnSpLocks/>
            </p:cNvCxnSpPr>
            <p:nvPr/>
          </p:nvCxnSpPr>
          <p:spPr>
            <a:xfrm flipH="1">
              <a:off x="2644843" y="1385209"/>
              <a:ext cx="354014" cy="391489"/>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grpSp>
      <mc:AlternateContent xmlns:mc="http://schemas.openxmlformats.org/markup-compatibility/2006" xmlns:a14="http://schemas.microsoft.com/office/drawing/2010/main">
        <mc:Choice Requires="a14">
          <p:sp>
            <p:nvSpPr>
              <p:cNvPr id="24" name="Rectángulo 23">
                <a:extLst>
                  <a:ext uri="{FF2B5EF4-FFF2-40B4-BE49-F238E27FC236}">
                    <a16:creationId xmlns:a16="http://schemas.microsoft.com/office/drawing/2014/main" id="{5C06E2B0-124D-4C8B-BC37-FE6A8AA41E4E}"/>
                  </a:ext>
                </a:extLst>
              </p:cNvPr>
              <p:cNvSpPr/>
              <p:nvPr/>
            </p:nvSpPr>
            <p:spPr>
              <a:xfrm>
                <a:off x="45720" y="3417784"/>
                <a:ext cx="8256940" cy="659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𝑥</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𝑖𝑛</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𝑅</m:t>
                          </m:r>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𝑖𝑛</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𝐼</m:t>
                          </m:r>
                        </m:e>
                        <m:sub>
                          <m:r>
                            <a:rPr lang="es-ES" b="0" i="1" dirty="0" smtClean="0">
                              <a:latin typeface="Cambria Math" panose="02040503050406030204" pitchFamily="18" charset="0"/>
                            </a:rPr>
                            <m:t>1</m:t>
                          </m:r>
                        </m:sub>
                      </m:sSub>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𝑖𝑛</m:t>
                          </m:r>
                        </m:sub>
                      </m:sSub>
                      <m:r>
                        <a:rPr lang="es-ES" b="0" i="1" dirty="0" smtClean="0">
                          <a:latin typeface="Cambria Math" panose="02040503050406030204" pitchFamily="18" charset="0"/>
                        </a:rPr>
                        <m:t>−</m:t>
                      </m:r>
                      <m:r>
                        <a:rPr lang="es-ES" i="1" dirty="0">
                          <a:latin typeface="Cambria Math" panose="02040503050406030204" pitchFamily="18" charset="0"/>
                        </a:rPr>
                        <m:t>𝑔</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𝑥</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𝑥</m:t>
                          </m:r>
                        </m:sub>
                      </m:sSub>
                      <m:d>
                        <m:dPr>
                          <m:ctrlPr>
                            <a:rPr lang="es-ES" b="0" i="1" dirty="0" smtClean="0">
                              <a:latin typeface="Cambria Math" panose="02040503050406030204" pitchFamily="18" charset="0"/>
                            </a:rPr>
                          </m:ctrlPr>
                        </m:dPr>
                        <m:e>
                          <m:r>
                            <a:rPr lang="es-ES" b="0" i="1" dirty="0" smtClean="0">
                              <a:latin typeface="Cambria Math" panose="02040503050406030204" pitchFamily="18" charset="0"/>
                            </a:rPr>
                            <m:t>1+</m:t>
                          </m:r>
                          <m:r>
                            <a:rPr lang="es-ES" b="0" i="1" dirty="0" smtClean="0">
                              <a:latin typeface="Cambria Math" panose="02040503050406030204" pitchFamily="18" charset="0"/>
                            </a:rPr>
                            <m:t>𝑔</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e>
                      </m:d>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𝑖𝑛</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𝑥</m:t>
                          </m:r>
                        </m:sub>
                      </m:sSub>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𝑖𝑛</m:t>
                              </m:r>
                            </m:sub>
                          </m:sSub>
                        </m:num>
                        <m:den>
                          <m:r>
                            <a:rPr lang="es-ES" b="0" i="1" dirty="0" smtClean="0">
                              <a:latin typeface="Cambria Math" panose="02040503050406030204" pitchFamily="18" charset="0"/>
                            </a:rPr>
                            <m:t>1+</m:t>
                          </m:r>
                          <m:r>
                            <a:rPr lang="es-ES" b="0" i="1" dirty="0" smtClean="0">
                              <a:latin typeface="Cambria Math" panose="02040503050406030204" pitchFamily="18" charset="0"/>
                            </a:rPr>
                            <m:t>𝑔</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den>
                      </m:f>
                    </m:oMath>
                  </m:oMathPara>
                </a14:m>
                <a:endParaRPr lang="es-ES" baseline="-25000" dirty="0"/>
              </a:p>
            </p:txBody>
          </p:sp>
        </mc:Choice>
        <mc:Fallback xmlns="">
          <p:sp>
            <p:nvSpPr>
              <p:cNvPr id="24" name="Rectángulo 23">
                <a:extLst>
                  <a:ext uri="{FF2B5EF4-FFF2-40B4-BE49-F238E27FC236}">
                    <a16:creationId xmlns:a16="http://schemas.microsoft.com/office/drawing/2014/main" id="{5C06E2B0-124D-4C8B-BC37-FE6A8AA41E4E}"/>
                  </a:ext>
                </a:extLst>
              </p:cNvPr>
              <p:cNvSpPr>
                <a:spLocks noRot="1" noChangeAspect="1" noMove="1" noResize="1" noEditPoints="1" noAdjustHandles="1" noChangeArrowheads="1" noChangeShapeType="1" noTextEdit="1"/>
              </p:cNvSpPr>
              <p:nvPr/>
            </p:nvSpPr>
            <p:spPr>
              <a:xfrm>
                <a:off x="45720" y="3417784"/>
                <a:ext cx="8256940" cy="659476"/>
              </a:xfrm>
              <a:prstGeom prst="rect">
                <a:avLst/>
              </a:prstGeom>
              <a:blipFill>
                <a:blip r:embed="rId6"/>
                <a:stretch>
                  <a:fillRect/>
                </a:stretch>
              </a:blipFill>
            </p:spPr>
            <p:txBody>
              <a:bodyPr/>
              <a:lstStyle/>
              <a:p>
                <a:r>
                  <a:rPr lang="es-ES">
                    <a:noFill/>
                  </a:rPr>
                  <a:t> </a:t>
                </a:r>
              </a:p>
            </p:txBody>
          </p:sp>
        </mc:Fallback>
      </mc:AlternateContent>
      <p:sp>
        <p:nvSpPr>
          <p:cNvPr id="19" name="Marcador de número de diapositiva 1">
            <a:extLst>
              <a:ext uri="{FF2B5EF4-FFF2-40B4-BE49-F238E27FC236}">
                <a16:creationId xmlns:a16="http://schemas.microsoft.com/office/drawing/2014/main" id="{320E11BF-75CE-4CB1-9783-A7BC7DBE9B1A}"/>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18</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80787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animBg="1"/>
      <p:bldP spid="24"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arcador de número de diapositiva 1">
            <a:extLst>
              <a:ext uri="{FF2B5EF4-FFF2-40B4-BE49-F238E27FC236}">
                <a16:creationId xmlns:a16="http://schemas.microsoft.com/office/drawing/2014/main" id="{CFCEE5AE-97A1-470B-B65D-45E40D2F0B0F}"/>
              </a:ext>
            </a:extLst>
          </p:cNvPr>
          <p:cNvSpPr>
            <a:spLocks noGrp="1"/>
          </p:cNvSpPr>
          <p:nvPr>
            <p:ph type="sldNum" sz="quarter" idx="11"/>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180</a:t>
            </a:fld>
            <a:endParaRPr lang="es-ES_tradnl" altLang="es-ES" sz="1400">
              <a:solidFill>
                <a:schemeClr val="bg1"/>
              </a:solidFill>
              <a:latin typeface="Helvetica" panose="020B0604020202020204" pitchFamily="34" charset="0"/>
            </a:endParaRPr>
          </a:p>
        </p:txBody>
      </p:sp>
      <p:sp>
        <p:nvSpPr>
          <p:cNvPr id="2" name="Rectángulo 1">
            <a:extLst>
              <a:ext uri="{FF2B5EF4-FFF2-40B4-BE49-F238E27FC236}">
                <a16:creationId xmlns:a16="http://schemas.microsoft.com/office/drawing/2014/main" id="{48683352-5F20-4CAD-943E-C2B1AEF28ADB}"/>
              </a:ext>
            </a:extLst>
          </p:cNvPr>
          <p:cNvSpPr/>
          <p:nvPr/>
        </p:nvSpPr>
        <p:spPr>
          <a:xfrm>
            <a:off x="178046" y="771525"/>
            <a:ext cx="8863755" cy="1569660"/>
          </a:xfrm>
          <a:prstGeom prst="rect">
            <a:avLst/>
          </a:prstGeom>
        </p:spPr>
        <p:txBody>
          <a:bodyPr wrap="square">
            <a:spAutoFit/>
          </a:bodyPr>
          <a:lstStyle/>
          <a:p>
            <a:r>
              <a:rPr lang="es-ES_tradnl" altLang="es-ES" sz="1600" b="1" dirty="0">
                <a:latin typeface="+mj-lt"/>
              </a:rPr>
              <a:t>Problema 7</a:t>
            </a:r>
            <a:r>
              <a:rPr lang="es-ES_tradnl" altLang="es-ES" sz="1600" dirty="0">
                <a:latin typeface="+mj-lt"/>
              </a:rPr>
              <a:t>. </a:t>
            </a:r>
            <a:r>
              <a:rPr lang="es-ES" sz="1600" dirty="0"/>
              <a:t>Dada la siguiente función de transferencia de un sistema en el dominio de Laplace:</a:t>
            </a:r>
            <a:endParaRPr lang="es-ES" sz="1600" dirty="0">
              <a:latin typeface="+mj-lt"/>
            </a:endParaRPr>
          </a:p>
          <a:p>
            <a:pPr marL="342900" indent="-342900">
              <a:buAutoNum type="alphaLcParenR"/>
            </a:pPr>
            <a:r>
              <a:rPr lang="es-ES" sz="1600" dirty="0">
                <a:latin typeface="+mj-lt"/>
              </a:rPr>
              <a:t>Calcula y(t) teniendo en cuenta la entrada al sistema es la función escalón.</a:t>
            </a:r>
          </a:p>
          <a:p>
            <a:pPr marL="342900" indent="-342900">
              <a:buAutoNum type="alphaLcParenR"/>
            </a:pPr>
            <a:r>
              <a:rPr lang="es-ES" sz="1600" dirty="0">
                <a:latin typeface="+mj-lt"/>
              </a:rPr>
              <a:t>Calcula G(s) de un lazo de realimentación negativo cuya función de transferencia coincida con la F(s) indicada en el enunciado y cuyo valor para H(s) sea 1.</a:t>
            </a:r>
          </a:p>
          <a:p>
            <a:pPr marL="342900" indent="-342900">
              <a:buAutoNum type="alphaLcParenR"/>
            </a:pPr>
            <a:r>
              <a:rPr lang="es-ES" sz="1600" dirty="0">
                <a:latin typeface="+mj-lt"/>
              </a:rPr>
              <a:t>Calcula la respuesta en el estado estacionario a partir de la y(t) obtenida en el apartado a. </a:t>
            </a:r>
          </a:p>
        </p:txBody>
      </p:sp>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28848E75-1966-4BEA-8C44-C757F0D05412}"/>
                  </a:ext>
                </a:extLst>
              </p:cNvPr>
              <p:cNvSpPr txBox="1"/>
              <p:nvPr/>
            </p:nvSpPr>
            <p:spPr>
              <a:xfrm>
                <a:off x="306690" y="3949812"/>
                <a:ext cx="3082469"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2000" b="0" i="1" dirty="0" smtClean="0">
                          <a:latin typeface="Cambria Math" panose="02040503050406030204" pitchFamily="18" charset="0"/>
                          <a:sym typeface="Wingdings" panose="05000000000000000000" pitchFamily="2" charset="2"/>
                        </a:rPr>
                        <m:t>→</m:t>
                      </m:r>
                      <m:r>
                        <a:rPr lang="es-ES" sz="2000" b="0" i="1" dirty="0" smtClean="0">
                          <a:latin typeface="Cambria Math" panose="02040503050406030204" pitchFamily="18" charset="0"/>
                          <a:sym typeface="Wingdings" panose="05000000000000000000" pitchFamily="2" charset="2"/>
                        </a:rPr>
                        <m:t>𝑦</m:t>
                      </m:r>
                      <m:d>
                        <m:dPr>
                          <m:ctrlPr>
                            <a:rPr lang="es-ES" sz="2000" i="1" dirty="0" smtClean="0">
                              <a:latin typeface="Cambria Math" panose="02040503050406030204" pitchFamily="18" charset="0"/>
                              <a:sym typeface="Wingdings" panose="05000000000000000000" pitchFamily="2" charset="2"/>
                            </a:rPr>
                          </m:ctrlPr>
                        </m:dPr>
                        <m:e>
                          <m:r>
                            <a:rPr lang="es-ES" sz="2000" b="0" i="1" dirty="0" smtClean="0">
                              <a:latin typeface="Cambria Math" panose="02040503050406030204" pitchFamily="18" charset="0"/>
                              <a:sym typeface="Wingdings" panose="05000000000000000000" pitchFamily="2" charset="2"/>
                            </a:rPr>
                            <m:t>𝑡</m:t>
                          </m:r>
                        </m:e>
                      </m:d>
                      <m:r>
                        <a:rPr lang="es-ES" sz="2000" b="0" i="1" dirty="0" smtClean="0">
                          <a:latin typeface="Cambria Math" panose="02040503050406030204" pitchFamily="18" charset="0"/>
                          <a:sym typeface="Wingdings" panose="05000000000000000000" pitchFamily="2" charset="2"/>
                        </a:rPr>
                        <m:t>=</m:t>
                      </m:r>
                      <m:r>
                        <a:rPr lang="es-ES" sz="2000" b="0" i="1" dirty="0" smtClean="0">
                          <a:latin typeface="Cambria Math" panose="02040503050406030204" pitchFamily="18" charset="0"/>
                          <a:sym typeface="Wingdings" panose="05000000000000000000" pitchFamily="2" charset="2"/>
                        </a:rPr>
                        <m:t>𝑡</m:t>
                      </m:r>
                      <m:sSup>
                        <m:sSupPr>
                          <m:ctrlPr>
                            <a:rPr lang="es-ES" sz="2000" i="1" dirty="0" smtClean="0">
                              <a:latin typeface="Cambria Math" panose="02040503050406030204" pitchFamily="18" charset="0"/>
                              <a:sym typeface="Wingdings" panose="05000000000000000000" pitchFamily="2" charset="2"/>
                            </a:rPr>
                          </m:ctrlPr>
                        </m:sSupPr>
                        <m:e>
                          <m:r>
                            <a:rPr lang="es-ES" sz="2000" b="0" i="1" dirty="0" smtClean="0">
                              <a:latin typeface="Cambria Math" panose="02040503050406030204" pitchFamily="18" charset="0"/>
                              <a:sym typeface="Wingdings" panose="05000000000000000000" pitchFamily="2" charset="2"/>
                            </a:rPr>
                            <m:t>𝑒</m:t>
                          </m:r>
                        </m:e>
                        <m:sup>
                          <m:r>
                            <a:rPr lang="es-ES" sz="2000" b="0" i="1" dirty="0" smtClean="0">
                              <a:latin typeface="Cambria Math" panose="02040503050406030204" pitchFamily="18" charset="0"/>
                              <a:sym typeface="Wingdings" panose="05000000000000000000" pitchFamily="2" charset="2"/>
                            </a:rPr>
                            <m:t>−</m:t>
                          </m:r>
                          <m:r>
                            <a:rPr lang="es-ES" sz="2000" b="0" i="1" dirty="0" smtClean="0">
                              <a:latin typeface="Cambria Math" panose="02040503050406030204" pitchFamily="18" charset="0"/>
                              <a:sym typeface="Wingdings" panose="05000000000000000000" pitchFamily="2" charset="2"/>
                            </a:rPr>
                            <m:t>𝑡</m:t>
                          </m:r>
                        </m:sup>
                      </m:sSup>
                    </m:oMath>
                  </m:oMathPara>
                </a14:m>
                <a:endParaRPr lang="es-ES" sz="2000" dirty="0"/>
              </a:p>
            </p:txBody>
          </p:sp>
        </mc:Choice>
        <mc:Fallback xmlns="">
          <p:sp>
            <p:nvSpPr>
              <p:cNvPr id="18" name="CuadroTexto 17">
                <a:extLst>
                  <a:ext uri="{FF2B5EF4-FFF2-40B4-BE49-F238E27FC236}">
                    <a16:creationId xmlns:a16="http://schemas.microsoft.com/office/drawing/2014/main" id="{28848E75-1966-4BEA-8C44-C757F0D05412}"/>
                  </a:ext>
                </a:extLst>
              </p:cNvPr>
              <p:cNvSpPr txBox="1">
                <a:spLocks noRot="1" noChangeAspect="1" noMove="1" noResize="1" noEditPoints="1" noAdjustHandles="1" noChangeArrowheads="1" noChangeShapeType="1" noTextEdit="1"/>
              </p:cNvSpPr>
              <p:nvPr/>
            </p:nvSpPr>
            <p:spPr>
              <a:xfrm>
                <a:off x="306690" y="3949812"/>
                <a:ext cx="3082469" cy="400110"/>
              </a:xfrm>
              <a:prstGeom prst="rect">
                <a:avLst/>
              </a:prstGeom>
              <a:blipFill>
                <a:blip r:embed="rId2"/>
                <a:stretch>
                  <a:fillRect b="-757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graphicFrame>
            <p:nvGraphicFramePr>
              <p:cNvPr id="19" name="Tabla 2">
                <a:extLst>
                  <a:ext uri="{FF2B5EF4-FFF2-40B4-BE49-F238E27FC236}">
                    <a16:creationId xmlns:a16="http://schemas.microsoft.com/office/drawing/2014/main" id="{E3E03A39-504C-47A7-A764-2521587571DE}"/>
                  </a:ext>
                </a:extLst>
              </p:cNvPr>
              <p:cNvGraphicFramePr>
                <a:graphicFrameLocks noGrp="1"/>
              </p:cNvGraphicFramePr>
              <p:nvPr/>
            </p:nvGraphicFramePr>
            <p:xfrm>
              <a:off x="5436096" y="3051804"/>
              <a:ext cx="1768855" cy="892843"/>
            </p:xfrm>
            <a:graphic>
              <a:graphicData uri="http://schemas.openxmlformats.org/drawingml/2006/table">
                <a:tbl>
                  <a:tblPr firstRow="1" bandRow="1">
                    <a:tableStyleId>{93296810-A885-4BE3-A3E7-6D5BEEA58F35}</a:tableStyleId>
                  </a:tblPr>
                  <a:tblGrid>
                    <a:gridCol w="896970">
                      <a:extLst>
                        <a:ext uri="{9D8B030D-6E8A-4147-A177-3AD203B41FA5}">
                          <a16:colId xmlns:a16="http://schemas.microsoft.com/office/drawing/2014/main" val="1473368776"/>
                        </a:ext>
                      </a:extLst>
                    </a:gridCol>
                    <a:gridCol w="871885">
                      <a:extLst>
                        <a:ext uri="{9D8B030D-6E8A-4147-A177-3AD203B41FA5}">
                          <a16:colId xmlns:a16="http://schemas.microsoft.com/office/drawing/2014/main" val="112300430"/>
                        </a:ext>
                      </a:extLst>
                    </a:gridCol>
                  </a:tblGrid>
                  <a:tr h="343631">
                    <a:tc>
                      <a:txBody>
                        <a:bodyPr/>
                        <a:lstStyle/>
                        <a:p>
                          <a:pPr algn="ctr"/>
                          <a:r>
                            <a:rPr lang="es-ES" sz="1500" dirty="0"/>
                            <a:t>F(s)</a:t>
                          </a:r>
                        </a:p>
                      </a:txBody>
                      <a:tcPr marL="84731" marR="84731" marT="42365" marB="42365"/>
                    </a:tc>
                    <a:tc>
                      <a:txBody>
                        <a:bodyPr/>
                        <a:lstStyle/>
                        <a:p>
                          <a:pPr algn="ctr"/>
                          <a:r>
                            <a:rPr lang="es-ES" sz="1500" dirty="0"/>
                            <a:t>F(t)</a:t>
                          </a:r>
                        </a:p>
                      </a:txBody>
                      <a:tcPr marL="84731" marR="84731" marT="42365" marB="42365"/>
                    </a:tc>
                    <a:extLst>
                      <a:ext uri="{0D108BD9-81ED-4DB2-BD59-A6C34878D82A}">
                        <a16:rowId xmlns:a16="http://schemas.microsoft.com/office/drawing/2014/main" val="618986528"/>
                      </a:ext>
                    </a:extLst>
                  </a:tr>
                  <a:tr h="509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s-ES" sz="1400" i="1" dirty="0" smtClean="0">
                                        <a:latin typeface="Cambria Math" panose="02040503050406030204" pitchFamily="18" charset="0"/>
                                      </a:rPr>
                                    </m:ctrlPr>
                                  </m:fPr>
                                  <m:num>
                                    <m:r>
                                      <a:rPr lang="es-ES" sz="1400" b="0" i="0" dirty="0" smtClean="0">
                                        <a:latin typeface="Cambria Math" panose="02040503050406030204" pitchFamily="18" charset="0"/>
                                      </a:rPr>
                                      <m:t>1</m:t>
                                    </m:r>
                                  </m:num>
                                  <m:den>
                                    <m:sSup>
                                      <m:sSupPr>
                                        <m:ctrlPr>
                                          <a:rPr lang="es-ES" sz="1400" i="1" dirty="0" smtClean="0">
                                            <a:latin typeface="Cambria Math" panose="02040503050406030204" pitchFamily="18" charset="0"/>
                                          </a:rPr>
                                        </m:ctrlPr>
                                      </m:sSupPr>
                                      <m:e>
                                        <m:r>
                                          <a:rPr lang="es-ES" sz="1400" dirty="0" smtClean="0">
                                            <a:latin typeface="Cambria Math" panose="02040503050406030204" pitchFamily="18" charset="0"/>
                                          </a:rPr>
                                          <m:t>(</m:t>
                                        </m:r>
                                        <m:r>
                                          <a:rPr lang="es-ES" sz="1400" dirty="0" smtClean="0">
                                            <a:latin typeface="Cambria Math" panose="02040503050406030204" pitchFamily="18" charset="0"/>
                                          </a:rPr>
                                          <m:t>𝑠</m:t>
                                        </m:r>
                                        <m:r>
                                          <a:rPr lang="es-ES" sz="1400" dirty="0" smtClean="0">
                                            <a:latin typeface="Cambria Math" panose="02040503050406030204" pitchFamily="18" charset="0"/>
                                          </a:rPr>
                                          <m:t>−</m:t>
                                        </m:r>
                                        <m:r>
                                          <a:rPr lang="es-ES" sz="1400" dirty="0" smtClean="0">
                                            <a:latin typeface="Cambria Math" panose="02040503050406030204" pitchFamily="18" charset="0"/>
                                          </a:rPr>
                                          <m:t>𝑎</m:t>
                                        </m:r>
                                        <m:r>
                                          <a:rPr lang="es-ES" sz="1400" dirty="0" smtClean="0">
                                            <a:latin typeface="Cambria Math" panose="02040503050406030204" pitchFamily="18" charset="0"/>
                                          </a:rPr>
                                          <m:t>)</m:t>
                                        </m:r>
                                      </m:e>
                                      <m:sup>
                                        <m:r>
                                          <a:rPr lang="es-ES" sz="1400" dirty="0" smtClean="0">
                                            <a:latin typeface="Cambria Math" panose="02040503050406030204" pitchFamily="18" charset="0"/>
                                          </a:rPr>
                                          <m:t>𝑛</m:t>
                                        </m:r>
                                      </m:sup>
                                    </m:sSup>
                                  </m:den>
                                </m:f>
                              </m:oMath>
                            </m:oMathPara>
                          </a14:m>
                          <a:endParaRPr lang="es-E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s-ES" sz="1400" i="1" dirty="0" smtClean="0">
                                        <a:latin typeface="Cambria Math" panose="02040503050406030204" pitchFamily="18" charset="0"/>
                                      </a:rPr>
                                    </m:ctrlPr>
                                  </m:fPr>
                                  <m:num>
                                    <m:sSup>
                                      <m:sSupPr>
                                        <m:ctrlPr>
                                          <a:rPr lang="es-ES" sz="1400" i="1" dirty="0" smtClean="0">
                                            <a:latin typeface="Cambria Math" panose="02040503050406030204" pitchFamily="18" charset="0"/>
                                          </a:rPr>
                                        </m:ctrlPr>
                                      </m:sSupPr>
                                      <m:e>
                                        <m:r>
                                          <a:rPr lang="es-ES" sz="1400" dirty="0" smtClean="0">
                                            <a:latin typeface="Cambria Math" panose="02040503050406030204" pitchFamily="18" charset="0"/>
                                          </a:rPr>
                                          <m:t>𝑡</m:t>
                                        </m:r>
                                      </m:e>
                                      <m:sup>
                                        <m:r>
                                          <a:rPr lang="es-ES" sz="1400" dirty="0" smtClean="0">
                                            <a:latin typeface="Cambria Math" panose="02040503050406030204" pitchFamily="18" charset="0"/>
                                          </a:rPr>
                                          <m:t>𝑛</m:t>
                                        </m:r>
                                        <m:r>
                                          <a:rPr lang="es-ES" sz="1400" b="0" i="0" dirty="0" smtClean="0">
                                            <a:latin typeface="Cambria Math" panose="02040503050406030204" pitchFamily="18" charset="0"/>
                                          </a:rPr>
                                          <m:t>−1</m:t>
                                        </m:r>
                                      </m:sup>
                                    </m:sSup>
                                    <m:sSup>
                                      <m:sSupPr>
                                        <m:ctrlPr>
                                          <a:rPr lang="es-ES" sz="1400" i="1" dirty="0" smtClean="0">
                                            <a:latin typeface="Cambria Math" panose="02040503050406030204" pitchFamily="18" charset="0"/>
                                          </a:rPr>
                                        </m:ctrlPr>
                                      </m:sSupPr>
                                      <m:e>
                                        <m:r>
                                          <a:rPr lang="es-ES" sz="1400" dirty="0" smtClean="0">
                                            <a:latin typeface="Cambria Math" panose="02040503050406030204" pitchFamily="18" charset="0"/>
                                          </a:rPr>
                                          <m:t>𝑒</m:t>
                                        </m:r>
                                      </m:e>
                                      <m:sup>
                                        <m:r>
                                          <a:rPr lang="es-ES" sz="1400" dirty="0" smtClean="0">
                                            <a:latin typeface="Cambria Math" panose="02040503050406030204" pitchFamily="18" charset="0"/>
                                          </a:rPr>
                                          <m:t>𝑎𝑡</m:t>
                                        </m:r>
                                      </m:sup>
                                    </m:sSup>
                                  </m:num>
                                  <m:den>
                                    <m:d>
                                      <m:dPr>
                                        <m:ctrlPr>
                                          <a:rPr lang="es-ES" sz="1400" b="0" i="1" dirty="0" smtClean="0">
                                            <a:latin typeface="Cambria Math" panose="02040503050406030204" pitchFamily="18" charset="0"/>
                                          </a:rPr>
                                        </m:ctrlPr>
                                      </m:dPr>
                                      <m:e>
                                        <m:r>
                                          <a:rPr lang="es-ES" sz="1400" b="0" i="1" dirty="0" smtClean="0">
                                            <a:latin typeface="Cambria Math" panose="02040503050406030204" pitchFamily="18" charset="0"/>
                                          </a:rPr>
                                          <m:t>𝑛</m:t>
                                        </m:r>
                                        <m:r>
                                          <a:rPr lang="es-ES" sz="1400" b="0" i="1" dirty="0" smtClean="0">
                                            <a:latin typeface="Cambria Math" panose="02040503050406030204" pitchFamily="18" charset="0"/>
                                          </a:rPr>
                                          <m:t>−1</m:t>
                                        </m:r>
                                      </m:e>
                                    </m:d>
                                    <m:r>
                                      <a:rPr lang="es-ES" sz="1400" b="0" i="1" dirty="0" smtClean="0">
                                        <a:latin typeface="Cambria Math" panose="02040503050406030204" pitchFamily="18" charset="0"/>
                                      </a:rPr>
                                      <m:t>!</m:t>
                                    </m:r>
                                  </m:den>
                                </m:f>
                              </m:oMath>
                            </m:oMathPara>
                          </a14:m>
                          <a:endParaRPr lang="es-ES" sz="1400" dirty="0"/>
                        </a:p>
                      </a:txBody>
                      <a:tcPr/>
                    </a:tc>
                    <a:extLst>
                      <a:ext uri="{0D108BD9-81ED-4DB2-BD59-A6C34878D82A}">
                        <a16:rowId xmlns:a16="http://schemas.microsoft.com/office/drawing/2014/main" val="2208979710"/>
                      </a:ext>
                    </a:extLst>
                  </a:tr>
                </a:tbl>
              </a:graphicData>
            </a:graphic>
          </p:graphicFrame>
        </mc:Choice>
        <mc:Fallback xmlns="">
          <p:graphicFrame>
            <p:nvGraphicFramePr>
              <p:cNvPr id="19" name="Tabla 2">
                <a:extLst>
                  <a:ext uri="{FF2B5EF4-FFF2-40B4-BE49-F238E27FC236}">
                    <a16:creationId xmlns:a16="http://schemas.microsoft.com/office/drawing/2014/main" id="{E3E03A39-504C-47A7-A764-2521587571DE}"/>
                  </a:ext>
                </a:extLst>
              </p:cNvPr>
              <p:cNvGraphicFramePr>
                <a:graphicFrameLocks noGrp="1"/>
              </p:cNvGraphicFramePr>
              <p:nvPr>
                <p:extLst>
                  <p:ext uri="{D42A27DB-BD31-4B8C-83A1-F6EECF244321}">
                    <p14:modId xmlns:p14="http://schemas.microsoft.com/office/powerpoint/2010/main" val="985139685"/>
                  </p:ext>
                </p:extLst>
              </p:nvPr>
            </p:nvGraphicFramePr>
            <p:xfrm>
              <a:off x="5436096" y="3051804"/>
              <a:ext cx="1768855" cy="892843"/>
            </p:xfrm>
            <a:graphic>
              <a:graphicData uri="http://schemas.openxmlformats.org/drawingml/2006/table">
                <a:tbl>
                  <a:tblPr firstRow="1" bandRow="1">
                    <a:tableStyleId>{93296810-A885-4BE3-A3E7-6D5BEEA58F35}</a:tableStyleId>
                  </a:tblPr>
                  <a:tblGrid>
                    <a:gridCol w="896970">
                      <a:extLst>
                        <a:ext uri="{9D8B030D-6E8A-4147-A177-3AD203B41FA5}">
                          <a16:colId xmlns:a16="http://schemas.microsoft.com/office/drawing/2014/main" val="1473368776"/>
                        </a:ext>
                      </a:extLst>
                    </a:gridCol>
                    <a:gridCol w="871885">
                      <a:extLst>
                        <a:ext uri="{9D8B030D-6E8A-4147-A177-3AD203B41FA5}">
                          <a16:colId xmlns:a16="http://schemas.microsoft.com/office/drawing/2014/main" val="112300430"/>
                        </a:ext>
                      </a:extLst>
                    </a:gridCol>
                  </a:tblGrid>
                  <a:tr h="343631">
                    <a:tc>
                      <a:txBody>
                        <a:bodyPr/>
                        <a:lstStyle/>
                        <a:p>
                          <a:pPr algn="ctr"/>
                          <a:r>
                            <a:rPr lang="es-ES" sz="1500" dirty="0"/>
                            <a:t>F(s)</a:t>
                          </a:r>
                        </a:p>
                      </a:txBody>
                      <a:tcPr marL="84731" marR="84731" marT="42365" marB="42365"/>
                    </a:tc>
                    <a:tc>
                      <a:txBody>
                        <a:bodyPr/>
                        <a:lstStyle/>
                        <a:p>
                          <a:pPr algn="ctr"/>
                          <a:r>
                            <a:rPr lang="es-ES" sz="1500" dirty="0"/>
                            <a:t>F(t)</a:t>
                          </a:r>
                        </a:p>
                      </a:txBody>
                      <a:tcPr marL="84731" marR="84731" marT="42365" marB="42365"/>
                    </a:tc>
                    <a:extLst>
                      <a:ext uri="{0D108BD9-81ED-4DB2-BD59-A6C34878D82A}">
                        <a16:rowId xmlns:a16="http://schemas.microsoft.com/office/drawing/2014/main" val="618986528"/>
                      </a:ext>
                    </a:extLst>
                  </a:tr>
                  <a:tr h="549212">
                    <a:tc>
                      <a:txBody>
                        <a:bodyPr/>
                        <a:lstStyle/>
                        <a:p>
                          <a:endParaRPr lang="es-ES"/>
                        </a:p>
                      </a:txBody>
                      <a:tcPr>
                        <a:blipFill>
                          <a:blip r:embed="rId3"/>
                          <a:stretch>
                            <a:fillRect l="-676" t="-64835" r="-100000" b="-2198"/>
                          </a:stretch>
                        </a:blipFill>
                      </a:tcPr>
                    </a:tc>
                    <a:tc>
                      <a:txBody>
                        <a:bodyPr/>
                        <a:lstStyle/>
                        <a:p>
                          <a:endParaRPr lang="es-ES"/>
                        </a:p>
                      </a:txBody>
                      <a:tcPr>
                        <a:blipFill>
                          <a:blip r:embed="rId3"/>
                          <a:stretch>
                            <a:fillRect l="-104196" t="-64835" r="-3497" b="-2198"/>
                          </a:stretch>
                        </a:blipFill>
                      </a:tcPr>
                    </a:tc>
                    <a:extLst>
                      <a:ext uri="{0D108BD9-81ED-4DB2-BD59-A6C34878D82A}">
                        <a16:rowId xmlns:a16="http://schemas.microsoft.com/office/drawing/2014/main" val="2208979710"/>
                      </a:ext>
                    </a:extLst>
                  </a:tr>
                </a:tbl>
              </a:graphicData>
            </a:graphic>
          </p:graphicFrame>
        </mc:Fallback>
      </mc:AlternateContent>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DDE03B3F-9577-4631-B038-F5FB95020D0A}"/>
                  </a:ext>
                </a:extLst>
              </p:cNvPr>
              <p:cNvSpPr txBox="1"/>
              <p:nvPr/>
            </p:nvSpPr>
            <p:spPr>
              <a:xfrm>
                <a:off x="306690" y="2278203"/>
                <a:ext cx="5508372" cy="6790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800" b="0" i="1" dirty="0" smtClean="0">
                          <a:latin typeface="Cambria Math" panose="02040503050406030204" pitchFamily="18" charset="0"/>
                          <a:sym typeface="Wingdings" panose="05000000000000000000" pitchFamily="2" charset="2"/>
                        </a:rPr>
                        <m:t>𝐹</m:t>
                      </m:r>
                      <m:d>
                        <m:dPr>
                          <m:ctrlPr>
                            <a:rPr lang="es-ES" sz="1800" b="0" i="1" dirty="0" smtClean="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𝑠</m:t>
                          </m:r>
                        </m:e>
                      </m:d>
                      <m:r>
                        <a:rPr lang="es-ES" sz="1800" b="0" i="1" dirty="0" smtClean="0">
                          <a:latin typeface="Cambria Math" panose="02040503050406030204" pitchFamily="18" charset="0"/>
                          <a:sym typeface="Wingdings" panose="05000000000000000000" pitchFamily="2" charset="2"/>
                        </a:rPr>
                        <m:t>=</m:t>
                      </m:r>
                      <m:f>
                        <m:fPr>
                          <m:ctrlPr>
                            <a:rPr lang="es-ES" sz="1800" b="0" i="1" dirty="0" smtClean="0">
                              <a:latin typeface="Cambria Math" panose="02040503050406030204" pitchFamily="18" charset="0"/>
                              <a:sym typeface="Wingdings" panose="05000000000000000000" pitchFamily="2" charset="2"/>
                            </a:rPr>
                          </m:ctrlPr>
                        </m:fPr>
                        <m:num>
                          <m:r>
                            <a:rPr lang="es-ES" sz="1800" b="0" i="1" dirty="0" smtClean="0">
                              <a:latin typeface="Cambria Math" panose="02040503050406030204" pitchFamily="18" charset="0"/>
                              <a:sym typeface="Wingdings" panose="05000000000000000000" pitchFamily="2" charset="2"/>
                            </a:rPr>
                            <m:t>𝑌</m:t>
                          </m:r>
                          <m:d>
                            <m:dPr>
                              <m:ctrlPr>
                                <a:rPr lang="es-ES" sz="1800" b="0" i="1" dirty="0" smtClean="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𝑠</m:t>
                              </m:r>
                            </m:e>
                          </m:d>
                        </m:num>
                        <m:den>
                          <m:r>
                            <a:rPr lang="es-ES" sz="1800" b="0" i="1" dirty="0" smtClean="0">
                              <a:latin typeface="Cambria Math" panose="02040503050406030204" pitchFamily="18" charset="0"/>
                              <a:sym typeface="Wingdings" panose="05000000000000000000" pitchFamily="2" charset="2"/>
                            </a:rPr>
                            <m:t>𝑅</m:t>
                          </m:r>
                          <m:d>
                            <m:dPr>
                              <m:ctrlPr>
                                <a:rPr lang="es-ES" sz="1800" b="0" i="1" dirty="0" smtClean="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𝑠</m:t>
                              </m:r>
                            </m:e>
                          </m:d>
                        </m:den>
                      </m:f>
                      <m:r>
                        <a:rPr lang="es-ES" sz="1800" b="0" i="1" dirty="0" smtClean="0">
                          <a:latin typeface="Cambria Math" panose="02040503050406030204" pitchFamily="18" charset="0"/>
                          <a:sym typeface="Wingdings" panose="05000000000000000000" pitchFamily="2" charset="2"/>
                        </a:rPr>
                        <m:t>=</m:t>
                      </m:r>
                      <m:f>
                        <m:fPr>
                          <m:ctrlPr>
                            <a:rPr lang="es-ES" sz="1800" b="0" i="1" dirty="0" smtClean="0">
                              <a:latin typeface="Cambria Math" panose="02040503050406030204" pitchFamily="18" charset="0"/>
                              <a:sym typeface="Wingdings" panose="05000000000000000000" pitchFamily="2" charset="2"/>
                            </a:rPr>
                          </m:ctrlPr>
                        </m:fPr>
                        <m:num>
                          <m:r>
                            <a:rPr lang="es-ES" sz="1800" b="0" i="1" dirty="0" smtClean="0">
                              <a:latin typeface="Cambria Math" panose="02040503050406030204" pitchFamily="18" charset="0"/>
                              <a:sym typeface="Wingdings" panose="05000000000000000000" pitchFamily="2" charset="2"/>
                            </a:rPr>
                            <m:t>𝑠</m:t>
                          </m:r>
                        </m:num>
                        <m:den>
                          <m:r>
                            <a:rPr lang="es-ES" sz="1800" b="0" i="1" dirty="0" smtClean="0">
                              <a:latin typeface="Cambria Math" panose="02040503050406030204" pitchFamily="18" charset="0"/>
                              <a:sym typeface="Wingdings" panose="05000000000000000000" pitchFamily="2" charset="2"/>
                            </a:rPr>
                            <m:t>(</m:t>
                          </m:r>
                          <m:sSup>
                            <m:sSupPr>
                              <m:ctrlPr>
                                <a:rPr lang="es-ES" sz="1800" b="0" i="1" dirty="0" smtClean="0">
                                  <a:latin typeface="Cambria Math" panose="02040503050406030204" pitchFamily="18" charset="0"/>
                                  <a:sym typeface="Wingdings" panose="05000000000000000000" pitchFamily="2" charset="2"/>
                                </a:rPr>
                              </m:ctrlPr>
                            </m:sSupPr>
                            <m:e>
                              <m:r>
                                <a:rPr lang="es-ES" sz="1800" b="0" i="1" dirty="0" smtClean="0">
                                  <a:latin typeface="Cambria Math" panose="02040503050406030204" pitchFamily="18" charset="0"/>
                                  <a:sym typeface="Wingdings" panose="05000000000000000000" pitchFamily="2" charset="2"/>
                                </a:rPr>
                                <m:t>𝑠</m:t>
                              </m:r>
                            </m:e>
                            <m:sup>
                              <m:r>
                                <a:rPr lang="es-ES" sz="1800" b="0" i="1" dirty="0" smtClean="0">
                                  <a:latin typeface="Cambria Math" panose="02040503050406030204" pitchFamily="18" charset="0"/>
                                  <a:sym typeface="Wingdings" panose="05000000000000000000" pitchFamily="2" charset="2"/>
                                </a:rPr>
                                <m:t>2</m:t>
                              </m:r>
                            </m:sup>
                          </m:sSup>
                          <m:r>
                            <a:rPr lang="es-ES" sz="1800" b="0" i="1" dirty="0" smtClean="0">
                              <a:latin typeface="Cambria Math" panose="02040503050406030204" pitchFamily="18" charset="0"/>
                              <a:sym typeface="Wingdings" panose="05000000000000000000" pitchFamily="2" charset="2"/>
                            </a:rPr>
                            <m:t>+2</m:t>
                          </m:r>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+1)</m:t>
                          </m:r>
                        </m:den>
                      </m:f>
                      <m:r>
                        <a:rPr lang="es-ES" sz="1800" b="0" i="1" dirty="0" smtClean="0">
                          <a:latin typeface="Cambria Math" panose="02040503050406030204" pitchFamily="18" charset="0"/>
                          <a:sym typeface="Wingdings" panose="05000000000000000000" pitchFamily="2" charset="2"/>
                        </a:rPr>
                        <m:t>=</m:t>
                      </m:r>
                      <m:f>
                        <m:fPr>
                          <m:ctrlPr>
                            <a:rPr lang="es-ES" sz="1800" i="1" dirty="0">
                              <a:latin typeface="Cambria Math" panose="02040503050406030204" pitchFamily="18" charset="0"/>
                              <a:sym typeface="Wingdings" panose="05000000000000000000" pitchFamily="2" charset="2"/>
                            </a:rPr>
                          </m:ctrlPr>
                        </m:fPr>
                        <m:num>
                          <m:r>
                            <a:rPr lang="es-ES" sz="1800" i="1" dirty="0">
                              <a:latin typeface="Cambria Math" panose="02040503050406030204" pitchFamily="18" charset="0"/>
                              <a:sym typeface="Wingdings" panose="05000000000000000000" pitchFamily="2" charset="2"/>
                            </a:rPr>
                            <m:t>𝑠</m:t>
                          </m:r>
                        </m:num>
                        <m:den>
                          <m:sSup>
                            <m:sSupPr>
                              <m:ctrlPr>
                                <a:rPr lang="es-ES" sz="1800" b="0" i="1" dirty="0" smtClean="0">
                                  <a:latin typeface="Cambria Math" panose="02040503050406030204" pitchFamily="18" charset="0"/>
                                  <a:sym typeface="Wingdings" panose="05000000000000000000" pitchFamily="2" charset="2"/>
                                </a:rPr>
                              </m:ctrlPr>
                            </m:sSupPr>
                            <m:e>
                              <m:d>
                                <m:dPr>
                                  <m:ctrlPr>
                                    <a:rPr lang="es-ES" sz="1800" i="1" dirty="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𝑠</m:t>
                                  </m:r>
                                  <m:r>
                                    <a:rPr lang="es-ES" sz="1800" i="1" dirty="0">
                                      <a:latin typeface="Cambria Math" panose="02040503050406030204" pitchFamily="18" charset="0"/>
                                      <a:sym typeface="Wingdings" panose="05000000000000000000" pitchFamily="2" charset="2"/>
                                    </a:rPr>
                                    <m:t>+1</m:t>
                                  </m:r>
                                </m:e>
                              </m:d>
                            </m:e>
                            <m:sup>
                              <m:r>
                                <a:rPr lang="es-ES" sz="1800" b="0" i="1" dirty="0" smtClean="0">
                                  <a:latin typeface="Cambria Math" panose="02040503050406030204" pitchFamily="18" charset="0"/>
                                  <a:sym typeface="Wingdings" panose="05000000000000000000" pitchFamily="2" charset="2"/>
                                </a:rPr>
                                <m:t>2</m:t>
                              </m:r>
                            </m:sup>
                          </m:sSup>
                        </m:den>
                      </m:f>
                    </m:oMath>
                  </m:oMathPara>
                </a14:m>
                <a:endParaRPr lang="es-ES" sz="1800" dirty="0"/>
              </a:p>
            </p:txBody>
          </p:sp>
        </mc:Choice>
        <mc:Fallback xmlns="">
          <p:sp>
            <p:nvSpPr>
              <p:cNvPr id="15" name="CuadroTexto 14">
                <a:extLst>
                  <a:ext uri="{FF2B5EF4-FFF2-40B4-BE49-F238E27FC236}">
                    <a16:creationId xmlns:a16="http://schemas.microsoft.com/office/drawing/2014/main" id="{DDE03B3F-9577-4631-B038-F5FB95020D0A}"/>
                  </a:ext>
                </a:extLst>
              </p:cNvPr>
              <p:cNvSpPr txBox="1">
                <a:spLocks noRot="1" noChangeAspect="1" noMove="1" noResize="1" noEditPoints="1" noAdjustHandles="1" noChangeArrowheads="1" noChangeShapeType="1" noTextEdit="1"/>
              </p:cNvSpPr>
              <p:nvPr/>
            </p:nvSpPr>
            <p:spPr>
              <a:xfrm>
                <a:off x="306690" y="2278203"/>
                <a:ext cx="5508372" cy="679032"/>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2AFE1B32-C413-4E9B-818A-43A35787D056}"/>
                  </a:ext>
                </a:extLst>
              </p:cNvPr>
              <p:cNvSpPr txBox="1"/>
              <p:nvPr/>
            </p:nvSpPr>
            <p:spPr>
              <a:xfrm>
                <a:off x="178046" y="3098762"/>
                <a:ext cx="5508372" cy="66191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800" b="0" i="1" dirty="0" smtClean="0">
                          <a:latin typeface="Cambria Math" panose="02040503050406030204" pitchFamily="18" charset="0"/>
                          <a:sym typeface="Wingdings" panose="05000000000000000000" pitchFamily="2" charset="2"/>
                        </a:rPr>
                        <m:t>𝑌</m:t>
                      </m:r>
                      <m:d>
                        <m:dPr>
                          <m:ctrlPr>
                            <a:rPr lang="es-ES" sz="1800" b="0" i="1" dirty="0" smtClean="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𝑠</m:t>
                          </m:r>
                        </m:e>
                      </m:d>
                      <m:r>
                        <a:rPr lang="es-ES" sz="1800" b="0" i="1" dirty="0" smtClean="0">
                          <a:latin typeface="Cambria Math" panose="02040503050406030204" pitchFamily="18" charset="0"/>
                          <a:sym typeface="Wingdings" panose="05000000000000000000" pitchFamily="2" charset="2"/>
                        </a:rPr>
                        <m:t>=</m:t>
                      </m:r>
                      <m:r>
                        <a:rPr lang="es-ES" sz="1800" b="0" i="1" dirty="0" smtClean="0">
                          <a:latin typeface="Cambria Math" panose="02040503050406030204" pitchFamily="18" charset="0"/>
                          <a:sym typeface="Wingdings" panose="05000000000000000000" pitchFamily="2" charset="2"/>
                        </a:rPr>
                        <m:t>𝐹</m:t>
                      </m:r>
                      <m:d>
                        <m:dPr>
                          <m:ctrlPr>
                            <a:rPr lang="es-ES" sz="1800" b="0" i="1" dirty="0" smtClean="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𝑠</m:t>
                          </m:r>
                        </m:e>
                      </m:d>
                      <m:f>
                        <m:fPr>
                          <m:ctrlPr>
                            <a:rPr lang="es-ES" sz="1800" b="0" i="1" dirty="0" smtClean="0">
                              <a:latin typeface="Cambria Math" panose="02040503050406030204" pitchFamily="18" charset="0"/>
                              <a:sym typeface="Wingdings" panose="05000000000000000000" pitchFamily="2" charset="2"/>
                            </a:rPr>
                          </m:ctrlPr>
                        </m:fPr>
                        <m:num>
                          <m:r>
                            <a:rPr lang="es-ES" sz="1800" b="0" i="1" dirty="0" smtClean="0">
                              <a:latin typeface="Cambria Math" panose="02040503050406030204" pitchFamily="18" charset="0"/>
                              <a:sym typeface="Wingdings" panose="05000000000000000000" pitchFamily="2" charset="2"/>
                            </a:rPr>
                            <m:t>1</m:t>
                          </m:r>
                        </m:num>
                        <m:den>
                          <m:r>
                            <a:rPr lang="es-ES" sz="1800" b="0" i="1" dirty="0" smtClean="0">
                              <a:latin typeface="Cambria Math" panose="02040503050406030204" pitchFamily="18" charset="0"/>
                              <a:sym typeface="Wingdings" panose="05000000000000000000" pitchFamily="2" charset="2"/>
                            </a:rPr>
                            <m:t>𝑠</m:t>
                          </m:r>
                        </m:den>
                      </m:f>
                      <m:r>
                        <a:rPr lang="es-ES" sz="1800" b="0" i="1" dirty="0" smtClean="0">
                          <a:latin typeface="Cambria Math" panose="02040503050406030204" pitchFamily="18" charset="0"/>
                          <a:sym typeface="Wingdings" panose="05000000000000000000" pitchFamily="2" charset="2"/>
                        </a:rPr>
                        <m:t>=</m:t>
                      </m:r>
                      <m:f>
                        <m:fPr>
                          <m:ctrlPr>
                            <a:rPr lang="es-ES" sz="1800" i="1" dirty="0">
                              <a:latin typeface="Cambria Math" panose="02040503050406030204" pitchFamily="18" charset="0"/>
                              <a:sym typeface="Wingdings" panose="05000000000000000000" pitchFamily="2" charset="2"/>
                            </a:rPr>
                          </m:ctrlPr>
                        </m:fPr>
                        <m:num>
                          <m:r>
                            <a:rPr lang="es-ES" sz="1800" i="1" dirty="0">
                              <a:latin typeface="Cambria Math" panose="02040503050406030204" pitchFamily="18" charset="0"/>
                              <a:sym typeface="Wingdings" panose="05000000000000000000" pitchFamily="2" charset="2"/>
                            </a:rPr>
                            <m:t>𝑠</m:t>
                          </m:r>
                        </m:num>
                        <m:den>
                          <m:sSup>
                            <m:sSupPr>
                              <m:ctrlPr>
                                <a:rPr lang="es-ES" sz="1800" b="0" i="1" dirty="0" smtClean="0">
                                  <a:latin typeface="Cambria Math" panose="02040503050406030204" pitchFamily="18" charset="0"/>
                                  <a:sym typeface="Wingdings" panose="05000000000000000000" pitchFamily="2" charset="2"/>
                                </a:rPr>
                              </m:ctrlPr>
                            </m:sSupPr>
                            <m:e>
                              <m:d>
                                <m:dPr>
                                  <m:ctrlPr>
                                    <a:rPr lang="es-ES" sz="1800" i="1" dirty="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𝑠</m:t>
                                  </m:r>
                                  <m:r>
                                    <a:rPr lang="es-ES" sz="1800" i="1" dirty="0">
                                      <a:latin typeface="Cambria Math" panose="02040503050406030204" pitchFamily="18" charset="0"/>
                                      <a:sym typeface="Wingdings" panose="05000000000000000000" pitchFamily="2" charset="2"/>
                                    </a:rPr>
                                    <m:t>+1</m:t>
                                  </m:r>
                                </m:e>
                              </m:d>
                            </m:e>
                            <m:sup>
                              <m:r>
                                <a:rPr lang="es-ES" sz="1800" b="0" i="1" dirty="0" smtClean="0">
                                  <a:latin typeface="Cambria Math" panose="02040503050406030204" pitchFamily="18" charset="0"/>
                                  <a:sym typeface="Wingdings" panose="05000000000000000000" pitchFamily="2" charset="2"/>
                                </a:rPr>
                                <m:t>2</m:t>
                              </m:r>
                            </m:sup>
                          </m:sSup>
                        </m:den>
                      </m:f>
                      <m:f>
                        <m:fPr>
                          <m:ctrlPr>
                            <a:rPr lang="es-ES" sz="1800" b="0" i="1" dirty="0" smtClean="0">
                              <a:latin typeface="Cambria Math" panose="02040503050406030204" pitchFamily="18" charset="0"/>
                              <a:sym typeface="Wingdings" panose="05000000000000000000" pitchFamily="2" charset="2"/>
                            </a:rPr>
                          </m:ctrlPr>
                        </m:fPr>
                        <m:num>
                          <m:r>
                            <a:rPr lang="es-ES" sz="1800" b="0" i="1" dirty="0" smtClean="0">
                              <a:latin typeface="Cambria Math" panose="02040503050406030204" pitchFamily="18" charset="0"/>
                              <a:sym typeface="Wingdings" panose="05000000000000000000" pitchFamily="2" charset="2"/>
                            </a:rPr>
                            <m:t>1</m:t>
                          </m:r>
                        </m:num>
                        <m:den>
                          <m:r>
                            <a:rPr lang="es-ES" sz="1800" b="0" i="1" dirty="0" smtClean="0">
                              <a:latin typeface="Cambria Math" panose="02040503050406030204" pitchFamily="18" charset="0"/>
                              <a:sym typeface="Wingdings" panose="05000000000000000000" pitchFamily="2" charset="2"/>
                            </a:rPr>
                            <m:t>𝑠</m:t>
                          </m:r>
                        </m:den>
                      </m:f>
                      <m:r>
                        <a:rPr lang="es-ES" sz="1800" b="0" i="1" dirty="0" smtClean="0">
                          <a:latin typeface="Cambria Math" panose="02040503050406030204" pitchFamily="18" charset="0"/>
                          <a:sym typeface="Wingdings" panose="05000000000000000000" pitchFamily="2" charset="2"/>
                        </a:rPr>
                        <m:t>=</m:t>
                      </m:r>
                      <m:f>
                        <m:fPr>
                          <m:ctrlPr>
                            <a:rPr lang="es-ES" sz="1800" b="0" i="1" dirty="0" smtClean="0">
                              <a:latin typeface="Cambria Math" panose="02040503050406030204" pitchFamily="18" charset="0"/>
                              <a:sym typeface="Wingdings" panose="05000000000000000000" pitchFamily="2" charset="2"/>
                            </a:rPr>
                          </m:ctrlPr>
                        </m:fPr>
                        <m:num>
                          <m:r>
                            <a:rPr lang="es-ES" sz="1800" b="0" i="1" dirty="0" smtClean="0">
                              <a:latin typeface="Cambria Math" panose="02040503050406030204" pitchFamily="18" charset="0"/>
                              <a:sym typeface="Wingdings" panose="05000000000000000000" pitchFamily="2" charset="2"/>
                            </a:rPr>
                            <m:t>1</m:t>
                          </m:r>
                        </m:num>
                        <m:den>
                          <m:sSup>
                            <m:sSupPr>
                              <m:ctrlPr>
                                <a:rPr lang="es-ES" sz="1800" b="0" i="1" dirty="0" smtClean="0">
                                  <a:latin typeface="Cambria Math" panose="02040503050406030204" pitchFamily="18" charset="0"/>
                                  <a:sym typeface="Wingdings" panose="05000000000000000000" pitchFamily="2" charset="2"/>
                                </a:rPr>
                              </m:ctrlPr>
                            </m:sSupPr>
                            <m:e>
                              <m:d>
                                <m:dPr>
                                  <m:ctrlPr>
                                    <a:rPr lang="es-ES" sz="1800" b="0" i="1" dirty="0" smtClean="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+1</m:t>
                                  </m:r>
                                </m:e>
                              </m:d>
                            </m:e>
                            <m:sup>
                              <m:r>
                                <a:rPr lang="es-ES" sz="1800" b="0" i="1" dirty="0" smtClean="0">
                                  <a:latin typeface="Cambria Math" panose="02040503050406030204" pitchFamily="18" charset="0"/>
                                  <a:sym typeface="Wingdings" panose="05000000000000000000" pitchFamily="2" charset="2"/>
                                </a:rPr>
                                <m:t>2</m:t>
                              </m:r>
                            </m:sup>
                          </m:sSup>
                        </m:den>
                      </m:f>
                    </m:oMath>
                  </m:oMathPara>
                </a14:m>
                <a:endParaRPr lang="es-ES" sz="1800" dirty="0"/>
              </a:p>
            </p:txBody>
          </p:sp>
        </mc:Choice>
        <mc:Fallback xmlns="">
          <p:sp>
            <p:nvSpPr>
              <p:cNvPr id="16" name="CuadroTexto 15">
                <a:extLst>
                  <a:ext uri="{FF2B5EF4-FFF2-40B4-BE49-F238E27FC236}">
                    <a16:creationId xmlns:a16="http://schemas.microsoft.com/office/drawing/2014/main" id="{2AFE1B32-C413-4E9B-818A-43A35787D056}"/>
                  </a:ext>
                </a:extLst>
              </p:cNvPr>
              <p:cNvSpPr txBox="1">
                <a:spLocks noRot="1" noChangeAspect="1" noMove="1" noResize="1" noEditPoints="1" noAdjustHandles="1" noChangeArrowheads="1" noChangeShapeType="1" noTextEdit="1"/>
              </p:cNvSpPr>
              <p:nvPr/>
            </p:nvSpPr>
            <p:spPr>
              <a:xfrm>
                <a:off x="178046" y="3098762"/>
                <a:ext cx="5508372" cy="661912"/>
              </a:xfrm>
              <a:prstGeom prst="rect">
                <a:avLst/>
              </a:prstGeom>
              <a:blipFill>
                <a:blip r:embed="rId5"/>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211311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arcador de número de diapositiva 1">
            <a:extLst>
              <a:ext uri="{FF2B5EF4-FFF2-40B4-BE49-F238E27FC236}">
                <a16:creationId xmlns:a16="http://schemas.microsoft.com/office/drawing/2014/main" id="{CFCEE5AE-97A1-470B-B65D-45E40D2F0B0F}"/>
              </a:ext>
            </a:extLst>
          </p:cNvPr>
          <p:cNvSpPr>
            <a:spLocks noGrp="1"/>
          </p:cNvSpPr>
          <p:nvPr>
            <p:ph type="sldNum" sz="quarter" idx="11"/>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181</a:t>
            </a:fld>
            <a:endParaRPr lang="es-ES_tradnl" altLang="es-ES" sz="1400">
              <a:solidFill>
                <a:schemeClr val="bg1"/>
              </a:solidFill>
              <a:latin typeface="Helvetica" panose="020B0604020202020204" pitchFamily="34" charset="0"/>
            </a:endParaRPr>
          </a:p>
        </p:txBody>
      </p:sp>
      <p:sp>
        <p:nvSpPr>
          <p:cNvPr id="2" name="Rectángulo 1">
            <a:extLst>
              <a:ext uri="{FF2B5EF4-FFF2-40B4-BE49-F238E27FC236}">
                <a16:creationId xmlns:a16="http://schemas.microsoft.com/office/drawing/2014/main" id="{48683352-5F20-4CAD-943E-C2B1AEF28ADB}"/>
              </a:ext>
            </a:extLst>
          </p:cNvPr>
          <p:cNvSpPr/>
          <p:nvPr/>
        </p:nvSpPr>
        <p:spPr>
          <a:xfrm>
            <a:off x="893724" y="762000"/>
            <a:ext cx="8214217" cy="584775"/>
          </a:xfrm>
          <a:prstGeom prst="rect">
            <a:avLst/>
          </a:prstGeom>
        </p:spPr>
        <p:txBody>
          <a:bodyPr wrap="square">
            <a:spAutoFit/>
          </a:bodyPr>
          <a:lstStyle/>
          <a:p>
            <a:pPr marL="342900" indent="-342900">
              <a:buFont typeface="+mj-lt"/>
              <a:buAutoNum type="alphaLcParenR" startAt="2"/>
            </a:pPr>
            <a:r>
              <a:rPr lang="es-ES" sz="1600" dirty="0">
                <a:latin typeface="+mj-lt"/>
              </a:rPr>
              <a:t>Calcula G(s) de un lazo de realimentación negativo cuya función de transferencia coincida con la F(s) indicada en el enunciado y cuyo valor para H(s) sea 1.</a:t>
            </a:r>
          </a:p>
        </p:txBody>
      </p:sp>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DDE03B3F-9577-4631-B038-F5FB95020D0A}"/>
                  </a:ext>
                </a:extLst>
              </p:cNvPr>
              <p:cNvSpPr txBox="1"/>
              <p:nvPr/>
            </p:nvSpPr>
            <p:spPr>
              <a:xfrm>
                <a:off x="395535" y="2700127"/>
                <a:ext cx="2376265" cy="6690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800" b="0" i="1" dirty="0" smtClean="0">
                          <a:latin typeface="Cambria Math" panose="02040503050406030204" pitchFamily="18" charset="0"/>
                          <a:sym typeface="Wingdings" panose="05000000000000000000" pitchFamily="2" charset="2"/>
                        </a:rPr>
                        <m:t>𝐹</m:t>
                      </m:r>
                      <m:d>
                        <m:dPr>
                          <m:ctrlPr>
                            <a:rPr lang="es-ES" sz="1800" b="0" i="1" dirty="0" smtClean="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𝑠</m:t>
                          </m:r>
                        </m:e>
                      </m:d>
                      <m:r>
                        <a:rPr lang="es-ES" sz="1800" b="0" i="1" dirty="0" smtClean="0">
                          <a:latin typeface="Cambria Math" panose="02040503050406030204" pitchFamily="18" charset="0"/>
                          <a:sym typeface="Wingdings" panose="05000000000000000000" pitchFamily="2" charset="2"/>
                        </a:rPr>
                        <m:t>=</m:t>
                      </m:r>
                      <m:f>
                        <m:fPr>
                          <m:ctrlPr>
                            <a:rPr lang="es-ES" sz="1800" b="0" i="1" dirty="0" smtClean="0">
                              <a:latin typeface="Cambria Math" panose="02040503050406030204" pitchFamily="18" charset="0"/>
                              <a:sym typeface="Wingdings" panose="05000000000000000000" pitchFamily="2" charset="2"/>
                            </a:rPr>
                          </m:ctrlPr>
                        </m:fPr>
                        <m:num>
                          <m:r>
                            <a:rPr lang="es-ES" sz="1800" b="0" i="1" dirty="0" smtClean="0">
                              <a:latin typeface="Cambria Math" panose="02040503050406030204" pitchFamily="18" charset="0"/>
                              <a:sym typeface="Wingdings" panose="05000000000000000000" pitchFamily="2" charset="2"/>
                            </a:rPr>
                            <m:t>𝐺</m:t>
                          </m:r>
                          <m:d>
                            <m:dPr>
                              <m:ctrlPr>
                                <a:rPr lang="es-ES" sz="1800" b="0" i="1" dirty="0" smtClean="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𝑠</m:t>
                              </m:r>
                            </m:e>
                          </m:d>
                        </m:num>
                        <m:den>
                          <m:r>
                            <a:rPr lang="es-ES" sz="1800" b="0" i="1" dirty="0" smtClean="0">
                              <a:latin typeface="Cambria Math" panose="02040503050406030204" pitchFamily="18" charset="0"/>
                              <a:sym typeface="Wingdings" panose="05000000000000000000" pitchFamily="2" charset="2"/>
                            </a:rPr>
                            <m:t>1+</m:t>
                          </m:r>
                          <m:r>
                            <a:rPr lang="es-ES" sz="1800" b="0" i="1" dirty="0" smtClean="0">
                              <a:latin typeface="Cambria Math" panose="02040503050406030204" pitchFamily="18" charset="0"/>
                              <a:sym typeface="Wingdings" panose="05000000000000000000" pitchFamily="2" charset="2"/>
                            </a:rPr>
                            <m:t>𝐺</m:t>
                          </m:r>
                          <m:d>
                            <m:dPr>
                              <m:ctrlPr>
                                <a:rPr lang="es-ES" sz="1800" b="0" i="1" dirty="0" smtClean="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𝑠</m:t>
                              </m:r>
                            </m:e>
                          </m:d>
                          <m:r>
                            <a:rPr lang="es-ES" sz="1800" b="0" i="1" dirty="0" smtClean="0">
                              <a:latin typeface="Cambria Math" panose="02040503050406030204" pitchFamily="18" charset="0"/>
                              <a:sym typeface="Wingdings" panose="05000000000000000000" pitchFamily="2" charset="2"/>
                            </a:rPr>
                            <m:t>𝑥</m:t>
                          </m:r>
                          <m:r>
                            <a:rPr lang="es-ES" sz="1800" b="0" i="1" dirty="0" smtClean="0">
                              <a:latin typeface="Cambria Math" panose="02040503050406030204" pitchFamily="18" charset="0"/>
                              <a:sym typeface="Wingdings" panose="05000000000000000000" pitchFamily="2" charset="2"/>
                            </a:rPr>
                            <m:t>1</m:t>
                          </m:r>
                        </m:den>
                      </m:f>
                      <m:r>
                        <a:rPr lang="es-ES" sz="1800" b="0" i="1" dirty="0" smtClean="0">
                          <a:latin typeface="Cambria Math" panose="02040503050406030204" pitchFamily="18" charset="0"/>
                          <a:sym typeface="Wingdings" panose="05000000000000000000" pitchFamily="2" charset="2"/>
                        </a:rPr>
                        <m:t>→</m:t>
                      </m:r>
                    </m:oMath>
                  </m:oMathPara>
                </a14:m>
                <a:endParaRPr lang="es-ES" sz="1800" dirty="0"/>
              </a:p>
            </p:txBody>
          </p:sp>
        </mc:Choice>
        <mc:Fallback xmlns="">
          <p:sp>
            <p:nvSpPr>
              <p:cNvPr id="15" name="CuadroTexto 14">
                <a:extLst>
                  <a:ext uri="{FF2B5EF4-FFF2-40B4-BE49-F238E27FC236}">
                    <a16:creationId xmlns:a16="http://schemas.microsoft.com/office/drawing/2014/main" id="{DDE03B3F-9577-4631-B038-F5FB95020D0A}"/>
                  </a:ext>
                </a:extLst>
              </p:cNvPr>
              <p:cNvSpPr txBox="1">
                <a:spLocks noRot="1" noChangeAspect="1" noMove="1" noResize="1" noEditPoints="1" noAdjustHandles="1" noChangeArrowheads="1" noChangeShapeType="1" noTextEdit="1"/>
              </p:cNvSpPr>
              <p:nvPr/>
            </p:nvSpPr>
            <p:spPr>
              <a:xfrm>
                <a:off x="395535" y="2700127"/>
                <a:ext cx="2376265" cy="669094"/>
              </a:xfrm>
              <a:prstGeom prst="rect">
                <a:avLst/>
              </a:prstGeom>
              <a:blipFill>
                <a:blip r:embed="rId2"/>
                <a:stretch>
                  <a:fillRect/>
                </a:stretch>
              </a:blipFill>
            </p:spPr>
            <p:txBody>
              <a:bodyPr/>
              <a:lstStyle/>
              <a:p>
                <a:r>
                  <a:rPr lang="es-ES">
                    <a:noFill/>
                  </a:rPr>
                  <a:t> </a:t>
                </a:r>
              </a:p>
            </p:txBody>
          </p:sp>
        </mc:Fallback>
      </mc:AlternateContent>
      <p:grpSp>
        <p:nvGrpSpPr>
          <p:cNvPr id="10" name="Grupo 9">
            <a:extLst>
              <a:ext uri="{FF2B5EF4-FFF2-40B4-BE49-F238E27FC236}">
                <a16:creationId xmlns:a16="http://schemas.microsoft.com/office/drawing/2014/main" id="{2A6F2E27-F404-43E8-A0C1-DFA4332A4F04}"/>
              </a:ext>
            </a:extLst>
          </p:cNvPr>
          <p:cNvGrpSpPr/>
          <p:nvPr/>
        </p:nvGrpSpPr>
        <p:grpSpPr>
          <a:xfrm>
            <a:off x="5037854" y="1686168"/>
            <a:ext cx="3011524" cy="871339"/>
            <a:chOff x="1278595" y="5312575"/>
            <a:chExt cx="3506661" cy="871339"/>
          </a:xfrm>
        </p:grpSpPr>
        <p:grpSp>
          <p:nvGrpSpPr>
            <p:cNvPr id="11" name="Grupo 10">
              <a:extLst>
                <a:ext uri="{FF2B5EF4-FFF2-40B4-BE49-F238E27FC236}">
                  <a16:creationId xmlns:a16="http://schemas.microsoft.com/office/drawing/2014/main" id="{9612F631-C306-4D78-9B24-12EA09C3001D}"/>
                </a:ext>
              </a:extLst>
            </p:cNvPr>
            <p:cNvGrpSpPr/>
            <p:nvPr/>
          </p:nvGrpSpPr>
          <p:grpSpPr>
            <a:xfrm>
              <a:off x="1278595" y="5312575"/>
              <a:ext cx="3506661" cy="351836"/>
              <a:chOff x="1462248" y="5128962"/>
              <a:chExt cx="4343533" cy="422514"/>
            </a:xfrm>
          </p:grpSpPr>
          <mc:AlternateContent xmlns:mc="http://schemas.openxmlformats.org/markup-compatibility/2006" xmlns:a14="http://schemas.microsoft.com/office/drawing/2010/main">
            <mc:Choice Requires="a14">
              <p:sp>
                <p:nvSpPr>
                  <p:cNvPr id="22" name="Rectángulo 21">
                    <a:extLst>
                      <a:ext uri="{FF2B5EF4-FFF2-40B4-BE49-F238E27FC236}">
                        <a16:creationId xmlns:a16="http://schemas.microsoft.com/office/drawing/2014/main" id="{5950F773-2ABA-45EE-BC02-EAE12470321E}"/>
                      </a:ext>
                    </a:extLst>
                  </p:cNvPr>
                  <p:cNvSpPr/>
                  <p:nvPr/>
                </p:nvSpPr>
                <p:spPr bwMode="auto">
                  <a:xfrm>
                    <a:off x="3097182" y="5128962"/>
                    <a:ext cx="1254591" cy="42251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𝐺</m:t>
                          </m:r>
                          <m:r>
                            <a:rPr lang="es-ES" sz="1600" b="0" i="1" smtClean="0">
                              <a:latin typeface="Cambria Math" panose="02040503050406030204" pitchFamily="18" charset="0"/>
                            </a:rPr>
                            <m:t>(</m:t>
                          </m:r>
                          <m:r>
                            <a:rPr lang="es-ES" sz="1600" b="0" i="1" smtClean="0">
                              <a:latin typeface="Cambria Math" panose="02040503050406030204" pitchFamily="18" charset="0"/>
                            </a:rPr>
                            <m:t>𝑠</m:t>
                          </m:r>
                          <m:r>
                            <a:rPr lang="es-ES" sz="1600" b="0" i="1" smtClean="0">
                              <a:latin typeface="Cambria Math" panose="02040503050406030204" pitchFamily="18" charset="0"/>
                            </a:rPr>
                            <m:t>)</m:t>
                          </m:r>
                        </m:oMath>
                      </m:oMathPara>
                    </a14:m>
                    <a:endParaRPr kumimoji="0" lang="es-ES" sz="1600" b="0" i="0" u="none" strike="noStrike" cap="none" normalizeH="0" baseline="-25000" dirty="0">
                      <a:ln>
                        <a:noFill/>
                      </a:ln>
                      <a:solidFill>
                        <a:schemeClr val="tx1"/>
                      </a:solidFill>
                      <a:effectLst/>
                      <a:latin typeface="Times" charset="0"/>
                    </a:endParaRPr>
                  </a:p>
                </p:txBody>
              </p:sp>
            </mc:Choice>
            <mc:Fallback xmlns="">
              <p:sp>
                <p:nvSpPr>
                  <p:cNvPr id="22" name="Rectángulo 21">
                    <a:extLst>
                      <a:ext uri="{FF2B5EF4-FFF2-40B4-BE49-F238E27FC236}">
                        <a16:creationId xmlns:a16="http://schemas.microsoft.com/office/drawing/2014/main" id="{5950F773-2ABA-45EE-BC02-EAE12470321E}"/>
                      </a:ext>
                    </a:extLst>
                  </p:cNvPr>
                  <p:cNvSpPr>
                    <a:spLocks noRot="1" noChangeAspect="1" noMove="1" noResize="1" noEditPoints="1" noAdjustHandles="1" noChangeArrowheads="1" noChangeShapeType="1" noTextEdit="1"/>
                  </p:cNvSpPr>
                  <p:nvPr/>
                </p:nvSpPr>
                <p:spPr bwMode="auto">
                  <a:xfrm>
                    <a:off x="3097182" y="5128962"/>
                    <a:ext cx="1254591" cy="422514"/>
                  </a:xfrm>
                  <a:prstGeom prst="rect">
                    <a:avLst/>
                  </a:prstGeom>
                  <a:blipFill>
                    <a:blip r:embed="rId3"/>
                    <a:stretch>
                      <a:fillRect b="-4918"/>
                    </a:stretch>
                  </a:blipFill>
                  <a:ln>
                    <a:headEnd type="none" w="med" len="med"/>
                    <a:tailEnd type="none" w="med" len="med"/>
                  </a:ln>
                </p:spPr>
                <p:txBody>
                  <a:bodyPr/>
                  <a:lstStyle/>
                  <a:p>
                    <a:r>
                      <a:rPr lang="es-ES">
                        <a:noFill/>
                      </a:rPr>
                      <a:t> </a:t>
                    </a:r>
                  </a:p>
                </p:txBody>
              </p:sp>
            </mc:Fallback>
          </mc:AlternateContent>
          <p:cxnSp>
            <p:nvCxnSpPr>
              <p:cNvPr id="24" name="Conector recto de flecha 23">
                <a:extLst>
                  <a:ext uri="{FF2B5EF4-FFF2-40B4-BE49-F238E27FC236}">
                    <a16:creationId xmlns:a16="http://schemas.microsoft.com/office/drawing/2014/main" id="{5846DF44-886B-41FD-93DB-B89F559B4262}"/>
                  </a:ext>
                </a:extLst>
              </p:cNvPr>
              <p:cNvCxnSpPr>
                <a:cxnSpLocks/>
                <a:stCxn id="25" idx="6"/>
              </p:cNvCxnSpPr>
              <p:nvPr/>
            </p:nvCxnSpPr>
            <p:spPr bwMode="auto">
              <a:xfrm flipV="1">
                <a:off x="2174925" y="5340218"/>
                <a:ext cx="922257" cy="1263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5" name="Elipse 24">
                <a:extLst>
                  <a:ext uri="{FF2B5EF4-FFF2-40B4-BE49-F238E27FC236}">
                    <a16:creationId xmlns:a16="http://schemas.microsoft.com/office/drawing/2014/main" id="{BDDC38C1-F205-466C-B74C-E9B97318F62F}"/>
                  </a:ext>
                </a:extLst>
              </p:cNvPr>
              <p:cNvSpPr/>
              <p:nvPr/>
            </p:nvSpPr>
            <p:spPr bwMode="auto">
              <a:xfrm>
                <a:off x="1958901" y="5244840"/>
                <a:ext cx="216024" cy="216026"/>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a:ln>
                    <a:noFill/>
                  </a:ln>
                  <a:solidFill>
                    <a:schemeClr val="tx1"/>
                  </a:solidFill>
                  <a:effectLst/>
                  <a:latin typeface="Times" charset="0"/>
                </a:endParaRPr>
              </a:p>
            </p:txBody>
          </p:sp>
          <p:cxnSp>
            <p:nvCxnSpPr>
              <p:cNvPr id="26" name="Conector recto de flecha 25">
                <a:extLst>
                  <a:ext uri="{FF2B5EF4-FFF2-40B4-BE49-F238E27FC236}">
                    <a16:creationId xmlns:a16="http://schemas.microsoft.com/office/drawing/2014/main" id="{D9BA3E22-8FD8-4973-BAB9-37E6291C8E7B}"/>
                  </a:ext>
                </a:extLst>
              </p:cNvPr>
              <p:cNvCxnSpPr>
                <a:cxnSpLocks/>
                <a:endCxn id="25" idx="2"/>
              </p:cNvCxnSpPr>
              <p:nvPr/>
            </p:nvCxnSpPr>
            <p:spPr bwMode="auto">
              <a:xfrm>
                <a:off x="1462248" y="5352852"/>
                <a:ext cx="49665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 name="Conector recto de flecha 26">
                <a:extLst>
                  <a:ext uri="{FF2B5EF4-FFF2-40B4-BE49-F238E27FC236}">
                    <a16:creationId xmlns:a16="http://schemas.microsoft.com/office/drawing/2014/main" id="{0400A2F3-4164-48FD-B754-83ABCB5C79E0}"/>
                  </a:ext>
                </a:extLst>
              </p:cNvPr>
              <p:cNvCxnSpPr>
                <a:cxnSpLocks/>
                <a:stCxn id="22" idx="3"/>
              </p:cNvCxnSpPr>
              <p:nvPr/>
            </p:nvCxnSpPr>
            <p:spPr bwMode="auto">
              <a:xfrm>
                <a:off x="4351773" y="5340219"/>
                <a:ext cx="1454008"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cxnSp>
          <p:nvCxnSpPr>
            <p:cNvPr id="13" name="Conector recto de flecha 12">
              <a:extLst>
                <a:ext uri="{FF2B5EF4-FFF2-40B4-BE49-F238E27FC236}">
                  <a16:creationId xmlns:a16="http://schemas.microsoft.com/office/drawing/2014/main" id="{98E1564A-A232-489C-B083-3A6B9B468E40}"/>
                </a:ext>
              </a:extLst>
            </p:cNvPr>
            <p:cNvCxnSpPr>
              <a:cxnSpLocks/>
            </p:cNvCxnSpPr>
            <p:nvPr/>
          </p:nvCxnSpPr>
          <p:spPr bwMode="auto">
            <a:xfrm flipV="1">
              <a:off x="1766759" y="5589052"/>
              <a:ext cx="0" cy="59486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Conector recto 16">
              <a:extLst>
                <a:ext uri="{FF2B5EF4-FFF2-40B4-BE49-F238E27FC236}">
                  <a16:creationId xmlns:a16="http://schemas.microsoft.com/office/drawing/2014/main" id="{56DADBDE-361E-4DAE-A02A-54B39B808C19}"/>
                </a:ext>
              </a:extLst>
            </p:cNvPr>
            <p:cNvCxnSpPr>
              <a:cxnSpLocks/>
            </p:cNvCxnSpPr>
            <p:nvPr/>
          </p:nvCxnSpPr>
          <p:spPr bwMode="auto">
            <a:xfrm>
              <a:off x="1766759" y="6183913"/>
              <a:ext cx="22147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Conector recto 19">
              <a:extLst>
                <a:ext uri="{FF2B5EF4-FFF2-40B4-BE49-F238E27FC236}">
                  <a16:creationId xmlns:a16="http://schemas.microsoft.com/office/drawing/2014/main" id="{8E08343C-798B-4F40-982E-88019D9027ED}"/>
                </a:ext>
              </a:extLst>
            </p:cNvPr>
            <p:cNvCxnSpPr>
              <a:cxnSpLocks/>
            </p:cNvCxnSpPr>
            <p:nvPr/>
          </p:nvCxnSpPr>
          <p:spPr bwMode="auto">
            <a:xfrm>
              <a:off x="3981460" y="5488492"/>
              <a:ext cx="0" cy="69523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9" name="Grupo 28">
            <a:extLst>
              <a:ext uri="{FF2B5EF4-FFF2-40B4-BE49-F238E27FC236}">
                <a16:creationId xmlns:a16="http://schemas.microsoft.com/office/drawing/2014/main" id="{5ACBC7D0-4D87-4B56-AD96-86AADACCE484}"/>
              </a:ext>
            </a:extLst>
          </p:cNvPr>
          <p:cNvGrpSpPr/>
          <p:nvPr/>
        </p:nvGrpSpPr>
        <p:grpSpPr>
          <a:xfrm>
            <a:off x="971601" y="1651575"/>
            <a:ext cx="2476783" cy="400698"/>
            <a:chOff x="2479243" y="4971896"/>
            <a:chExt cx="3067872" cy="481191"/>
          </a:xfrm>
        </p:grpSpPr>
        <mc:AlternateContent xmlns:mc="http://schemas.openxmlformats.org/markup-compatibility/2006" xmlns:a14="http://schemas.microsoft.com/office/drawing/2010/main">
          <mc:Choice Requires="a14">
            <p:sp>
              <p:nvSpPr>
                <p:cNvPr id="36" name="Rectángulo 35">
                  <a:extLst>
                    <a:ext uri="{FF2B5EF4-FFF2-40B4-BE49-F238E27FC236}">
                      <a16:creationId xmlns:a16="http://schemas.microsoft.com/office/drawing/2014/main" id="{7AC4E00E-5325-4F54-8BCC-233E4EC04FC3}"/>
                    </a:ext>
                  </a:extLst>
                </p:cNvPr>
                <p:cNvSpPr/>
                <p:nvPr/>
              </p:nvSpPr>
              <p:spPr bwMode="auto">
                <a:xfrm>
                  <a:off x="3566743" y="4971896"/>
                  <a:ext cx="1404306" cy="48119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𝐹</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𝑠</m:t>
                            </m:r>
                          </m:e>
                        </m:d>
                      </m:oMath>
                    </m:oMathPara>
                  </a14:m>
                  <a:endParaRPr kumimoji="0" lang="es-ES" sz="1600" b="0" i="0" u="none" strike="noStrike" cap="none" normalizeH="0" baseline="-25000" dirty="0">
                    <a:ln>
                      <a:noFill/>
                    </a:ln>
                    <a:solidFill>
                      <a:schemeClr val="tx1"/>
                    </a:solidFill>
                    <a:effectLst/>
                    <a:latin typeface="Times" charset="0"/>
                  </a:endParaRPr>
                </a:p>
              </p:txBody>
            </p:sp>
          </mc:Choice>
          <mc:Fallback xmlns="">
            <p:sp>
              <p:nvSpPr>
                <p:cNvPr id="36" name="Rectángulo 35">
                  <a:extLst>
                    <a:ext uri="{FF2B5EF4-FFF2-40B4-BE49-F238E27FC236}">
                      <a16:creationId xmlns:a16="http://schemas.microsoft.com/office/drawing/2014/main" id="{7AC4E00E-5325-4F54-8BCC-233E4EC04FC3}"/>
                    </a:ext>
                  </a:extLst>
                </p:cNvPr>
                <p:cNvSpPr>
                  <a:spLocks noRot="1" noChangeAspect="1" noMove="1" noResize="1" noEditPoints="1" noAdjustHandles="1" noChangeArrowheads="1" noChangeShapeType="1" noTextEdit="1"/>
                </p:cNvSpPr>
                <p:nvPr/>
              </p:nvSpPr>
              <p:spPr bwMode="auto">
                <a:xfrm>
                  <a:off x="3566743" y="4971896"/>
                  <a:ext cx="1404306" cy="481191"/>
                </a:xfrm>
                <a:prstGeom prst="rect">
                  <a:avLst/>
                </a:prstGeom>
                <a:blipFill>
                  <a:blip r:embed="rId4"/>
                  <a:stretch>
                    <a:fillRect/>
                  </a:stretch>
                </a:blipFill>
                <a:ln>
                  <a:headEnd type="none" w="med" len="med"/>
                  <a:tailEnd type="none" w="med" len="med"/>
                </a:ln>
              </p:spPr>
              <p:txBody>
                <a:bodyPr/>
                <a:lstStyle/>
                <a:p>
                  <a:r>
                    <a:rPr lang="es-ES">
                      <a:noFill/>
                    </a:rPr>
                    <a:t> </a:t>
                  </a:r>
                </a:p>
              </p:txBody>
            </p:sp>
          </mc:Fallback>
        </mc:AlternateContent>
        <p:cxnSp>
          <p:nvCxnSpPr>
            <p:cNvPr id="38" name="Conector recto de flecha 37">
              <a:extLst>
                <a:ext uri="{FF2B5EF4-FFF2-40B4-BE49-F238E27FC236}">
                  <a16:creationId xmlns:a16="http://schemas.microsoft.com/office/drawing/2014/main" id="{DBD5C5BA-F68D-49C4-9D42-05813A40F67F}"/>
                </a:ext>
              </a:extLst>
            </p:cNvPr>
            <p:cNvCxnSpPr>
              <a:cxnSpLocks/>
              <a:endCxn id="36" idx="1"/>
            </p:cNvCxnSpPr>
            <p:nvPr/>
          </p:nvCxnSpPr>
          <p:spPr bwMode="auto">
            <a:xfrm>
              <a:off x="2479243" y="5212492"/>
              <a:ext cx="108750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1" name="Conector recto de flecha 40">
              <a:extLst>
                <a:ext uri="{FF2B5EF4-FFF2-40B4-BE49-F238E27FC236}">
                  <a16:creationId xmlns:a16="http://schemas.microsoft.com/office/drawing/2014/main" id="{2C9689F9-6A05-4F11-91D6-9CFD52C3B505}"/>
                </a:ext>
              </a:extLst>
            </p:cNvPr>
            <p:cNvCxnSpPr>
              <a:cxnSpLocks/>
              <a:stCxn id="36" idx="3"/>
            </p:cNvCxnSpPr>
            <p:nvPr/>
          </p:nvCxnSpPr>
          <p:spPr bwMode="auto">
            <a:xfrm flipV="1">
              <a:off x="4971049" y="5202183"/>
              <a:ext cx="57606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mc:AlternateContent xmlns:mc="http://schemas.openxmlformats.org/markup-compatibility/2006" xmlns:a14="http://schemas.microsoft.com/office/drawing/2010/main">
        <mc:Choice Requires="a14">
          <p:sp>
            <p:nvSpPr>
              <p:cNvPr id="42" name="Rectángulo 41">
                <a:extLst>
                  <a:ext uri="{FF2B5EF4-FFF2-40B4-BE49-F238E27FC236}">
                    <a16:creationId xmlns:a16="http://schemas.microsoft.com/office/drawing/2014/main" id="{2E03FA2E-D92E-4B63-AA17-76A3BE20F4A0}"/>
                  </a:ext>
                </a:extLst>
              </p:cNvPr>
              <p:cNvSpPr/>
              <p:nvPr/>
            </p:nvSpPr>
            <p:spPr>
              <a:xfrm>
                <a:off x="4807079" y="1962551"/>
                <a:ext cx="681084" cy="3629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800" b="0" i="1" smtClean="0">
                          <a:latin typeface="Cambria Math" panose="02040503050406030204" pitchFamily="18" charset="0"/>
                        </a:rPr>
                        <m:t>𝑅</m:t>
                      </m:r>
                      <m:d>
                        <m:dPr>
                          <m:ctrlPr>
                            <a:rPr lang="es-ES" sz="1800" i="1">
                              <a:latin typeface="Cambria Math" panose="02040503050406030204" pitchFamily="18" charset="0"/>
                            </a:rPr>
                          </m:ctrlPr>
                        </m:dPr>
                        <m:e>
                          <m:r>
                            <a:rPr lang="es-ES" sz="1800" i="1">
                              <a:latin typeface="Cambria Math" panose="02040503050406030204" pitchFamily="18" charset="0"/>
                            </a:rPr>
                            <m:t>𝑠</m:t>
                          </m:r>
                        </m:e>
                      </m:d>
                    </m:oMath>
                  </m:oMathPara>
                </a14:m>
                <a:endParaRPr lang="es-ES" sz="1800" baseline="-25000" dirty="0">
                  <a:latin typeface="Times" charset="0"/>
                </a:endParaRPr>
              </a:p>
            </p:txBody>
          </p:sp>
        </mc:Choice>
        <mc:Fallback xmlns="">
          <p:sp>
            <p:nvSpPr>
              <p:cNvPr id="42" name="Rectángulo 41">
                <a:extLst>
                  <a:ext uri="{FF2B5EF4-FFF2-40B4-BE49-F238E27FC236}">
                    <a16:creationId xmlns:a16="http://schemas.microsoft.com/office/drawing/2014/main" id="{2E03FA2E-D92E-4B63-AA17-76A3BE20F4A0}"/>
                  </a:ext>
                </a:extLst>
              </p:cNvPr>
              <p:cNvSpPr>
                <a:spLocks noRot="1" noChangeAspect="1" noMove="1" noResize="1" noEditPoints="1" noAdjustHandles="1" noChangeArrowheads="1" noChangeShapeType="1" noTextEdit="1"/>
              </p:cNvSpPr>
              <p:nvPr/>
            </p:nvSpPr>
            <p:spPr>
              <a:xfrm>
                <a:off x="4807079" y="1962551"/>
                <a:ext cx="681084" cy="362984"/>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5" name="Rectángulo 44">
                <a:extLst>
                  <a:ext uri="{FF2B5EF4-FFF2-40B4-BE49-F238E27FC236}">
                    <a16:creationId xmlns:a16="http://schemas.microsoft.com/office/drawing/2014/main" id="{D5E8AB1D-398E-4B77-B445-3D12F6A43E12}"/>
                  </a:ext>
                </a:extLst>
              </p:cNvPr>
              <p:cNvSpPr/>
              <p:nvPr/>
            </p:nvSpPr>
            <p:spPr>
              <a:xfrm>
                <a:off x="3103261" y="1876765"/>
                <a:ext cx="681084" cy="3629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800" b="0" i="1" smtClean="0">
                          <a:latin typeface="Cambria Math" panose="02040503050406030204" pitchFamily="18" charset="0"/>
                        </a:rPr>
                        <m:t>𝑌</m:t>
                      </m:r>
                      <m:d>
                        <m:dPr>
                          <m:ctrlPr>
                            <a:rPr lang="es-ES" sz="1800" i="1">
                              <a:latin typeface="Cambria Math" panose="02040503050406030204" pitchFamily="18" charset="0"/>
                            </a:rPr>
                          </m:ctrlPr>
                        </m:dPr>
                        <m:e>
                          <m:r>
                            <a:rPr lang="es-ES" sz="1800" i="1">
                              <a:latin typeface="Cambria Math" panose="02040503050406030204" pitchFamily="18" charset="0"/>
                            </a:rPr>
                            <m:t>𝑠</m:t>
                          </m:r>
                        </m:e>
                      </m:d>
                    </m:oMath>
                  </m:oMathPara>
                </a14:m>
                <a:endParaRPr lang="es-ES" sz="1800" baseline="-25000" dirty="0">
                  <a:latin typeface="Times" charset="0"/>
                </a:endParaRPr>
              </a:p>
            </p:txBody>
          </p:sp>
        </mc:Choice>
        <mc:Fallback xmlns="">
          <p:sp>
            <p:nvSpPr>
              <p:cNvPr id="45" name="Rectángulo 44">
                <a:extLst>
                  <a:ext uri="{FF2B5EF4-FFF2-40B4-BE49-F238E27FC236}">
                    <a16:creationId xmlns:a16="http://schemas.microsoft.com/office/drawing/2014/main" id="{D5E8AB1D-398E-4B77-B445-3D12F6A43E12}"/>
                  </a:ext>
                </a:extLst>
              </p:cNvPr>
              <p:cNvSpPr>
                <a:spLocks noRot="1" noChangeAspect="1" noMove="1" noResize="1" noEditPoints="1" noAdjustHandles="1" noChangeArrowheads="1" noChangeShapeType="1" noTextEdit="1"/>
              </p:cNvSpPr>
              <p:nvPr/>
            </p:nvSpPr>
            <p:spPr>
              <a:xfrm>
                <a:off x="3103261" y="1876765"/>
                <a:ext cx="681084" cy="362984"/>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3" name="Rectángulo 62">
                <a:extLst>
                  <a:ext uri="{FF2B5EF4-FFF2-40B4-BE49-F238E27FC236}">
                    <a16:creationId xmlns:a16="http://schemas.microsoft.com/office/drawing/2014/main" id="{33ECDFD6-EA64-48B7-8A3A-1A4D429FE8BE}"/>
                  </a:ext>
                </a:extLst>
              </p:cNvPr>
              <p:cNvSpPr/>
              <p:nvPr/>
            </p:nvSpPr>
            <p:spPr>
              <a:xfrm>
                <a:off x="7796398" y="1846718"/>
                <a:ext cx="681084" cy="3629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800" b="0" i="1" smtClean="0">
                          <a:latin typeface="Cambria Math" panose="02040503050406030204" pitchFamily="18" charset="0"/>
                        </a:rPr>
                        <m:t>𝑌</m:t>
                      </m:r>
                      <m:d>
                        <m:dPr>
                          <m:ctrlPr>
                            <a:rPr lang="es-ES" sz="1800" i="1">
                              <a:latin typeface="Cambria Math" panose="02040503050406030204" pitchFamily="18" charset="0"/>
                            </a:rPr>
                          </m:ctrlPr>
                        </m:dPr>
                        <m:e>
                          <m:r>
                            <a:rPr lang="es-ES" sz="1800" i="1">
                              <a:latin typeface="Cambria Math" panose="02040503050406030204" pitchFamily="18" charset="0"/>
                            </a:rPr>
                            <m:t>𝑠</m:t>
                          </m:r>
                        </m:e>
                      </m:d>
                    </m:oMath>
                  </m:oMathPara>
                </a14:m>
                <a:endParaRPr lang="es-ES" sz="1800" baseline="-25000" dirty="0">
                  <a:latin typeface="Times" charset="0"/>
                </a:endParaRPr>
              </a:p>
            </p:txBody>
          </p:sp>
        </mc:Choice>
        <mc:Fallback xmlns="">
          <p:sp>
            <p:nvSpPr>
              <p:cNvPr id="63" name="Rectángulo 62">
                <a:extLst>
                  <a:ext uri="{FF2B5EF4-FFF2-40B4-BE49-F238E27FC236}">
                    <a16:creationId xmlns:a16="http://schemas.microsoft.com/office/drawing/2014/main" id="{33ECDFD6-EA64-48B7-8A3A-1A4D429FE8BE}"/>
                  </a:ext>
                </a:extLst>
              </p:cNvPr>
              <p:cNvSpPr>
                <a:spLocks noRot="1" noChangeAspect="1" noMove="1" noResize="1" noEditPoints="1" noAdjustHandles="1" noChangeArrowheads="1" noChangeShapeType="1" noTextEdit="1"/>
              </p:cNvSpPr>
              <p:nvPr/>
            </p:nvSpPr>
            <p:spPr>
              <a:xfrm>
                <a:off x="7796398" y="1846718"/>
                <a:ext cx="681084" cy="362984"/>
              </a:xfrm>
              <a:prstGeom prst="rect">
                <a:avLst/>
              </a:prstGeom>
              <a:blipFill>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4" name="CuadroTexto 63">
                <a:extLst>
                  <a:ext uri="{FF2B5EF4-FFF2-40B4-BE49-F238E27FC236}">
                    <a16:creationId xmlns:a16="http://schemas.microsoft.com/office/drawing/2014/main" id="{0D1D2A22-4AFC-4900-924B-1651958B5ABD}"/>
                  </a:ext>
                </a:extLst>
              </p:cNvPr>
              <p:cNvSpPr txBox="1"/>
              <p:nvPr/>
            </p:nvSpPr>
            <p:spPr>
              <a:xfrm>
                <a:off x="99168" y="3524501"/>
                <a:ext cx="9008773" cy="103637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800" b="0" i="1" dirty="0" smtClean="0">
                          <a:latin typeface="Cambria Math" panose="02040503050406030204" pitchFamily="18" charset="0"/>
                          <a:sym typeface="Wingdings" panose="05000000000000000000" pitchFamily="2" charset="2"/>
                        </a:rPr>
                        <m:t>𝐹</m:t>
                      </m:r>
                      <m:d>
                        <m:dPr>
                          <m:ctrlPr>
                            <a:rPr lang="es-ES" sz="1800" b="0" i="1" dirty="0" smtClean="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𝑠</m:t>
                          </m:r>
                        </m:e>
                      </m:d>
                      <m:r>
                        <a:rPr lang="es-ES" sz="1800" b="0" i="1" dirty="0" smtClean="0">
                          <a:latin typeface="Cambria Math" panose="02040503050406030204" pitchFamily="18" charset="0"/>
                          <a:sym typeface="Wingdings" panose="05000000000000000000" pitchFamily="2" charset="2"/>
                        </a:rPr>
                        <m:t>=</m:t>
                      </m:r>
                      <m:f>
                        <m:fPr>
                          <m:ctrlPr>
                            <a:rPr lang="es-ES" sz="1800" i="1" dirty="0">
                              <a:latin typeface="Cambria Math" panose="02040503050406030204" pitchFamily="18" charset="0"/>
                              <a:sym typeface="Wingdings" panose="05000000000000000000" pitchFamily="2" charset="2"/>
                            </a:rPr>
                          </m:ctrlPr>
                        </m:fPr>
                        <m:num>
                          <m:r>
                            <a:rPr lang="es-ES" sz="1800" i="1" dirty="0">
                              <a:latin typeface="Cambria Math" panose="02040503050406030204" pitchFamily="18" charset="0"/>
                              <a:sym typeface="Wingdings" panose="05000000000000000000" pitchFamily="2" charset="2"/>
                            </a:rPr>
                            <m:t>𝑠</m:t>
                          </m:r>
                        </m:num>
                        <m:den>
                          <m:sSup>
                            <m:sSupPr>
                              <m:ctrlPr>
                                <a:rPr lang="es-ES" sz="1800" b="0" i="1" dirty="0" smtClean="0">
                                  <a:latin typeface="Cambria Math" panose="02040503050406030204" pitchFamily="18" charset="0"/>
                                  <a:sym typeface="Wingdings" panose="05000000000000000000" pitchFamily="2" charset="2"/>
                                </a:rPr>
                              </m:ctrlPr>
                            </m:sSupPr>
                            <m:e>
                              <m:d>
                                <m:dPr>
                                  <m:ctrlPr>
                                    <a:rPr lang="es-ES" sz="1800" i="1" dirty="0">
                                      <a:latin typeface="Cambria Math" panose="02040503050406030204" pitchFamily="18" charset="0"/>
                                      <a:sym typeface="Wingdings" panose="05000000000000000000" pitchFamily="2" charset="2"/>
                                    </a:rPr>
                                  </m:ctrlPr>
                                </m:dPr>
                                <m:e>
                                  <m:r>
                                    <a:rPr lang="es-ES" sz="1800" b="0" i="1" dirty="0" smtClean="0">
                                      <a:latin typeface="Cambria Math" panose="02040503050406030204" pitchFamily="18" charset="0"/>
                                      <a:sym typeface="Wingdings" panose="05000000000000000000" pitchFamily="2" charset="2"/>
                                    </a:rPr>
                                    <m:t>𝑠</m:t>
                                  </m:r>
                                  <m:r>
                                    <a:rPr lang="es-ES" sz="1800" i="1" dirty="0">
                                      <a:latin typeface="Cambria Math" panose="02040503050406030204" pitchFamily="18" charset="0"/>
                                      <a:sym typeface="Wingdings" panose="05000000000000000000" pitchFamily="2" charset="2"/>
                                    </a:rPr>
                                    <m:t>+1</m:t>
                                  </m:r>
                                </m:e>
                              </m:d>
                            </m:e>
                            <m:sup>
                              <m:r>
                                <a:rPr lang="es-ES" sz="1800" b="0" i="1" dirty="0" smtClean="0">
                                  <a:latin typeface="Cambria Math" panose="02040503050406030204" pitchFamily="18" charset="0"/>
                                  <a:sym typeface="Wingdings" panose="05000000000000000000" pitchFamily="2" charset="2"/>
                                </a:rPr>
                                <m:t>2</m:t>
                              </m:r>
                            </m:sup>
                          </m:sSup>
                        </m:den>
                      </m:f>
                      <m:r>
                        <a:rPr lang="es-ES" sz="1800" b="0" i="1" dirty="0" smtClean="0">
                          <a:latin typeface="Cambria Math" panose="02040503050406030204" pitchFamily="18" charset="0"/>
                          <a:sym typeface="Wingdings" panose="05000000000000000000" pitchFamily="2" charset="2"/>
                        </a:rPr>
                        <m:t>→</m:t>
                      </m:r>
                      <m:r>
                        <a:rPr lang="es-ES" sz="1800" b="0" i="1" dirty="0" smtClean="0">
                          <a:latin typeface="Cambria Math" panose="02040503050406030204" pitchFamily="18" charset="0"/>
                          <a:sym typeface="Wingdings" panose="05000000000000000000" pitchFamily="2" charset="2"/>
                        </a:rPr>
                        <m:t>𝐺</m:t>
                      </m:r>
                      <m:r>
                        <a:rPr lang="es-ES" sz="1800" b="0" i="1" dirty="0" smtClean="0">
                          <a:latin typeface="Cambria Math" panose="02040503050406030204" pitchFamily="18" charset="0"/>
                          <a:sym typeface="Wingdings" panose="05000000000000000000" pitchFamily="2" charset="2"/>
                        </a:rPr>
                        <m:t>(</m:t>
                      </m:r>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m:t>
                      </m:r>
                      <m:f>
                        <m:fPr>
                          <m:ctrlPr>
                            <a:rPr lang="es-ES" sz="1800" b="0" i="1" dirty="0" smtClean="0">
                              <a:latin typeface="Cambria Math" panose="02040503050406030204" pitchFamily="18" charset="0"/>
                              <a:sym typeface="Wingdings" panose="05000000000000000000" pitchFamily="2" charset="2"/>
                            </a:rPr>
                          </m:ctrlPr>
                        </m:fPr>
                        <m:num>
                          <m:f>
                            <m:fPr>
                              <m:ctrlPr>
                                <a:rPr lang="es-ES" sz="1800" i="1" dirty="0">
                                  <a:latin typeface="Cambria Math" panose="02040503050406030204" pitchFamily="18" charset="0"/>
                                  <a:sym typeface="Wingdings" panose="05000000000000000000" pitchFamily="2" charset="2"/>
                                </a:rPr>
                              </m:ctrlPr>
                            </m:fPr>
                            <m:num>
                              <m:r>
                                <a:rPr lang="es-ES" sz="1800" i="1" dirty="0">
                                  <a:latin typeface="Cambria Math" panose="02040503050406030204" pitchFamily="18" charset="0"/>
                                  <a:sym typeface="Wingdings" panose="05000000000000000000" pitchFamily="2" charset="2"/>
                                </a:rPr>
                                <m:t>𝑠</m:t>
                              </m:r>
                            </m:num>
                            <m:den>
                              <m:sSup>
                                <m:sSupPr>
                                  <m:ctrlPr>
                                    <a:rPr lang="es-ES" sz="1800" i="1" dirty="0">
                                      <a:latin typeface="Cambria Math" panose="02040503050406030204" pitchFamily="18" charset="0"/>
                                      <a:sym typeface="Wingdings" panose="05000000000000000000" pitchFamily="2" charset="2"/>
                                    </a:rPr>
                                  </m:ctrlPr>
                                </m:sSupPr>
                                <m:e>
                                  <m:d>
                                    <m:dPr>
                                      <m:ctrlPr>
                                        <a:rPr lang="es-ES" sz="1800" i="1" dirty="0">
                                          <a:latin typeface="Cambria Math" panose="02040503050406030204" pitchFamily="18" charset="0"/>
                                          <a:sym typeface="Wingdings" panose="05000000000000000000" pitchFamily="2" charset="2"/>
                                        </a:rPr>
                                      </m:ctrlPr>
                                    </m:dPr>
                                    <m:e>
                                      <m:r>
                                        <a:rPr lang="es-ES" sz="1800" i="1" dirty="0">
                                          <a:latin typeface="Cambria Math" panose="02040503050406030204" pitchFamily="18" charset="0"/>
                                          <a:sym typeface="Wingdings" panose="05000000000000000000" pitchFamily="2" charset="2"/>
                                        </a:rPr>
                                        <m:t>𝑠</m:t>
                                      </m:r>
                                      <m:r>
                                        <a:rPr lang="es-ES" sz="1800" i="1" dirty="0">
                                          <a:latin typeface="Cambria Math" panose="02040503050406030204" pitchFamily="18" charset="0"/>
                                          <a:sym typeface="Wingdings" panose="05000000000000000000" pitchFamily="2" charset="2"/>
                                        </a:rPr>
                                        <m:t>+1</m:t>
                                      </m:r>
                                    </m:e>
                                  </m:d>
                                </m:e>
                                <m:sup>
                                  <m:r>
                                    <a:rPr lang="es-ES" sz="1800" i="1" dirty="0">
                                      <a:latin typeface="Cambria Math" panose="02040503050406030204" pitchFamily="18" charset="0"/>
                                      <a:sym typeface="Wingdings" panose="05000000000000000000" pitchFamily="2" charset="2"/>
                                    </a:rPr>
                                    <m:t>2</m:t>
                                  </m:r>
                                </m:sup>
                              </m:sSup>
                            </m:den>
                          </m:f>
                        </m:num>
                        <m:den>
                          <m:r>
                            <a:rPr lang="es-ES" sz="1800" b="0" i="1" dirty="0" smtClean="0">
                              <a:latin typeface="Cambria Math" panose="02040503050406030204" pitchFamily="18" charset="0"/>
                              <a:sym typeface="Wingdings" panose="05000000000000000000" pitchFamily="2" charset="2"/>
                            </a:rPr>
                            <m:t>1−</m:t>
                          </m:r>
                          <m:f>
                            <m:fPr>
                              <m:ctrlPr>
                                <a:rPr lang="es-ES" sz="1800" i="1" dirty="0">
                                  <a:latin typeface="Cambria Math" panose="02040503050406030204" pitchFamily="18" charset="0"/>
                                  <a:sym typeface="Wingdings" panose="05000000000000000000" pitchFamily="2" charset="2"/>
                                </a:rPr>
                              </m:ctrlPr>
                            </m:fPr>
                            <m:num>
                              <m:r>
                                <a:rPr lang="es-ES" sz="1800" i="1" dirty="0">
                                  <a:latin typeface="Cambria Math" panose="02040503050406030204" pitchFamily="18" charset="0"/>
                                  <a:sym typeface="Wingdings" panose="05000000000000000000" pitchFamily="2" charset="2"/>
                                </a:rPr>
                                <m:t>𝑠</m:t>
                              </m:r>
                            </m:num>
                            <m:den>
                              <m:sSup>
                                <m:sSupPr>
                                  <m:ctrlPr>
                                    <a:rPr lang="es-ES" sz="1800" i="1" dirty="0">
                                      <a:latin typeface="Cambria Math" panose="02040503050406030204" pitchFamily="18" charset="0"/>
                                      <a:sym typeface="Wingdings" panose="05000000000000000000" pitchFamily="2" charset="2"/>
                                    </a:rPr>
                                  </m:ctrlPr>
                                </m:sSupPr>
                                <m:e>
                                  <m:d>
                                    <m:dPr>
                                      <m:ctrlPr>
                                        <a:rPr lang="es-ES" sz="1800" i="1" dirty="0">
                                          <a:latin typeface="Cambria Math" panose="02040503050406030204" pitchFamily="18" charset="0"/>
                                          <a:sym typeface="Wingdings" panose="05000000000000000000" pitchFamily="2" charset="2"/>
                                        </a:rPr>
                                      </m:ctrlPr>
                                    </m:dPr>
                                    <m:e>
                                      <m:r>
                                        <a:rPr lang="es-ES" sz="1800" i="1" dirty="0">
                                          <a:latin typeface="Cambria Math" panose="02040503050406030204" pitchFamily="18" charset="0"/>
                                          <a:sym typeface="Wingdings" panose="05000000000000000000" pitchFamily="2" charset="2"/>
                                        </a:rPr>
                                        <m:t>𝑠</m:t>
                                      </m:r>
                                      <m:r>
                                        <a:rPr lang="es-ES" sz="1800" i="1" dirty="0">
                                          <a:latin typeface="Cambria Math" panose="02040503050406030204" pitchFamily="18" charset="0"/>
                                          <a:sym typeface="Wingdings" panose="05000000000000000000" pitchFamily="2" charset="2"/>
                                        </a:rPr>
                                        <m:t>+1</m:t>
                                      </m:r>
                                    </m:e>
                                  </m:d>
                                </m:e>
                                <m:sup>
                                  <m:r>
                                    <a:rPr lang="es-ES" sz="1800" i="1" dirty="0">
                                      <a:latin typeface="Cambria Math" panose="02040503050406030204" pitchFamily="18" charset="0"/>
                                      <a:sym typeface="Wingdings" panose="05000000000000000000" pitchFamily="2" charset="2"/>
                                    </a:rPr>
                                    <m:t>2</m:t>
                                  </m:r>
                                </m:sup>
                              </m:sSup>
                            </m:den>
                          </m:f>
                        </m:den>
                      </m:f>
                      <m:r>
                        <a:rPr lang="es-ES" sz="1800" b="0" i="1" dirty="0" smtClean="0">
                          <a:latin typeface="Cambria Math" panose="02040503050406030204" pitchFamily="18" charset="0"/>
                          <a:sym typeface="Wingdings" panose="05000000000000000000" pitchFamily="2" charset="2"/>
                        </a:rPr>
                        <m:t>=</m:t>
                      </m:r>
                      <m:f>
                        <m:fPr>
                          <m:ctrlPr>
                            <a:rPr lang="es-ES" sz="1800" i="1" dirty="0">
                              <a:latin typeface="Cambria Math" panose="02040503050406030204" pitchFamily="18" charset="0"/>
                              <a:sym typeface="Wingdings" panose="05000000000000000000" pitchFamily="2" charset="2"/>
                            </a:rPr>
                          </m:ctrlPr>
                        </m:fPr>
                        <m:num>
                          <m:r>
                            <a:rPr lang="es-ES" sz="1800" i="1" dirty="0">
                              <a:latin typeface="Cambria Math" panose="02040503050406030204" pitchFamily="18" charset="0"/>
                              <a:sym typeface="Wingdings" panose="05000000000000000000" pitchFamily="2" charset="2"/>
                            </a:rPr>
                            <m:t>𝑠</m:t>
                          </m:r>
                        </m:num>
                        <m:den>
                          <m:sSup>
                            <m:sSupPr>
                              <m:ctrlPr>
                                <a:rPr lang="es-ES" sz="1800" i="1" dirty="0">
                                  <a:latin typeface="Cambria Math" panose="02040503050406030204" pitchFamily="18" charset="0"/>
                                  <a:sym typeface="Wingdings" panose="05000000000000000000" pitchFamily="2" charset="2"/>
                                </a:rPr>
                              </m:ctrlPr>
                            </m:sSupPr>
                            <m:e>
                              <m:d>
                                <m:dPr>
                                  <m:ctrlPr>
                                    <a:rPr lang="es-ES" sz="1800" i="1" dirty="0">
                                      <a:latin typeface="Cambria Math" panose="02040503050406030204" pitchFamily="18" charset="0"/>
                                      <a:sym typeface="Wingdings" panose="05000000000000000000" pitchFamily="2" charset="2"/>
                                    </a:rPr>
                                  </m:ctrlPr>
                                </m:dPr>
                                <m:e>
                                  <m:r>
                                    <a:rPr lang="es-ES" sz="1800" i="1" dirty="0">
                                      <a:latin typeface="Cambria Math" panose="02040503050406030204" pitchFamily="18" charset="0"/>
                                      <a:sym typeface="Wingdings" panose="05000000000000000000" pitchFamily="2" charset="2"/>
                                    </a:rPr>
                                    <m:t>𝑠</m:t>
                                  </m:r>
                                  <m:r>
                                    <a:rPr lang="es-ES" sz="1800" i="1" dirty="0">
                                      <a:latin typeface="Cambria Math" panose="02040503050406030204" pitchFamily="18" charset="0"/>
                                      <a:sym typeface="Wingdings" panose="05000000000000000000" pitchFamily="2" charset="2"/>
                                    </a:rPr>
                                    <m:t>+1</m:t>
                                  </m:r>
                                </m:e>
                              </m:d>
                            </m:e>
                            <m:sup>
                              <m:r>
                                <a:rPr lang="es-ES" sz="1800" i="1" dirty="0">
                                  <a:latin typeface="Cambria Math" panose="02040503050406030204" pitchFamily="18" charset="0"/>
                                  <a:sym typeface="Wingdings" panose="05000000000000000000" pitchFamily="2" charset="2"/>
                                </a:rPr>
                                <m:t>2</m:t>
                              </m:r>
                            </m:sup>
                          </m:sSup>
                          <m:r>
                            <a:rPr lang="es-ES" sz="1800" b="0" i="1" dirty="0" smtClean="0">
                              <a:latin typeface="Cambria Math" panose="02040503050406030204" pitchFamily="18" charset="0"/>
                              <a:sym typeface="Wingdings" panose="05000000000000000000" pitchFamily="2" charset="2"/>
                            </a:rPr>
                            <m:t>−</m:t>
                          </m:r>
                          <m:r>
                            <a:rPr lang="es-ES" sz="1800" b="0" i="1" dirty="0" smtClean="0">
                              <a:latin typeface="Cambria Math" panose="02040503050406030204" pitchFamily="18" charset="0"/>
                              <a:sym typeface="Wingdings" panose="05000000000000000000" pitchFamily="2" charset="2"/>
                            </a:rPr>
                            <m:t>𝑠</m:t>
                          </m:r>
                        </m:den>
                      </m:f>
                      <m:r>
                        <a:rPr lang="es-ES" sz="1800" b="0" i="1" dirty="0" smtClean="0">
                          <a:latin typeface="Cambria Math" panose="02040503050406030204" pitchFamily="18" charset="0"/>
                          <a:sym typeface="Wingdings" panose="05000000000000000000" pitchFamily="2" charset="2"/>
                        </a:rPr>
                        <m:t>=</m:t>
                      </m:r>
                      <m:f>
                        <m:fPr>
                          <m:ctrlPr>
                            <a:rPr lang="es-ES" sz="1800" i="1" dirty="0">
                              <a:latin typeface="Cambria Math" panose="02040503050406030204" pitchFamily="18" charset="0"/>
                              <a:sym typeface="Wingdings" panose="05000000000000000000" pitchFamily="2" charset="2"/>
                            </a:rPr>
                          </m:ctrlPr>
                        </m:fPr>
                        <m:num>
                          <m:r>
                            <a:rPr lang="es-ES" sz="1800" i="1" dirty="0">
                              <a:latin typeface="Cambria Math" panose="02040503050406030204" pitchFamily="18" charset="0"/>
                              <a:sym typeface="Wingdings" panose="05000000000000000000" pitchFamily="2" charset="2"/>
                            </a:rPr>
                            <m:t>𝑠</m:t>
                          </m:r>
                        </m:num>
                        <m:den>
                          <m:sSup>
                            <m:sSupPr>
                              <m:ctrlPr>
                                <a:rPr lang="es-ES" sz="1800" b="0" i="1" dirty="0" smtClean="0">
                                  <a:latin typeface="Cambria Math" panose="02040503050406030204" pitchFamily="18" charset="0"/>
                                  <a:sym typeface="Wingdings" panose="05000000000000000000" pitchFamily="2" charset="2"/>
                                </a:rPr>
                              </m:ctrlPr>
                            </m:sSupPr>
                            <m:e>
                              <m:r>
                                <a:rPr lang="es-ES" sz="1800" b="0" i="1" dirty="0" smtClean="0">
                                  <a:latin typeface="Cambria Math" panose="02040503050406030204" pitchFamily="18" charset="0"/>
                                  <a:sym typeface="Wingdings" panose="05000000000000000000" pitchFamily="2" charset="2"/>
                                </a:rPr>
                                <m:t>𝑠</m:t>
                              </m:r>
                            </m:e>
                            <m:sup>
                              <m:r>
                                <a:rPr lang="es-ES" sz="1800" b="0" i="1" dirty="0" smtClean="0">
                                  <a:latin typeface="Cambria Math" panose="02040503050406030204" pitchFamily="18" charset="0"/>
                                  <a:sym typeface="Wingdings" panose="05000000000000000000" pitchFamily="2" charset="2"/>
                                </a:rPr>
                                <m:t>2</m:t>
                              </m:r>
                            </m:sup>
                          </m:sSup>
                          <m:r>
                            <a:rPr lang="es-ES" sz="1800" b="0" i="1" dirty="0" smtClean="0">
                              <a:latin typeface="Cambria Math" panose="02040503050406030204" pitchFamily="18" charset="0"/>
                              <a:sym typeface="Wingdings" panose="05000000000000000000" pitchFamily="2" charset="2"/>
                            </a:rPr>
                            <m:t>+2</m:t>
                          </m:r>
                          <m:r>
                            <a:rPr lang="es-ES" sz="1800" b="0" i="1" dirty="0" smtClean="0">
                              <a:latin typeface="Cambria Math" panose="02040503050406030204" pitchFamily="18" charset="0"/>
                              <a:sym typeface="Wingdings" panose="05000000000000000000" pitchFamily="2" charset="2"/>
                            </a:rPr>
                            <m:t>𝑠</m:t>
                          </m:r>
                          <m:r>
                            <a:rPr lang="es-ES" sz="1800" b="0" i="1" dirty="0" smtClean="0">
                              <a:latin typeface="Cambria Math" panose="02040503050406030204" pitchFamily="18" charset="0"/>
                              <a:sym typeface="Wingdings" panose="05000000000000000000" pitchFamily="2" charset="2"/>
                            </a:rPr>
                            <m:t>+1−</m:t>
                          </m:r>
                          <m:r>
                            <a:rPr lang="es-ES" sz="1800" i="1" dirty="0">
                              <a:latin typeface="Cambria Math" panose="02040503050406030204" pitchFamily="18" charset="0"/>
                              <a:sym typeface="Wingdings" panose="05000000000000000000" pitchFamily="2" charset="2"/>
                            </a:rPr>
                            <m:t>𝑠</m:t>
                          </m:r>
                        </m:den>
                      </m:f>
                      <m:r>
                        <a:rPr lang="es-ES" sz="1800" b="0" i="1" dirty="0" smtClean="0">
                          <a:latin typeface="Cambria Math" panose="02040503050406030204" pitchFamily="18" charset="0"/>
                          <a:sym typeface="Wingdings" panose="05000000000000000000" pitchFamily="2" charset="2"/>
                        </a:rPr>
                        <m:t>=</m:t>
                      </m:r>
                      <m:f>
                        <m:fPr>
                          <m:ctrlPr>
                            <a:rPr lang="es-ES" sz="1800" i="1" dirty="0">
                              <a:latin typeface="Cambria Math" panose="02040503050406030204" pitchFamily="18" charset="0"/>
                              <a:sym typeface="Wingdings" panose="05000000000000000000" pitchFamily="2" charset="2"/>
                            </a:rPr>
                          </m:ctrlPr>
                        </m:fPr>
                        <m:num>
                          <m:r>
                            <a:rPr lang="es-ES" sz="1800" i="1" dirty="0">
                              <a:latin typeface="Cambria Math" panose="02040503050406030204" pitchFamily="18" charset="0"/>
                              <a:sym typeface="Wingdings" panose="05000000000000000000" pitchFamily="2" charset="2"/>
                            </a:rPr>
                            <m:t>𝑠</m:t>
                          </m:r>
                        </m:num>
                        <m:den>
                          <m:sSup>
                            <m:sSupPr>
                              <m:ctrlPr>
                                <a:rPr lang="es-ES" sz="1800" i="1" dirty="0">
                                  <a:latin typeface="Cambria Math" panose="02040503050406030204" pitchFamily="18" charset="0"/>
                                  <a:sym typeface="Wingdings" panose="05000000000000000000" pitchFamily="2" charset="2"/>
                                </a:rPr>
                              </m:ctrlPr>
                            </m:sSupPr>
                            <m:e>
                              <m:r>
                                <a:rPr lang="es-ES" sz="1800" i="1" dirty="0">
                                  <a:latin typeface="Cambria Math" panose="02040503050406030204" pitchFamily="18" charset="0"/>
                                  <a:sym typeface="Wingdings" panose="05000000000000000000" pitchFamily="2" charset="2"/>
                                </a:rPr>
                                <m:t>𝑠</m:t>
                              </m:r>
                            </m:e>
                            <m:sup>
                              <m:r>
                                <a:rPr lang="es-ES" sz="1800" i="1" dirty="0">
                                  <a:latin typeface="Cambria Math" panose="02040503050406030204" pitchFamily="18" charset="0"/>
                                  <a:sym typeface="Wingdings" panose="05000000000000000000" pitchFamily="2" charset="2"/>
                                </a:rPr>
                                <m:t>2</m:t>
                              </m:r>
                            </m:sup>
                          </m:sSup>
                          <m:r>
                            <a:rPr lang="es-ES" sz="1800" i="1" dirty="0">
                              <a:latin typeface="Cambria Math" panose="02040503050406030204" pitchFamily="18" charset="0"/>
                              <a:sym typeface="Wingdings" panose="05000000000000000000" pitchFamily="2" charset="2"/>
                            </a:rPr>
                            <m:t>+</m:t>
                          </m:r>
                          <m:r>
                            <a:rPr lang="es-ES" sz="1800" i="1" dirty="0">
                              <a:latin typeface="Cambria Math" panose="02040503050406030204" pitchFamily="18" charset="0"/>
                              <a:sym typeface="Wingdings" panose="05000000000000000000" pitchFamily="2" charset="2"/>
                            </a:rPr>
                            <m:t>𝑠</m:t>
                          </m:r>
                          <m:r>
                            <a:rPr lang="es-ES" sz="1800" i="1" dirty="0">
                              <a:latin typeface="Cambria Math" panose="02040503050406030204" pitchFamily="18" charset="0"/>
                              <a:sym typeface="Wingdings" panose="05000000000000000000" pitchFamily="2" charset="2"/>
                            </a:rPr>
                            <m:t>+1</m:t>
                          </m:r>
                        </m:den>
                      </m:f>
                    </m:oMath>
                  </m:oMathPara>
                </a14:m>
                <a:endParaRPr lang="es-ES" sz="1800" dirty="0"/>
              </a:p>
            </p:txBody>
          </p:sp>
        </mc:Choice>
        <mc:Fallback xmlns="">
          <p:sp>
            <p:nvSpPr>
              <p:cNvPr id="64" name="CuadroTexto 63">
                <a:extLst>
                  <a:ext uri="{FF2B5EF4-FFF2-40B4-BE49-F238E27FC236}">
                    <a16:creationId xmlns:a16="http://schemas.microsoft.com/office/drawing/2014/main" id="{0D1D2A22-4AFC-4900-924B-1651958B5ABD}"/>
                  </a:ext>
                </a:extLst>
              </p:cNvPr>
              <p:cNvSpPr txBox="1">
                <a:spLocks noRot="1" noChangeAspect="1" noMove="1" noResize="1" noEditPoints="1" noAdjustHandles="1" noChangeArrowheads="1" noChangeShapeType="1" noTextEdit="1"/>
              </p:cNvSpPr>
              <p:nvPr/>
            </p:nvSpPr>
            <p:spPr>
              <a:xfrm>
                <a:off x="99168" y="3524501"/>
                <a:ext cx="9008773" cy="1036374"/>
              </a:xfrm>
              <a:prstGeom prst="rect">
                <a:avLst/>
              </a:prstGeom>
              <a:blipFill>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5" name="Rectángulo 64">
                <a:extLst>
                  <a:ext uri="{FF2B5EF4-FFF2-40B4-BE49-F238E27FC236}">
                    <a16:creationId xmlns:a16="http://schemas.microsoft.com/office/drawing/2014/main" id="{69975B80-ECF0-486E-AA59-F240F23E9A3A}"/>
                  </a:ext>
                </a:extLst>
              </p:cNvPr>
              <p:cNvSpPr/>
              <p:nvPr/>
            </p:nvSpPr>
            <p:spPr>
              <a:xfrm>
                <a:off x="791692" y="1846718"/>
                <a:ext cx="681084" cy="3629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800" b="0" i="1" smtClean="0">
                          <a:latin typeface="Cambria Math" panose="02040503050406030204" pitchFamily="18" charset="0"/>
                        </a:rPr>
                        <m:t>𝑅</m:t>
                      </m:r>
                      <m:d>
                        <m:dPr>
                          <m:ctrlPr>
                            <a:rPr lang="es-ES" sz="1800" i="1">
                              <a:latin typeface="Cambria Math" panose="02040503050406030204" pitchFamily="18" charset="0"/>
                            </a:rPr>
                          </m:ctrlPr>
                        </m:dPr>
                        <m:e>
                          <m:r>
                            <a:rPr lang="es-ES" sz="1800" i="1">
                              <a:latin typeface="Cambria Math" panose="02040503050406030204" pitchFamily="18" charset="0"/>
                            </a:rPr>
                            <m:t>𝑠</m:t>
                          </m:r>
                        </m:e>
                      </m:d>
                    </m:oMath>
                  </m:oMathPara>
                </a14:m>
                <a:endParaRPr lang="es-ES" sz="1800" baseline="-25000" dirty="0">
                  <a:latin typeface="Times" charset="0"/>
                </a:endParaRPr>
              </a:p>
            </p:txBody>
          </p:sp>
        </mc:Choice>
        <mc:Fallback xmlns="">
          <p:sp>
            <p:nvSpPr>
              <p:cNvPr id="65" name="Rectángulo 64">
                <a:extLst>
                  <a:ext uri="{FF2B5EF4-FFF2-40B4-BE49-F238E27FC236}">
                    <a16:creationId xmlns:a16="http://schemas.microsoft.com/office/drawing/2014/main" id="{69975B80-ECF0-486E-AA59-F240F23E9A3A}"/>
                  </a:ext>
                </a:extLst>
              </p:cNvPr>
              <p:cNvSpPr>
                <a:spLocks noRot="1" noChangeAspect="1" noMove="1" noResize="1" noEditPoints="1" noAdjustHandles="1" noChangeArrowheads="1" noChangeShapeType="1" noTextEdit="1"/>
              </p:cNvSpPr>
              <p:nvPr/>
            </p:nvSpPr>
            <p:spPr>
              <a:xfrm>
                <a:off x="791692" y="1846718"/>
                <a:ext cx="681084" cy="362984"/>
              </a:xfrm>
              <a:prstGeom prst="rect">
                <a:avLst/>
              </a:prstGeom>
              <a:blipFill>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7" name="Rectángulo 66">
                <a:extLst>
                  <a:ext uri="{FF2B5EF4-FFF2-40B4-BE49-F238E27FC236}">
                    <a16:creationId xmlns:a16="http://schemas.microsoft.com/office/drawing/2014/main" id="{7A16E5E5-BA38-4E46-9674-2705D7A4C0CB}"/>
                  </a:ext>
                </a:extLst>
              </p:cNvPr>
              <p:cNvSpPr/>
              <p:nvPr/>
            </p:nvSpPr>
            <p:spPr>
              <a:xfrm>
                <a:off x="2263473" y="2708934"/>
                <a:ext cx="6191481" cy="6090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1800" i="1" dirty="0">
                          <a:latin typeface="Cambria Math" panose="02040503050406030204" pitchFamily="18" charset="0"/>
                          <a:sym typeface="Wingdings" panose="05000000000000000000" pitchFamily="2" charset="2"/>
                        </a:rPr>
                        <m:t>𝐹</m:t>
                      </m:r>
                      <m:d>
                        <m:dPr>
                          <m:ctrlPr>
                            <a:rPr lang="es-ES" sz="1800" i="1" dirty="0">
                              <a:latin typeface="Cambria Math" panose="02040503050406030204" pitchFamily="18" charset="0"/>
                              <a:sym typeface="Wingdings" panose="05000000000000000000" pitchFamily="2" charset="2"/>
                            </a:rPr>
                          </m:ctrlPr>
                        </m:dPr>
                        <m:e>
                          <m:r>
                            <a:rPr lang="es-ES" sz="1800" i="1" dirty="0">
                              <a:latin typeface="Cambria Math" panose="02040503050406030204" pitchFamily="18" charset="0"/>
                              <a:sym typeface="Wingdings" panose="05000000000000000000" pitchFamily="2" charset="2"/>
                            </a:rPr>
                            <m:t>𝑠</m:t>
                          </m:r>
                        </m:e>
                      </m:d>
                      <m:d>
                        <m:dPr>
                          <m:ctrlPr>
                            <a:rPr lang="es-ES" sz="1800" i="1" dirty="0">
                              <a:latin typeface="Cambria Math" panose="02040503050406030204" pitchFamily="18" charset="0"/>
                              <a:sym typeface="Wingdings" panose="05000000000000000000" pitchFamily="2" charset="2"/>
                            </a:rPr>
                          </m:ctrlPr>
                        </m:dPr>
                        <m:e>
                          <m:r>
                            <a:rPr lang="es-ES" sz="1800" i="1" dirty="0">
                              <a:latin typeface="Cambria Math" panose="02040503050406030204" pitchFamily="18" charset="0"/>
                              <a:sym typeface="Wingdings" panose="05000000000000000000" pitchFamily="2" charset="2"/>
                            </a:rPr>
                            <m:t>1+</m:t>
                          </m:r>
                          <m:r>
                            <a:rPr lang="es-ES" sz="1800" i="1" dirty="0">
                              <a:latin typeface="Cambria Math" panose="02040503050406030204" pitchFamily="18" charset="0"/>
                              <a:sym typeface="Wingdings" panose="05000000000000000000" pitchFamily="2" charset="2"/>
                            </a:rPr>
                            <m:t>𝐺</m:t>
                          </m:r>
                          <m:d>
                            <m:dPr>
                              <m:ctrlPr>
                                <a:rPr lang="es-ES" sz="1800" i="1" dirty="0">
                                  <a:latin typeface="Cambria Math" panose="02040503050406030204" pitchFamily="18" charset="0"/>
                                  <a:sym typeface="Wingdings" panose="05000000000000000000" pitchFamily="2" charset="2"/>
                                </a:rPr>
                              </m:ctrlPr>
                            </m:dPr>
                            <m:e>
                              <m:r>
                                <a:rPr lang="es-ES" sz="1800" i="1" dirty="0">
                                  <a:latin typeface="Cambria Math" panose="02040503050406030204" pitchFamily="18" charset="0"/>
                                  <a:sym typeface="Wingdings" panose="05000000000000000000" pitchFamily="2" charset="2"/>
                                </a:rPr>
                                <m:t>𝑠</m:t>
                              </m:r>
                            </m:e>
                          </m:d>
                        </m:e>
                      </m:d>
                      <m:r>
                        <a:rPr lang="es-ES" sz="1800" i="1" dirty="0">
                          <a:latin typeface="Cambria Math" panose="02040503050406030204" pitchFamily="18" charset="0"/>
                          <a:sym typeface="Wingdings" panose="05000000000000000000" pitchFamily="2" charset="2"/>
                        </a:rPr>
                        <m:t>=</m:t>
                      </m:r>
                      <m:r>
                        <a:rPr lang="es-ES" sz="1800" i="1" dirty="0">
                          <a:latin typeface="Cambria Math" panose="02040503050406030204" pitchFamily="18" charset="0"/>
                          <a:sym typeface="Wingdings" panose="05000000000000000000" pitchFamily="2" charset="2"/>
                        </a:rPr>
                        <m:t>𝐺</m:t>
                      </m:r>
                      <m:d>
                        <m:dPr>
                          <m:ctrlPr>
                            <a:rPr lang="es-ES" sz="1800" i="1" dirty="0">
                              <a:latin typeface="Cambria Math" panose="02040503050406030204" pitchFamily="18" charset="0"/>
                              <a:sym typeface="Wingdings" panose="05000000000000000000" pitchFamily="2" charset="2"/>
                            </a:rPr>
                          </m:ctrlPr>
                        </m:dPr>
                        <m:e>
                          <m:r>
                            <a:rPr lang="es-ES" sz="1800" i="1" dirty="0">
                              <a:latin typeface="Cambria Math" panose="02040503050406030204" pitchFamily="18" charset="0"/>
                              <a:sym typeface="Wingdings" panose="05000000000000000000" pitchFamily="2" charset="2"/>
                            </a:rPr>
                            <m:t>𝑠</m:t>
                          </m:r>
                        </m:e>
                      </m:d>
                      <m:r>
                        <a:rPr lang="es-ES" sz="1800" i="1" dirty="0">
                          <a:latin typeface="Cambria Math" panose="02040503050406030204" pitchFamily="18" charset="0"/>
                          <a:sym typeface="Wingdings" panose="05000000000000000000" pitchFamily="2" charset="2"/>
                        </a:rPr>
                        <m:t>→</m:t>
                      </m:r>
                      <m:r>
                        <a:rPr lang="es-ES" sz="1800" i="1" dirty="0">
                          <a:latin typeface="Cambria Math" panose="02040503050406030204" pitchFamily="18" charset="0"/>
                          <a:sym typeface="Wingdings" panose="05000000000000000000" pitchFamily="2" charset="2"/>
                        </a:rPr>
                        <m:t>𝐺</m:t>
                      </m:r>
                      <m:d>
                        <m:dPr>
                          <m:ctrlPr>
                            <a:rPr lang="es-ES" sz="1800" i="1" dirty="0">
                              <a:latin typeface="Cambria Math" panose="02040503050406030204" pitchFamily="18" charset="0"/>
                              <a:sym typeface="Wingdings" panose="05000000000000000000" pitchFamily="2" charset="2"/>
                            </a:rPr>
                          </m:ctrlPr>
                        </m:dPr>
                        <m:e>
                          <m:r>
                            <a:rPr lang="es-ES" sz="1800" i="1" dirty="0">
                              <a:latin typeface="Cambria Math" panose="02040503050406030204" pitchFamily="18" charset="0"/>
                              <a:sym typeface="Wingdings" panose="05000000000000000000" pitchFamily="2" charset="2"/>
                            </a:rPr>
                            <m:t>1−</m:t>
                          </m:r>
                          <m:r>
                            <a:rPr lang="es-ES" sz="1800" i="1" dirty="0">
                              <a:latin typeface="Cambria Math" panose="02040503050406030204" pitchFamily="18" charset="0"/>
                              <a:sym typeface="Wingdings" panose="05000000000000000000" pitchFamily="2" charset="2"/>
                            </a:rPr>
                            <m:t>𝐹</m:t>
                          </m:r>
                        </m:e>
                      </m:d>
                      <m:r>
                        <a:rPr lang="es-ES" sz="1800" i="1" dirty="0">
                          <a:latin typeface="Cambria Math" panose="02040503050406030204" pitchFamily="18" charset="0"/>
                          <a:sym typeface="Wingdings" panose="05000000000000000000" pitchFamily="2" charset="2"/>
                        </a:rPr>
                        <m:t>=</m:t>
                      </m:r>
                      <m:r>
                        <a:rPr lang="es-ES" sz="1800" i="1" dirty="0">
                          <a:latin typeface="Cambria Math" panose="02040503050406030204" pitchFamily="18" charset="0"/>
                          <a:sym typeface="Wingdings" panose="05000000000000000000" pitchFamily="2" charset="2"/>
                        </a:rPr>
                        <m:t>𝐹</m:t>
                      </m:r>
                      <m:r>
                        <a:rPr lang="es-ES" sz="1800" i="1" dirty="0">
                          <a:latin typeface="Cambria Math" panose="02040503050406030204" pitchFamily="18" charset="0"/>
                          <a:sym typeface="Wingdings" panose="05000000000000000000" pitchFamily="2" charset="2"/>
                        </a:rPr>
                        <m:t>→</m:t>
                      </m:r>
                      <m:r>
                        <a:rPr lang="es-ES" sz="1800" i="1" dirty="0">
                          <a:latin typeface="Cambria Math" panose="02040503050406030204" pitchFamily="18" charset="0"/>
                          <a:sym typeface="Wingdings" panose="05000000000000000000" pitchFamily="2" charset="2"/>
                        </a:rPr>
                        <m:t>𝐺</m:t>
                      </m:r>
                      <m:r>
                        <a:rPr lang="es-ES" sz="1800" i="1" dirty="0">
                          <a:latin typeface="Cambria Math" panose="02040503050406030204" pitchFamily="18" charset="0"/>
                          <a:sym typeface="Wingdings" panose="05000000000000000000" pitchFamily="2" charset="2"/>
                        </a:rPr>
                        <m:t>=</m:t>
                      </m:r>
                      <m:f>
                        <m:fPr>
                          <m:ctrlPr>
                            <a:rPr lang="es-ES" sz="1800" i="1" dirty="0">
                              <a:latin typeface="Cambria Math" panose="02040503050406030204" pitchFamily="18" charset="0"/>
                              <a:sym typeface="Wingdings" panose="05000000000000000000" pitchFamily="2" charset="2"/>
                            </a:rPr>
                          </m:ctrlPr>
                        </m:fPr>
                        <m:num>
                          <m:r>
                            <a:rPr lang="es-ES" sz="1800" i="1" dirty="0">
                              <a:latin typeface="Cambria Math" panose="02040503050406030204" pitchFamily="18" charset="0"/>
                              <a:sym typeface="Wingdings" panose="05000000000000000000" pitchFamily="2" charset="2"/>
                            </a:rPr>
                            <m:t>𝐹</m:t>
                          </m:r>
                        </m:num>
                        <m:den>
                          <m:r>
                            <a:rPr lang="es-ES" sz="1800" i="1" dirty="0">
                              <a:latin typeface="Cambria Math" panose="02040503050406030204" pitchFamily="18" charset="0"/>
                              <a:sym typeface="Wingdings" panose="05000000000000000000" pitchFamily="2" charset="2"/>
                            </a:rPr>
                            <m:t>1−</m:t>
                          </m:r>
                          <m:r>
                            <a:rPr lang="es-ES" sz="1800" i="1" dirty="0">
                              <a:latin typeface="Cambria Math" panose="02040503050406030204" pitchFamily="18" charset="0"/>
                              <a:sym typeface="Wingdings" panose="05000000000000000000" pitchFamily="2" charset="2"/>
                            </a:rPr>
                            <m:t>𝐹</m:t>
                          </m:r>
                        </m:den>
                      </m:f>
                    </m:oMath>
                  </m:oMathPara>
                </a14:m>
                <a:endParaRPr lang="es-ES" sz="1800" dirty="0"/>
              </a:p>
            </p:txBody>
          </p:sp>
        </mc:Choice>
        <mc:Fallback xmlns="">
          <p:sp>
            <p:nvSpPr>
              <p:cNvPr id="67" name="Rectángulo 66">
                <a:extLst>
                  <a:ext uri="{FF2B5EF4-FFF2-40B4-BE49-F238E27FC236}">
                    <a16:creationId xmlns:a16="http://schemas.microsoft.com/office/drawing/2014/main" id="{7A16E5E5-BA38-4E46-9674-2705D7A4C0CB}"/>
                  </a:ext>
                </a:extLst>
              </p:cNvPr>
              <p:cNvSpPr>
                <a:spLocks noRot="1" noChangeAspect="1" noMove="1" noResize="1" noEditPoints="1" noAdjustHandles="1" noChangeArrowheads="1" noChangeShapeType="1" noTextEdit="1"/>
              </p:cNvSpPr>
              <p:nvPr/>
            </p:nvSpPr>
            <p:spPr>
              <a:xfrm>
                <a:off x="2263473" y="2708934"/>
                <a:ext cx="6191481" cy="609077"/>
              </a:xfrm>
              <a:prstGeom prst="rect">
                <a:avLst/>
              </a:prstGeom>
              <a:blipFill>
                <a:blip r:embed="rId10"/>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37885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4" grpId="0"/>
      <p:bldP spid="67"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arcador de número de diapositiva 1">
            <a:extLst>
              <a:ext uri="{FF2B5EF4-FFF2-40B4-BE49-F238E27FC236}">
                <a16:creationId xmlns:a16="http://schemas.microsoft.com/office/drawing/2014/main" id="{CFCEE5AE-97A1-470B-B65D-45E40D2F0B0F}"/>
              </a:ext>
            </a:extLst>
          </p:cNvPr>
          <p:cNvSpPr>
            <a:spLocks noGrp="1"/>
          </p:cNvSpPr>
          <p:nvPr>
            <p:ph type="sldNum" sz="quarter" idx="11"/>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182</a:t>
            </a:fld>
            <a:endParaRPr lang="es-ES_tradnl" altLang="es-ES" sz="1400">
              <a:solidFill>
                <a:schemeClr val="bg1"/>
              </a:solidFill>
              <a:latin typeface="Helvetica" panose="020B0604020202020204" pitchFamily="34" charset="0"/>
            </a:endParaRPr>
          </a:p>
        </p:txBody>
      </p:sp>
      <p:sp>
        <p:nvSpPr>
          <p:cNvPr id="2" name="Rectángulo 1">
            <a:extLst>
              <a:ext uri="{FF2B5EF4-FFF2-40B4-BE49-F238E27FC236}">
                <a16:creationId xmlns:a16="http://schemas.microsoft.com/office/drawing/2014/main" id="{48683352-5F20-4CAD-943E-C2B1AEF28ADB}"/>
              </a:ext>
            </a:extLst>
          </p:cNvPr>
          <p:cNvSpPr/>
          <p:nvPr/>
        </p:nvSpPr>
        <p:spPr>
          <a:xfrm>
            <a:off x="827584" y="771525"/>
            <a:ext cx="8214217" cy="338554"/>
          </a:xfrm>
          <a:prstGeom prst="rect">
            <a:avLst/>
          </a:prstGeom>
        </p:spPr>
        <p:txBody>
          <a:bodyPr wrap="square">
            <a:spAutoFit/>
          </a:bodyPr>
          <a:lstStyle/>
          <a:p>
            <a:pPr marL="342900" indent="-342900">
              <a:buFont typeface="+mj-lt"/>
              <a:buAutoNum type="alphaLcParenR" startAt="3"/>
            </a:pPr>
            <a:r>
              <a:rPr lang="es-ES" sz="1600" dirty="0">
                <a:latin typeface="+mj-lt"/>
              </a:rPr>
              <a:t>Calcula la respuesta en el estado estacionario a partir de la y(t) obtenida en el apartado a. </a:t>
            </a:r>
          </a:p>
        </p:txBody>
      </p:sp>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28848E75-1966-4BEA-8C44-C757F0D05412}"/>
                  </a:ext>
                </a:extLst>
              </p:cNvPr>
              <p:cNvSpPr txBox="1"/>
              <p:nvPr/>
            </p:nvSpPr>
            <p:spPr>
              <a:xfrm>
                <a:off x="1043608" y="1224349"/>
                <a:ext cx="2218373"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2000" b="0" i="1" dirty="0" smtClean="0">
                          <a:latin typeface="Cambria Math" panose="02040503050406030204" pitchFamily="18" charset="0"/>
                          <a:sym typeface="Wingdings" panose="05000000000000000000" pitchFamily="2" charset="2"/>
                        </a:rPr>
                        <m:t>𝑦</m:t>
                      </m:r>
                      <m:d>
                        <m:dPr>
                          <m:ctrlPr>
                            <a:rPr lang="es-ES" sz="2000" i="1" dirty="0" smtClean="0">
                              <a:latin typeface="Cambria Math" panose="02040503050406030204" pitchFamily="18" charset="0"/>
                              <a:sym typeface="Wingdings" panose="05000000000000000000" pitchFamily="2" charset="2"/>
                            </a:rPr>
                          </m:ctrlPr>
                        </m:dPr>
                        <m:e>
                          <m:r>
                            <a:rPr lang="es-ES" sz="2000" b="0" i="1" dirty="0" smtClean="0">
                              <a:latin typeface="Cambria Math" panose="02040503050406030204" pitchFamily="18" charset="0"/>
                              <a:sym typeface="Wingdings" panose="05000000000000000000" pitchFamily="2" charset="2"/>
                            </a:rPr>
                            <m:t>𝑡</m:t>
                          </m:r>
                        </m:e>
                      </m:d>
                      <m:r>
                        <a:rPr lang="es-ES" sz="2000" b="0" i="1" dirty="0" smtClean="0">
                          <a:latin typeface="Cambria Math" panose="02040503050406030204" pitchFamily="18" charset="0"/>
                          <a:sym typeface="Wingdings" panose="05000000000000000000" pitchFamily="2" charset="2"/>
                        </a:rPr>
                        <m:t>=</m:t>
                      </m:r>
                      <m:r>
                        <a:rPr lang="es-ES" sz="2000" b="0" i="1" dirty="0" smtClean="0">
                          <a:latin typeface="Cambria Math" panose="02040503050406030204" pitchFamily="18" charset="0"/>
                          <a:sym typeface="Wingdings" panose="05000000000000000000" pitchFamily="2" charset="2"/>
                        </a:rPr>
                        <m:t>𝑡</m:t>
                      </m:r>
                      <m:sSup>
                        <m:sSupPr>
                          <m:ctrlPr>
                            <a:rPr lang="es-ES" sz="2000" i="1" dirty="0" smtClean="0">
                              <a:latin typeface="Cambria Math" panose="02040503050406030204" pitchFamily="18" charset="0"/>
                              <a:sym typeface="Wingdings" panose="05000000000000000000" pitchFamily="2" charset="2"/>
                            </a:rPr>
                          </m:ctrlPr>
                        </m:sSupPr>
                        <m:e>
                          <m:r>
                            <a:rPr lang="es-ES" sz="2000" b="0" i="1" dirty="0" smtClean="0">
                              <a:latin typeface="Cambria Math" panose="02040503050406030204" pitchFamily="18" charset="0"/>
                              <a:sym typeface="Wingdings" panose="05000000000000000000" pitchFamily="2" charset="2"/>
                            </a:rPr>
                            <m:t>𝑒</m:t>
                          </m:r>
                        </m:e>
                        <m:sup>
                          <m:r>
                            <a:rPr lang="es-ES" sz="2000" b="0" i="1" dirty="0" smtClean="0">
                              <a:latin typeface="Cambria Math" panose="02040503050406030204" pitchFamily="18" charset="0"/>
                              <a:sym typeface="Wingdings" panose="05000000000000000000" pitchFamily="2" charset="2"/>
                            </a:rPr>
                            <m:t>−</m:t>
                          </m:r>
                          <m:r>
                            <a:rPr lang="es-ES" sz="2000" b="0" i="1" dirty="0" smtClean="0">
                              <a:latin typeface="Cambria Math" panose="02040503050406030204" pitchFamily="18" charset="0"/>
                              <a:sym typeface="Wingdings" panose="05000000000000000000" pitchFamily="2" charset="2"/>
                            </a:rPr>
                            <m:t>𝑡</m:t>
                          </m:r>
                        </m:sup>
                      </m:sSup>
                    </m:oMath>
                  </m:oMathPara>
                </a14:m>
                <a:endParaRPr lang="es-ES" sz="2000" dirty="0"/>
              </a:p>
            </p:txBody>
          </p:sp>
        </mc:Choice>
        <mc:Fallback xmlns="">
          <p:sp>
            <p:nvSpPr>
              <p:cNvPr id="18" name="CuadroTexto 17">
                <a:extLst>
                  <a:ext uri="{FF2B5EF4-FFF2-40B4-BE49-F238E27FC236}">
                    <a16:creationId xmlns:a16="http://schemas.microsoft.com/office/drawing/2014/main" id="{28848E75-1966-4BEA-8C44-C757F0D05412}"/>
                  </a:ext>
                </a:extLst>
              </p:cNvPr>
              <p:cNvSpPr txBox="1">
                <a:spLocks noRot="1" noChangeAspect="1" noMove="1" noResize="1" noEditPoints="1" noAdjustHandles="1" noChangeArrowheads="1" noChangeShapeType="1" noTextEdit="1"/>
              </p:cNvSpPr>
              <p:nvPr/>
            </p:nvSpPr>
            <p:spPr>
              <a:xfrm>
                <a:off x="1043608" y="1224349"/>
                <a:ext cx="2218373" cy="400110"/>
              </a:xfrm>
              <a:prstGeom prst="rect">
                <a:avLst/>
              </a:prstGeom>
              <a:blipFill>
                <a:blip r:embed="rId2"/>
                <a:stretch>
                  <a:fillRect b="-923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76CE03E0-B1AF-413A-A37F-6F123788A6D0}"/>
                  </a:ext>
                </a:extLst>
              </p:cNvPr>
              <p:cNvSpPr txBox="1"/>
              <p:nvPr/>
            </p:nvSpPr>
            <p:spPr>
              <a:xfrm>
                <a:off x="935569" y="1738729"/>
                <a:ext cx="2988359" cy="6483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2000" b="0" i="1" dirty="0" smtClean="0">
                          <a:latin typeface="Cambria Math" panose="02040503050406030204" pitchFamily="18" charset="0"/>
                          <a:sym typeface="Wingdings" panose="05000000000000000000" pitchFamily="2" charset="2"/>
                        </a:rPr>
                        <m:t>𝑦</m:t>
                      </m:r>
                      <m:d>
                        <m:dPr>
                          <m:ctrlPr>
                            <a:rPr lang="es-ES" sz="2000" i="1" dirty="0" smtClean="0">
                              <a:latin typeface="Cambria Math" panose="02040503050406030204" pitchFamily="18" charset="0"/>
                              <a:sym typeface="Wingdings" panose="05000000000000000000" pitchFamily="2" charset="2"/>
                            </a:rPr>
                          </m:ctrlPr>
                        </m:dPr>
                        <m:e>
                          <m:r>
                            <a:rPr lang="es-ES" sz="2000" b="0" i="1" dirty="0" smtClean="0">
                              <a:latin typeface="Cambria Math" panose="02040503050406030204" pitchFamily="18" charset="0"/>
                              <a:sym typeface="Wingdings" panose="05000000000000000000" pitchFamily="2" charset="2"/>
                            </a:rPr>
                            <m:t>𝑡</m:t>
                          </m:r>
                          <m:r>
                            <a:rPr lang="es-ES" sz="2000" b="0" i="1" dirty="0" smtClean="0">
                              <a:latin typeface="Cambria Math" panose="02040503050406030204" pitchFamily="18" charset="0"/>
                              <a:sym typeface="Wingdings" panose="05000000000000000000" pitchFamily="2" charset="2"/>
                            </a:rPr>
                            <m:t>→∞</m:t>
                          </m:r>
                        </m:e>
                      </m:d>
                      <m:r>
                        <a:rPr lang="es-ES" sz="2000" b="0" i="1" dirty="0" smtClean="0">
                          <a:latin typeface="Cambria Math" panose="02040503050406030204" pitchFamily="18" charset="0"/>
                          <a:sym typeface="Wingdings" panose="05000000000000000000" pitchFamily="2" charset="2"/>
                        </a:rPr>
                        <m:t>=</m:t>
                      </m:r>
                      <m:f>
                        <m:fPr>
                          <m:ctrlPr>
                            <a:rPr lang="es-ES" sz="2000" b="0" i="1" dirty="0" smtClean="0">
                              <a:latin typeface="Cambria Math" panose="02040503050406030204" pitchFamily="18" charset="0"/>
                              <a:sym typeface="Wingdings" panose="05000000000000000000" pitchFamily="2" charset="2"/>
                            </a:rPr>
                          </m:ctrlPr>
                        </m:fPr>
                        <m:num>
                          <m:r>
                            <a:rPr lang="es-ES" sz="2000" b="0" i="1" dirty="0" smtClean="0">
                              <a:latin typeface="Cambria Math" panose="02040503050406030204" pitchFamily="18" charset="0"/>
                              <a:sym typeface="Wingdings" panose="05000000000000000000" pitchFamily="2" charset="2"/>
                            </a:rPr>
                            <m:t>𝑡</m:t>
                          </m:r>
                        </m:num>
                        <m:den>
                          <m:sSup>
                            <m:sSupPr>
                              <m:ctrlPr>
                                <a:rPr lang="es-ES" sz="2000" i="1" dirty="0" smtClean="0">
                                  <a:latin typeface="Cambria Math" panose="02040503050406030204" pitchFamily="18" charset="0"/>
                                  <a:sym typeface="Wingdings" panose="05000000000000000000" pitchFamily="2" charset="2"/>
                                </a:rPr>
                              </m:ctrlPr>
                            </m:sSupPr>
                            <m:e>
                              <m:r>
                                <a:rPr lang="es-ES" sz="2000" b="0" i="1" dirty="0" smtClean="0">
                                  <a:latin typeface="Cambria Math" panose="02040503050406030204" pitchFamily="18" charset="0"/>
                                  <a:sym typeface="Wingdings" panose="05000000000000000000" pitchFamily="2" charset="2"/>
                                </a:rPr>
                                <m:t>𝑒</m:t>
                              </m:r>
                            </m:e>
                            <m:sup>
                              <m:r>
                                <a:rPr lang="es-ES" sz="2000" b="0" i="1" dirty="0" smtClean="0">
                                  <a:latin typeface="Cambria Math" panose="02040503050406030204" pitchFamily="18" charset="0"/>
                                  <a:sym typeface="Wingdings" panose="05000000000000000000" pitchFamily="2" charset="2"/>
                                </a:rPr>
                                <m:t>𝑡</m:t>
                              </m:r>
                            </m:sup>
                          </m:sSup>
                        </m:den>
                      </m:f>
                      <m:r>
                        <a:rPr lang="es-ES" sz="2000" b="0" i="1" dirty="0" smtClean="0">
                          <a:latin typeface="Cambria Math" panose="02040503050406030204" pitchFamily="18" charset="0"/>
                          <a:sym typeface="Wingdings" panose="05000000000000000000" pitchFamily="2" charset="2"/>
                        </a:rPr>
                        <m:t>→0</m:t>
                      </m:r>
                    </m:oMath>
                  </m:oMathPara>
                </a14:m>
                <a:endParaRPr lang="es-ES" sz="2000" dirty="0"/>
              </a:p>
            </p:txBody>
          </p:sp>
        </mc:Choice>
        <mc:Fallback xmlns="">
          <p:sp>
            <p:nvSpPr>
              <p:cNvPr id="10" name="CuadroTexto 9">
                <a:extLst>
                  <a:ext uri="{FF2B5EF4-FFF2-40B4-BE49-F238E27FC236}">
                    <a16:creationId xmlns:a16="http://schemas.microsoft.com/office/drawing/2014/main" id="{76CE03E0-B1AF-413A-A37F-6F123788A6D0}"/>
                  </a:ext>
                </a:extLst>
              </p:cNvPr>
              <p:cNvSpPr txBox="1">
                <a:spLocks noRot="1" noChangeAspect="1" noMove="1" noResize="1" noEditPoints="1" noAdjustHandles="1" noChangeArrowheads="1" noChangeShapeType="1" noTextEdit="1"/>
              </p:cNvSpPr>
              <p:nvPr/>
            </p:nvSpPr>
            <p:spPr>
              <a:xfrm>
                <a:off x="935569" y="1738729"/>
                <a:ext cx="2988359" cy="648319"/>
              </a:xfrm>
              <a:prstGeom prst="rect">
                <a:avLst/>
              </a:prstGeom>
              <a:blipFill>
                <a:blip r:embed="rId3"/>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91498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9909FAB5-22DC-41B4-9B0E-E09E982912E5}"/>
              </a:ext>
            </a:extLst>
          </p:cNvPr>
          <p:cNvSpPr txBox="1">
            <a:spLocks noGrp="1"/>
          </p:cNvSpPr>
          <p:nvPr>
            <p:ph type="subTitle"/>
          </p:nvPr>
        </p:nvSpPr>
        <p:spPr>
          <a:xfrm>
            <a:off x="1679353" y="1020792"/>
            <a:ext cx="7045198" cy="1832296"/>
          </a:xfrm>
          <a:prstGeom prst="rect">
            <a:avLst/>
          </a:prstGeom>
          <a:noFill/>
        </p:spPr>
        <p:txBody>
          <a:bodyPr wrap="none" rtlCol="0">
            <a:spAutoFit/>
          </a:bodyPr>
          <a:lstStyle/>
          <a:p>
            <a:pPr marL="0" indent="0" algn="r">
              <a:buNone/>
            </a:pPr>
            <a:r>
              <a:rPr lang="es-ES" sz="1600" dirty="0"/>
              <a:t>©2022 Autor Gonzalo Del Pozo Melero</a:t>
            </a:r>
          </a:p>
          <a:p>
            <a:pPr marL="0" indent="0" algn="r">
              <a:buNone/>
            </a:pPr>
            <a:r>
              <a:rPr lang="es-ES" sz="1400" dirty="0">
                <a:solidFill>
                  <a:srgbClr val="969696"/>
                </a:solidFill>
              </a:rPr>
              <a:t>Algunos derechos reservados</a:t>
            </a:r>
          </a:p>
          <a:p>
            <a:pPr marL="0" indent="0" algn="r">
              <a:buNone/>
            </a:pPr>
            <a:r>
              <a:rPr lang="es-ES" sz="1400" dirty="0">
                <a:solidFill>
                  <a:srgbClr val="969696"/>
                </a:solidFill>
              </a:rPr>
              <a:t>Este documento se distribuye bajo la licencia</a:t>
            </a:r>
          </a:p>
          <a:p>
            <a:pPr marL="0" indent="0" algn="r">
              <a:buNone/>
            </a:pPr>
            <a:r>
              <a:rPr lang="es-ES" sz="1400" dirty="0">
                <a:solidFill>
                  <a:srgbClr val="969696"/>
                </a:solidFill>
              </a:rPr>
              <a:t>“Atribución-Compartir Igual 4.0 Internacional” de Creative </a:t>
            </a:r>
            <a:r>
              <a:rPr lang="es-ES" sz="1400" dirty="0" err="1">
                <a:solidFill>
                  <a:srgbClr val="969696"/>
                </a:solidFill>
              </a:rPr>
              <a:t>Commons</a:t>
            </a:r>
            <a:r>
              <a:rPr lang="es-ES" sz="1400" dirty="0">
                <a:solidFill>
                  <a:srgbClr val="969696"/>
                </a:solidFill>
              </a:rPr>
              <a:t>,</a:t>
            </a:r>
          </a:p>
          <a:p>
            <a:pPr marL="0" indent="0" algn="r">
              <a:buNone/>
            </a:pPr>
            <a:r>
              <a:rPr lang="es-ES" sz="1400" dirty="0">
                <a:solidFill>
                  <a:srgbClr val="969696"/>
                </a:solidFill>
              </a:rPr>
              <a:t>disponible en </a:t>
            </a:r>
            <a:r>
              <a:rPr lang="es-ES" sz="1400" dirty="0">
                <a:solidFill>
                  <a:srgbClr val="969696"/>
                </a:solidFill>
                <a:hlinkClick r:id="rId2"/>
              </a:rPr>
              <a:t>https://creativecommons.org/licenses/by-sa/4.0/deed.es</a:t>
            </a:r>
            <a:endParaRPr lang="es-ES" sz="1400" dirty="0">
              <a:solidFill>
                <a:srgbClr val="969696"/>
              </a:solidFill>
            </a:endParaRPr>
          </a:p>
          <a:p>
            <a:pPr marL="0" indent="0" algn="r">
              <a:buNone/>
            </a:pPr>
            <a:r>
              <a:rPr lang="es-ES" sz="1400" dirty="0">
                <a:solidFill>
                  <a:srgbClr val="969696"/>
                </a:solidFill>
              </a:rPr>
              <a:t>Para cualquier duda o sugerencia de mejora, puedes escribir a </a:t>
            </a:r>
            <a:r>
              <a:rPr lang="es-ES" sz="1400" dirty="0">
                <a:solidFill>
                  <a:srgbClr val="969696"/>
                </a:solidFill>
                <a:hlinkClick r:id="rId3"/>
              </a:rPr>
              <a:t>gonzalo.delpozo@urjc.es</a:t>
            </a:r>
            <a:endParaRPr lang="es-ES" sz="1400" dirty="0">
              <a:solidFill>
                <a:srgbClr val="969696"/>
              </a:solidFill>
            </a:endParaRPr>
          </a:p>
        </p:txBody>
      </p:sp>
      <p:sp>
        <p:nvSpPr>
          <p:cNvPr id="6" name="CuadroTexto 5">
            <a:extLst>
              <a:ext uri="{FF2B5EF4-FFF2-40B4-BE49-F238E27FC236}">
                <a16:creationId xmlns:a16="http://schemas.microsoft.com/office/drawing/2014/main" id="{2B8AB59C-8828-441D-BC5D-14999DE9D133}"/>
              </a:ext>
            </a:extLst>
          </p:cNvPr>
          <p:cNvSpPr txBox="1"/>
          <p:nvPr/>
        </p:nvSpPr>
        <p:spPr>
          <a:xfrm>
            <a:off x="2273416" y="3136612"/>
            <a:ext cx="6593748" cy="584775"/>
          </a:xfrm>
          <a:prstGeom prst="rect">
            <a:avLst/>
          </a:prstGeom>
          <a:noFill/>
        </p:spPr>
        <p:txBody>
          <a:bodyPr wrap="square">
            <a:spAutoFit/>
          </a:bodyPr>
          <a:lstStyle/>
          <a:p>
            <a:pPr marL="0" indent="0" algn="r">
              <a:buNone/>
            </a:pPr>
            <a:r>
              <a:rPr lang="es-ES" sz="1600" dirty="0">
                <a:solidFill>
                  <a:srgbClr val="0598C9"/>
                </a:solidFill>
              </a:rPr>
              <a:t>Agradecimientos a los profesores Beatriz Romero, Belén Arredondo y </a:t>
            </a:r>
          </a:p>
          <a:p>
            <a:pPr marL="0" indent="0" algn="r">
              <a:buNone/>
            </a:pPr>
            <a:r>
              <a:rPr lang="es-ES" sz="1600" dirty="0">
                <a:solidFill>
                  <a:srgbClr val="0598C9"/>
                </a:solidFill>
              </a:rPr>
              <a:t>Felipe Machado por su contribución a este documento</a:t>
            </a:r>
          </a:p>
        </p:txBody>
      </p:sp>
    </p:spTree>
    <p:extLst>
      <p:ext uri="{BB962C8B-B14F-4D97-AF65-F5344CB8AC3E}">
        <p14:creationId xmlns:p14="http://schemas.microsoft.com/office/powerpoint/2010/main" val="2698213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3B47B93-EF78-41D7-A440-78BE3E2BB0BD}"/>
              </a:ext>
            </a:extLst>
          </p:cNvPr>
          <p:cNvSpPr/>
          <p:nvPr/>
        </p:nvSpPr>
        <p:spPr>
          <a:xfrm>
            <a:off x="45720" y="762869"/>
            <a:ext cx="9052560" cy="523220"/>
          </a:xfrm>
          <a:prstGeom prst="rect">
            <a:avLst/>
          </a:prstGeom>
        </p:spPr>
        <p:txBody>
          <a:bodyPr wrap="square">
            <a:spAutoFit/>
          </a:bodyPr>
          <a:lstStyle/>
          <a:p>
            <a:r>
              <a:rPr lang="es-ES" sz="1400" b="1" dirty="0"/>
              <a:t>Problema 5. </a:t>
            </a:r>
            <a:r>
              <a:rPr lang="es-ES" sz="1400" dirty="0"/>
              <a:t>Hallar el circuito equivalente de Thévenin en bornes del diodo, siendo R1 = 6 k</a:t>
            </a:r>
            <a:r>
              <a:rPr lang="el-GR" sz="1400" dirty="0"/>
              <a:t>Ω</a:t>
            </a:r>
            <a:r>
              <a:rPr lang="es-ES" sz="1400" dirty="0"/>
              <a:t>, R2</a:t>
            </a:r>
            <a:r>
              <a:rPr lang="pl-PL" sz="1400" dirty="0"/>
              <a:t>= 4 </a:t>
            </a:r>
            <a:r>
              <a:rPr lang="es-ES" sz="1400" dirty="0"/>
              <a:t>k</a:t>
            </a:r>
            <a:r>
              <a:rPr lang="el-GR" sz="1400" dirty="0"/>
              <a:t> Ω</a:t>
            </a:r>
            <a:r>
              <a:rPr lang="es-ES" sz="1400" dirty="0"/>
              <a:t>,</a:t>
            </a:r>
            <a:r>
              <a:rPr lang="pl-PL" sz="1400" dirty="0"/>
              <a:t> R3 = 0.9 k</a:t>
            </a:r>
            <a:r>
              <a:rPr lang="el-GR" sz="1400" dirty="0"/>
              <a:t> Ω</a:t>
            </a:r>
            <a:r>
              <a:rPr lang="es-ES" sz="1400" dirty="0"/>
              <a:t>,</a:t>
            </a:r>
            <a:r>
              <a:rPr lang="pl-PL" sz="1400" dirty="0"/>
              <a:t> V1 =10 V.</a:t>
            </a:r>
            <a:endParaRPr lang="es-ES" sz="1400" dirty="0"/>
          </a:p>
        </p:txBody>
      </p:sp>
      <p:pic>
        <p:nvPicPr>
          <p:cNvPr id="5" name="Imagen 4">
            <a:extLst>
              <a:ext uri="{FF2B5EF4-FFF2-40B4-BE49-F238E27FC236}">
                <a16:creationId xmlns:a16="http://schemas.microsoft.com/office/drawing/2014/main" id="{C4EE5E7A-9BC1-43AC-BBA6-5FCCB558878E}"/>
              </a:ext>
            </a:extLst>
          </p:cNvPr>
          <p:cNvPicPr>
            <a:picLocks noChangeAspect="1"/>
          </p:cNvPicPr>
          <p:nvPr/>
        </p:nvPicPr>
        <p:blipFill>
          <a:blip r:embed="rId2"/>
          <a:stretch>
            <a:fillRect/>
          </a:stretch>
        </p:blipFill>
        <p:spPr>
          <a:xfrm>
            <a:off x="166629" y="1409200"/>
            <a:ext cx="2841897" cy="1921229"/>
          </a:xfrm>
          <a:prstGeom prst="rect">
            <a:avLst/>
          </a:prstGeom>
        </p:spPr>
      </p:pic>
      <p:sp>
        <p:nvSpPr>
          <p:cNvPr id="6" name="CuadroTexto 5">
            <a:extLst>
              <a:ext uri="{FF2B5EF4-FFF2-40B4-BE49-F238E27FC236}">
                <a16:creationId xmlns:a16="http://schemas.microsoft.com/office/drawing/2014/main" id="{CFD4E984-DF4C-45C2-934E-C553519AEE79}"/>
              </a:ext>
            </a:extLst>
          </p:cNvPr>
          <p:cNvSpPr txBox="1"/>
          <p:nvPr/>
        </p:nvSpPr>
        <p:spPr>
          <a:xfrm>
            <a:off x="3129435" y="1585519"/>
            <a:ext cx="5968845" cy="523220"/>
          </a:xfrm>
          <a:prstGeom prst="rect">
            <a:avLst/>
          </a:prstGeom>
          <a:noFill/>
        </p:spPr>
        <p:txBody>
          <a:bodyPr wrap="square" rtlCol="0">
            <a:spAutoFit/>
          </a:bodyPr>
          <a:lstStyle/>
          <a:p>
            <a:r>
              <a:rPr lang="es-ES" sz="1400" dirty="0"/>
              <a:t>Como queremos obtener el equivalente en bornes del diodo, quitamos el diodo y calculamos Thévenin entre el punto 1 y 2:</a:t>
            </a:r>
          </a:p>
        </p:txBody>
      </p:sp>
      <p:pic>
        <p:nvPicPr>
          <p:cNvPr id="7" name="Imagen 6">
            <a:extLst>
              <a:ext uri="{FF2B5EF4-FFF2-40B4-BE49-F238E27FC236}">
                <a16:creationId xmlns:a16="http://schemas.microsoft.com/office/drawing/2014/main" id="{5825DBF5-0127-4A1F-B4F9-F31D54432087}"/>
              </a:ext>
            </a:extLst>
          </p:cNvPr>
          <p:cNvPicPr>
            <a:picLocks noChangeAspect="1"/>
          </p:cNvPicPr>
          <p:nvPr/>
        </p:nvPicPr>
        <p:blipFill>
          <a:blip r:embed="rId2"/>
          <a:stretch>
            <a:fillRect/>
          </a:stretch>
        </p:blipFill>
        <p:spPr>
          <a:xfrm>
            <a:off x="4275732" y="2048710"/>
            <a:ext cx="2841897" cy="1921229"/>
          </a:xfrm>
          <a:prstGeom prst="rect">
            <a:avLst/>
          </a:prstGeom>
        </p:spPr>
      </p:pic>
      <p:sp>
        <p:nvSpPr>
          <p:cNvPr id="8" name="Rectángulo 7">
            <a:extLst>
              <a:ext uri="{FF2B5EF4-FFF2-40B4-BE49-F238E27FC236}">
                <a16:creationId xmlns:a16="http://schemas.microsoft.com/office/drawing/2014/main" id="{19CEE1A8-0493-4523-AB62-B71F100F4E57}"/>
              </a:ext>
            </a:extLst>
          </p:cNvPr>
          <p:cNvSpPr/>
          <p:nvPr/>
        </p:nvSpPr>
        <p:spPr>
          <a:xfrm>
            <a:off x="5212935" y="2973936"/>
            <a:ext cx="1324598" cy="5232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9" name="CuadroTexto 8">
            <a:extLst>
              <a:ext uri="{FF2B5EF4-FFF2-40B4-BE49-F238E27FC236}">
                <a16:creationId xmlns:a16="http://schemas.microsoft.com/office/drawing/2014/main" id="{EB040999-D266-4CDB-B71E-AFBCD734398D}"/>
              </a:ext>
            </a:extLst>
          </p:cNvPr>
          <p:cNvSpPr txBox="1"/>
          <p:nvPr/>
        </p:nvSpPr>
        <p:spPr>
          <a:xfrm>
            <a:off x="166629" y="4019120"/>
            <a:ext cx="8122792" cy="523220"/>
          </a:xfrm>
          <a:prstGeom prst="rect">
            <a:avLst/>
          </a:prstGeom>
          <a:noFill/>
        </p:spPr>
        <p:txBody>
          <a:bodyPr wrap="square" rtlCol="0">
            <a:spAutoFit/>
          </a:bodyPr>
          <a:lstStyle/>
          <a:p>
            <a:r>
              <a:rPr lang="es-ES" sz="1400" dirty="0"/>
              <a:t>Obtenemos V</a:t>
            </a:r>
            <a:r>
              <a:rPr lang="es-ES" sz="1400" baseline="-25000" dirty="0"/>
              <a:t>OC</a:t>
            </a:r>
            <a:r>
              <a:rPr lang="es-ES" sz="1400" dirty="0"/>
              <a:t>= V</a:t>
            </a:r>
            <a:r>
              <a:rPr lang="es-ES" sz="1400" baseline="-25000" dirty="0"/>
              <a:t>12</a:t>
            </a:r>
            <a:r>
              <a:rPr lang="es-ES" sz="1400" dirty="0"/>
              <a:t>. Como por R3 no circula corriente, V</a:t>
            </a:r>
            <a:r>
              <a:rPr lang="es-ES" sz="1400" baseline="-25000" dirty="0"/>
              <a:t>R3</a:t>
            </a:r>
            <a:r>
              <a:rPr lang="es-ES" sz="1400" dirty="0"/>
              <a:t>=0 y por lo tanto V</a:t>
            </a:r>
            <a:r>
              <a:rPr lang="es-ES" sz="1400" baseline="-25000" dirty="0"/>
              <a:t>12 </a:t>
            </a:r>
            <a:r>
              <a:rPr lang="es-ES" sz="1400" dirty="0"/>
              <a:t>= V</a:t>
            </a:r>
            <a:r>
              <a:rPr lang="es-ES" sz="1400" baseline="-25000" dirty="0"/>
              <a:t>R2</a:t>
            </a:r>
            <a:r>
              <a:rPr lang="es-ES" sz="1400" dirty="0"/>
              <a:t>. Para obtener esta tensión empleamos la fórmula del divisor de tensión:  </a:t>
            </a:r>
            <a:endParaRPr lang="es-ES" sz="1400" baseline="-25000" dirty="0"/>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AF034EAC-6615-4D10-9082-6513191D5BD3}"/>
                  </a:ext>
                </a:extLst>
              </p:cNvPr>
              <p:cNvSpPr txBox="1"/>
              <p:nvPr/>
            </p:nvSpPr>
            <p:spPr>
              <a:xfrm>
                <a:off x="359407" y="4591521"/>
                <a:ext cx="3079433" cy="5647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𝑅</m:t>
                          </m:r>
                          <m:r>
                            <a:rPr lang="es-ES" b="0" i="1" smtClean="0">
                              <a:latin typeface="Cambria Math" panose="02040503050406030204" pitchFamily="18" charset="0"/>
                            </a:rPr>
                            <m:t>2</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1</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2</m:t>
                              </m:r>
                            </m:sub>
                          </m:sSub>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2</m:t>
                              </m:r>
                            </m:sub>
                          </m:sSub>
                        </m:den>
                      </m:f>
                      <m:r>
                        <a:rPr lang="es-ES" b="0" i="1" smtClean="0">
                          <a:latin typeface="Cambria Math" panose="02040503050406030204" pitchFamily="18" charset="0"/>
                        </a:rPr>
                        <m:t>=10∗</m:t>
                      </m:r>
                      <m:f>
                        <m:fPr>
                          <m:ctrlPr>
                            <a:rPr lang="es-ES" b="0" i="1" smtClean="0">
                              <a:latin typeface="Cambria Math" panose="02040503050406030204" pitchFamily="18" charset="0"/>
                            </a:rPr>
                          </m:ctrlPr>
                        </m:fPr>
                        <m:num>
                          <m:r>
                            <a:rPr lang="es-ES" b="0" i="1" smtClean="0">
                              <a:latin typeface="Cambria Math" panose="02040503050406030204" pitchFamily="18" charset="0"/>
                            </a:rPr>
                            <m:t>4</m:t>
                          </m:r>
                        </m:num>
                        <m:den>
                          <m:r>
                            <a:rPr lang="es-ES" b="0" i="1" smtClean="0">
                              <a:latin typeface="Cambria Math" panose="02040503050406030204" pitchFamily="18" charset="0"/>
                            </a:rPr>
                            <m:t>10</m:t>
                          </m:r>
                        </m:den>
                      </m:f>
                      <m:r>
                        <a:rPr lang="es-ES" b="0" i="1" smtClean="0">
                          <a:latin typeface="Cambria Math" panose="02040503050406030204" pitchFamily="18" charset="0"/>
                        </a:rPr>
                        <m:t>=4</m:t>
                      </m:r>
                      <m:r>
                        <a:rPr lang="es-ES" b="0" i="1" smtClean="0">
                          <a:latin typeface="Cambria Math" panose="02040503050406030204" pitchFamily="18" charset="0"/>
                        </a:rPr>
                        <m:t>𝑉</m:t>
                      </m:r>
                    </m:oMath>
                  </m:oMathPara>
                </a14:m>
                <a:endParaRPr lang="es-ES" dirty="0"/>
              </a:p>
            </p:txBody>
          </p:sp>
        </mc:Choice>
        <mc:Fallback xmlns="">
          <p:sp>
            <p:nvSpPr>
              <p:cNvPr id="10" name="CuadroTexto 9">
                <a:extLst>
                  <a:ext uri="{FF2B5EF4-FFF2-40B4-BE49-F238E27FC236}">
                    <a16:creationId xmlns:a16="http://schemas.microsoft.com/office/drawing/2014/main" id="{AF034EAC-6615-4D10-9082-6513191D5BD3}"/>
                  </a:ext>
                </a:extLst>
              </p:cNvPr>
              <p:cNvSpPr txBox="1">
                <a:spLocks noRot="1" noChangeAspect="1" noMove="1" noResize="1" noEditPoints="1" noAdjustHandles="1" noChangeArrowheads="1" noChangeShapeType="1" noTextEdit="1"/>
              </p:cNvSpPr>
              <p:nvPr/>
            </p:nvSpPr>
            <p:spPr>
              <a:xfrm>
                <a:off x="359407" y="4591521"/>
                <a:ext cx="3079433" cy="564706"/>
              </a:xfrm>
              <a:prstGeom prst="rect">
                <a:avLst/>
              </a:prstGeom>
              <a:blipFill>
                <a:blip r:embed="rId3"/>
                <a:stretch>
                  <a:fillRect/>
                </a:stretch>
              </a:blipFill>
            </p:spPr>
            <p:txBody>
              <a:bodyPr/>
              <a:lstStyle/>
              <a:p>
                <a:r>
                  <a:rPr lang="es-ES">
                    <a:noFill/>
                  </a:rPr>
                  <a:t> </a:t>
                </a:r>
              </a:p>
            </p:txBody>
          </p:sp>
        </mc:Fallback>
      </mc:AlternateContent>
      <p:sp>
        <p:nvSpPr>
          <p:cNvPr id="11" name="CuadroTexto 10">
            <a:extLst>
              <a:ext uri="{FF2B5EF4-FFF2-40B4-BE49-F238E27FC236}">
                <a16:creationId xmlns:a16="http://schemas.microsoft.com/office/drawing/2014/main" id="{989E899A-5F83-462A-BE43-FBDA2BD3FB30}"/>
              </a:ext>
            </a:extLst>
          </p:cNvPr>
          <p:cNvSpPr txBox="1"/>
          <p:nvPr/>
        </p:nvSpPr>
        <p:spPr>
          <a:xfrm>
            <a:off x="214336" y="5205408"/>
            <a:ext cx="8122792" cy="523220"/>
          </a:xfrm>
          <a:prstGeom prst="rect">
            <a:avLst/>
          </a:prstGeom>
          <a:noFill/>
        </p:spPr>
        <p:txBody>
          <a:bodyPr wrap="square" rtlCol="0">
            <a:spAutoFit/>
          </a:bodyPr>
          <a:lstStyle/>
          <a:p>
            <a:r>
              <a:rPr lang="es-ES" sz="1400" dirty="0"/>
              <a:t>Para calcular </a:t>
            </a:r>
            <a:r>
              <a:rPr lang="es-ES" sz="1400" dirty="0" err="1"/>
              <a:t>Rth</a:t>
            </a:r>
            <a:r>
              <a:rPr lang="es-ES" sz="1400" dirty="0"/>
              <a:t> podemos anular la fuente y calcular la resistencia equivalente del circuito. Al anular V1, R2 y R1 están en paralelo, y el resultado en serie con R3:</a:t>
            </a:r>
            <a:endParaRPr lang="es-ES" sz="1400" baseline="-25000" dirty="0"/>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A848E841-DCE4-4F1E-8D20-F3257FAAC5AB}"/>
                  </a:ext>
                </a:extLst>
              </p:cNvPr>
              <p:cNvSpPr txBox="1"/>
              <p:nvPr/>
            </p:nvSpPr>
            <p:spPr>
              <a:xfrm>
                <a:off x="302161" y="5777809"/>
                <a:ext cx="2570832" cy="5250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m:rPr>
                              <m:sty m:val="p"/>
                            </m:rPr>
                            <a:rPr lang="es-ES" b="0" i="1" smtClean="0">
                              <a:latin typeface="Cambria Math" panose="02040503050406030204" pitchFamily="18" charset="0"/>
                            </a:rPr>
                            <m:t>R</m:t>
                          </m:r>
                        </m:e>
                        <m:sub>
                          <m:r>
                            <a:rPr lang="es-ES" b="0" i="1" smtClean="0">
                              <a:latin typeface="Cambria Math" panose="02040503050406030204" pitchFamily="18" charset="0"/>
                            </a:rPr>
                            <m:t>2</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6∗4</m:t>
                          </m:r>
                        </m:num>
                        <m:den>
                          <m:r>
                            <a:rPr lang="es-ES" b="0" i="1" smtClean="0">
                              <a:latin typeface="Cambria Math" panose="02040503050406030204" pitchFamily="18" charset="0"/>
                            </a:rPr>
                            <m:t>6+4</m:t>
                          </m:r>
                        </m:den>
                      </m:f>
                      <m:r>
                        <a:rPr lang="es-ES" b="0" i="1" smtClean="0">
                          <a:latin typeface="Cambria Math" panose="02040503050406030204" pitchFamily="18" charset="0"/>
                        </a:rPr>
                        <m:t>=2.4 </m:t>
                      </m:r>
                      <m:r>
                        <a:rPr lang="es-ES" b="0" i="1" smtClean="0">
                          <a:latin typeface="Cambria Math" panose="02040503050406030204" pitchFamily="18" charset="0"/>
                        </a:rPr>
                        <m:t>𝑘</m:t>
                      </m:r>
                      <m:r>
                        <m:rPr>
                          <m:nor/>
                        </m:rPr>
                        <a:rPr lang="el-GR" dirty="0" smtClean="0">
                          <a:ea typeface="Cambria Math" panose="02040503050406030204" pitchFamily="18" charset="0"/>
                        </a:rPr>
                        <m:t>Ω</m:t>
                      </m:r>
                    </m:oMath>
                  </m:oMathPara>
                </a14:m>
                <a:endParaRPr lang="es-ES" dirty="0"/>
              </a:p>
            </p:txBody>
          </p:sp>
        </mc:Choice>
        <mc:Fallback xmlns="">
          <p:sp>
            <p:nvSpPr>
              <p:cNvPr id="12" name="CuadroTexto 11">
                <a:extLst>
                  <a:ext uri="{FF2B5EF4-FFF2-40B4-BE49-F238E27FC236}">
                    <a16:creationId xmlns:a16="http://schemas.microsoft.com/office/drawing/2014/main" id="{A848E841-DCE4-4F1E-8D20-F3257FAAC5AB}"/>
                  </a:ext>
                </a:extLst>
              </p:cNvPr>
              <p:cNvSpPr txBox="1">
                <a:spLocks noRot="1" noChangeAspect="1" noMove="1" noResize="1" noEditPoints="1" noAdjustHandles="1" noChangeArrowheads="1" noChangeShapeType="1" noTextEdit="1"/>
              </p:cNvSpPr>
              <p:nvPr/>
            </p:nvSpPr>
            <p:spPr>
              <a:xfrm>
                <a:off x="302161" y="5777809"/>
                <a:ext cx="2570832" cy="525016"/>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A6846750-EC72-45EE-80A1-7750EC1B8BB5}"/>
                  </a:ext>
                </a:extLst>
              </p:cNvPr>
              <p:cNvSpPr txBox="1"/>
              <p:nvPr/>
            </p:nvSpPr>
            <p:spPr>
              <a:xfrm>
                <a:off x="3543025" y="5777809"/>
                <a:ext cx="41640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𝑇𝐻</m:t>
                              </m:r>
                            </m:sub>
                          </m:sSub>
                          <m:r>
                            <a:rPr lang="es-ES" b="0" i="1" smtClean="0">
                              <a:latin typeface="Cambria Math" panose="02040503050406030204" pitchFamily="18" charset="0"/>
                            </a:rPr>
                            <m:t>=</m:t>
                          </m:r>
                          <m:r>
                            <a:rPr lang="es-ES" b="0" i="1" smtClean="0">
                              <a:latin typeface="Cambria Math" panose="02040503050406030204" pitchFamily="18" charset="0"/>
                            </a:rPr>
                            <m:t>𝑅</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m:rPr>
                              <m:sty m:val="p"/>
                            </m:rPr>
                            <a:rPr lang="es-ES" b="0" i="1" smtClean="0">
                              <a:latin typeface="Cambria Math" panose="02040503050406030204" pitchFamily="18" charset="0"/>
                            </a:rPr>
                            <m:t>R</m:t>
                          </m:r>
                        </m:e>
                        <m:sub>
                          <m:r>
                            <a:rPr lang="es-ES" b="0" i="1" smtClean="0">
                              <a:latin typeface="Cambria Math" panose="02040503050406030204" pitchFamily="18" charset="0"/>
                            </a:rPr>
                            <m:t>2</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3</m:t>
                          </m:r>
                        </m:sub>
                      </m:sSub>
                      <m:r>
                        <a:rPr lang="es-ES" b="0" i="1" smtClean="0">
                          <a:latin typeface="Cambria Math" panose="02040503050406030204" pitchFamily="18" charset="0"/>
                        </a:rPr>
                        <m:t>=2.4+0.9=3.3 </m:t>
                      </m:r>
                      <m:r>
                        <a:rPr lang="es-ES" b="0" i="1" smtClean="0">
                          <a:latin typeface="Cambria Math" panose="02040503050406030204" pitchFamily="18" charset="0"/>
                        </a:rPr>
                        <m:t>𝑘</m:t>
                      </m:r>
                      <m:r>
                        <m:rPr>
                          <m:nor/>
                        </m:rPr>
                        <a:rPr lang="el-GR" dirty="0" smtClean="0">
                          <a:ea typeface="Cambria Math" panose="02040503050406030204" pitchFamily="18" charset="0"/>
                        </a:rPr>
                        <m:t>Ω</m:t>
                      </m:r>
                    </m:oMath>
                  </m:oMathPara>
                </a14:m>
                <a:endParaRPr lang="es-ES" dirty="0"/>
              </a:p>
            </p:txBody>
          </p:sp>
        </mc:Choice>
        <mc:Fallback xmlns="">
          <p:sp>
            <p:nvSpPr>
              <p:cNvPr id="13" name="CuadroTexto 12">
                <a:extLst>
                  <a:ext uri="{FF2B5EF4-FFF2-40B4-BE49-F238E27FC236}">
                    <a16:creationId xmlns:a16="http://schemas.microsoft.com/office/drawing/2014/main" id="{A6846750-EC72-45EE-80A1-7750EC1B8BB5}"/>
                  </a:ext>
                </a:extLst>
              </p:cNvPr>
              <p:cNvSpPr txBox="1">
                <a:spLocks noRot="1" noChangeAspect="1" noMove="1" noResize="1" noEditPoints="1" noAdjustHandles="1" noChangeArrowheads="1" noChangeShapeType="1" noTextEdit="1"/>
              </p:cNvSpPr>
              <p:nvPr/>
            </p:nvSpPr>
            <p:spPr>
              <a:xfrm>
                <a:off x="3543025" y="5777809"/>
                <a:ext cx="4164025" cy="276999"/>
              </a:xfrm>
              <a:prstGeom prst="rect">
                <a:avLst/>
              </a:prstGeom>
              <a:blipFill>
                <a:blip r:embed="rId5"/>
                <a:stretch>
                  <a:fillRect l="-586" r="-878" b="-37778"/>
                </a:stretch>
              </a:blipFill>
            </p:spPr>
            <p:txBody>
              <a:bodyPr/>
              <a:lstStyle/>
              <a:p>
                <a:r>
                  <a:rPr lang="es-ES">
                    <a:noFill/>
                  </a:rPr>
                  <a:t> </a:t>
                </a:r>
              </a:p>
            </p:txBody>
          </p:sp>
        </mc:Fallback>
      </mc:AlternateContent>
      <p:sp>
        <p:nvSpPr>
          <p:cNvPr id="2" name="CuadroTexto 1">
            <a:extLst>
              <a:ext uri="{FF2B5EF4-FFF2-40B4-BE49-F238E27FC236}">
                <a16:creationId xmlns:a16="http://schemas.microsoft.com/office/drawing/2014/main" id="{F9B9A7C6-D856-4CC6-A43F-7EED9C816B73}"/>
              </a:ext>
            </a:extLst>
          </p:cNvPr>
          <p:cNvSpPr txBox="1"/>
          <p:nvPr/>
        </p:nvSpPr>
        <p:spPr>
          <a:xfrm>
            <a:off x="4116073" y="2346614"/>
            <a:ext cx="319318" cy="646331"/>
          </a:xfrm>
          <a:prstGeom prst="rect">
            <a:avLst/>
          </a:prstGeom>
          <a:noFill/>
        </p:spPr>
        <p:txBody>
          <a:bodyPr wrap="none" rtlCol="0">
            <a:spAutoFit/>
          </a:bodyPr>
          <a:lstStyle/>
          <a:p>
            <a:r>
              <a:rPr lang="es-ES" dirty="0"/>
              <a:t>+</a:t>
            </a:r>
          </a:p>
          <a:p>
            <a:r>
              <a:rPr lang="es-ES" dirty="0"/>
              <a:t>-</a:t>
            </a:r>
          </a:p>
        </p:txBody>
      </p:sp>
      <p:sp>
        <p:nvSpPr>
          <p:cNvPr id="14" name="CuadroTexto 13">
            <a:extLst>
              <a:ext uri="{FF2B5EF4-FFF2-40B4-BE49-F238E27FC236}">
                <a16:creationId xmlns:a16="http://schemas.microsoft.com/office/drawing/2014/main" id="{CA24AC56-D3B3-460F-A034-C259190F5B96}"/>
              </a:ext>
            </a:extLst>
          </p:cNvPr>
          <p:cNvSpPr txBox="1"/>
          <p:nvPr/>
        </p:nvSpPr>
        <p:spPr>
          <a:xfrm>
            <a:off x="5822189" y="2286120"/>
            <a:ext cx="583335" cy="369332"/>
          </a:xfrm>
          <a:prstGeom prst="rect">
            <a:avLst/>
          </a:prstGeom>
          <a:noFill/>
        </p:spPr>
        <p:txBody>
          <a:bodyPr wrap="square" rtlCol="0">
            <a:spAutoFit/>
          </a:bodyPr>
          <a:lstStyle/>
          <a:p>
            <a:r>
              <a:rPr lang="es-ES" dirty="0"/>
              <a:t>-  +</a:t>
            </a:r>
          </a:p>
        </p:txBody>
      </p:sp>
      <p:sp>
        <p:nvSpPr>
          <p:cNvPr id="15" name="Marcador de número de diapositiva 1">
            <a:extLst>
              <a:ext uri="{FF2B5EF4-FFF2-40B4-BE49-F238E27FC236}">
                <a16:creationId xmlns:a16="http://schemas.microsoft.com/office/drawing/2014/main" id="{74B618C1-0ECC-4570-98EF-9A0C16FB6EA4}"/>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19</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958317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0" y="3276720"/>
            <a:ext cx="2819520" cy="68580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98" name="CustomShape 2"/>
          <p:cNvSpPr/>
          <p:nvPr/>
        </p:nvSpPr>
        <p:spPr>
          <a:xfrm>
            <a:off x="0" y="2205000"/>
            <a:ext cx="228600" cy="287964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9" name="CustomShape 3"/>
          <p:cNvSpPr/>
          <p:nvPr/>
        </p:nvSpPr>
        <p:spPr>
          <a:xfrm>
            <a:off x="367354" y="3276720"/>
            <a:ext cx="1557240" cy="5814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3200" spc="-1" dirty="0">
                <a:solidFill>
                  <a:srgbClr val="808080"/>
                </a:solidFill>
                <a:uFill>
                  <a:solidFill>
                    <a:srgbClr val="FFFFFF"/>
                  </a:solidFill>
                </a:uFill>
                <a:latin typeface="45 Helvetica Light"/>
              </a:rPr>
              <a:t>Temario</a:t>
            </a:r>
            <a:endParaRPr lang="es-ES" sz="2400" spc="-1" dirty="0">
              <a:solidFill>
                <a:srgbClr val="000000"/>
              </a:solidFill>
              <a:uFill>
                <a:solidFill>
                  <a:srgbClr val="FFFFFF"/>
                </a:solidFill>
              </a:uFill>
              <a:latin typeface="Arial"/>
            </a:endParaRPr>
          </a:p>
        </p:txBody>
      </p:sp>
      <p:sp>
        <p:nvSpPr>
          <p:cNvPr id="100" name="CustomShape 4"/>
          <p:cNvSpPr/>
          <p:nvPr/>
        </p:nvSpPr>
        <p:spPr>
          <a:xfrm>
            <a:off x="2151019" y="1064897"/>
            <a:ext cx="6524623" cy="5005046"/>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marL="342720" indent="-342720">
              <a:lnSpc>
                <a:spcPct val="110000"/>
              </a:lnSpc>
              <a:spcBef>
                <a:spcPts val="550"/>
              </a:spcBef>
            </a:pPr>
            <a:r>
              <a:rPr lang="es-ES" sz="2000" b="1" spc="-1" dirty="0">
                <a:solidFill>
                  <a:srgbClr val="000000"/>
                </a:solidFill>
                <a:latin typeface="Arial"/>
                <a:ea typeface="Arial"/>
              </a:rPr>
              <a:t>Bloque I. </a:t>
            </a:r>
            <a:r>
              <a:rPr lang="es-ES" sz="2000" b="1" spc="-1" dirty="0">
                <a:solidFill>
                  <a:srgbClr val="000000"/>
                </a:solidFill>
                <a:ea typeface="Arial"/>
              </a:rPr>
              <a:t>Electrónica Analógica</a:t>
            </a:r>
            <a:endParaRPr lang="es-ES" sz="2000" spc="-1" dirty="0">
              <a:solidFill>
                <a:srgbClr val="000000"/>
              </a:solidFill>
              <a:latin typeface="Times New Roman"/>
            </a:endParaRPr>
          </a:p>
          <a:p>
            <a:pPr marL="1257120" lvl="2" indent="-342720">
              <a:spcBef>
                <a:spcPts val="473"/>
              </a:spcBef>
              <a:buClr>
                <a:srgbClr val="000000"/>
              </a:buClr>
              <a:buFont typeface="Helvetica"/>
              <a:buChar char="•"/>
            </a:pPr>
            <a:r>
              <a:rPr lang="es-ES" spc="-1" dirty="0">
                <a:solidFill>
                  <a:srgbClr val="000000"/>
                </a:solidFill>
                <a:latin typeface="Arial"/>
                <a:ea typeface="Arial"/>
              </a:rPr>
              <a:t>Tema 1. Teoría de circuitos DC y AC.</a:t>
            </a:r>
            <a:endParaRPr lang="es-ES" spc="-1" dirty="0">
              <a:solidFill>
                <a:srgbClr val="000000"/>
              </a:solidFill>
              <a:latin typeface="Times New Roman"/>
            </a:endParaRPr>
          </a:p>
          <a:p>
            <a:pPr marL="1257120" lvl="2" indent="-342720">
              <a:lnSpc>
                <a:spcPct val="110000"/>
              </a:lnSpc>
              <a:spcBef>
                <a:spcPts val="499"/>
              </a:spcBef>
              <a:buClr>
                <a:srgbClr val="000000"/>
              </a:buClr>
              <a:buFont typeface="Helvetica"/>
              <a:buChar char="•"/>
            </a:pPr>
            <a:r>
              <a:rPr lang="es-ES" spc="-1" dirty="0">
                <a:solidFill>
                  <a:srgbClr val="000000"/>
                </a:solidFill>
                <a:latin typeface="Arial"/>
                <a:ea typeface="Arial"/>
              </a:rPr>
              <a:t>Tema 2. </a:t>
            </a:r>
            <a:r>
              <a:rPr lang="es-ES" spc="-1" dirty="0">
                <a:solidFill>
                  <a:srgbClr val="000000"/>
                </a:solidFill>
                <a:ea typeface="Arial"/>
              </a:rPr>
              <a:t>Amplificador Operacional. Amplificación y ganancia.</a:t>
            </a:r>
            <a:endParaRPr lang="es-ES" spc="-1" dirty="0">
              <a:solidFill>
                <a:srgbClr val="000000"/>
              </a:solidFill>
              <a:latin typeface="Times New Roman"/>
            </a:endParaRPr>
          </a:p>
          <a:p>
            <a:pPr marL="1257120" lvl="2" indent="-342720">
              <a:spcBef>
                <a:spcPts val="473"/>
              </a:spcBef>
              <a:buClr>
                <a:srgbClr val="000000"/>
              </a:buClr>
              <a:buFont typeface="Helvetica"/>
              <a:buChar char="•"/>
            </a:pPr>
            <a:r>
              <a:rPr lang="es-ES" spc="-1" dirty="0">
                <a:solidFill>
                  <a:srgbClr val="000000"/>
                </a:solidFill>
                <a:latin typeface="Arial"/>
                <a:ea typeface="Arial"/>
              </a:rPr>
              <a:t>Tema 3. </a:t>
            </a:r>
            <a:r>
              <a:rPr lang="es-ES" spc="-1" dirty="0">
                <a:solidFill>
                  <a:srgbClr val="000000"/>
                </a:solidFill>
                <a:ea typeface="Arial"/>
              </a:rPr>
              <a:t>Diodo y rectificación.</a:t>
            </a:r>
            <a:r>
              <a:rPr lang="es-ES" spc="-1" dirty="0">
                <a:solidFill>
                  <a:srgbClr val="3366FF"/>
                </a:solidFill>
                <a:latin typeface="Arial"/>
                <a:ea typeface="Arial"/>
              </a:rPr>
              <a:t> </a:t>
            </a:r>
          </a:p>
          <a:p>
            <a:pPr marL="1257120" lvl="2" indent="-342720">
              <a:spcBef>
                <a:spcPts val="473"/>
              </a:spcBef>
              <a:buClr>
                <a:srgbClr val="000000"/>
              </a:buClr>
              <a:buFont typeface="Helvetica"/>
              <a:buChar char="•"/>
            </a:pPr>
            <a:r>
              <a:rPr lang="es-ES" spc="-1" dirty="0">
                <a:solidFill>
                  <a:srgbClr val="000000"/>
                </a:solidFill>
                <a:ea typeface="Arial"/>
              </a:rPr>
              <a:t>Tema 4. </a:t>
            </a:r>
            <a:r>
              <a:rPr lang="es-ES" dirty="0"/>
              <a:t>Transistor bipolar. Transistor de efecto campo</a:t>
            </a:r>
            <a:r>
              <a:rPr lang="es-ES" spc="-1" dirty="0">
                <a:solidFill>
                  <a:srgbClr val="000000"/>
                </a:solidFill>
                <a:ea typeface="Arial"/>
              </a:rPr>
              <a:t>.</a:t>
            </a:r>
            <a:endParaRPr lang="es-ES" spc="-1" dirty="0">
              <a:solidFill>
                <a:srgbClr val="000000"/>
              </a:solidFill>
              <a:latin typeface="Times New Roman"/>
            </a:endParaRPr>
          </a:p>
          <a:p>
            <a:pPr marL="342720" indent="-342720">
              <a:lnSpc>
                <a:spcPct val="110000"/>
              </a:lnSpc>
              <a:spcBef>
                <a:spcPts val="550"/>
              </a:spcBef>
            </a:pPr>
            <a:r>
              <a:rPr lang="es-ES" sz="2000" b="1" spc="-1" dirty="0">
                <a:solidFill>
                  <a:srgbClr val="000000"/>
                </a:solidFill>
                <a:latin typeface="Arial"/>
                <a:ea typeface="Arial"/>
              </a:rPr>
              <a:t>Bloque II. Electrónica Digital</a:t>
            </a:r>
            <a:endParaRPr lang="es-ES" sz="2000" spc="-1" dirty="0">
              <a:solidFill>
                <a:srgbClr val="000000"/>
              </a:solidFill>
              <a:latin typeface="Times New Roman"/>
            </a:endParaRPr>
          </a:p>
          <a:p>
            <a:pPr marL="1257120" lvl="2" indent="-342720">
              <a:lnSpc>
                <a:spcPct val="110000"/>
              </a:lnSpc>
              <a:spcBef>
                <a:spcPts val="499"/>
              </a:spcBef>
              <a:buClr>
                <a:srgbClr val="000000"/>
              </a:buClr>
              <a:buFont typeface="Helvetica"/>
              <a:buChar char="•"/>
            </a:pPr>
            <a:r>
              <a:rPr lang="es-ES" spc="-1" dirty="0">
                <a:solidFill>
                  <a:srgbClr val="000000"/>
                </a:solidFill>
                <a:latin typeface="Arial"/>
                <a:ea typeface="Arial"/>
              </a:rPr>
              <a:t>Tema 5. </a:t>
            </a:r>
            <a:r>
              <a:rPr lang="es-ES" dirty="0"/>
              <a:t>Sistemas de numeración</a:t>
            </a:r>
            <a:r>
              <a:rPr lang="es-ES" spc="-1" dirty="0">
                <a:solidFill>
                  <a:srgbClr val="000000"/>
                </a:solidFill>
                <a:latin typeface="Arial"/>
                <a:ea typeface="Arial"/>
              </a:rPr>
              <a:t>.</a:t>
            </a:r>
            <a:endParaRPr lang="es-ES" spc="-1" dirty="0">
              <a:solidFill>
                <a:srgbClr val="000000"/>
              </a:solidFill>
              <a:latin typeface="Times New Roman"/>
            </a:endParaRPr>
          </a:p>
          <a:p>
            <a:pPr marL="1257120" lvl="2" indent="-342720">
              <a:lnSpc>
                <a:spcPct val="110000"/>
              </a:lnSpc>
              <a:spcBef>
                <a:spcPts val="499"/>
              </a:spcBef>
              <a:buClr>
                <a:srgbClr val="000000"/>
              </a:buClr>
              <a:buFont typeface="Helvetica"/>
              <a:buChar char="•"/>
            </a:pPr>
            <a:r>
              <a:rPr lang="es-ES" spc="-1" dirty="0">
                <a:solidFill>
                  <a:srgbClr val="000000"/>
                </a:solidFill>
                <a:latin typeface="Arial"/>
                <a:ea typeface="Arial"/>
              </a:rPr>
              <a:t>Tema 6. </a:t>
            </a:r>
            <a:r>
              <a:rPr lang="es-ES" dirty="0"/>
              <a:t>Álgebra de Boole. Lógica combinacional</a:t>
            </a:r>
            <a:r>
              <a:rPr lang="es-ES" spc="-1" dirty="0">
                <a:solidFill>
                  <a:srgbClr val="000000"/>
                </a:solidFill>
                <a:ea typeface="Arial"/>
              </a:rPr>
              <a:t>.</a:t>
            </a:r>
            <a:endParaRPr lang="es-ES" spc="-1" dirty="0">
              <a:solidFill>
                <a:srgbClr val="000000"/>
              </a:solidFill>
              <a:latin typeface="Times New Roman"/>
            </a:endParaRPr>
          </a:p>
          <a:p>
            <a:pPr marL="1260000" lvl="2" indent="-1260000">
              <a:lnSpc>
                <a:spcPct val="110000"/>
              </a:lnSpc>
              <a:spcBef>
                <a:spcPts val="550"/>
              </a:spcBef>
            </a:pPr>
            <a:r>
              <a:rPr lang="es-ES" sz="2000" b="1" spc="-1" dirty="0">
                <a:solidFill>
                  <a:srgbClr val="000000"/>
                </a:solidFill>
                <a:latin typeface="Arial"/>
                <a:ea typeface="Arial"/>
              </a:rPr>
              <a:t>Bloque III. Automática</a:t>
            </a:r>
            <a:endParaRPr lang="es-ES" sz="2000" spc="-1" dirty="0">
              <a:solidFill>
                <a:srgbClr val="000000"/>
              </a:solidFill>
              <a:latin typeface="Times New Roman"/>
            </a:endParaRPr>
          </a:p>
          <a:p>
            <a:pPr marL="1257120" lvl="2" indent="-342720">
              <a:lnSpc>
                <a:spcPct val="110000"/>
              </a:lnSpc>
              <a:spcBef>
                <a:spcPts val="499"/>
              </a:spcBef>
              <a:buClr>
                <a:srgbClr val="000000"/>
              </a:buClr>
              <a:buFont typeface="Helvetica"/>
              <a:buChar char="•"/>
            </a:pPr>
            <a:r>
              <a:rPr lang="es-ES" spc="-1" dirty="0">
                <a:solidFill>
                  <a:srgbClr val="000000"/>
                </a:solidFill>
                <a:latin typeface="Arial"/>
                <a:ea typeface="Arial"/>
              </a:rPr>
              <a:t>Tema 7. Fundamentos de electrónica automática.</a:t>
            </a:r>
          </a:p>
          <a:p>
            <a:pPr marL="1257120" lvl="2" indent="-342720">
              <a:lnSpc>
                <a:spcPct val="110000"/>
              </a:lnSpc>
              <a:spcBef>
                <a:spcPts val="499"/>
              </a:spcBef>
              <a:buClr>
                <a:srgbClr val="000000"/>
              </a:buClr>
              <a:buFont typeface="Helvetica"/>
              <a:buChar char="•"/>
            </a:pPr>
            <a:r>
              <a:rPr lang="es-ES" spc="-1" dirty="0">
                <a:solidFill>
                  <a:srgbClr val="000000"/>
                </a:solidFill>
                <a:ea typeface="Arial"/>
              </a:rPr>
              <a:t>Tema 8. Análisis temporal y respuesta transitoria.</a:t>
            </a:r>
            <a:endParaRPr lang="es-ES" sz="2000" spc="-1" dirty="0">
              <a:solidFill>
                <a:srgbClr val="000000"/>
              </a:solidFill>
              <a:uFill>
                <a:solidFill>
                  <a:srgbClr val="FFFFFF"/>
                </a:solidFill>
              </a:uFill>
              <a:latin typeface="Arial"/>
            </a:endParaRPr>
          </a:p>
        </p:txBody>
      </p:sp>
      <p:sp>
        <p:nvSpPr>
          <p:cNvPr id="101" name="CustomShape 5"/>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70BB04AF-0C8D-442C-BDFF-536785ECA8A4}" type="slidenum">
              <a:rPr lang="es-ES" sz="1400" spc="-1">
                <a:solidFill>
                  <a:srgbClr val="FFFFFF"/>
                </a:solidFill>
                <a:uFill>
                  <a:solidFill>
                    <a:srgbClr val="FFFFFF"/>
                  </a:solidFill>
                </a:uFill>
                <a:latin typeface="Arial"/>
                <a:ea typeface="Arial"/>
              </a:rPr>
              <a:t>2</a:t>
            </a:fld>
            <a:endParaRPr lang="es-ES" sz="2400"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1414429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46EC480-CB75-4FC2-A78F-DDCA5FC157E1}"/>
              </a:ext>
            </a:extLst>
          </p:cNvPr>
          <p:cNvPicPr>
            <a:picLocks noChangeAspect="1"/>
          </p:cNvPicPr>
          <p:nvPr/>
        </p:nvPicPr>
        <p:blipFill>
          <a:blip r:embed="rId2"/>
          <a:stretch>
            <a:fillRect/>
          </a:stretch>
        </p:blipFill>
        <p:spPr>
          <a:xfrm>
            <a:off x="122471" y="1207040"/>
            <a:ext cx="4041491" cy="1598725"/>
          </a:xfrm>
          <a:prstGeom prst="rect">
            <a:avLst/>
          </a:prstGeom>
        </p:spPr>
      </p:pic>
      <p:cxnSp>
        <p:nvCxnSpPr>
          <p:cNvPr id="9" name="Conector recto de flecha 8">
            <a:extLst>
              <a:ext uri="{FF2B5EF4-FFF2-40B4-BE49-F238E27FC236}">
                <a16:creationId xmlns:a16="http://schemas.microsoft.com/office/drawing/2014/main" id="{0E77376D-17A0-40B9-9E96-84C115922DC6}"/>
              </a:ext>
            </a:extLst>
          </p:cNvPr>
          <p:cNvCxnSpPr/>
          <p:nvPr/>
        </p:nvCxnSpPr>
        <p:spPr>
          <a:xfrm flipV="1">
            <a:off x="3668053" y="1825281"/>
            <a:ext cx="0" cy="6191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ector recto de flecha 10">
            <a:extLst>
              <a:ext uri="{FF2B5EF4-FFF2-40B4-BE49-F238E27FC236}">
                <a16:creationId xmlns:a16="http://schemas.microsoft.com/office/drawing/2014/main" id="{226E9033-58D4-4C40-A321-D1E49CC9D74B}"/>
              </a:ext>
            </a:extLst>
          </p:cNvPr>
          <p:cNvCxnSpPr/>
          <p:nvPr/>
        </p:nvCxnSpPr>
        <p:spPr>
          <a:xfrm>
            <a:off x="1553145" y="1957485"/>
            <a:ext cx="0" cy="3524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CuadroTexto 13">
            <a:extLst>
              <a:ext uri="{FF2B5EF4-FFF2-40B4-BE49-F238E27FC236}">
                <a16:creationId xmlns:a16="http://schemas.microsoft.com/office/drawing/2014/main" id="{6564202E-DF26-4475-90BC-EF5B29AFA29A}"/>
              </a:ext>
            </a:extLst>
          </p:cNvPr>
          <p:cNvSpPr txBox="1"/>
          <p:nvPr/>
        </p:nvSpPr>
        <p:spPr>
          <a:xfrm>
            <a:off x="4672641" y="1333024"/>
            <a:ext cx="1380506" cy="923330"/>
          </a:xfrm>
          <a:prstGeom prst="rect">
            <a:avLst/>
          </a:prstGeom>
          <a:noFill/>
        </p:spPr>
        <p:txBody>
          <a:bodyPr wrap="none" rtlCol="0">
            <a:spAutoFit/>
          </a:bodyPr>
          <a:lstStyle/>
          <a:p>
            <a:r>
              <a:rPr lang="es-ES" dirty="0"/>
              <a:t>Thévenin: </a:t>
            </a:r>
          </a:p>
          <a:p>
            <a:pPr marL="285750" indent="-285750">
              <a:buFont typeface="Arial" panose="020B0604020202020204" pitchFamily="34" charset="0"/>
              <a:buChar char="•"/>
            </a:pPr>
            <a:r>
              <a:rPr lang="es-ES" dirty="0" err="1"/>
              <a:t>Vth</a:t>
            </a:r>
            <a:r>
              <a:rPr lang="es-ES" dirty="0"/>
              <a:t>=-V</a:t>
            </a:r>
            <a:r>
              <a:rPr lang="es-ES" baseline="-25000" dirty="0"/>
              <a:t>R2</a:t>
            </a:r>
          </a:p>
          <a:p>
            <a:pPr marL="285750" indent="-285750">
              <a:buFont typeface="Arial" panose="020B0604020202020204" pitchFamily="34" charset="0"/>
              <a:buChar char="•"/>
            </a:pPr>
            <a:r>
              <a:rPr lang="es-ES" dirty="0" err="1"/>
              <a:t>Rth</a:t>
            </a:r>
            <a:endParaRPr lang="es-ES" dirty="0"/>
          </a:p>
        </p:txBody>
      </p:sp>
      <p:sp>
        <p:nvSpPr>
          <p:cNvPr id="2" name="CuadroTexto 1">
            <a:extLst>
              <a:ext uri="{FF2B5EF4-FFF2-40B4-BE49-F238E27FC236}">
                <a16:creationId xmlns:a16="http://schemas.microsoft.com/office/drawing/2014/main" id="{4A498B16-5081-479B-8B84-B40A3B0B8649}"/>
              </a:ext>
            </a:extLst>
          </p:cNvPr>
          <p:cNvSpPr txBox="1"/>
          <p:nvPr/>
        </p:nvSpPr>
        <p:spPr>
          <a:xfrm>
            <a:off x="6142445" y="1548678"/>
            <a:ext cx="2113079" cy="523220"/>
          </a:xfrm>
          <a:prstGeom prst="rect">
            <a:avLst/>
          </a:prstGeom>
          <a:noFill/>
        </p:spPr>
        <p:txBody>
          <a:bodyPr wrap="none" rtlCol="0">
            <a:spAutoFit/>
          </a:bodyPr>
          <a:lstStyle/>
          <a:p>
            <a:r>
              <a:rPr lang="es-ES" sz="1400" dirty="0"/>
              <a:t>(porque hemos definido </a:t>
            </a:r>
          </a:p>
          <a:p>
            <a:r>
              <a:rPr lang="es-ES" sz="1400" dirty="0"/>
              <a:t>la corriente hacia arriba)</a:t>
            </a:r>
          </a:p>
        </p:txBody>
      </p:sp>
      <mc:AlternateContent xmlns:mc="http://schemas.openxmlformats.org/markup-compatibility/2006" xmlns:a14="http://schemas.microsoft.com/office/drawing/2010/main">
        <mc:Choice Requires="a14">
          <p:sp>
            <p:nvSpPr>
              <p:cNvPr id="20" name="Rectángulo 19">
                <a:extLst>
                  <a:ext uri="{FF2B5EF4-FFF2-40B4-BE49-F238E27FC236}">
                    <a16:creationId xmlns:a16="http://schemas.microsoft.com/office/drawing/2014/main" id="{4CC6AF22-BB43-425A-95BB-42D4FB22B4F1}"/>
                  </a:ext>
                </a:extLst>
              </p:cNvPr>
              <p:cNvSpPr/>
              <p:nvPr/>
            </p:nvSpPr>
            <p:spPr>
              <a:xfrm>
                <a:off x="328291" y="2723833"/>
                <a:ext cx="2178545" cy="3629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𝑅</m:t>
                          </m:r>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𝐼</m:t>
                          </m:r>
                        </m:e>
                        <m:sub>
                          <m:r>
                            <a:rPr lang="es-ES" b="0" i="1" dirty="0" smtClean="0">
                              <a:latin typeface="Cambria Math" panose="02040503050406030204" pitchFamily="18" charset="0"/>
                            </a:rPr>
                            <m:t>2</m:t>
                          </m:r>
                        </m:sub>
                      </m:sSub>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r>
                        <a:rPr lang="es-ES" b="0" i="1" dirty="0" smtClean="0">
                          <a:latin typeface="Cambria Math" panose="02040503050406030204" pitchFamily="18" charset="0"/>
                        </a:rPr>
                        <m:t>𝑔</m:t>
                      </m:r>
                      <m:sSub>
                        <m:sSubPr>
                          <m:ctrlPr>
                            <a:rPr lang="es-ES" i="1" dirty="0" smtClean="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𝑥</m:t>
                          </m:r>
                        </m:sub>
                      </m:sSub>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oMath>
                  </m:oMathPara>
                </a14:m>
                <a:endParaRPr lang="es-ES" baseline="-25000" dirty="0"/>
              </a:p>
            </p:txBody>
          </p:sp>
        </mc:Choice>
        <mc:Fallback xmlns="">
          <p:sp>
            <p:nvSpPr>
              <p:cNvPr id="20" name="Rectángulo 19">
                <a:extLst>
                  <a:ext uri="{FF2B5EF4-FFF2-40B4-BE49-F238E27FC236}">
                    <a16:creationId xmlns:a16="http://schemas.microsoft.com/office/drawing/2014/main" id="{4CC6AF22-BB43-425A-95BB-42D4FB22B4F1}"/>
                  </a:ext>
                </a:extLst>
              </p:cNvPr>
              <p:cNvSpPr>
                <a:spLocks noRot="1" noChangeAspect="1" noMove="1" noResize="1" noEditPoints="1" noAdjustHandles="1" noChangeArrowheads="1" noChangeShapeType="1" noTextEdit="1"/>
              </p:cNvSpPr>
              <p:nvPr/>
            </p:nvSpPr>
            <p:spPr>
              <a:xfrm>
                <a:off x="328291" y="2723833"/>
                <a:ext cx="2178545" cy="362984"/>
              </a:xfrm>
              <a:prstGeom prst="rect">
                <a:avLst/>
              </a:prstGeom>
              <a:blipFill>
                <a:blip r:embed="rId3"/>
                <a:stretch>
                  <a:fillRect b="-1016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1" name="Rectángulo 20">
                <a:extLst>
                  <a:ext uri="{FF2B5EF4-FFF2-40B4-BE49-F238E27FC236}">
                    <a16:creationId xmlns:a16="http://schemas.microsoft.com/office/drawing/2014/main" id="{D838B761-9961-43F5-BAC3-C0BE8DE6FDC6}"/>
                  </a:ext>
                </a:extLst>
              </p:cNvPr>
              <p:cNvSpPr/>
              <p:nvPr/>
            </p:nvSpPr>
            <p:spPr>
              <a:xfrm>
                <a:off x="328291" y="3247508"/>
                <a:ext cx="4882362" cy="6576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𝑖𝑛</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𝑅𝑆</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𝑅</m:t>
                          </m:r>
                          <m:r>
                            <a:rPr lang="es-ES" b="0" i="1" dirty="0" smtClean="0">
                              <a:latin typeface="Cambria Math" panose="02040503050406030204" pitchFamily="18" charset="0"/>
                            </a:rPr>
                            <m:t>1</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𝐼</m:t>
                          </m:r>
                        </m:e>
                        <m:sub>
                          <m:r>
                            <a:rPr lang="es-ES" b="0" i="1" dirty="0" smtClean="0">
                              <a:latin typeface="Cambria Math" panose="02040503050406030204" pitchFamily="18" charset="0"/>
                            </a:rPr>
                            <m:t>1</m:t>
                          </m:r>
                        </m:sub>
                      </m:sSub>
                      <m:d>
                        <m:dPr>
                          <m:ctrlPr>
                            <a:rPr lang="es-ES" b="0" i="1" dirty="0" smtClean="0">
                              <a:latin typeface="Cambria Math" panose="02040503050406030204" pitchFamily="18" charset="0"/>
                            </a:rPr>
                          </m:ctrlPr>
                        </m:dPr>
                        <m:e>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𝑠</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1</m:t>
                              </m:r>
                            </m:sub>
                          </m:sSub>
                        </m:e>
                      </m:d>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𝐼</m:t>
                          </m:r>
                        </m:e>
                        <m:sub>
                          <m:r>
                            <a:rPr lang="es-ES" b="0" i="1" dirty="0" smtClean="0">
                              <a:latin typeface="Cambria Math" panose="02040503050406030204" pitchFamily="18" charset="0"/>
                            </a:rPr>
                            <m:t>1</m:t>
                          </m:r>
                        </m:sub>
                      </m:sSub>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𝑖𝑛</m:t>
                              </m:r>
                            </m:sub>
                          </m:sSub>
                        </m:num>
                        <m:den>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𝑠</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1</m:t>
                              </m:r>
                            </m:sub>
                          </m:sSub>
                        </m:den>
                      </m:f>
                    </m:oMath>
                  </m:oMathPara>
                </a14:m>
                <a:endParaRPr lang="es-ES" baseline="-25000" dirty="0"/>
              </a:p>
            </p:txBody>
          </p:sp>
        </mc:Choice>
        <mc:Fallback xmlns="">
          <p:sp>
            <p:nvSpPr>
              <p:cNvPr id="21" name="Rectángulo 20">
                <a:extLst>
                  <a:ext uri="{FF2B5EF4-FFF2-40B4-BE49-F238E27FC236}">
                    <a16:creationId xmlns:a16="http://schemas.microsoft.com/office/drawing/2014/main" id="{D838B761-9961-43F5-BAC3-C0BE8DE6FDC6}"/>
                  </a:ext>
                </a:extLst>
              </p:cNvPr>
              <p:cNvSpPr>
                <a:spLocks noRot="1" noChangeAspect="1" noMove="1" noResize="1" noEditPoints="1" noAdjustHandles="1" noChangeArrowheads="1" noChangeShapeType="1" noTextEdit="1"/>
              </p:cNvSpPr>
              <p:nvPr/>
            </p:nvSpPr>
            <p:spPr>
              <a:xfrm>
                <a:off x="328291" y="3247508"/>
                <a:ext cx="4882362" cy="657681"/>
              </a:xfrm>
              <a:prstGeom prst="rect">
                <a:avLst/>
              </a:prstGeom>
              <a:blipFill>
                <a:blip r:embed="rId4"/>
                <a:stretch>
                  <a:fillRect/>
                </a:stretch>
              </a:blipFill>
            </p:spPr>
            <p:txBody>
              <a:bodyPr/>
              <a:lstStyle/>
              <a:p>
                <a:r>
                  <a:rPr lang="es-ES">
                    <a:noFill/>
                  </a:rPr>
                  <a:t> </a:t>
                </a:r>
              </a:p>
            </p:txBody>
          </p:sp>
        </mc:Fallback>
      </mc:AlternateContent>
      <p:cxnSp>
        <p:nvCxnSpPr>
          <p:cNvPr id="22" name="Conector recto de flecha 21">
            <a:extLst>
              <a:ext uri="{FF2B5EF4-FFF2-40B4-BE49-F238E27FC236}">
                <a16:creationId xmlns:a16="http://schemas.microsoft.com/office/drawing/2014/main" id="{DAB4EE13-E03B-4C02-A4CA-4B047202BA2F}"/>
              </a:ext>
            </a:extLst>
          </p:cNvPr>
          <p:cNvCxnSpPr>
            <a:cxnSpLocks/>
          </p:cNvCxnSpPr>
          <p:nvPr/>
        </p:nvCxnSpPr>
        <p:spPr>
          <a:xfrm>
            <a:off x="1032661" y="1430342"/>
            <a:ext cx="295275" cy="23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CuadroTexto 23">
            <a:extLst>
              <a:ext uri="{FF2B5EF4-FFF2-40B4-BE49-F238E27FC236}">
                <a16:creationId xmlns:a16="http://schemas.microsoft.com/office/drawing/2014/main" id="{490E02E0-F377-4A07-B2B2-E691302AF6A0}"/>
              </a:ext>
            </a:extLst>
          </p:cNvPr>
          <p:cNvSpPr txBox="1"/>
          <p:nvPr/>
        </p:nvSpPr>
        <p:spPr>
          <a:xfrm>
            <a:off x="527291" y="1207040"/>
            <a:ext cx="333746" cy="369332"/>
          </a:xfrm>
          <a:prstGeom prst="rect">
            <a:avLst/>
          </a:prstGeom>
          <a:noFill/>
        </p:spPr>
        <p:txBody>
          <a:bodyPr wrap="none" rtlCol="0">
            <a:spAutoFit/>
          </a:bodyPr>
          <a:lstStyle/>
          <a:p>
            <a:r>
              <a:rPr lang="es-ES" dirty="0"/>
              <a:t>I</a:t>
            </a:r>
            <a:r>
              <a:rPr lang="es-ES" baseline="-25000" dirty="0"/>
              <a:t>1</a:t>
            </a:r>
          </a:p>
        </p:txBody>
      </p:sp>
      <mc:AlternateContent xmlns:mc="http://schemas.openxmlformats.org/markup-compatibility/2006" xmlns:a14="http://schemas.microsoft.com/office/drawing/2010/main">
        <mc:Choice Requires="a14">
          <p:sp>
            <p:nvSpPr>
              <p:cNvPr id="25" name="Rectángulo 24">
                <a:extLst>
                  <a:ext uri="{FF2B5EF4-FFF2-40B4-BE49-F238E27FC236}">
                    <a16:creationId xmlns:a16="http://schemas.microsoft.com/office/drawing/2014/main" id="{5A5E9150-D8DB-44D9-B105-B4BD4EF1DEF8}"/>
                  </a:ext>
                </a:extLst>
              </p:cNvPr>
              <p:cNvSpPr/>
              <p:nvPr/>
            </p:nvSpPr>
            <p:spPr>
              <a:xfrm>
                <a:off x="431740" y="3825655"/>
                <a:ext cx="2848857" cy="6576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0" i="1" dirty="0" smtClean="0">
                              <a:latin typeface="Cambria Math" panose="02040503050406030204" pitchFamily="18" charset="0"/>
                            </a:rPr>
                          </m:ctrlPr>
                        </m:sSubPr>
                        <m:e>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𝑥</m:t>
                              </m:r>
                            </m:sub>
                          </m:sSub>
                          <m:r>
                            <a:rPr lang="es-ES" b="0" i="1" dirty="0" smtClean="0">
                              <a:latin typeface="Cambria Math" panose="02040503050406030204" pitchFamily="18" charset="0"/>
                            </a:rPr>
                            <m:t>=</m:t>
                          </m:r>
                          <m:r>
                            <a:rPr lang="es-ES" b="0" i="1" dirty="0" smtClean="0">
                              <a:latin typeface="Cambria Math" panose="02040503050406030204" pitchFamily="18" charset="0"/>
                            </a:rPr>
                            <m:t>𝑉</m:t>
                          </m:r>
                        </m:e>
                        <m:sub>
                          <m:r>
                            <a:rPr lang="es-ES" b="0" i="1" dirty="0" smtClean="0">
                              <a:latin typeface="Cambria Math" panose="02040503050406030204" pitchFamily="18" charset="0"/>
                            </a:rPr>
                            <m:t>𝑅</m:t>
                          </m:r>
                          <m:r>
                            <a:rPr lang="es-ES" b="0" i="1" dirty="0" smtClean="0">
                              <a:latin typeface="Cambria Math" panose="02040503050406030204" pitchFamily="18" charset="0"/>
                            </a:rPr>
                            <m:t>1</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𝐼</m:t>
                          </m:r>
                        </m:e>
                        <m:sub>
                          <m:r>
                            <a:rPr lang="es-ES" b="0" i="1" dirty="0" smtClean="0">
                              <a:latin typeface="Cambria Math" panose="02040503050406030204" pitchFamily="18" charset="0"/>
                            </a:rPr>
                            <m:t>1</m:t>
                          </m:r>
                        </m:sub>
                      </m:sSub>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1</m:t>
                          </m:r>
                        </m:sub>
                      </m:sSub>
                      <m:r>
                        <a:rPr lang="es-ES" b="0" i="1" dirty="0" smtClean="0">
                          <a:latin typeface="Cambria Math" panose="02040503050406030204" pitchFamily="18" charset="0"/>
                        </a:rPr>
                        <m:t>=</m:t>
                      </m:r>
                      <m:f>
                        <m:fPr>
                          <m:ctrlPr>
                            <a:rPr lang="es-ES" i="1" dirty="0">
                              <a:latin typeface="Cambria Math" panose="02040503050406030204" pitchFamily="18" charset="0"/>
                            </a:rPr>
                          </m:ctrlPr>
                        </m:fPr>
                        <m:num>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𝑖𝑛</m:t>
                              </m:r>
                            </m:sub>
                          </m:sSub>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1</m:t>
                              </m:r>
                            </m:sub>
                          </m:sSub>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𝑠</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den>
                      </m:f>
                    </m:oMath>
                  </m:oMathPara>
                </a14:m>
                <a:endParaRPr lang="es-ES" baseline="-25000" dirty="0"/>
              </a:p>
            </p:txBody>
          </p:sp>
        </mc:Choice>
        <mc:Fallback xmlns="">
          <p:sp>
            <p:nvSpPr>
              <p:cNvPr id="25" name="Rectángulo 24">
                <a:extLst>
                  <a:ext uri="{FF2B5EF4-FFF2-40B4-BE49-F238E27FC236}">
                    <a16:creationId xmlns:a16="http://schemas.microsoft.com/office/drawing/2014/main" id="{5A5E9150-D8DB-44D9-B105-B4BD4EF1DEF8}"/>
                  </a:ext>
                </a:extLst>
              </p:cNvPr>
              <p:cNvSpPr>
                <a:spLocks noRot="1" noChangeAspect="1" noMove="1" noResize="1" noEditPoints="1" noAdjustHandles="1" noChangeArrowheads="1" noChangeShapeType="1" noTextEdit="1"/>
              </p:cNvSpPr>
              <p:nvPr/>
            </p:nvSpPr>
            <p:spPr>
              <a:xfrm>
                <a:off x="431740" y="3825655"/>
                <a:ext cx="2848857" cy="657681"/>
              </a:xfrm>
              <a:prstGeom prst="rect">
                <a:avLst/>
              </a:prstGeom>
              <a:blipFill>
                <a:blip r:embed="rId5"/>
                <a:stretch>
                  <a:fillRect/>
                </a:stretch>
              </a:blipFill>
            </p:spPr>
            <p:txBody>
              <a:bodyPr/>
              <a:lstStyle/>
              <a:p>
                <a:r>
                  <a:rPr lang="es-ES">
                    <a:noFill/>
                  </a:rPr>
                  <a:t> </a:t>
                </a:r>
              </a:p>
            </p:txBody>
          </p:sp>
        </mc:Fallback>
      </mc:AlternateContent>
      <p:sp>
        <p:nvSpPr>
          <p:cNvPr id="13" name="CuadroTexto 12">
            <a:extLst>
              <a:ext uri="{FF2B5EF4-FFF2-40B4-BE49-F238E27FC236}">
                <a16:creationId xmlns:a16="http://schemas.microsoft.com/office/drawing/2014/main" id="{42C1A80C-0A2D-4FB1-ADEA-3A865C59B151}"/>
              </a:ext>
            </a:extLst>
          </p:cNvPr>
          <p:cNvSpPr txBox="1"/>
          <p:nvPr/>
        </p:nvSpPr>
        <p:spPr>
          <a:xfrm>
            <a:off x="3985448" y="1278896"/>
            <a:ext cx="364202" cy="1200329"/>
          </a:xfrm>
          <a:prstGeom prst="rect">
            <a:avLst/>
          </a:prstGeom>
          <a:noFill/>
        </p:spPr>
        <p:txBody>
          <a:bodyPr wrap="none" rtlCol="0">
            <a:spAutoFit/>
          </a:bodyPr>
          <a:lstStyle/>
          <a:p>
            <a:endParaRPr lang="es-ES" dirty="0"/>
          </a:p>
          <a:p>
            <a:r>
              <a:rPr lang="es-ES" dirty="0"/>
              <a:t>a</a:t>
            </a:r>
          </a:p>
          <a:p>
            <a:endParaRPr lang="es-ES" dirty="0"/>
          </a:p>
          <a:p>
            <a:r>
              <a:rPr lang="es-ES" dirty="0"/>
              <a:t>a’</a:t>
            </a:r>
          </a:p>
        </p:txBody>
      </p:sp>
      <p:sp>
        <p:nvSpPr>
          <p:cNvPr id="12" name="CuadroTexto 11">
            <a:extLst>
              <a:ext uri="{FF2B5EF4-FFF2-40B4-BE49-F238E27FC236}">
                <a16:creationId xmlns:a16="http://schemas.microsoft.com/office/drawing/2014/main" id="{C954B918-440E-4C85-94C9-2E2C3EB04778}"/>
              </a:ext>
            </a:extLst>
          </p:cNvPr>
          <p:cNvSpPr txBox="1"/>
          <p:nvPr/>
        </p:nvSpPr>
        <p:spPr>
          <a:xfrm>
            <a:off x="1553145" y="1810533"/>
            <a:ext cx="319318" cy="646331"/>
          </a:xfrm>
          <a:prstGeom prst="rect">
            <a:avLst/>
          </a:prstGeom>
          <a:noFill/>
        </p:spPr>
        <p:txBody>
          <a:bodyPr wrap="none" rtlCol="0">
            <a:spAutoFit/>
          </a:bodyPr>
          <a:lstStyle/>
          <a:p>
            <a:r>
              <a:rPr lang="es-ES" dirty="0"/>
              <a:t>+</a:t>
            </a:r>
          </a:p>
          <a:p>
            <a:r>
              <a:rPr lang="es-ES" dirty="0"/>
              <a:t>-</a:t>
            </a:r>
          </a:p>
        </p:txBody>
      </p:sp>
      <p:sp>
        <p:nvSpPr>
          <p:cNvPr id="28" name="CuadroTexto 27">
            <a:extLst>
              <a:ext uri="{FF2B5EF4-FFF2-40B4-BE49-F238E27FC236}">
                <a16:creationId xmlns:a16="http://schemas.microsoft.com/office/drawing/2014/main" id="{824E9EA1-E947-4836-9897-230D295CF0DE}"/>
              </a:ext>
            </a:extLst>
          </p:cNvPr>
          <p:cNvSpPr txBox="1"/>
          <p:nvPr/>
        </p:nvSpPr>
        <p:spPr>
          <a:xfrm>
            <a:off x="2567162" y="2766878"/>
            <a:ext cx="3201178" cy="307777"/>
          </a:xfrm>
          <a:prstGeom prst="rect">
            <a:avLst/>
          </a:prstGeom>
          <a:noFill/>
        </p:spPr>
        <p:txBody>
          <a:bodyPr wrap="square" rtlCol="0">
            <a:spAutoFit/>
          </a:bodyPr>
          <a:lstStyle/>
          <a:p>
            <a:r>
              <a:rPr lang="es-ES" sz="1400" dirty="0"/>
              <a:t>(aquí V</a:t>
            </a:r>
            <a:r>
              <a:rPr lang="es-ES" sz="1400" baseline="-25000" dirty="0"/>
              <a:t>R2</a:t>
            </a:r>
            <a:r>
              <a:rPr lang="es-ES" sz="1400" dirty="0"/>
              <a:t> está definido como V</a:t>
            </a:r>
            <a:r>
              <a:rPr lang="es-ES" sz="1400" baseline="-25000" dirty="0"/>
              <a:t>a’</a:t>
            </a:r>
            <a:r>
              <a:rPr lang="es-ES" sz="1400" dirty="0"/>
              <a:t>-V</a:t>
            </a:r>
            <a:r>
              <a:rPr lang="es-ES" sz="1400" baseline="-25000" dirty="0"/>
              <a:t>a</a:t>
            </a:r>
            <a:r>
              <a:rPr lang="es-ES" sz="1400" dirty="0"/>
              <a:t>)</a:t>
            </a:r>
          </a:p>
        </p:txBody>
      </p:sp>
      <p:sp>
        <p:nvSpPr>
          <p:cNvPr id="29" name="Rectángulo 28">
            <a:extLst>
              <a:ext uri="{FF2B5EF4-FFF2-40B4-BE49-F238E27FC236}">
                <a16:creationId xmlns:a16="http://schemas.microsoft.com/office/drawing/2014/main" id="{90637398-A2C9-4F83-9DDC-D91664AFAD9F}"/>
              </a:ext>
            </a:extLst>
          </p:cNvPr>
          <p:cNvSpPr/>
          <p:nvPr/>
        </p:nvSpPr>
        <p:spPr>
          <a:xfrm>
            <a:off x="3086981" y="3970868"/>
            <a:ext cx="1726755" cy="307777"/>
          </a:xfrm>
          <a:prstGeom prst="rect">
            <a:avLst/>
          </a:prstGeom>
        </p:spPr>
        <p:txBody>
          <a:bodyPr wrap="none">
            <a:spAutoFit/>
          </a:bodyPr>
          <a:lstStyle/>
          <a:p>
            <a:r>
              <a:rPr lang="es-ES" sz="1400" dirty="0"/>
              <a:t>(Divisor de tensión)</a:t>
            </a:r>
          </a:p>
        </p:txBody>
      </p:sp>
      <mc:AlternateContent xmlns:mc="http://schemas.openxmlformats.org/markup-compatibility/2006" xmlns:a14="http://schemas.microsoft.com/office/drawing/2010/main">
        <mc:Choice Requires="a14">
          <p:sp>
            <p:nvSpPr>
              <p:cNvPr id="30" name="Rectángulo 29">
                <a:extLst>
                  <a:ext uri="{FF2B5EF4-FFF2-40B4-BE49-F238E27FC236}">
                    <a16:creationId xmlns:a16="http://schemas.microsoft.com/office/drawing/2014/main" id="{02EF9878-1DA4-4CA2-9DDF-66C31A875B49}"/>
                  </a:ext>
                </a:extLst>
              </p:cNvPr>
              <p:cNvSpPr/>
              <p:nvPr/>
            </p:nvSpPr>
            <p:spPr>
              <a:xfrm>
                <a:off x="4813736" y="3905189"/>
                <a:ext cx="2891433" cy="6576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m:t>
                          </m:r>
                          <m:r>
                            <a:rPr lang="es-ES" b="0" i="1" dirty="0" smtClean="0">
                              <a:latin typeface="Cambria Math" panose="02040503050406030204" pitchFamily="18" charset="0"/>
                            </a:rPr>
                            <m:t>𝑉</m:t>
                          </m:r>
                        </m:e>
                        <m:sub>
                          <m:r>
                            <a:rPr lang="es-ES" b="0" i="1" dirty="0" smtClean="0">
                              <a:latin typeface="Cambria Math" panose="02040503050406030204" pitchFamily="18" charset="0"/>
                            </a:rPr>
                            <m:t>𝑅</m:t>
                          </m:r>
                          <m:r>
                            <a:rPr lang="es-ES" b="0" i="1" dirty="0" smtClean="0">
                              <a:latin typeface="Cambria Math" panose="02040503050406030204" pitchFamily="18" charset="0"/>
                            </a:rPr>
                            <m:t>2</m:t>
                          </m:r>
                        </m:sub>
                      </m:sSub>
                      <m:r>
                        <a:rPr lang="es-ES" b="0" i="1" dirty="0" smtClean="0">
                          <a:latin typeface="Cambria Math" panose="02040503050406030204" pitchFamily="18" charset="0"/>
                        </a:rPr>
                        <m:t>=</m:t>
                      </m:r>
                      <m:r>
                        <a:rPr lang="es-ES" b="0" i="1" dirty="0" smtClean="0">
                          <a:latin typeface="Cambria Math" panose="02040503050406030204" pitchFamily="18" charset="0"/>
                        </a:rPr>
                        <m:t>𝑔</m:t>
                      </m:r>
                      <m:sSub>
                        <m:sSubPr>
                          <m:ctrlPr>
                            <a:rPr lang="es-ES" i="1" dirty="0" smtClean="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𝑥</m:t>
                          </m:r>
                        </m:sub>
                      </m:sSub>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r>
                        <a:rPr lang="es-ES" i="1" dirty="0">
                          <a:latin typeface="Cambria Math" panose="02040503050406030204" pitchFamily="18" charset="0"/>
                        </a:rPr>
                        <m:t>=</m:t>
                      </m:r>
                      <m:f>
                        <m:fPr>
                          <m:ctrlPr>
                            <a:rPr lang="es-ES" i="1" dirty="0">
                              <a:latin typeface="Cambria Math" panose="02040503050406030204" pitchFamily="18" charset="0"/>
                            </a:rPr>
                          </m:ctrlPr>
                        </m:fPr>
                        <m:num>
                          <m:r>
                            <a:rPr lang="es-ES" i="1" dirty="0">
                              <a:latin typeface="Cambria Math" panose="02040503050406030204" pitchFamily="18" charset="0"/>
                            </a:rPr>
                            <m:t>𝑔</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𝑖𝑛</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𝑠</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den>
                      </m:f>
                    </m:oMath>
                  </m:oMathPara>
                </a14:m>
                <a:endParaRPr lang="es-ES" baseline="-25000" dirty="0"/>
              </a:p>
            </p:txBody>
          </p:sp>
        </mc:Choice>
        <mc:Fallback xmlns="">
          <p:sp>
            <p:nvSpPr>
              <p:cNvPr id="30" name="Rectángulo 29">
                <a:extLst>
                  <a:ext uri="{FF2B5EF4-FFF2-40B4-BE49-F238E27FC236}">
                    <a16:creationId xmlns:a16="http://schemas.microsoft.com/office/drawing/2014/main" id="{02EF9878-1DA4-4CA2-9DDF-66C31A875B49}"/>
                  </a:ext>
                </a:extLst>
              </p:cNvPr>
              <p:cNvSpPr>
                <a:spLocks noRot="1" noChangeAspect="1" noMove="1" noResize="1" noEditPoints="1" noAdjustHandles="1" noChangeArrowheads="1" noChangeShapeType="1" noTextEdit="1"/>
              </p:cNvSpPr>
              <p:nvPr/>
            </p:nvSpPr>
            <p:spPr>
              <a:xfrm>
                <a:off x="4813736" y="3905189"/>
                <a:ext cx="2891433" cy="657681"/>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1" name="Rectángulo 30">
                <a:extLst>
                  <a:ext uri="{FF2B5EF4-FFF2-40B4-BE49-F238E27FC236}">
                    <a16:creationId xmlns:a16="http://schemas.microsoft.com/office/drawing/2014/main" id="{DB0886C2-1A5A-4A22-9D58-295D3D00D252}"/>
                  </a:ext>
                </a:extLst>
              </p:cNvPr>
              <p:cNvSpPr/>
              <p:nvPr/>
            </p:nvSpPr>
            <p:spPr>
              <a:xfrm>
                <a:off x="410451" y="4448198"/>
                <a:ext cx="3043397" cy="657681"/>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m:t>
                          </m:r>
                          <m:r>
                            <a:rPr lang="es-ES" b="0" i="1" dirty="0" smtClean="0">
                              <a:latin typeface="Cambria Math" panose="02040503050406030204" pitchFamily="18" charset="0"/>
                            </a:rPr>
                            <m:t>𝑉</m:t>
                          </m:r>
                        </m:e>
                        <m:sub>
                          <m:r>
                            <a:rPr lang="es-ES" b="0" i="1" dirty="0" smtClean="0">
                              <a:latin typeface="Cambria Math" panose="02040503050406030204" pitchFamily="18" charset="0"/>
                            </a:rPr>
                            <m:t>𝑇𝐻</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𝑅</m:t>
                          </m:r>
                          <m:r>
                            <a:rPr lang="es-ES" b="0" i="1" dirty="0" smtClean="0">
                              <a:latin typeface="Cambria Math" panose="02040503050406030204" pitchFamily="18" charset="0"/>
                            </a:rPr>
                            <m:t>2</m:t>
                          </m:r>
                        </m:sub>
                      </m:sSub>
                      <m:r>
                        <a:rPr lang="es-ES" i="1" dirty="0">
                          <a:latin typeface="Cambria Math" panose="02040503050406030204" pitchFamily="18" charset="0"/>
                        </a:rPr>
                        <m:t>=</m:t>
                      </m:r>
                      <m:r>
                        <a:rPr lang="es-ES" b="0" i="1" dirty="0" smtClean="0">
                          <a:latin typeface="Cambria Math" panose="02040503050406030204" pitchFamily="18" charset="0"/>
                        </a:rPr>
                        <m:t>−</m:t>
                      </m:r>
                      <m:f>
                        <m:fPr>
                          <m:ctrlPr>
                            <a:rPr lang="es-ES" i="1" dirty="0">
                              <a:latin typeface="Cambria Math" panose="02040503050406030204" pitchFamily="18" charset="0"/>
                            </a:rPr>
                          </m:ctrlPr>
                        </m:fPr>
                        <m:num>
                          <m:r>
                            <a:rPr lang="es-ES" i="1" dirty="0">
                              <a:latin typeface="Cambria Math" panose="02040503050406030204" pitchFamily="18" charset="0"/>
                            </a:rPr>
                            <m:t>𝑔</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𝑖𝑛</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𝑠</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den>
                      </m:f>
                    </m:oMath>
                  </m:oMathPara>
                </a14:m>
                <a:endParaRPr lang="es-ES" baseline="-25000" dirty="0"/>
              </a:p>
            </p:txBody>
          </p:sp>
        </mc:Choice>
        <mc:Fallback xmlns="">
          <p:sp>
            <p:nvSpPr>
              <p:cNvPr id="31" name="Rectángulo 30">
                <a:extLst>
                  <a:ext uri="{FF2B5EF4-FFF2-40B4-BE49-F238E27FC236}">
                    <a16:creationId xmlns:a16="http://schemas.microsoft.com/office/drawing/2014/main" id="{DB0886C2-1A5A-4A22-9D58-295D3D00D252}"/>
                  </a:ext>
                </a:extLst>
              </p:cNvPr>
              <p:cNvSpPr>
                <a:spLocks noRot="1" noChangeAspect="1" noMove="1" noResize="1" noEditPoints="1" noAdjustHandles="1" noChangeArrowheads="1" noChangeShapeType="1" noTextEdit="1"/>
              </p:cNvSpPr>
              <p:nvPr/>
            </p:nvSpPr>
            <p:spPr>
              <a:xfrm>
                <a:off x="410451" y="4448198"/>
                <a:ext cx="3043397" cy="657681"/>
              </a:xfrm>
              <a:prstGeom prst="rect">
                <a:avLst/>
              </a:prstGeom>
              <a:blipFill>
                <a:blip r:embed="rId7"/>
                <a:stretch>
                  <a:fillRect/>
                </a:stretch>
              </a:blipFill>
            </p:spPr>
            <p:txBody>
              <a:bodyPr/>
              <a:lstStyle/>
              <a:p>
                <a:r>
                  <a:rPr lang="es-ES">
                    <a:noFill/>
                  </a:rPr>
                  <a:t> </a:t>
                </a:r>
              </a:p>
            </p:txBody>
          </p:sp>
        </mc:Fallback>
      </mc:AlternateContent>
      <p:sp>
        <p:nvSpPr>
          <p:cNvPr id="32" name="CuadroTexto 31">
            <a:extLst>
              <a:ext uri="{FF2B5EF4-FFF2-40B4-BE49-F238E27FC236}">
                <a16:creationId xmlns:a16="http://schemas.microsoft.com/office/drawing/2014/main" id="{8AA5FF89-A674-4B80-BD5E-F466F4980EFA}"/>
              </a:ext>
            </a:extLst>
          </p:cNvPr>
          <p:cNvSpPr txBox="1"/>
          <p:nvPr/>
        </p:nvSpPr>
        <p:spPr>
          <a:xfrm>
            <a:off x="122471" y="5141225"/>
            <a:ext cx="9089091" cy="307777"/>
          </a:xfrm>
          <a:prstGeom prst="rect">
            <a:avLst/>
          </a:prstGeom>
          <a:noFill/>
        </p:spPr>
        <p:txBody>
          <a:bodyPr wrap="none" rtlCol="0">
            <a:spAutoFit/>
          </a:bodyPr>
          <a:lstStyle/>
          <a:p>
            <a:r>
              <a:rPr lang="es-ES" sz="1400" dirty="0"/>
              <a:t>Para </a:t>
            </a:r>
            <a:r>
              <a:rPr lang="es-ES" sz="1400" dirty="0" err="1"/>
              <a:t>Rth</a:t>
            </a:r>
            <a:r>
              <a:rPr lang="es-ES" sz="1400" dirty="0"/>
              <a:t> no podemos apagar las fuentes y calcular </a:t>
            </a:r>
            <a:r>
              <a:rPr lang="es-ES" sz="1400" dirty="0" err="1"/>
              <a:t>Req</a:t>
            </a:r>
            <a:r>
              <a:rPr lang="es-ES" sz="1400" dirty="0"/>
              <a:t> porque tenemos una fuente dependiente </a:t>
            </a:r>
            <a:r>
              <a:rPr lang="es-ES" sz="1400" dirty="0">
                <a:sym typeface="Wingdings" panose="05000000000000000000" pitchFamily="2" charset="2"/>
              </a:rPr>
              <a:t></a:t>
            </a:r>
            <a:r>
              <a:rPr lang="es-ES" sz="1400" dirty="0" err="1">
                <a:sym typeface="Wingdings" panose="05000000000000000000" pitchFamily="2" charset="2"/>
              </a:rPr>
              <a:t>Rth</a:t>
            </a:r>
            <a:r>
              <a:rPr lang="es-ES" sz="1400" dirty="0">
                <a:sym typeface="Wingdings" panose="05000000000000000000" pitchFamily="2" charset="2"/>
              </a:rPr>
              <a:t>=</a:t>
            </a:r>
            <a:r>
              <a:rPr lang="es-ES" sz="1400" dirty="0" err="1">
                <a:sym typeface="Wingdings" panose="05000000000000000000" pitchFamily="2" charset="2"/>
              </a:rPr>
              <a:t>Voc</a:t>
            </a:r>
            <a:r>
              <a:rPr lang="es-ES" sz="1400" dirty="0">
                <a:sym typeface="Wingdings" panose="05000000000000000000" pitchFamily="2" charset="2"/>
              </a:rPr>
              <a:t>/</a:t>
            </a:r>
            <a:r>
              <a:rPr lang="es-ES" sz="1400" dirty="0" err="1">
                <a:sym typeface="Wingdings" panose="05000000000000000000" pitchFamily="2" charset="2"/>
              </a:rPr>
              <a:t>Isc</a:t>
            </a:r>
            <a:endParaRPr lang="es-ES" sz="1400" dirty="0"/>
          </a:p>
        </p:txBody>
      </p:sp>
      <p:sp>
        <p:nvSpPr>
          <p:cNvPr id="7" name="Rectángulo 6">
            <a:extLst>
              <a:ext uri="{FF2B5EF4-FFF2-40B4-BE49-F238E27FC236}">
                <a16:creationId xmlns:a16="http://schemas.microsoft.com/office/drawing/2014/main" id="{A212CF0D-2450-400A-AB87-154234B3A27F}"/>
              </a:ext>
            </a:extLst>
          </p:cNvPr>
          <p:cNvSpPr/>
          <p:nvPr/>
        </p:nvSpPr>
        <p:spPr>
          <a:xfrm>
            <a:off x="2011680" y="2218163"/>
            <a:ext cx="373373" cy="159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32">
            <a:extLst>
              <a:ext uri="{FF2B5EF4-FFF2-40B4-BE49-F238E27FC236}">
                <a16:creationId xmlns:a16="http://schemas.microsoft.com/office/drawing/2014/main" id="{77B20BCF-02B7-4ABC-9BB3-2C98D2E88922}"/>
              </a:ext>
            </a:extLst>
          </p:cNvPr>
          <p:cNvSpPr/>
          <p:nvPr/>
        </p:nvSpPr>
        <p:spPr>
          <a:xfrm>
            <a:off x="3055503" y="2180034"/>
            <a:ext cx="373373" cy="159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33">
            <a:extLst>
              <a:ext uri="{FF2B5EF4-FFF2-40B4-BE49-F238E27FC236}">
                <a16:creationId xmlns:a16="http://schemas.microsoft.com/office/drawing/2014/main" id="{14CA6D2C-F9D4-4C50-BBD9-2B89247FBE3D}"/>
              </a:ext>
            </a:extLst>
          </p:cNvPr>
          <p:cNvSpPr/>
          <p:nvPr/>
        </p:nvSpPr>
        <p:spPr>
          <a:xfrm>
            <a:off x="3720493" y="2128345"/>
            <a:ext cx="373373" cy="159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ángulo 34">
            <a:extLst>
              <a:ext uri="{FF2B5EF4-FFF2-40B4-BE49-F238E27FC236}">
                <a16:creationId xmlns:a16="http://schemas.microsoft.com/office/drawing/2014/main" id="{7B12A1FD-9CAE-43A4-B2EE-862BF493185A}"/>
              </a:ext>
            </a:extLst>
          </p:cNvPr>
          <p:cNvSpPr/>
          <p:nvPr/>
        </p:nvSpPr>
        <p:spPr>
          <a:xfrm>
            <a:off x="671093" y="2173918"/>
            <a:ext cx="373373" cy="159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ángulo 35">
            <a:extLst>
              <a:ext uri="{FF2B5EF4-FFF2-40B4-BE49-F238E27FC236}">
                <a16:creationId xmlns:a16="http://schemas.microsoft.com/office/drawing/2014/main" id="{7C24B0DC-5A4B-4489-8823-24BC490A97DA}"/>
              </a:ext>
            </a:extLst>
          </p:cNvPr>
          <p:cNvSpPr/>
          <p:nvPr/>
        </p:nvSpPr>
        <p:spPr>
          <a:xfrm>
            <a:off x="956083" y="1714525"/>
            <a:ext cx="373373" cy="159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7" name="Conector recto 36">
            <a:extLst>
              <a:ext uri="{FF2B5EF4-FFF2-40B4-BE49-F238E27FC236}">
                <a16:creationId xmlns:a16="http://schemas.microsoft.com/office/drawing/2014/main" id="{F062BC95-115E-48B3-A227-712EE21666DA}"/>
              </a:ext>
            </a:extLst>
          </p:cNvPr>
          <p:cNvCxnSpPr/>
          <p:nvPr/>
        </p:nvCxnSpPr>
        <p:spPr>
          <a:xfrm>
            <a:off x="3086981" y="2464484"/>
            <a:ext cx="839951" cy="0"/>
          </a:xfrm>
          <a:prstGeom prst="line">
            <a:avLst/>
          </a:prstGeom>
          <a:ln w="12700">
            <a:solidFill>
              <a:srgbClr val="D47D89"/>
            </a:solidFill>
          </a:ln>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FF90DC34-6FE1-4B52-87C4-873509A1F94D}"/>
              </a:ext>
            </a:extLst>
          </p:cNvPr>
          <p:cNvCxnSpPr/>
          <p:nvPr/>
        </p:nvCxnSpPr>
        <p:spPr>
          <a:xfrm>
            <a:off x="3157494" y="1645831"/>
            <a:ext cx="839951" cy="0"/>
          </a:xfrm>
          <a:prstGeom prst="line">
            <a:avLst/>
          </a:prstGeom>
          <a:ln w="12700">
            <a:solidFill>
              <a:srgbClr val="D47D89"/>
            </a:solidFill>
          </a:ln>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C7E90309-C9F8-4F91-8688-8A36E275E6AE}"/>
              </a:ext>
            </a:extLst>
          </p:cNvPr>
          <p:cNvSpPr txBox="1"/>
          <p:nvPr/>
        </p:nvSpPr>
        <p:spPr>
          <a:xfrm>
            <a:off x="3426679" y="1265765"/>
            <a:ext cx="333746" cy="369332"/>
          </a:xfrm>
          <a:prstGeom prst="rect">
            <a:avLst/>
          </a:prstGeom>
          <a:noFill/>
        </p:spPr>
        <p:txBody>
          <a:bodyPr wrap="none" rtlCol="0">
            <a:spAutoFit/>
          </a:bodyPr>
          <a:lstStyle/>
          <a:p>
            <a:r>
              <a:rPr lang="es-ES" dirty="0"/>
              <a:t>I</a:t>
            </a:r>
            <a:r>
              <a:rPr lang="es-ES" baseline="-25000" dirty="0"/>
              <a:t>2</a:t>
            </a:r>
          </a:p>
        </p:txBody>
      </p:sp>
      <p:sp>
        <p:nvSpPr>
          <p:cNvPr id="40" name="CuadroTexto 39">
            <a:extLst>
              <a:ext uri="{FF2B5EF4-FFF2-40B4-BE49-F238E27FC236}">
                <a16:creationId xmlns:a16="http://schemas.microsoft.com/office/drawing/2014/main" id="{F26C6793-6CBE-491E-B426-2ADACF77E8E0}"/>
              </a:ext>
            </a:extLst>
          </p:cNvPr>
          <p:cNvSpPr txBox="1"/>
          <p:nvPr/>
        </p:nvSpPr>
        <p:spPr>
          <a:xfrm>
            <a:off x="3041157" y="1806134"/>
            <a:ext cx="441208" cy="307777"/>
          </a:xfrm>
          <a:prstGeom prst="rect">
            <a:avLst/>
          </a:prstGeom>
          <a:solidFill>
            <a:srgbClr val="FFFFFF"/>
          </a:solidFill>
        </p:spPr>
        <p:txBody>
          <a:bodyPr wrap="square" rtlCol="0">
            <a:spAutoFit/>
          </a:bodyPr>
          <a:lstStyle/>
          <a:p>
            <a:r>
              <a:rPr lang="es-ES" sz="1400" dirty="0" err="1"/>
              <a:t>gv</a:t>
            </a:r>
            <a:r>
              <a:rPr lang="es-ES" sz="1400" baseline="-25000" dirty="0" err="1"/>
              <a:t>x</a:t>
            </a:r>
            <a:endParaRPr lang="es-ES" sz="1400" baseline="-25000" dirty="0"/>
          </a:p>
        </p:txBody>
      </p:sp>
      <p:sp>
        <p:nvSpPr>
          <p:cNvPr id="39" name="CuadroTexto 38">
            <a:extLst>
              <a:ext uri="{FF2B5EF4-FFF2-40B4-BE49-F238E27FC236}">
                <a16:creationId xmlns:a16="http://schemas.microsoft.com/office/drawing/2014/main" id="{6C4C2117-8A29-4E7C-A847-C25A004DC1CF}"/>
              </a:ext>
            </a:extLst>
          </p:cNvPr>
          <p:cNvSpPr txBox="1"/>
          <p:nvPr/>
        </p:nvSpPr>
        <p:spPr>
          <a:xfrm rot="10800000">
            <a:off x="3246454" y="1727678"/>
            <a:ext cx="319318" cy="646331"/>
          </a:xfrm>
          <a:prstGeom prst="rect">
            <a:avLst/>
          </a:prstGeom>
          <a:noFill/>
        </p:spPr>
        <p:txBody>
          <a:bodyPr wrap="none" rtlCol="0">
            <a:spAutoFit/>
          </a:bodyPr>
          <a:lstStyle/>
          <a:p>
            <a:r>
              <a:rPr lang="es-ES" dirty="0"/>
              <a:t>+</a:t>
            </a:r>
          </a:p>
          <a:p>
            <a:r>
              <a:rPr lang="es-ES" dirty="0"/>
              <a:t>-</a:t>
            </a:r>
          </a:p>
        </p:txBody>
      </p:sp>
      <p:sp>
        <p:nvSpPr>
          <p:cNvPr id="41" name="Rectángulo 40">
            <a:extLst>
              <a:ext uri="{FF2B5EF4-FFF2-40B4-BE49-F238E27FC236}">
                <a16:creationId xmlns:a16="http://schemas.microsoft.com/office/drawing/2014/main" id="{415F7BC9-D98A-4B69-8B28-0271D0B298CA}"/>
              </a:ext>
            </a:extLst>
          </p:cNvPr>
          <p:cNvSpPr/>
          <p:nvPr/>
        </p:nvSpPr>
        <p:spPr>
          <a:xfrm>
            <a:off x="0" y="728629"/>
            <a:ext cx="9052560" cy="307777"/>
          </a:xfrm>
          <a:prstGeom prst="rect">
            <a:avLst/>
          </a:prstGeom>
        </p:spPr>
        <p:txBody>
          <a:bodyPr wrap="square">
            <a:spAutoFit/>
          </a:bodyPr>
          <a:lstStyle/>
          <a:p>
            <a:r>
              <a:rPr lang="es-ES" sz="1400" b="1" dirty="0"/>
              <a:t>Problema 6. </a:t>
            </a:r>
            <a:r>
              <a:rPr lang="es-ES" sz="1400" dirty="0"/>
              <a:t>Calcular el circuito equivalente de Thévenin entre a y a’. Vx es el voltaje que cae en R1 (izquierda)</a:t>
            </a:r>
          </a:p>
        </p:txBody>
      </p:sp>
      <p:sp>
        <p:nvSpPr>
          <p:cNvPr id="42" name="Marcador de número de diapositiva 1">
            <a:extLst>
              <a:ext uri="{FF2B5EF4-FFF2-40B4-BE49-F238E27FC236}">
                <a16:creationId xmlns:a16="http://schemas.microsoft.com/office/drawing/2014/main" id="{6C2044E8-360A-42BA-A94F-35028E6B310A}"/>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20</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239881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5" grpId="0"/>
      <p:bldP spid="28" grpId="0"/>
      <p:bldP spid="29" grpId="0"/>
      <p:bldP spid="30" grpId="0"/>
      <p:bldP spid="31" grpId="0" animBg="1"/>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 name="Rectángulo 24">
                <a:extLst>
                  <a:ext uri="{FF2B5EF4-FFF2-40B4-BE49-F238E27FC236}">
                    <a16:creationId xmlns:a16="http://schemas.microsoft.com/office/drawing/2014/main" id="{5A5E9150-D8DB-44D9-B105-B4BD4EF1DEF8}"/>
                  </a:ext>
                </a:extLst>
              </p:cNvPr>
              <p:cNvSpPr/>
              <p:nvPr/>
            </p:nvSpPr>
            <p:spPr>
              <a:xfrm>
                <a:off x="604991" y="3043002"/>
                <a:ext cx="1492396" cy="6576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𝑥</m:t>
                          </m:r>
                        </m:sub>
                      </m:sSub>
                      <m:r>
                        <a:rPr lang="es-ES" b="0" i="1" dirty="0" smtClean="0">
                          <a:latin typeface="Cambria Math" panose="02040503050406030204" pitchFamily="18" charset="0"/>
                        </a:rPr>
                        <m:t>=</m:t>
                      </m:r>
                      <m:f>
                        <m:fPr>
                          <m:ctrlPr>
                            <a:rPr lang="es-ES" i="1" dirty="0">
                              <a:latin typeface="Cambria Math" panose="02040503050406030204" pitchFamily="18" charset="0"/>
                            </a:rPr>
                          </m:ctrlPr>
                        </m:fPr>
                        <m:num>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𝑖𝑛</m:t>
                              </m:r>
                            </m:sub>
                          </m:sSub>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1</m:t>
                              </m:r>
                            </m:sub>
                          </m:sSub>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𝑠</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den>
                      </m:f>
                    </m:oMath>
                  </m:oMathPara>
                </a14:m>
                <a:endParaRPr lang="es-ES" baseline="-25000" dirty="0"/>
              </a:p>
            </p:txBody>
          </p:sp>
        </mc:Choice>
        <mc:Fallback xmlns="">
          <p:sp>
            <p:nvSpPr>
              <p:cNvPr id="25" name="Rectángulo 24">
                <a:extLst>
                  <a:ext uri="{FF2B5EF4-FFF2-40B4-BE49-F238E27FC236}">
                    <a16:creationId xmlns:a16="http://schemas.microsoft.com/office/drawing/2014/main" id="{5A5E9150-D8DB-44D9-B105-B4BD4EF1DEF8}"/>
                  </a:ext>
                </a:extLst>
              </p:cNvPr>
              <p:cNvSpPr>
                <a:spLocks noRot="1" noChangeAspect="1" noMove="1" noResize="1" noEditPoints="1" noAdjustHandles="1" noChangeArrowheads="1" noChangeShapeType="1" noTextEdit="1"/>
              </p:cNvSpPr>
              <p:nvPr/>
            </p:nvSpPr>
            <p:spPr>
              <a:xfrm>
                <a:off x="604991" y="3043002"/>
                <a:ext cx="1492396" cy="657681"/>
              </a:xfrm>
              <a:prstGeom prst="rect">
                <a:avLst/>
              </a:prstGeom>
              <a:blipFill>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8" name="CuadroTexto 27">
                <a:extLst>
                  <a:ext uri="{FF2B5EF4-FFF2-40B4-BE49-F238E27FC236}">
                    <a16:creationId xmlns:a16="http://schemas.microsoft.com/office/drawing/2014/main" id="{824E9EA1-E947-4836-9897-230D295CF0DE}"/>
                  </a:ext>
                </a:extLst>
              </p:cNvPr>
              <p:cNvSpPr txBox="1"/>
              <p:nvPr/>
            </p:nvSpPr>
            <p:spPr>
              <a:xfrm>
                <a:off x="4946210" y="1555641"/>
                <a:ext cx="112144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𝑠𝑐</m:t>
                          </m:r>
                        </m:sub>
                      </m:sSub>
                      <m:r>
                        <a:rPr lang="es-ES" sz="1400" i="1" dirty="0">
                          <a:latin typeface="Cambria Math" panose="02040503050406030204" pitchFamily="18" charset="0"/>
                        </a:rPr>
                        <m:t>=−</m:t>
                      </m:r>
                      <m:r>
                        <a:rPr lang="es-ES" sz="1400" i="1" dirty="0" err="1">
                          <a:latin typeface="Cambria Math" panose="02040503050406030204" pitchFamily="18" charset="0"/>
                        </a:rPr>
                        <m:t>𝑔</m:t>
                      </m:r>
                      <m:sSub>
                        <m:sSubPr>
                          <m:ctrlPr>
                            <a:rPr lang="es-ES" sz="1400" b="0" i="1" dirty="0" smtClean="0">
                              <a:latin typeface="Cambria Math" panose="02040503050406030204" pitchFamily="18" charset="0"/>
                            </a:rPr>
                          </m:ctrlPr>
                        </m:sSubPr>
                        <m:e>
                          <m:r>
                            <a:rPr lang="es-ES" sz="1400" i="1" dirty="0" err="1">
                              <a:latin typeface="Cambria Math" panose="02040503050406030204" pitchFamily="18" charset="0"/>
                            </a:rPr>
                            <m:t>𝑉</m:t>
                          </m:r>
                        </m:e>
                        <m:sub>
                          <m:r>
                            <a:rPr lang="es-ES" sz="1400" b="0" i="1" dirty="0" smtClean="0">
                              <a:latin typeface="Cambria Math" panose="02040503050406030204" pitchFamily="18" charset="0"/>
                            </a:rPr>
                            <m:t>𝑥</m:t>
                          </m:r>
                        </m:sub>
                      </m:sSub>
                    </m:oMath>
                  </m:oMathPara>
                </a14:m>
                <a:endParaRPr lang="es-ES" sz="1400" dirty="0"/>
              </a:p>
            </p:txBody>
          </p:sp>
        </mc:Choice>
        <mc:Fallback xmlns="">
          <p:sp>
            <p:nvSpPr>
              <p:cNvPr id="28" name="CuadroTexto 27">
                <a:extLst>
                  <a:ext uri="{FF2B5EF4-FFF2-40B4-BE49-F238E27FC236}">
                    <a16:creationId xmlns:a16="http://schemas.microsoft.com/office/drawing/2014/main" id="{824E9EA1-E947-4836-9897-230D295CF0DE}"/>
                  </a:ext>
                </a:extLst>
              </p:cNvPr>
              <p:cNvSpPr txBox="1">
                <a:spLocks noRot="1" noChangeAspect="1" noMove="1" noResize="1" noEditPoints="1" noAdjustHandles="1" noChangeArrowheads="1" noChangeShapeType="1" noTextEdit="1"/>
              </p:cNvSpPr>
              <p:nvPr/>
            </p:nvSpPr>
            <p:spPr>
              <a:xfrm>
                <a:off x="4946210" y="1555641"/>
                <a:ext cx="1121446" cy="307777"/>
              </a:xfrm>
              <a:prstGeom prst="rect">
                <a:avLst/>
              </a:prstGeom>
              <a:blipFill>
                <a:blip r:embed="rId3"/>
                <a:stretch>
                  <a:fillRect b="-1961"/>
                </a:stretch>
              </a:blipFill>
            </p:spPr>
            <p:txBody>
              <a:bodyPr/>
              <a:lstStyle/>
              <a:p>
                <a:r>
                  <a:rPr lang="es-ES">
                    <a:noFill/>
                  </a:rPr>
                  <a:t> </a:t>
                </a:r>
              </a:p>
            </p:txBody>
          </p:sp>
        </mc:Fallback>
      </mc:AlternateContent>
      <p:sp>
        <p:nvSpPr>
          <p:cNvPr id="29" name="Rectángulo 28">
            <a:extLst>
              <a:ext uri="{FF2B5EF4-FFF2-40B4-BE49-F238E27FC236}">
                <a16:creationId xmlns:a16="http://schemas.microsoft.com/office/drawing/2014/main" id="{90637398-A2C9-4F83-9DDC-D91664AFAD9F}"/>
              </a:ext>
            </a:extLst>
          </p:cNvPr>
          <p:cNvSpPr/>
          <p:nvPr/>
        </p:nvSpPr>
        <p:spPr>
          <a:xfrm>
            <a:off x="2097195" y="3150867"/>
            <a:ext cx="1726755" cy="307777"/>
          </a:xfrm>
          <a:prstGeom prst="rect">
            <a:avLst/>
          </a:prstGeom>
        </p:spPr>
        <p:txBody>
          <a:bodyPr wrap="none">
            <a:spAutoFit/>
          </a:bodyPr>
          <a:lstStyle/>
          <a:p>
            <a:r>
              <a:rPr lang="es-ES" sz="1400" dirty="0"/>
              <a:t>(Divisor de tensión)</a:t>
            </a:r>
          </a:p>
        </p:txBody>
      </p:sp>
      <mc:AlternateContent xmlns:mc="http://schemas.openxmlformats.org/markup-compatibility/2006" xmlns:a14="http://schemas.microsoft.com/office/drawing/2010/main">
        <mc:Choice Requires="a14">
          <p:sp>
            <p:nvSpPr>
              <p:cNvPr id="30" name="Rectángulo 29">
                <a:extLst>
                  <a:ext uri="{FF2B5EF4-FFF2-40B4-BE49-F238E27FC236}">
                    <a16:creationId xmlns:a16="http://schemas.microsoft.com/office/drawing/2014/main" id="{02EF9878-1DA4-4CA2-9DDF-66C31A875B49}"/>
                  </a:ext>
                </a:extLst>
              </p:cNvPr>
              <p:cNvSpPr/>
              <p:nvPr/>
            </p:nvSpPr>
            <p:spPr>
              <a:xfrm>
                <a:off x="3703522" y="3070990"/>
                <a:ext cx="2626232" cy="657681"/>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𝐼</m:t>
                          </m:r>
                        </m:e>
                        <m:sub>
                          <m:r>
                            <a:rPr lang="es-ES" b="0" i="1" dirty="0" smtClean="0">
                              <a:latin typeface="Cambria Math" panose="02040503050406030204" pitchFamily="18" charset="0"/>
                            </a:rPr>
                            <m:t>𝑠𝑐</m:t>
                          </m:r>
                        </m:sub>
                      </m:sSub>
                      <m:r>
                        <a:rPr lang="es-ES" b="0" i="1" dirty="0" smtClean="0">
                          <a:latin typeface="Cambria Math" panose="02040503050406030204" pitchFamily="18" charset="0"/>
                        </a:rPr>
                        <m:t>=−</m:t>
                      </m:r>
                      <m:r>
                        <a:rPr lang="es-ES" b="0" i="1" dirty="0" smtClean="0">
                          <a:latin typeface="Cambria Math" panose="02040503050406030204" pitchFamily="18" charset="0"/>
                        </a:rPr>
                        <m:t>𝑔</m:t>
                      </m:r>
                      <m:sSub>
                        <m:sSubPr>
                          <m:ctrlPr>
                            <a:rPr lang="es-ES" i="1" dirty="0" smtClean="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𝑥</m:t>
                          </m:r>
                        </m:sub>
                      </m:sSub>
                      <m:r>
                        <a:rPr lang="es-ES" i="1" dirty="0">
                          <a:latin typeface="Cambria Math" panose="02040503050406030204" pitchFamily="18" charset="0"/>
                        </a:rPr>
                        <m:t>=</m:t>
                      </m:r>
                      <m:f>
                        <m:fPr>
                          <m:ctrlPr>
                            <a:rPr lang="es-ES" i="1" dirty="0">
                              <a:latin typeface="Cambria Math" panose="02040503050406030204" pitchFamily="18" charset="0"/>
                            </a:rPr>
                          </m:ctrlPr>
                        </m:fPr>
                        <m:num>
                          <m:r>
                            <a:rPr lang="es-ES" i="1" dirty="0">
                              <a:latin typeface="Cambria Math" panose="02040503050406030204" pitchFamily="18" charset="0"/>
                            </a:rPr>
                            <m:t>𝑔</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𝑖𝑛</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𝑠</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den>
                      </m:f>
                    </m:oMath>
                  </m:oMathPara>
                </a14:m>
                <a:endParaRPr lang="es-ES" baseline="-25000" dirty="0"/>
              </a:p>
            </p:txBody>
          </p:sp>
        </mc:Choice>
        <mc:Fallback xmlns="">
          <p:sp>
            <p:nvSpPr>
              <p:cNvPr id="30" name="Rectángulo 29">
                <a:extLst>
                  <a:ext uri="{FF2B5EF4-FFF2-40B4-BE49-F238E27FC236}">
                    <a16:creationId xmlns:a16="http://schemas.microsoft.com/office/drawing/2014/main" id="{02EF9878-1DA4-4CA2-9DDF-66C31A875B49}"/>
                  </a:ext>
                </a:extLst>
              </p:cNvPr>
              <p:cNvSpPr>
                <a:spLocks noRot="1" noChangeAspect="1" noMove="1" noResize="1" noEditPoints="1" noAdjustHandles="1" noChangeArrowheads="1" noChangeShapeType="1" noTextEdit="1"/>
              </p:cNvSpPr>
              <p:nvPr/>
            </p:nvSpPr>
            <p:spPr>
              <a:xfrm>
                <a:off x="3703522" y="3070990"/>
                <a:ext cx="2626232" cy="657681"/>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1" name="Rectángulo 30">
                <a:extLst>
                  <a:ext uri="{FF2B5EF4-FFF2-40B4-BE49-F238E27FC236}">
                    <a16:creationId xmlns:a16="http://schemas.microsoft.com/office/drawing/2014/main" id="{DB0886C2-1A5A-4A22-9D58-295D3D00D252}"/>
                  </a:ext>
                </a:extLst>
              </p:cNvPr>
              <p:cNvSpPr/>
              <p:nvPr/>
            </p:nvSpPr>
            <p:spPr>
              <a:xfrm>
                <a:off x="369421" y="4075935"/>
                <a:ext cx="3565848" cy="11144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m:t>
                          </m:r>
                          <m:r>
                            <a:rPr lang="es-ES" b="0" i="1" dirty="0" smtClean="0">
                              <a:latin typeface="Cambria Math" panose="02040503050406030204" pitchFamily="18" charset="0"/>
                            </a:rPr>
                            <m:t>𝑅</m:t>
                          </m:r>
                        </m:e>
                        <m:sub>
                          <m:r>
                            <a:rPr lang="es-ES" b="0" i="1" dirty="0" smtClean="0">
                              <a:latin typeface="Cambria Math" panose="02040503050406030204" pitchFamily="18" charset="0"/>
                            </a:rPr>
                            <m:t>𝑇𝐻</m:t>
                          </m:r>
                        </m:sub>
                      </m:sSub>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𝑡h</m:t>
                              </m:r>
                            </m:sub>
                          </m:sSub>
                        </m:num>
                        <m:den>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𝐼</m:t>
                              </m:r>
                            </m:e>
                            <m:sub>
                              <m:r>
                                <a:rPr lang="es-ES" b="0" i="1" dirty="0" smtClean="0">
                                  <a:latin typeface="Cambria Math" panose="02040503050406030204" pitchFamily="18" charset="0"/>
                                </a:rPr>
                                <m:t>𝑠𝑐</m:t>
                              </m:r>
                            </m:sub>
                          </m:sSub>
                        </m:den>
                      </m:f>
                      <m:r>
                        <a:rPr lang="es-ES" i="1" dirty="0">
                          <a:latin typeface="Cambria Math" panose="02040503050406030204" pitchFamily="18" charset="0"/>
                        </a:rPr>
                        <m:t>=−</m:t>
                      </m:r>
                      <m:f>
                        <m:fPr>
                          <m:ctrlPr>
                            <a:rPr lang="es-ES" b="0" i="1" dirty="0" smtClean="0">
                              <a:latin typeface="Cambria Math" panose="02040503050406030204" pitchFamily="18" charset="0"/>
                            </a:rPr>
                          </m:ctrlPr>
                        </m:fPr>
                        <m:num>
                          <m:f>
                            <m:fPr>
                              <m:ctrlPr>
                                <a:rPr lang="es-ES" i="1" dirty="0">
                                  <a:latin typeface="Cambria Math" panose="02040503050406030204" pitchFamily="18" charset="0"/>
                                </a:rPr>
                              </m:ctrlPr>
                            </m:fPr>
                            <m:num>
                              <m:r>
                                <a:rPr lang="es-ES" i="1" dirty="0">
                                  <a:latin typeface="Cambria Math" panose="02040503050406030204" pitchFamily="18" charset="0"/>
                                </a:rPr>
                                <m:t>𝑔</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𝑖𝑛</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𝑠</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den>
                          </m:f>
                        </m:num>
                        <m:den>
                          <m:f>
                            <m:fPr>
                              <m:ctrlPr>
                                <a:rPr lang="es-ES" i="1" dirty="0">
                                  <a:latin typeface="Cambria Math" panose="02040503050406030204" pitchFamily="18" charset="0"/>
                                </a:rPr>
                              </m:ctrlPr>
                            </m:fPr>
                            <m:num>
                              <m:r>
                                <a:rPr lang="es-ES" i="1" dirty="0">
                                  <a:latin typeface="Cambria Math" panose="02040503050406030204" pitchFamily="18" charset="0"/>
                                </a:rPr>
                                <m:t>𝑔</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𝑖𝑛</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𝑠</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den>
                          </m:f>
                        </m:den>
                      </m:f>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oMath>
                  </m:oMathPara>
                </a14:m>
                <a:endParaRPr lang="es-ES" baseline="-25000" dirty="0"/>
              </a:p>
            </p:txBody>
          </p:sp>
        </mc:Choice>
        <mc:Fallback xmlns="">
          <p:sp>
            <p:nvSpPr>
              <p:cNvPr id="31" name="Rectángulo 30">
                <a:extLst>
                  <a:ext uri="{FF2B5EF4-FFF2-40B4-BE49-F238E27FC236}">
                    <a16:creationId xmlns:a16="http://schemas.microsoft.com/office/drawing/2014/main" id="{DB0886C2-1A5A-4A22-9D58-295D3D00D252}"/>
                  </a:ext>
                </a:extLst>
              </p:cNvPr>
              <p:cNvSpPr>
                <a:spLocks noRot="1" noChangeAspect="1" noMove="1" noResize="1" noEditPoints="1" noAdjustHandles="1" noChangeArrowheads="1" noChangeShapeType="1" noTextEdit="1"/>
              </p:cNvSpPr>
              <p:nvPr/>
            </p:nvSpPr>
            <p:spPr>
              <a:xfrm>
                <a:off x="369421" y="4075935"/>
                <a:ext cx="3565848" cy="1114472"/>
              </a:xfrm>
              <a:prstGeom prst="rect">
                <a:avLst/>
              </a:prstGeom>
              <a:blipFill>
                <a:blip r:embed="rId5"/>
                <a:stretch>
                  <a:fillRect/>
                </a:stretch>
              </a:blipFill>
            </p:spPr>
            <p:txBody>
              <a:bodyPr/>
              <a:lstStyle/>
              <a:p>
                <a:r>
                  <a:rPr lang="es-ES">
                    <a:noFill/>
                  </a:rPr>
                  <a:t> </a:t>
                </a:r>
              </a:p>
            </p:txBody>
          </p:sp>
        </mc:Fallback>
      </mc:AlternateContent>
      <p:sp>
        <p:nvSpPr>
          <p:cNvPr id="32" name="CuadroTexto 31">
            <a:extLst>
              <a:ext uri="{FF2B5EF4-FFF2-40B4-BE49-F238E27FC236}">
                <a16:creationId xmlns:a16="http://schemas.microsoft.com/office/drawing/2014/main" id="{8AA5FF89-A674-4B80-BD5E-F466F4980EFA}"/>
              </a:ext>
            </a:extLst>
          </p:cNvPr>
          <p:cNvSpPr txBox="1"/>
          <p:nvPr/>
        </p:nvSpPr>
        <p:spPr>
          <a:xfrm>
            <a:off x="249806" y="768422"/>
            <a:ext cx="1869423" cy="307777"/>
          </a:xfrm>
          <a:prstGeom prst="rect">
            <a:avLst/>
          </a:prstGeom>
          <a:noFill/>
        </p:spPr>
        <p:txBody>
          <a:bodyPr wrap="none" rtlCol="0">
            <a:spAutoFit/>
          </a:bodyPr>
          <a:lstStyle/>
          <a:p>
            <a:r>
              <a:rPr lang="es-ES" sz="1400" dirty="0"/>
              <a:t>Cortocircuitamos a-a’</a:t>
            </a:r>
          </a:p>
        </p:txBody>
      </p:sp>
      <p:sp>
        <p:nvSpPr>
          <p:cNvPr id="35" name="Rectángulo 34">
            <a:extLst>
              <a:ext uri="{FF2B5EF4-FFF2-40B4-BE49-F238E27FC236}">
                <a16:creationId xmlns:a16="http://schemas.microsoft.com/office/drawing/2014/main" id="{7B12A1FD-9CAE-43A4-B2EE-862BF493185A}"/>
              </a:ext>
            </a:extLst>
          </p:cNvPr>
          <p:cNvSpPr/>
          <p:nvPr/>
        </p:nvSpPr>
        <p:spPr>
          <a:xfrm>
            <a:off x="671093" y="1897878"/>
            <a:ext cx="373373" cy="159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ángulo 35">
            <a:extLst>
              <a:ext uri="{FF2B5EF4-FFF2-40B4-BE49-F238E27FC236}">
                <a16:creationId xmlns:a16="http://schemas.microsoft.com/office/drawing/2014/main" id="{7C24B0DC-5A4B-4489-8823-24BC490A97DA}"/>
              </a:ext>
            </a:extLst>
          </p:cNvPr>
          <p:cNvSpPr/>
          <p:nvPr/>
        </p:nvSpPr>
        <p:spPr>
          <a:xfrm>
            <a:off x="4933391" y="1818294"/>
            <a:ext cx="373373" cy="159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a:extLst>
              <a:ext uri="{FF2B5EF4-FFF2-40B4-BE49-F238E27FC236}">
                <a16:creationId xmlns:a16="http://schemas.microsoft.com/office/drawing/2014/main" id="{3D6E98B0-6C4B-4CA8-B35E-01EAF8A7645D}"/>
              </a:ext>
            </a:extLst>
          </p:cNvPr>
          <p:cNvPicPr>
            <a:picLocks noChangeAspect="1"/>
          </p:cNvPicPr>
          <p:nvPr/>
        </p:nvPicPr>
        <p:blipFill>
          <a:blip r:embed="rId6"/>
          <a:stretch>
            <a:fillRect/>
          </a:stretch>
        </p:blipFill>
        <p:spPr>
          <a:xfrm>
            <a:off x="55941" y="1061368"/>
            <a:ext cx="4500957" cy="1814045"/>
          </a:xfrm>
          <a:prstGeom prst="rect">
            <a:avLst/>
          </a:prstGeom>
        </p:spPr>
      </p:pic>
      <p:sp>
        <p:nvSpPr>
          <p:cNvPr id="7" name="Rectángulo 6">
            <a:extLst>
              <a:ext uri="{FF2B5EF4-FFF2-40B4-BE49-F238E27FC236}">
                <a16:creationId xmlns:a16="http://schemas.microsoft.com/office/drawing/2014/main" id="{A212CF0D-2450-400A-AB87-154234B3A27F}"/>
              </a:ext>
            </a:extLst>
          </p:cNvPr>
          <p:cNvSpPr/>
          <p:nvPr/>
        </p:nvSpPr>
        <p:spPr>
          <a:xfrm>
            <a:off x="3329991" y="2199342"/>
            <a:ext cx="373373" cy="159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32">
            <a:extLst>
              <a:ext uri="{FF2B5EF4-FFF2-40B4-BE49-F238E27FC236}">
                <a16:creationId xmlns:a16="http://schemas.microsoft.com/office/drawing/2014/main" id="{77B20BCF-02B7-4ABC-9BB3-2C98D2E88922}"/>
              </a:ext>
            </a:extLst>
          </p:cNvPr>
          <p:cNvSpPr/>
          <p:nvPr/>
        </p:nvSpPr>
        <p:spPr>
          <a:xfrm>
            <a:off x="7299843" y="2048975"/>
            <a:ext cx="373373" cy="159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33">
            <a:extLst>
              <a:ext uri="{FF2B5EF4-FFF2-40B4-BE49-F238E27FC236}">
                <a16:creationId xmlns:a16="http://schemas.microsoft.com/office/drawing/2014/main" id="{14CA6D2C-F9D4-4C50-BBD9-2B89247FBE3D}"/>
              </a:ext>
            </a:extLst>
          </p:cNvPr>
          <p:cNvSpPr/>
          <p:nvPr/>
        </p:nvSpPr>
        <p:spPr>
          <a:xfrm>
            <a:off x="7964833" y="1997286"/>
            <a:ext cx="373373" cy="159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a:extLst>
              <a:ext uri="{FF2B5EF4-FFF2-40B4-BE49-F238E27FC236}">
                <a16:creationId xmlns:a16="http://schemas.microsoft.com/office/drawing/2014/main" id="{31A8BAA1-B06D-4407-A7F8-449C957794A1}"/>
              </a:ext>
            </a:extLst>
          </p:cNvPr>
          <p:cNvPicPr>
            <a:picLocks noChangeAspect="1"/>
          </p:cNvPicPr>
          <p:nvPr/>
        </p:nvPicPr>
        <p:blipFill>
          <a:blip r:embed="rId7"/>
          <a:stretch>
            <a:fillRect/>
          </a:stretch>
        </p:blipFill>
        <p:spPr>
          <a:xfrm>
            <a:off x="108558" y="1084876"/>
            <a:ext cx="4395722" cy="1809585"/>
          </a:xfrm>
          <a:prstGeom prst="rect">
            <a:avLst/>
          </a:prstGeom>
        </p:spPr>
      </p:pic>
      <p:grpSp>
        <p:nvGrpSpPr>
          <p:cNvPr id="3" name="Grupo 2"/>
          <p:cNvGrpSpPr/>
          <p:nvPr/>
        </p:nvGrpSpPr>
        <p:grpSpPr>
          <a:xfrm>
            <a:off x="1721865" y="1310435"/>
            <a:ext cx="2980842" cy="1200329"/>
            <a:chOff x="5031836" y="1628526"/>
            <a:chExt cx="2980842" cy="1200329"/>
          </a:xfrm>
        </p:grpSpPr>
        <p:cxnSp>
          <p:nvCxnSpPr>
            <p:cNvPr id="9" name="Conector recto de flecha 8">
              <a:extLst>
                <a:ext uri="{FF2B5EF4-FFF2-40B4-BE49-F238E27FC236}">
                  <a16:creationId xmlns:a16="http://schemas.microsoft.com/office/drawing/2014/main" id="{0E77376D-17A0-40B9-9E96-84C115922DC6}"/>
                </a:ext>
              </a:extLst>
            </p:cNvPr>
            <p:cNvCxnSpPr>
              <a:cxnSpLocks/>
            </p:cNvCxnSpPr>
            <p:nvPr/>
          </p:nvCxnSpPr>
          <p:spPr>
            <a:xfrm>
              <a:off x="7627702" y="1997286"/>
              <a:ext cx="0" cy="7879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2" name="Grupo 1"/>
            <p:cNvGrpSpPr/>
            <p:nvPr/>
          </p:nvGrpSpPr>
          <p:grpSpPr>
            <a:xfrm>
              <a:off x="5031836" y="1628526"/>
              <a:ext cx="2980842" cy="1200329"/>
              <a:chOff x="1731461" y="1317346"/>
              <a:chExt cx="2980842" cy="1200329"/>
            </a:xfrm>
          </p:grpSpPr>
          <p:sp>
            <p:nvSpPr>
              <p:cNvPr id="13" name="CuadroTexto 12">
                <a:extLst>
                  <a:ext uri="{FF2B5EF4-FFF2-40B4-BE49-F238E27FC236}">
                    <a16:creationId xmlns:a16="http://schemas.microsoft.com/office/drawing/2014/main" id="{42C1A80C-0A2D-4FB1-ADEA-3A865C59B151}"/>
                  </a:ext>
                </a:extLst>
              </p:cNvPr>
              <p:cNvSpPr txBox="1"/>
              <p:nvPr/>
            </p:nvSpPr>
            <p:spPr>
              <a:xfrm>
                <a:off x="4348101" y="1317346"/>
                <a:ext cx="364202" cy="1200329"/>
              </a:xfrm>
              <a:prstGeom prst="rect">
                <a:avLst/>
              </a:prstGeom>
              <a:noFill/>
            </p:spPr>
            <p:txBody>
              <a:bodyPr wrap="none" rtlCol="0">
                <a:spAutoFit/>
              </a:bodyPr>
              <a:lstStyle/>
              <a:p>
                <a:endParaRPr lang="es-ES" dirty="0"/>
              </a:p>
              <a:p>
                <a:r>
                  <a:rPr lang="es-ES" dirty="0"/>
                  <a:t>a</a:t>
                </a:r>
              </a:p>
              <a:p>
                <a:endParaRPr lang="es-ES" dirty="0"/>
              </a:p>
              <a:p>
                <a:r>
                  <a:rPr lang="es-ES" dirty="0"/>
                  <a:t>a’</a:t>
                </a:r>
              </a:p>
            </p:txBody>
          </p:sp>
          <p:sp>
            <p:nvSpPr>
              <p:cNvPr id="23" name="CuadroTexto 22">
                <a:extLst>
                  <a:ext uri="{FF2B5EF4-FFF2-40B4-BE49-F238E27FC236}">
                    <a16:creationId xmlns:a16="http://schemas.microsoft.com/office/drawing/2014/main" id="{C7E90309-C9F8-4F91-8688-8A36E275E6AE}"/>
                  </a:ext>
                </a:extLst>
              </p:cNvPr>
              <p:cNvSpPr txBox="1"/>
              <p:nvPr/>
            </p:nvSpPr>
            <p:spPr>
              <a:xfrm>
                <a:off x="3896626" y="1781309"/>
                <a:ext cx="461986" cy="369332"/>
              </a:xfrm>
              <a:prstGeom prst="rect">
                <a:avLst/>
              </a:prstGeom>
              <a:noFill/>
            </p:spPr>
            <p:txBody>
              <a:bodyPr wrap="none" rtlCol="0">
                <a:spAutoFit/>
              </a:bodyPr>
              <a:lstStyle/>
              <a:p>
                <a:r>
                  <a:rPr lang="es-ES" dirty="0"/>
                  <a:t>I</a:t>
                </a:r>
                <a:r>
                  <a:rPr lang="es-ES" baseline="-25000" dirty="0"/>
                  <a:t>SC</a:t>
                </a:r>
              </a:p>
            </p:txBody>
          </p:sp>
          <p:grpSp>
            <p:nvGrpSpPr>
              <p:cNvPr id="10" name="Grupo 9">
                <a:extLst>
                  <a:ext uri="{FF2B5EF4-FFF2-40B4-BE49-F238E27FC236}">
                    <a16:creationId xmlns:a16="http://schemas.microsoft.com/office/drawing/2014/main" id="{D32D2EDC-DD65-476C-A7A9-F3A5512E3383}"/>
                  </a:ext>
                </a:extLst>
              </p:cNvPr>
              <p:cNvGrpSpPr/>
              <p:nvPr/>
            </p:nvGrpSpPr>
            <p:grpSpPr>
              <a:xfrm>
                <a:off x="1731461" y="1421808"/>
                <a:ext cx="699480" cy="1005832"/>
                <a:chOff x="1731461" y="1421808"/>
                <a:chExt cx="699480" cy="1005832"/>
              </a:xfrm>
            </p:grpSpPr>
            <p:cxnSp>
              <p:nvCxnSpPr>
                <p:cNvPr id="11" name="Conector recto de flecha 10">
                  <a:extLst>
                    <a:ext uri="{FF2B5EF4-FFF2-40B4-BE49-F238E27FC236}">
                      <a16:creationId xmlns:a16="http://schemas.microsoft.com/office/drawing/2014/main" id="{226E9033-58D4-4C40-A321-D1E49CC9D74B}"/>
                    </a:ext>
                  </a:extLst>
                </p:cNvPr>
                <p:cNvCxnSpPr/>
                <p:nvPr/>
              </p:nvCxnSpPr>
              <p:spPr>
                <a:xfrm>
                  <a:off x="2177985" y="1917511"/>
                  <a:ext cx="0" cy="3524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CuadroTexto 23">
                  <a:extLst>
                    <a:ext uri="{FF2B5EF4-FFF2-40B4-BE49-F238E27FC236}">
                      <a16:creationId xmlns:a16="http://schemas.microsoft.com/office/drawing/2014/main" id="{490E02E0-F377-4A07-B2B2-E691302AF6A0}"/>
                    </a:ext>
                  </a:extLst>
                </p:cNvPr>
                <p:cNvSpPr txBox="1"/>
                <p:nvPr/>
              </p:nvSpPr>
              <p:spPr>
                <a:xfrm>
                  <a:off x="2097195" y="1421808"/>
                  <a:ext cx="333746" cy="369332"/>
                </a:xfrm>
                <a:prstGeom prst="rect">
                  <a:avLst/>
                </a:prstGeom>
                <a:noFill/>
              </p:spPr>
              <p:txBody>
                <a:bodyPr wrap="none" rtlCol="0">
                  <a:spAutoFit/>
                </a:bodyPr>
                <a:lstStyle/>
                <a:p>
                  <a:r>
                    <a:rPr lang="es-ES" dirty="0"/>
                    <a:t>I</a:t>
                  </a:r>
                  <a:r>
                    <a:rPr lang="es-ES" baseline="-25000" dirty="0"/>
                    <a:t>1</a:t>
                  </a:r>
                </a:p>
              </p:txBody>
            </p:sp>
            <p:sp>
              <p:nvSpPr>
                <p:cNvPr id="12" name="CuadroTexto 11">
                  <a:extLst>
                    <a:ext uri="{FF2B5EF4-FFF2-40B4-BE49-F238E27FC236}">
                      <a16:creationId xmlns:a16="http://schemas.microsoft.com/office/drawing/2014/main" id="{C954B918-440E-4C85-94C9-2E2C3EB04778}"/>
                    </a:ext>
                  </a:extLst>
                </p:cNvPr>
                <p:cNvSpPr txBox="1"/>
                <p:nvPr/>
              </p:nvSpPr>
              <p:spPr>
                <a:xfrm>
                  <a:off x="1731461" y="1781309"/>
                  <a:ext cx="319318" cy="646331"/>
                </a:xfrm>
                <a:prstGeom prst="rect">
                  <a:avLst/>
                </a:prstGeom>
                <a:noFill/>
              </p:spPr>
              <p:txBody>
                <a:bodyPr wrap="none" rtlCol="0">
                  <a:spAutoFit/>
                </a:bodyPr>
                <a:lstStyle/>
                <a:p>
                  <a:r>
                    <a:rPr lang="es-ES" dirty="0"/>
                    <a:t>+</a:t>
                  </a:r>
                </a:p>
                <a:p>
                  <a:r>
                    <a:rPr lang="es-ES" dirty="0"/>
                    <a:t>-</a:t>
                  </a:r>
                </a:p>
              </p:txBody>
            </p:sp>
          </p:grpSp>
        </p:grpSp>
      </p:grpSp>
      <mc:AlternateContent xmlns:mc="http://schemas.openxmlformats.org/markup-compatibility/2006" xmlns:a14="http://schemas.microsoft.com/office/drawing/2010/main">
        <mc:Choice Requires="a14">
          <p:sp>
            <p:nvSpPr>
              <p:cNvPr id="40" name="Rectángulo 39">
                <a:extLst>
                  <a:ext uri="{FF2B5EF4-FFF2-40B4-BE49-F238E27FC236}">
                    <a16:creationId xmlns:a16="http://schemas.microsoft.com/office/drawing/2014/main" id="{DB548968-B455-47DB-99D7-68FFED29CF8F}"/>
                  </a:ext>
                </a:extLst>
              </p:cNvPr>
              <p:cNvSpPr/>
              <p:nvPr/>
            </p:nvSpPr>
            <p:spPr>
              <a:xfrm>
                <a:off x="4100682" y="4459216"/>
                <a:ext cx="1370695" cy="362984"/>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m:t>
                          </m:r>
                          <m:r>
                            <a:rPr lang="es-ES" b="0" i="1" dirty="0" smtClean="0">
                              <a:latin typeface="Cambria Math" panose="02040503050406030204" pitchFamily="18" charset="0"/>
                            </a:rPr>
                            <m:t>𝑅</m:t>
                          </m:r>
                        </m:e>
                        <m:sub>
                          <m:r>
                            <a:rPr lang="es-ES" b="0" i="1" dirty="0" smtClean="0">
                              <a:latin typeface="Cambria Math" panose="02040503050406030204" pitchFamily="18" charset="0"/>
                            </a:rPr>
                            <m:t>𝑇𝐻</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oMath>
                  </m:oMathPara>
                </a14:m>
                <a:endParaRPr lang="es-ES" baseline="-25000" dirty="0"/>
              </a:p>
            </p:txBody>
          </p:sp>
        </mc:Choice>
        <mc:Fallback xmlns="">
          <p:sp>
            <p:nvSpPr>
              <p:cNvPr id="40" name="Rectángulo 39">
                <a:extLst>
                  <a:ext uri="{FF2B5EF4-FFF2-40B4-BE49-F238E27FC236}">
                    <a16:creationId xmlns:a16="http://schemas.microsoft.com/office/drawing/2014/main" id="{DB548968-B455-47DB-99D7-68FFED29CF8F}"/>
                  </a:ext>
                </a:extLst>
              </p:cNvPr>
              <p:cNvSpPr>
                <a:spLocks noRot="1" noChangeAspect="1" noMove="1" noResize="1" noEditPoints="1" noAdjustHandles="1" noChangeArrowheads="1" noChangeShapeType="1" noTextEdit="1"/>
              </p:cNvSpPr>
              <p:nvPr/>
            </p:nvSpPr>
            <p:spPr>
              <a:xfrm>
                <a:off x="4100682" y="4459216"/>
                <a:ext cx="1370695" cy="362984"/>
              </a:xfrm>
              <a:prstGeom prst="rect">
                <a:avLst/>
              </a:prstGeom>
              <a:blipFill>
                <a:blip r:embed="rId8"/>
                <a:stretch>
                  <a:fillRect/>
                </a:stretch>
              </a:blipFill>
            </p:spPr>
            <p:txBody>
              <a:bodyPr/>
              <a:lstStyle/>
              <a:p>
                <a:r>
                  <a:rPr lang="es-ES">
                    <a:noFill/>
                  </a:rPr>
                  <a:t> </a:t>
                </a:r>
              </a:p>
            </p:txBody>
          </p:sp>
        </mc:Fallback>
      </mc:AlternateContent>
      <p:sp>
        <p:nvSpPr>
          <p:cNvPr id="4" name="Rectángulo 3"/>
          <p:cNvSpPr/>
          <p:nvPr/>
        </p:nvSpPr>
        <p:spPr>
          <a:xfrm>
            <a:off x="3250861" y="2128338"/>
            <a:ext cx="280546" cy="202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p:cNvSpPr/>
          <p:nvPr/>
        </p:nvSpPr>
        <p:spPr>
          <a:xfrm>
            <a:off x="831014" y="2166122"/>
            <a:ext cx="280546" cy="202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p:cNvSpPr/>
          <p:nvPr/>
        </p:nvSpPr>
        <p:spPr>
          <a:xfrm>
            <a:off x="2234320" y="2205630"/>
            <a:ext cx="280546" cy="202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ctángulo 36"/>
          <p:cNvSpPr/>
          <p:nvPr/>
        </p:nvSpPr>
        <p:spPr>
          <a:xfrm>
            <a:off x="1076378" y="1621112"/>
            <a:ext cx="401983" cy="197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Marcador de número de diapositiva 1">
            <a:extLst>
              <a:ext uri="{FF2B5EF4-FFF2-40B4-BE49-F238E27FC236}">
                <a16:creationId xmlns:a16="http://schemas.microsoft.com/office/drawing/2014/main" id="{8A2EC121-FBBB-449C-9E6C-5B908E9EF198}"/>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21</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298243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0" grpId="0" animBg="1"/>
      <p:bldP spid="31" grpId="0"/>
      <p:bldP spid="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upo 32">
            <a:extLst>
              <a:ext uri="{FF2B5EF4-FFF2-40B4-BE49-F238E27FC236}">
                <a16:creationId xmlns:a16="http://schemas.microsoft.com/office/drawing/2014/main" id="{11996E74-C582-4F23-B271-2CFF17B443A9}"/>
              </a:ext>
            </a:extLst>
          </p:cNvPr>
          <p:cNvGrpSpPr/>
          <p:nvPr/>
        </p:nvGrpSpPr>
        <p:grpSpPr>
          <a:xfrm>
            <a:off x="276015" y="856081"/>
            <a:ext cx="3251675" cy="2296722"/>
            <a:chOff x="365447" y="906927"/>
            <a:chExt cx="3251675" cy="2296722"/>
          </a:xfrm>
        </p:grpSpPr>
        <p:pic>
          <p:nvPicPr>
            <p:cNvPr id="10" name="Imagen 9">
              <a:extLst>
                <a:ext uri="{FF2B5EF4-FFF2-40B4-BE49-F238E27FC236}">
                  <a16:creationId xmlns:a16="http://schemas.microsoft.com/office/drawing/2014/main" id="{8A74B558-6E01-4C46-A3D9-32C00A129A5B}"/>
                </a:ext>
              </a:extLst>
            </p:cNvPr>
            <p:cNvPicPr>
              <a:picLocks noChangeAspect="1"/>
            </p:cNvPicPr>
            <p:nvPr/>
          </p:nvPicPr>
          <p:blipFill>
            <a:blip r:embed="rId2"/>
            <a:stretch>
              <a:fillRect/>
            </a:stretch>
          </p:blipFill>
          <p:spPr>
            <a:xfrm>
              <a:off x="365447" y="906927"/>
              <a:ext cx="3251675" cy="2296722"/>
            </a:xfrm>
            <a:prstGeom prst="rect">
              <a:avLst/>
            </a:prstGeom>
          </p:spPr>
        </p:pic>
        <p:cxnSp>
          <p:nvCxnSpPr>
            <p:cNvPr id="9" name="Conector recto de flecha 8">
              <a:extLst>
                <a:ext uri="{FF2B5EF4-FFF2-40B4-BE49-F238E27FC236}">
                  <a16:creationId xmlns:a16="http://schemas.microsoft.com/office/drawing/2014/main" id="{0E77376D-17A0-40B9-9E96-84C115922DC6}"/>
                </a:ext>
              </a:extLst>
            </p:cNvPr>
            <p:cNvCxnSpPr>
              <a:cxnSpLocks/>
            </p:cNvCxnSpPr>
            <p:nvPr/>
          </p:nvCxnSpPr>
          <p:spPr>
            <a:xfrm>
              <a:off x="1135017" y="1633849"/>
              <a:ext cx="612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ector recto de flecha 10">
              <a:extLst>
                <a:ext uri="{FF2B5EF4-FFF2-40B4-BE49-F238E27FC236}">
                  <a16:creationId xmlns:a16="http://schemas.microsoft.com/office/drawing/2014/main" id="{226E9033-58D4-4C40-A321-D1E49CC9D74B}"/>
                </a:ext>
              </a:extLst>
            </p:cNvPr>
            <p:cNvCxnSpPr/>
            <p:nvPr/>
          </p:nvCxnSpPr>
          <p:spPr>
            <a:xfrm>
              <a:off x="2204504" y="2041425"/>
              <a:ext cx="0" cy="3524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CuadroTexto 11">
              <a:extLst>
                <a:ext uri="{FF2B5EF4-FFF2-40B4-BE49-F238E27FC236}">
                  <a16:creationId xmlns:a16="http://schemas.microsoft.com/office/drawing/2014/main" id="{C954B918-440E-4C85-94C9-2E2C3EB04778}"/>
                </a:ext>
              </a:extLst>
            </p:cNvPr>
            <p:cNvSpPr txBox="1"/>
            <p:nvPr/>
          </p:nvSpPr>
          <p:spPr>
            <a:xfrm>
              <a:off x="1783278" y="1841576"/>
              <a:ext cx="319318" cy="646331"/>
            </a:xfrm>
            <a:prstGeom prst="rect">
              <a:avLst/>
            </a:prstGeom>
            <a:noFill/>
          </p:spPr>
          <p:txBody>
            <a:bodyPr wrap="none" rtlCol="0">
              <a:spAutoFit/>
            </a:bodyPr>
            <a:lstStyle/>
            <a:p>
              <a:r>
                <a:rPr lang="es-ES" dirty="0"/>
                <a:t>+</a:t>
              </a:r>
            </a:p>
            <a:p>
              <a:r>
                <a:rPr lang="es-ES" dirty="0"/>
                <a:t>-</a:t>
              </a:r>
            </a:p>
          </p:txBody>
        </p:sp>
        <p:cxnSp>
          <p:nvCxnSpPr>
            <p:cNvPr id="15" name="Conector recto 14">
              <a:extLst>
                <a:ext uri="{FF2B5EF4-FFF2-40B4-BE49-F238E27FC236}">
                  <a16:creationId xmlns:a16="http://schemas.microsoft.com/office/drawing/2014/main" id="{4064E118-C703-4129-8E8A-859BBFE8FE1C}"/>
                </a:ext>
              </a:extLst>
            </p:cNvPr>
            <p:cNvCxnSpPr/>
            <p:nvPr/>
          </p:nvCxnSpPr>
          <p:spPr>
            <a:xfrm>
              <a:off x="2011680" y="2762555"/>
              <a:ext cx="1147924" cy="0"/>
            </a:xfrm>
            <a:prstGeom prst="line">
              <a:avLst/>
            </a:prstGeom>
            <a:ln w="19050">
              <a:solidFill>
                <a:srgbClr val="D47D89"/>
              </a:solidFill>
            </a:ln>
          </p:spPr>
          <p:style>
            <a:lnRef idx="1">
              <a:schemeClr val="accent1"/>
            </a:lnRef>
            <a:fillRef idx="0">
              <a:schemeClr val="accent1"/>
            </a:fillRef>
            <a:effectRef idx="0">
              <a:schemeClr val="accent1"/>
            </a:effectRef>
            <a:fontRef idx="minor">
              <a:schemeClr val="tx1"/>
            </a:fontRef>
          </p:style>
        </p:cxnSp>
        <p:sp>
          <p:nvSpPr>
            <p:cNvPr id="19" name="Rectángulo 18">
              <a:extLst>
                <a:ext uri="{FF2B5EF4-FFF2-40B4-BE49-F238E27FC236}">
                  <a16:creationId xmlns:a16="http://schemas.microsoft.com/office/drawing/2014/main" id="{FECC1D6C-3513-42F6-A68C-3AE9AB2C33B8}"/>
                </a:ext>
              </a:extLst>
            </p:cNvPr>
            <p:cNvSpPr/>
            <p:nvPr/>
          </p:nvSpPr>
          <p:spPr>
            <a:xfrm>
              <a:off x="2689510" y="1772871"/>
              <a:ext cx="411830" cy="2222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ángulo 29">
              <a:extLst>
                <a:ext uri="{FF2B5EF4-FFF2-40B4-BE49-F238E27FC236}">
                  <a16:creationId xmlns:a16="http://schemas.microsoft.com/office/drawing/2014/main" id="{6F908FA0-6202-406C-830F-8773C8975935}"/>
                </a:ext>
              </a:extLst>
            </p:cNvPr>
            <p:cNvSpPr/>
            <p:nvPr/>
          </p:nvSpPr>
          <p:spPr>
            <a:xfrm>
              <a:off x="2257963" y="2253491"/>
              <a:ext cx="411830" cy="2222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ángulo 30">
              <a:extLst>
                <a:ext uri="{FF2B5EF4-FFF2-40B4-BE49-F238E27FC236}">
                  <a16:creationId xmlns:a16="http://schemas.microsoft.com/office/drawing/2014/main" id="{3F56C195-149B-40B9-8319-5B5A1F47AFCA}"/>
                </a:ext>
              </a:extLst>
            </p:cNvPr>
            <p:cNvSpPr/>
            <p:nvPr/>
          </p:nvSpPr>
          <p:spPr>
            <a:xfrm>
              <a:off x="1269540" y="2428340"/>
              <a:ext cx="411830" cy="2222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a:extLst>
                <a:ext uri="{FF2B5EF4-FFF2-40B4-BE49-F238E27FC236}">
                  <a16:creationId xmlns:a16="http://schemas.microsoft.com/office/drawing/2014/main" id="{0C90ED70-AFB1-473F-9DBE-AC975DC950F8}"/>
                </a:ext>
              </a:extLst>
            </p:cNvPr>
            <p:cNvSpPr/>
            <p:nvPr/>
          </p:nvSpPr>
          <p:spPr>
            <a:xfrm>
              <a:off x="1277776" y="1783749"/>
              <a:ext cx="411830" cy="2222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CuadroTexto 28">
              <a:extLst>
                <a:ext uri="{FF2B5EF4-FFF2-40B4-BE49-F238E27FC236}">
                  <a16:creationId xmlns:a16="http://schemas.microsoft.com/office/drawing/2014/main" id="{7A50F9E0-63A5-49E8-A632-3E04D29A0E28}"/>
                </a:ext>
              </a:extLst>
            </p:cNvPr>
            <p:cNvSpPr txBox="1"/>
            <p:nvPr/>
          </p:nvSpPr>
          <p:spPr>
            <a:xfrm>
              <a:off x="997102" y="1672093"/>
              <a:ext cx="856866" cy="369332"/>
            </a:xfrm>
            <a:prstGeom prst="rect">
              <a:avLst/>
            </a:prstGeom>
            <a:noFill/>
          </p:spPr>
          <p:txBody>
            <a:bodyPr wrap="square" rtlCol="0">
              <a:spAutoFit/>
            </a:bodyPr>
            <a:lstStyle/>
            <a:p>
              <a:r>
                <a:rPr lang="es-ES" dirty="0"/>
                <a:t>+       -  </a:t>
              </a:r>
            </a:p>
          </p:txBody>
        </p:sp>
      </p:grpSp>
      <p:sp>
        <p:nvSpPr>
          <p:cNvPr id="4" name="Rectángulo 3">
            <a:extLst>
              <a:ext uri="{FF2B5EF4-FFF2-40B4-BE49-F238E27FC236}">
                <a16:creationId xmlns:a16="http://schemas.microsoft.com/office/drawing/2014/main" id="{415F7BC9-D98A-4B69-8B28-0271D0B298CA}"/>
              </a:ext>
            </a:extLst>
          </p:cNvPr>
          <p:cNvSpPr/>
          <p:nvPr/>
        </p:nvSpPr>
        <p:spPr>
          <a:xfrm>
            <a:off x="45720" y="762869"/>
            <a:ext cx="9052560" cy="338554"/>
          </a:xfrm>
          <a:prstGeom prst="rect">
            <a:avLst/>
          </a:prstGeom>
        </p:spPr>
        <p:txBody>
          <a:bodyPr wrap="square">
            <a:spAutoFit/>
          </a:bodyPr>
          <a:lstStyle/>
          <a:p>
            <a:r>
              <a:rPr lang="es-ES" sz="1600" b="1" dirty="0"/>
              <a:t>Problema 7. </a:t>
            </a:r>
            <a:r>
              <a:rPr lang="es-ES" sz="1600" dirty="0"/>
              <a:t>Calcular el circuito equivalente de Thévenin y de Norton entre a y a’</a:t>
            </a:r>
          </a:p>
        </p:txBody>
      </p:sp>
      <mc:AlternateContent xmlns:mc="http://schemas.openxmlformats.org/markup-compatibility/2006" xmlns:a14="http://schemas.microsoft.com/office/drawing/2010/main">
        <mc:Choice Requires="a14">
          <p:sp>
            <p:nvSpPr>
              <p:cNvPr id="16" name="Rectángulo 15">
                <a:extLst>
                  <a:ext uri="{FF2B5EF4-FFF2-40B4-BE49-F238E27FC236}">
                    <a16:creationId xmlns:a16="http://schemas.microsoft.com/office/drawing/2014/main" id="{3DBA3563-1D9C-49DA-A3AA-5C85C9292846}"/>
                  </a:ext>
                </a:extLst>
              </p:cNvPr>
              <p:cNvSpPr/>
              <p:nvPr/>
            </p:nvSpPr>
            <p:spPr>
              <a:xfrm>
                <a:off x="5306666" y="1522248"/>
                <a:ext cx="1227580" cy="3629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𝑇𝐻</m:t>
                              </m:r>
                            </m:sub>
                          </m:sSub>
                          <m:r>
                            <a:rPr lang="es-ES" b="0" i="1" dirty="0" smtClean="0">
                              <a:latin typeface="Cambria Math" panose="02040503050406030204" pitchFamily="18" charset="0"/>
                            </a:rPr>
                            <m:t>=</m:t>
                          </m:r>
                          <m:r>
                            <a:rPr lang="es-ES" b="0" i="1" dirty="0" smtClean="0">
                              <a:latin typeface="Cambria Math" panose="02040503050406030204" pitchFamily="18" charset="0"/>
                            </a:rPr>
                            <m:t>𝑉</m:t>
                          </m:r>
                        </m:e>
                        <m:sub>
                          <m:r>
                            <a:rPr lang="es-ES" b="0" i="1" dirty="0" smtClean="0">
                              <a:latin typeface="Cambria Math" panose="02040503050406030204" pitchFamily="18" charset="0"/>
                            </a:rPr>
                            <m:t>𝑅</m:t>
                          </m:r>
                          <m:r>
                            <a:rPr lang="es-ES" b="0" i="1" dirty="0" smtClean="0">
                              <a:latin typeface="Cambria Math" panose="02040503050406030204" pitchFamily="18" charset="0"/>
                            </a:rPr>
                            <m:t>2</m:t>
                          </m:r>
                        </m:sub>
                      </m:sSub>
                    </m:oMath>
                  </m:oMathPara>
                </a14:m>
                <a:endParaRPr lang="es-ES" baseline="-25000" dirty="0"/>
              </a:p>
            </p:txBody>
          </p:sp>
        </mc:Choice>
        <mc:Fallback xmlns="">
          <p:sp>
            <p:nvSpPr>
              <p:cNvPr id="16" name="Rectángulo 15">
                <a:extLst>
                  <a:ext uri="{FF2B5EF4-FFF2-40B4-BE49-F238E27FC236}">
                    <a16:creationId xmlns:a16="http://schemas.microsoft.com/office/drawing/2014/main" id="{3DBA3563-1D9C-49DA-A3AA-5C85C9292846}"/>
                  </a:ext>
                </a:extLst>
              </p:cNvPr>
              <p:cNvSpPr>
                <a:spLocks noRot="1" noChangeAspect="1" noMove="1" noResize="1" noEditPoints="1" noAdjustHandles="1" noChangeArrowheads="1" noChangeShapeType="1" noTextEdit="1"/>
              </p:cNvSpPr>
              <p:nvPr/>
            </p:nvSpPr>
            <p:spPr>
              <a:xfrm>
                <a:off x="5306666" y="1522248"/>
                <a:ext cx="1227580" cy="362984"/>
              </a:xfrm>
              <a:prstGeom prst="rect">
                <a:avLst/>
              </a:prstGeom>
              <a:blipFill>
                <a:blip r:embed="rId3"/>
                <a:stretch>
                  <a:fillRect b="-339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4" name="Rectángulo 23">
                <a:extLst>
                  <a:ext uri="{FF2B5EF4-FFF2-40B4-BE49-F238E27FC236}">
                    <a16:creationId xmlns:a16="http://schemas.microsoft.com/office/drawing/2014/main" id="{5C06E2B0-124D-4C8B-BC37-FE6A8AA41E4E}"/>
                  </a:ext>
                </a:extLst>
              </p:cNvPr>
              <p:cNvSpPr/>
              <p:nvPr/>
            </p:nvSpPr>
            <p:spPr>
              <a:xfrm>
                <a:off x="3587348" y="2275137"/>
                <a:ext cx="4666213"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r>
                            <a:rPr lang="es-ES" i="1" dirty="0">
                              <a:latin typeface="Cambria Math" panose="02040503050406030204" pitchFamily="18" charset="0"/>
                            </a:rPr>
                            <m:t>𝑉</m:t>
                          </m:r>
                        </m:e>
                        <m:sub>
                          <m:r>
                            <a:rPr lang="es-ES" b="0" i="1" dirty="0" smtClean="0">
                              <a:latin typeface="Cambria Math" panose="02040503050406030204" pitchFamily="18" charset="0"/>
                            </a:rPr>
                            <m:t>𝑖𝑛</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𝑅</m:t>
                          </m:r>
                          <m:r>
                            <a:rPr lang="es-ES" b="0" i="1" dirty="0" smtClean="0">
                              <a:latin typeface="Cambria Math" panose="02040503050406030204" pitchFamily="18" charset="0"/>
                            </a:rPr>
                            <m:t>1</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𝑅</m:t>
                          </m:r>
                          <m:r>
                            <a:rPr lang="es-ES" b="0" i="1" dirty="0" smtClean="0">
                              <a:latin typeface="Cambria Math" panose="02040503050406030204" pitchFamily="18" charset="0"/>
                            </a:rPr>
                            <m:t>2</m:t>
                          </m:r>
                        </m:sub>
                      </m:sSub>
                      <m:r>
                        <a:rPr lang="es-ES" b="0" i="1" dirty="0" smtClean="0">
                          <a:latin typeface="Cambria Math" panose="02040503050406030204" pitchFamily="18" charset="0"/>
                        </a:rPr>
                        <m:t>=</m:t>
                      </m:r>
                      <m:r>
                        <a:rPr lang="es-ES" b="0" i="1" dirty="0" smtClean="0">
                          <a:latin typeface="Cambria Math" panose="02040503050406030204" pitchFamily="18" charset="0"/>
                        </a:rPr>
                        <m:t>𝐼</m:t>
                      </m:r>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1</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 →</m:t>
                      </m:r>
                      <m:r>
                        <a:rPr lang="es-ES" b="0" i="1" dirty="0" smtClean="0">
                          <a:latin typeface="Cambria Math" panose="02040503050406030204" pitchFamily="18" charset="0"/>
                        </a:rPr>
                        <m:t>𝐼</m:t>
                      </m:r>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𝑖𝑛</m:t>
                              </m:r>
                            </m:sub>
                          </m:sSub>
                        </m:num>
                        <m:den>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1</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den>
                      </m:f>
                    </m:oMath>
                  </m:oMathPara>
                </a14:m>
                <a:endParaRPr lang="es-ES" baseline="-25000" dirty="0"/>
              </a:p>
            </p:txBody>
          </p:sp>
        </mc:Choice>
        <mc:Fallback xmlns="">
          <p:sp>
            <p:nvSpPr>
              <p:cNvPr id="24" name="Rectángulo 23">
                <a:extLst>
                  <a:ext uri="{FF2B5EF4-FFF2-40B4-BE49-F238E27FC236}">
                    <a16:creationId xmlns:a16="http://schemas.microsoft.com/office/drawing/2014/main" id="{5C06E2B0-124D-4C8B-BC37-FE6A8AA41E4E}"/>
                  </a:ext>
                </a:extLst>
              </p:cNvPr>
              <p:cNvSpPr>
                <a:spLocks noRot="1" noChangeAspect="1" noMove="1" noResize="1" noEditPoints="1" noAdjustHandles="1" noChangeArrowheads="1" noChangeShapeType="1" noTextEdit="1"/>
              </p:cNvSpPr>
              <p:nvPr/>
            </p:nvSpPr>
            <p:spPr>
              <a:xfrm>
                <a:off x="3587348" y="2275137"/>
                <a:ext cx="4666213" cy="656205"/>
              </a:xfrm>
              <a:prstGeom prst="rect">
                <a:avLst/>
              </a:prstGeom>
              <a:blipFill>
                <a:blip r:embed="rId4"/>
                <a:stretch>
                  <a:fillRect/>
                </a:stretch>
              </a:blipFill>
            </p:spPr>
            <p:txBody>
              <a:bodyPr/>
              <a:lstStyle/>
              <a:p>
                <a:r>
                  <a:rPr lang="es-ES">
                    <a:noFill/>
                  </a:rPr>
                  <a:t> </a:t>
                </a:r>
              </a:p>
            </p:txBody>
          </p:sp>
        </mc:Fallback>
      </mc:AlternateContent>
      <p:sp>
        <p:nvSpPr>
          <p:cNvPr id="25" name="CuadroTexto 24">
            <a:extLst>
              <a:ext uri="{FF2B5EF4-FFF2-40B4-BE49-F238E27FC236}">
                <a16:creationId xmlns:a16="http://schemas.microsoft.com/office/drawing/2014/main" id="{C9128F6B-C3F7-43CD-A55F-FE17DA888E8D}"/>
              </a:ext>
            </a:extLst>
          </p:cNvPr>
          <p:cNvSpPr txBox="1"/>
          <p:nvPr/>
        </p:nvSpPr>
        <p:spPr>
          <a:xfrm>
            <a:off x="3606842" y="1197800"/>
            <a:ext cx="1261884" cy="923330"/>
          </a:xfrm>
          <a:prstGeom prst="rect">
            <a:avLst/>
          </a:prstGeom>
          <a:noFill/>
        </p:spPr>
        <p:txBody>
          <a:bodyPr wrap="none" rtlCol="0">
            <a:spAutoFit/>
          </a:bodyPr>
          <a:lstStyle/>
          <a:p>
            <a:r>
              <a:rPr lang="es-ES" dirty="0"/>
              <a:t>Thévenin: </a:t>
            </a:r>
          </a:p>
          <a:p>
            <a:pPr marL="285750" indent="-285750">
              <a:buFont typeface="Arial" panose="020B0604020202020204" pitchFamily="34" charset="0"/>
              <a:buChar char="•"/>
            </a:pPr>
            <a:r>
              <a:rPr lang="es-ES" dirty="0" err="1"/>
              <a:t>Vth</a:t>
            </a:r>
            <a:endParaRPr lang="es-ES" baseline="-25000" dirty="0"/>
          </a:p>
          <a:p>
            <a:pPr marL="285750" indent="-285750">
              <a:buFont typeface="Arial" panose="020B0604020202020204" pitchFamily="34" charset="0"/>
              <a:buChar char="•"/>
            </a:pPr>
            <a:r>
              <a:rPr lang="es-ES" dirty="0" err="1"/>
              <a:t>Rth</a:t>
            </a:r>
            <a:endParaRPr lang="es-ES" dirty="0"/>
          </a:p>
        </p:txBody>
      </p:sp>
      <p:sp>
        <p:nvSpPr>
          <p:cNvPr id="8" name="Rectángulo 7">
            <a:extLst>
              <a:ext uri="{FF2B5EF4-FFF2-40B4-BE49-F238E27FC236}">
                <a16:creationId xmlns:a16="http://schemas.microsoft.com/office/drawing/2014/main" id="{73A39DFC-E9B9-4203-B0F5-658CFFB63FAE}"/>
              </a:ext>
            </a:extLst>
          </p:cNvPr>
          <p:cNvSpPr/>
          <p:nvPr/>
        </p:nvSpPr>
        <p:spPr>
          <a:xfrm>
            <a:off x="5179253" y="1841576"/>
            <a:ext cx="3374642" cy="276999"/>
          </a:xfrm>
          <a:prstGeom prst="rect">
            <a:avLst/>
          </a:prstGeom>
        </p:spPr>
        <p:txBody>
          <a:bodyPr wrap="none">
            <a:spAutoFit/>
          </a:bodyPr>
          <a:lstStyle/>
          <a:p>
            <a:r>
              <a:rPr lang="es-ES" sz="1200" dirty="0"/>
              <a:t>(Por R3 no circula corriente al estar en abierto)</a:t>
            </a:r>
          </a:p>
        </p:txBody>
      </p:sp>
      <mc:AlternateContent xmlns:mc="http://schemas.openxmlformats.org/markup-compatibility/2006" xmlns:a14="http://schemas.microsoft.com/office/drawing/2010/main">
        <mc:Choice Requires="a14">
          <p:sp>
            <p:nvSpPr>
              <p:cNvPr id="26" name="Rectángulo 25">
                <a:extLst>
                  <a:ext uri="{FF2B5EF4-FFF2-40B4-BE49-F238E27FC236}">
                    <a16:creationId xmlns:a16="http://schemas.microsoft.com/office/drawing/2014/main" id="{01D521E4-E45B-49B7-85F5-D71996B00E82}"/>
                  </a:ext>
                </a:extLst>
              </p:cNvPr>
              <p:cNvSpPr/>
              <p:nvPr/>
            </p:nvSpPr>
            <p:spPr>
              <a:xfrm>
                <a:off x="379159" y="3155005"/>
                <a:ext cx="2948692" cy="65620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r>
                            <a:rPr lang="es-ES" i="1" dirty="0">
                              <a:latin typeface="Cambria Math" panose="02040503050406030204" pitchFamily="18" charset="0"/>
                            </a:rPr>
                            <m:t>𝑉</m:t>
                          </m:r>
                        </m:e>
                        <m:sub>
                          <m:r>
                            <a:rPr lang="es-ES" b="0" i="1" dirty="0" smtClean="0">
                              <a:latin typeface="Cambria Math" panose="02040503050406030204" pitchFamily="18" charset="0"/>
                            </a:rPr>
                            <m:t>𝑅</m:t>
                          </m:r>
                          <m:r>
                            <a:rPr lang="es-ES" b="0" i="1" dirty="0" smtClean="0">
                              <a:latin typeface="Cambria Math" panose="02040503050406030204" pitchFamily="18" charset="0"/>
                            </a:rPr>
                            <m:t>2</m:t>
                          </m:r>
                        </m:sub>
                      </m:sSub>
                      <m:r>
                        <a:rPr lang="es-ES" b="0" i="1" dirty="0" smtClean="0">
                          <a:latin typeface="Cambria Math" panose="02040503050406030204" pitchFamily="18" charset="0"/>
                        </a:rPr>
                        <m:t>=</m:t>
                      </m:r>
                      <m:r>
                        <a:rPr lang="es-ES" b="0" i="1" dirty="0" smtClean="0">
                          <a:latin typeface="Cambria Math" panose="02040503050406030204" pitchFamily="18" charset="0"/>
                        </a:rPr>
                        <m:t>𝐼</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f>
                        <m:fPr>
                          <m:ctrlPr>
                            <a:rPr lang="es-ES" i="1" dirty="0">
                              <a:latin typeface="Cambria Math" panose="02040503050406030204" pitchFamily="18" charset="0"/>
                            </a:rPr>
                          </m:ctrlPr>
                        </m:fPr>
                        <m:num>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𝑖𝑛</m:t>
                              </m:r>
                            </m:sub>
                          </m:sSub>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den>
                      </m:f>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𝑇𝐻</m:t>
                          </m:r>
                        </m:sub>
                      </m:sSub>
                    </m:oMath>
                  </m:oMathPara>
                </a14:m>
                <a:endParaRPr lang="es-ES" baseline="-25000" dirty="0"/>
              </a:p>
            </p:txBody>
          </p:sp>
        </mc:Choice>
        <mc:Fallback xmlns="">
          <p:sp>
            <p:nvSpPr>
              <p:cNvPr id="26" name="Rectángulo 25">
                <a:extLst>
                  <a:ext uri="{FF2B5EF4-FFF2-40B4-BE49-F238E27FC236}">
                    <a16:creationId xmlns:a16="http://schemas.microsoft.com/office/drawing/2014/main" id="{01D521E4-E45B-49B7-85F5-D71996B00E82}"/>
                  </a:ext>
                </a:extLst>
              </p:cNvPr>
              <p:cNvSpPr>
                <a:spLocks noRot="1" noChangeAspect="1" noMove="1" noResize="1" noEditPoints="1" noAdjustHandles="1" noChangeArrowheads="1" noChangeShapeType="1" noTextEdit="1"/>
              </p:cNvSpPr>
              <p:nvPr/>
            </p:nvSpPr>
            <p:spPr>
              <a:xfrm>
                <a:off x="379159" y="3155005"/>
                <a:ext cx="2948692" cy="656205"/>
              </a:xfrm>
              <a:prstGeom prst="rect">
                <a:avLst/>
              </a:prstGeom>
              <a:blipFill>
                <a:blip r:embed="rId5"/>
                <a:stretch>
                  <a:fillRect/>
                </a:stretch>
              </a:blipFill>
            </p:spPr>
            <p:txBody>
              <a:bodyPr/>
              <a:lstStyle/>
              <a:p>
                <a:r>
                  <a:rPr lang="es-ES">
                    <a:noFill/>
                  </a:rPr>
                  <a:t> </a:t>
                </a:r>
              </a:p>
            </p:txBody>
          </p:sp>
        </mc:Fallback>
      </mc:AlternateContent>
      <p:sp>
        <p:nvSpPr>
          <p:cNvPr id="27" name="Rectángulo 26">
            <a:extLst>
              <a:ext uri="{FF2B5EF4-FFF2-40B4-BE49-F238E27FC236}">
                <a16:creationId xmlns:a16="http://schemas.microsoft.com/office/drawing/2014/main" id="{E7F1EA83-BDF0-49E5-8D27-71AE63AE8A59}"/>
              </a:ext>
            </a:extLst>
          </p:cNvPr>
          <p:cNvSpPr/>
          <p:nvPr/>
        </p:nvSpPr>
        <p:spPr>
          <a:xfrm>
            <a:off x="3430995" y="3223537"/>
            <a:ext cx="1726755" cy="307777"/>
          </a:xfrm>
          <a:prstGeom prst="rect">
            <a:avLst/>
          </a:prstGeom>
        </p:spPr>
        <p:txBody>
          <a:bodyPr wrap="none">
            <a:spAutoFit/>
          </a:bodyPr>
          <a:lstStyle/>
          <a:p>
            <a:r>
              <a:rPr lang="es-ES" sz="1400" dirty="0"/>
              <a:t>(Divisor de tensión)</a:t>
            </a:r>
          </a:p>
        </p:txBody>
      </p:sp>
      <p:sp>
        <p:nvSpPr>
          <p:cNvPr id="28" name="Rectángulo 27">
            <a:extLst>
              <a:ext uri="{FF2B5EF4-FFF2-40B4-BE49-F238E27FC236}">
                <a16:creationId xmlns:a16="http://schemas.microsoft.com/office/drawing/2014/main" id="{9309A5A7-222A-4C22-BC71-0930F796CB83}"/>
              </a:ext>
            </a:extLst>
          </p:cNvPr>
          <p:cNvSpPr/>
          <p:nvPr/>
        </p:nvSpPr>
        <p:spPr>
          <a:xfrm>
            <a:off x="276015" y="3946850"/>
            <a:ext cx="4809265" cy="307777"/>
          </a:xfrm>
          <a:prstGeom prst="rect">
            <a:avLst/>
          </a:prstGeom>
        </p:spPr>
        <p:txBody>
          <a:bodyPr wrap="none">
            <a:spAutoFit/>
          </a:bodyPr>
          <a:lstStyle/>
          <a:p>
            <a:r>
              <a:rPr lang="es-ES" sz="1400" dirty="0"/>
              <a:t>Para calcular R</a:t>
            </a:r>
            <a:r>
              <a:rPr lang="es-ES" sz="1400" baseline="-25000" dirty="0"/>
              <a:t>TH</a:t>
            </a:r>
            <a:r>
              <a:rPr lang="es-ES" sz="1400" dirty="0"/>
              <a:t> anulamos la fuente y calculamos </a:t>
            </a:r>
            <a:r>
              <a:rPr lang="es-ES" sz="1400" dirty="0" err="1"/>
              <a:t>Req</a:t>
            </a:r>
            <a:r>
              <a:rPr lang="es-ES" sz="1400" dirty="0"/>
              <a:t>:</a:t>
            </a:r>
          </a:p>
        </p:txBody>
      </p:sp>
      <p:sp>
        <p:nvSpPr>
          <p:cNvPr id="34" name="CuadroTexto 33">
            <a:extLst>
              <a:ext uri="{FF2B5EF4-FFF2-40B4-BE49-F238E27FC236}">
                <a16:creationId xmlns:a16="http://schemas.microsoft.com/office/drawing/2014/main" id="{67942E06-3333-44FE-ABC9-CC28AC384A59}"/>
              </a:ext>
            </a:extLst>
          </p:cNvPr>
          <p:cNvSpPr txBox="1"/>
          <p:nvPr/>
        </p:nvSpPr>
        <p:spPr>
          <a:xfrm>
            <a:off x="3066841" y="1483585"/>
            <a:ext cx="364202" cy="1200329"/>
          </a:xfrm>
          <a:prstGeom prst="rect">
            <a:avLst/>
          </a:prstGeom>
          <a:noFill/>
        </p:spPr>
        <p:txBody>
          <a:bodyPr wrap="none" rtlCol="0">
            <a:spAutoFit/>
          </a:bodyPr>
          <a:lstStyle/>
          <a:p>
            <a:r>
              <a:rPr lang="es-ES" dirty="0"/>
              <a:t>a</a:t>
            </a:r>
          </a:p>
          <a:p>
            <a:endParaRPr lang="es-ES" dirty="0"/>
          </a:p>
          <a:p>
            <a:endParaRPr lang="es-ES" dirty="0"/>
          </a:p>
          <a:p>
            <a:r>
              <a:rPr lang="es-ES" dirty="0"/>
              <a:t>a’</a:t>
            </a:r>
          </a:p>
        </p:txBody>
      </p:sp>
      <p:grpSp>
        <p:nvGrpSpPr>
          <p:cNvPr id="41" name="Grupo 40">
            <a:extLst>
              <a:ext uri="{FF2B5EF4-FFF2-40B4-BE49-F238E27FC236}">
                <a16:creationId xmlns:a16="http://schemas.microsoft.com/office/drawing/2014/main" id="{64143934-60A8-467A-85DA-E490399CF922}"/>
              </a:ext>
            </a:extLst>
          </p:cNvPr>
          <p:cNvGrpSpPr/>
          <p:nvPr/>
        </p:nvGrpSpPr>
        <p:grpSpPr>
          <a:xfrm>
            <a:off x="208312" y="4251637"/>
            <a:ext cx="1823711" cy="1431163"/>
            <a:chOff x="379159" y="4302386"/>
            <a:chExt cx="2124372" cy="1667108"/>
          </a:xfrm>
        </p:grpSpPr>
        <p:grpSp>
          <p:nvGrpSpPr>
            <p:cNvPr id="39" name="Grupo 38">
              <a:extLst>
                <a:ext uri="{FF2B5EF4-FFF2-40B4-BE49-F238E27FC236}">
                  <a16:creationId xmlns:a16="http://schemas.microsoft.com/office/drawing/2014/main" id="{BF3AEA97-BE19-4AC0-B733-EB00EF03A216}"/>
                </a:ext>
              </a:extLst>
            </p:cNvPr>
            <p:cNvGrpSpPr/>
            <p:nvPr/>
          </p:nvGrpSpPr>
          <p:grpSpPr>
            <a:xfrm>
              <a:off x="379159" y="4302386"/>
              <a:ext cx="2124372" cy="1667108"/>
              <a:chOff x="681621" y="4337859"/>
              <a:chExt cx="2124372" cy="1667108"/>
            </a:xfrm>
          </p:grpSpPr>
          <p:pic>
            <p:nvPicPr>
              <p:cNvPr id="35" name="Imagen 34">
                <a:extLst>
                  <a:ext uri="{FF2B5EF4-FFF2-40B4-BE49-F238E27FC236}">
                    <a16:creationId xmlns:a16="http://schemas.microsoft.com/office/drawing/2014/main" id="{39DC9A74-5C84-4D19-8DAA-6723E6766315}"/>
                  </a:ext>
                </a:extLst>
              </p:cNvPr>
              <p:cNvPicPr>
                <a:picLocks noChangeAspect="1"/>
              </p:cNvPicPr>
              <p:nvPr/>
            </p:nvPicPr>
            <p:blipFill>
              <a:blip r:embed="rId6"/>
              <a:stretch>
                <a:fillRect/>
              </a:stretch>
            </p:blipFill>
            <p:spPr>
              <a:xfrm>
                <a:off x="681621" y="4337859"/>
                <a:ext cx="2124372" cy="1667108"/>
              </a:xfrm>
              <a:prstGeom prst="rect">
                <a:avLst/>
              </a:prstGeom>
            </p:spPr>
          </p:pic>
          <p:sp>
            <p:nvSpPr>
              <p:cNvPr id="36" name="Rectángulo 35">
                <a:extLst>
                  <a:ext uri="{FF2B5EF4-FFF2-40B4-BE49-F238E27FC236}">
                    <a16:creationId xmlns:a16="http://schemas.microsoft.com/office/drawing/2014/main" id="{77799A37-9026-475F-A06D-016CAFC28B8C}"/>
                  </a:ext>
                </a:extLst>
              </p:cNvPr>
              <p:cNvSpPr/>
              <p:nvPr/>
            </p:nvSpPr>
            <p:spPr>
              <a:xfrm>
                <a:off x="2268817" y="4826396"/>
                <a:ext cx="411830" cy="2222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ctángulo 36">
                <a:extLst>
                  <a:ext uri="{FF2B5EF4-FFF2-40B4-BE49-F238E27FC236}">
                    <a16:creationId xmlns:a16="http://schemas.microsoft.com/office/drawing/2014/main" id="{0EFE02FC-1F5B-4AA6-A6D6-C312402E8372}"/>
                  </a:ext>
                </a:extLst>
              </p:cNvPr>
              <p:cNvSpPr/>
              <p:nvPr/>
            </p:nvSpPr>
            <p:spPr>
              <a:xfrm>
                <a:off x="1922248" y="5212877"/>
                <a:ext cx="411830" cy="2222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ctángulo 37">
                <a:extLst>
                  <a:ext uri="{FF2B5EF4-FFF2-40B4-BE49-F238E27FC236}">
                    <a16:creationId xmlns:a16="http://schemas.microsoft.com/office/drawing/2014/main" id="{43B52B58-DEAD-4194-9BBF-757EB0CE756A}"/>
                  </a:ext>
                </a:extLst>
              </p:cNvPr>
              <p:cNvSpPr/>
              <p:nvPr/>
            </p:nvSpPr>
            <p:spPr>
              <a:xfrm>
                <a:off x="1180108" y="4826396"/>
                <a:ext cx="411830" cy="2222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cxnSp>
          <p:nvCxnSpPr>
            <p:cNvPr id="40" name="Conector recto 39">
              <a:extLst>
                <a:ext uri="{FF2B5EF4-FFF2-40B4-BE49-F238E27FC236}">
                  <a16:creationId xmlns:a16="http://schemas.microsoft.com/office/drawing/2014/main" id="{9B06F5CC-FDC4-419B-BB23-C946E503D05B}"/>
                </a:ext>
              </a:extLst>
            </p:cNvPr>
            <p:cNvCxnSpPr/>
            <p:nvPr/>
          </p:nvCxnSpPr>
          <p:spPr>
            <a:xfrm>
              <a:off x="1241606" y="5643689"/>
              <a:ext cx="1147924" cy="0"/>
            </a:xfrm>
            <a:prstGeom prst="line">
              <a:avLst/>
            </a:prstGeom>
            <a:ln w="19050">
              <a:solidFill>
                <a:srgbClr val="D47D89"/>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3" name="Rectángulo 42">
                <a:extLst>
                  <a:ext uri="{FF2B5EF4-FFF2-40B4-BE49-F238E27FC236}">
                    <a16:creationId xmlns:a16="http://schemas.microsoft.com/office/drawing/2014/main" id="{38D7F0DD-3D4A-4528-95D1-A56AE61ED4AC}"/>
                  </a:ext>
                </a:extLst>
              </p:cNvPr>
              <p:cNvSpPr/>
              <p:nvPr/>
            </p:nvSpPr>
            <p:spPr>
              <a:xfrm>
                <a:off x="2032023" y="4277154"/>
                <a:ext cx="2506968" cy="5936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i="1" dirty="0" smtClean="0">
                              <a:latin typeface="Cambria Math" panose="02040503050406030204" pitchFamily="18" charset="0"/>
                            </a:rPr>
                          </m:ctrlPr>
                        </m:sSubPr>
                        <m:e>
                          <m:r>
                            <a:rPr lang="es-ES" sz="1600" i="1" dirty="0">
                              <a:latin typeface="Cambria Math" panose="02040503050406030204" pitchFamily="18" charset="0"/>
                            </a:rPr>
                            <m:t>𝑅</m:t>
                          </m:r>
                        </m:e>
                        <m:sub>
                          <m:r>
                            <a:rPr lang="es-ES" sz="1600" b="0" i="1" dirty="0" smtClean="0">
                              <a:latin typeface="Cambria Math" panose="02040503050406030204" pitchFamily="18" charset="0"/>
                            </a:rPr>
                            <m:t>12</m:t>
                          </m:r>
                        </m:sub>
                      </m:sSub>
                      <m:r>
                        <a:rPr lang="es-ES" sz="1600" i="1" dirty="0">
                          <a:latin typeface="Cambria Math" panose="02040503050406030204" pitchFamily="18" charset="0"/>
                        </a:rPr>
                        <m:t>=</m:t>
                      </m:r>
                      <m:sSub>
                        <m:sSubPr>
                          <m:ctrlPr>
                            <a:rPr lang="es-ES" sz="1600" b="0" i="1" dirty="0" smtClean="0">
                              <a:latin typeface="Cambria Math" panose="02040503050406030204" pitchFamily="18" charset="0"/>
                            </a:rPr>
                          </m:ctrlPr>
                        </m:sSubPr>
                        <m:e>
                          <m:r>
                            <a:rPr lang="es-ES" sz="1600" b="0" i="1" dirty="0" smtClean="0">
                              <a:latin typeface="Cambria Math" panose="02040503050406030204" pitchFamily="18" charset="0"/>
                            </a:rPr>
                            <m:t>𝑅</m:t>
                          </m:r>
                        </m:e>
                        <m:sub>
                          <m:r>
                            <a:rPr lang="es-ES" sz="1600" b="0" i="1" dirty="0" smtClean="0">
                              <a:latin typeface="Cambria Math" panose="02040503050406030204" pitchFamily="18" charset="0"/>
                            </a:rPr>
                            <m:t>1</m:t>
                          </m:r>
                        </m:sub>
                      </m:sSub>
                      <m:r>
                        <a:rPr lang="es-ES" sz="1600" b="0" i="1" dirty="0" smtClean="0">
                          <a:latin typeface="Cambria Math" panose="02040503050406030204" pitchFamily="18" charset="0"/>
                        </a:rPr>
                        <m:t>\\</m:t>
                      </m:r>
                      <m:sSub>
                        <m:sSubPr>
                          <m:ctrlPr>
                            <a:rPr lang="es-ES" sz="1600" b="0" i="1" dirty="0" smtClean="0">
                              <a:latin typeface="Cambria Math" panose="02040503050406030204" pitchFamily="18" charset="0"/>
                            </a:rPr>
                          </m:ctrlPr>
                        </m:sSubPr>
                        <m:e>
                          <m:r>
                            <m:rPr>
                              <m:sty m:val="p"/>
                            </m:rPr>
                            <a:rPr lang="es-ES" sz="1600" b="0" i="1" dirty="0" smtClean="0">
                              <a:latin typeface="Cambria Math" panose="02040503050406030204" pitchFamily="18" charset="0"/>
                            </a:rPr>
                            <m:t>R</m:t>
                          </m:r>
                        </m:e>
                        <m:sub>
                          <m:r>
                            <a:rPr lang="es-ES" sz="1600" b="0" i="1" dirty="0" smtClean="0">
                              <a:latin typeface="Cambria Math" panose="02040503050406030204" pitchFamily="18" charset="0"/>
                            </a:rPr>
                            <m:t>2</m:t>
                          </m:r>
                        </m:sub>
                      </m:sSub>
                      <m:r>
                        <a:rPr lang="es-ES" sz="1600" b="0" i="1" dirty="0" smtClean="0">
                          <a:latin typeface="Cambria Math" panose="02040503050406030204" pitchFamily="18" charset="0"/>
                        </a:rPr>
                        <m:t>=</m:t>
                      </m:r>
                      <m:f>
                        <m:fPr>
                          <m:ctrlPr>
                            <a:rPr lang="es-ES" sz="1600" i="1" dirty="0">
                              <a:latin typeface="Cambria Math" panose="02040503050406030204" pitchFamily="18" charset="0"/>
                            </a:rPr>
                          </m:ctrlPr>
                        </m:fPr>
                        <m:num>
                          <m:sSub>
                            <m:sSubPr>
                              <m:ctrlPr>
                                <a:rPr lang="es-ES" sz="1600" b="0" i="1" dirty="0" smtClean="0">
                                  <a:latin typeface="Cambria Math" panose="02040503050406030204" pitchFamily="18" charset="0"/>
                                </a:rPr>
                              </m:ctrlPr>
                            </m:sSubPr>
                            <m:e>
                              <m:r>
                                <a:rPr lang="es-ES" sz="1600" b="0" i="1" dirty="0" smtClean="0">
                                  <a:latin typeface="Cambria Math" panose="02040503050406030204" pitchFamily="18" charset="0"/>
                                </a:rPr>
                                <m:t>𝑅</m:t>
                              </m:r>
                            </m:e>
                            <m:sub>
                              <m:r>
                                <a:rPr lang="es-ES" sz="1600" b="0" i="1" dirty="0" smtClean="0">
                                  <a:latin typeface="Cambria Math" panose="02040503050406030204" pitchFamily="18" charset="0"/>
                                </a:rPr>
                                <m:t>1</m:t>
                              </m:r>
                            </m:sub>
                          </m:sSub>
                          <m:sSub>
                            <m:sSubPr>
                              <m:ctrlPr>
                                <a:rPr lang="es-ES" sz="1600" b="0" i="1" dirty="0" smtClean="0">
                                  <a:latin typeface="Cambria Math" panose="02040503050406030204" pitchFamily="18" charset="0"/>
                                </a:rPr>
                              </m:ctrlPr>
                            </m:sSubPr>
                            <m:e>
                              <m:r>
                                <a:rPr lang="es-ES" sz="1600" b="0" i="1" dirty="0" smtClean="0">
                                  <a:latin typeface="Cambria Math" panose="02040503050406030204" pitchFamily="18" charset="0"/>
                                </a:rPr>
                                <m:t>𝑅</m:t>
                              </m:r>
                            </m:e>
                            <m:sub>
                              <m:r>
                                <a:rPr lang="es-ES" sz="1600" b="0" i="1" dirty="0" smtClean="0">
                                  <a:latin typeface="Cambria Math" panose="02040503050406030204" pitchFamily="18" charset="0"/>
                                </a:rPr>
                                <m:t>2</m:t>
                              </m:r>
                            </m:sub>
                          </m:sSub>
                        </m:num>
                        <m:den>
                          <m:sSub>
                            <m:sSubPr>
                              <m:ctrlPr>
                                <a:rPr lang="es-ES" sz="1600" b="0" i="1" dirty="0" smtClean="0">
                                  <a:latin typeface="Cambria Math" panose="02040503050406030204" pitchFamily="18" charset="0"/>
                                </a:rPr>
                              </m:ctrlPr>
                            </m:sSubPr>
                            <m:e>
                              <m:r>
                                <a:rPr lang="es-ES" sz="1600" b="0" i="1" dirty="0" smtClean="0">
                                  <a:latin typeface="Cambria Math" panose="02040503050406030204" pitchFamily="18" charset="0"/>
                                </a:rPr>
                                <m:t>𝑅</m:t>
                              </m:r>
                            </m:e>
                            <m:sub>
                              <m:r>
                                <a:rPr lang="es-ES" sz="1600" b="0" i="1" dirty="0" smtClean="0">
                                  <a:latin typeface="Cambria Math" panose="02040503050406030204" pitchFamily="18" charset="0"/>
                                </a:rPr>
                                <m:t>1</m:t>
                              </m:r>
                            </m:sub>
                          </m:sSub>
                          <m:r>
                            <a:rPr lang="es-ES" sz="1600" b="0" i="1" dirty="0" smtClean="0">
                              <a:latin typeface="Cambria Math" panose="02040503050406030204" pitchFamily="18" charset="0"/>
                            </a:rPr>
                            <m:t>+</m:t>
                          </m:r>
                          <m:sSub>
                            <m:sSubPr>
                              <m:ctrlPr>
                                <a:rPr lang="es-ES" sz="1600" b="0" i="1" dirty="0" smtClean="0">
                                  <a:latin typeface="Cambria Math" panose="02040503050406030204" pitchFamily="18" charset="0"/>
                                </a:rPr>
                              </m:ctrlPr>
                            </m:sSubPr>
                            <m:e>
                              <m:r>
                                <a:rPr lang="es-ES" sz="1600" b="0" i="1" dirty="0" smtClean="0">
                                  <a:latin typeface="Cambria Math" panose="02040503050406030204" pitchFamily="18" charset="0"/>
                                </a:rPr>
                                <m:t>𝑅</m:t>
                              </m:r>
                            </m:e>
                            <m:sub>
                              <m:r>
                                <a:rPr lang="es-ES" sz="1600" b="0" i="1" dirty="0" smtClean="0">
                                  <a:latin typeface="Cambria Math" panose="02040503050406030204" pitchFamily="18" charset="0"/>
                                </a:rPr>
                                <m:t>2</m:t>
                              </m:r>
                            </m:sub>
                          </m:sSub>
                        </m:den>
                      </m:f>
                    </m:oMath>
                  </m:oMathPara>
                </a14:m>
                <a:endParaRPr lang="es-ES" sz="1600" dirty="0"/>
              </a:p>
            </p:txBody>
          </p:sp>
        </mc:Choice>
        <mc:Fallback xmlns="">
          <p:sp>
            <p:nvSpPr>
              <p:cNvPr id="43" name="Rectángulo 42">
                <a:extLst>
                  <a:ext uri="{FF2B5EF4-FFF2-40B4-BE49-F238E27FC236}">
                    <a16:creationId xmlns:a16="http://schemas.microsoft.com/office/drawing/2014/main" id="{38D7F0DD-3D4A-4528-95D1-A56AE61ED4AC}"/>
                  </a:ext>
                </a:extLst>
              </p:cNvPr>
              <p:cNvSpPr>
                <a:spLocks noRot="1" noChangeAspect="1" noMove="1" noResize="1" noEditPoints="1" noAdjustHandles="1" noChangeArrowheads="1" noChangeShapeType="1" noTextEdit="1"/>
              </p:cNvSpPr>
              <p:nvPr/>
            </p:nvSpPr>
            <p:spPr>
              <a:xfrm>
                <a:off x="2032023" y="4277154"/>
                <a:ext cx="2506968" cy="593624"/>
              </a:xfrm>
              <a:prstGeom prst="rect">
                <a:avLst/>
              </a:prstGeom>
              <a:blipFill>
                <a:blip r:embed="rId7"/>
                <a:stretch>
                  <a:fillRect/>
                </a:stretch>
              </a:blipFill>
            </p:spPr>
            <p:txBody>
              <a:bodyPr/>
              <a:lstStyle/>
              <a:p>
                <a:r>
                  <a:rPr lang="es-ES">
                    <a:noFill/>
                  </a:rPr>
                  <a:t> </a:t>
                </a:r>
              </a:p>
            </p:txBody>
          </p:sp>
        </mc:Fallback>
      </mc:AlternateContent>
      <p:grpSp>
        <p:nvGrpSpPr>
          <p:cNvPr id="45" name="Grupo 44">
            <a:extLst>
              <a:ext uri="{FF2B5EF4-FFF2-40B4-BE49-F238E27FC236}">
                <a16:creationId xmlns:a16="http://schemas.microsoft.com/office/drawing/2014/main" id="{D64584D1-0312-4ABD-8349-AD92DC679DAA}"/>
              </a:ext>
            </a:extLst>
          </p:cNvPr>
          <p:cNvGrpSpPr/>
          <p:nvPr/>
        </p:nvGrpSpPr>
        <p:grpSpPr>
          <a:xfrm>
            <a:off x="4382821" y="4251637"/>
            <a:ext cx="1130395" cy="1524064"/>
            <a:chOff x="4908232" y="4458396"/>
            <a:chExt cx="968967" cy="1306418"/>
          </a:xfrm>
        </p:grpSpPr>
        <p:pic>
          <p:nvPicPr>
            <p:cNvPr id="42" name="Imagen 41">
              <a:extLst>
                <a:ext uri="{FF2B5EF4-FFF2-40B4-BE49-F238E27FC236}">
                  <a16:creationId xmlns:a16="http://schemas.microsoft.com/office/drawing/2014/main" id="{67B2F485-E15D-47BF-A5C3-1C0D5AB75A3E}"/>
                </a:ext>
              </a:extLst>
            </p:cNvPr>
            <p:cNvPicPr>
              <a:picLocks noChangeAspect="1"/>
            </p:cNvPicPr>
            <p:nvPr/>
          </p:nvPicPr>
          <p:blipFill rotWithShape="1">
            <a:blip r:embed="rId8"/>
            <a:srcRect t="6174" r="12760"/>
            <a:stretch/>
          </p:blipFill>
          <p:spPr>
            <a:xfrm>
              <a:off x="4908232" y="4458396"/>
              <a:ext cx="968967" cy="1306418"/>
            </a:xfrm>
            <a:prstGeom prst="rect">
              <a:avLst/>
            </a:prstGeom>
          </p:spPr>
        </p:pic>
        <p:cxnSp>
          <p:nvCxnSpPr>
            <p:cNvPr id="44" name="Conector recto 43">
              <a:extLst>
                <a:ext uri="{FF2B5EF4-FFF2-40B4-BE49-F238E27FC236}">
                  <a16:creationId xmlns:a16="http://schemas.microsoft.com/office/drawing/2014/main" id="{664114CA-6F1D-4763-8DD5-4C259AD1D367}"/>
                </a:ext>
              </a:extLst>
            </p:cNvPr>
            <p:cNvCxnSpPr/>
            <p:nvPr/>
          </p:nvCxnSpPr>
          <p:spPr>
            <a:xfrm>
              <a:off x="5103578" y="5415604"/>
              <a:ext cx="720000" cy="0"/>
            </a:xfrm>
            <a:prstGeom prst="line">
              <a:avLst/>
            </a:prstGeom>
            <a:ln w="12700">
              <a:solidFill>
                <a:srgbClr val="D47D89"/>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6" name="Rectángulo 45">
                <a:extLst>
                  <a:ext uri="{FF2B5EF4-FFF2-40B4-BE49-F238E27FC236}">
                    <a16:creationId xmlns:a16="http://schemas.microsoft.com/office/drawing/2014/main" id="{C7116E32-686F-4B67-B543-065C8C30A2E2}"/>
                  </a:ext>
                </a:extLst>
              </p:cNvPr>
              <p:cNvSpPr/>
              <p:nvPr/>
            </p:nvSpPr>
            <p:spPr>
              <a:xfrm>
                <a:off x="5726557" y="4420045"/>
                <a:ext cx="3018006" cy="593624"/>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i="1" dirty="0" smtClean="0">
                              <a:latin typeface="Cambria Math" panose="02040503050406030204" pitchFamily="18" charset="0"/>
                            </a:rPr>
                          </m:ctrlPr>
                        </m:sSubPr>
                        <m:e>
                          <m:r>
                            <a:rPr lang="es-ES" sz="1600" i="1" dirty="0">
                              <a:latin typeface="Cambria Math" panose="02040503050406030204" pitchFamily="18" charset="0"/>
                            </a:rPr>
                            <m:t>𝑅</m:t>
                          </m:r>
                        </m:e>
                        <m:sub>
                          <m:r>
                            <a:rPr lang="es-ES" sz="1600" b="0" i="1" dirty="0" smtClean="0">
                              <a:latin typeface="Cambria Math" panose="02040503050406030204" pitchFamily="18" charset="0"/>
                            </a:rPr>
                            <m:t>𝑒𝑞</m:t>
                          </m:r>
                        </m:sub>
                      </m:sSub>
                      <m:r>
                        <a:rPr lang="es-ES" sz="1600" i="1" dirty="0">
                          <a:latin typeface="Cambria Math" panose="02040503050406030204" pitchFamily="18" charset="0"/>
                        </a:rPr>
                        <m:t>=</m:t>
                      </m:r>
                      <m:sSub>
                        <m:sSubPr>
                          <m:ctrlPr>
                            <a:rPr lang="es-ES" sz="1600" b="0" i="1" dirty="0" smtClean="0">
                              <a:latin typeface="Cambria Math" panose="02040503050406030204" pitchFamily="18" charset="0"/>
                            </a:rPr>
                          </m:ctrlPr>
                        </m:sSubPr>
                        <m:e>
                          <m:r>
                            <a:rPr lang="es-ES" sz="1600" i="1" dirty="0">
                              <a:latin typeface="Cambria Math" panose="02040503050406030204" pitchFamily="18" charset="0"/>
                            </a:rPr>
                            <m:t>𝑅</m:t>
                          </m:r>
                        </m:e>
                        <m:sub>
                          <m:r>
                            <a:rPr lang="es-ES" sz="1600" b="0" i="1" dirty="0" smtClean="0">
                              <a:latin typeface="Cambria Math" panose="02040503050406030204" pitchFamily="18" charset="0"/>
                            </a:rPr>
                            <m:t>12</m:t>
                          </m:r>
                        </m:sub>
                      </m:sSub>
                      <m:r>
                        <a:rPr lang="es-ES" sz="1600" b="0" i="1" dirty="0" smtClean="0">
                          <a:latin typeface="Cambria Math" panose="02040503050406030204" pitchFamily="18" charset="0"/>
                        </a:rPr>
                        <m:t>+</m:t>
                      </m:r>
                      <m:sSub>
                        <m:sSubPr>
                          <m:ctrlPr>
                            <a:rPr lang="es-ES" sz="1600" b="0" i="1" dirty="0" smtClean="0">
                              <a:latin typeface="Cambria Math" panose="02040503050406030204" pitchFamily="18" charset="0"/>
                            </a:rPr>
                          </m:ctrlPr>
                        </m:sSubPr>
                        <m:e>
                          <m:r>
                            <a:rPr lang="es-ES" sz="1600" b="0" i="1" dirty="0" smtClean="0">
                              <a:latin typeface="Cambria Math" panose="02040503050406030204" pitchFamily="18" charset="0"/>
                            </a:rPr>
                            <m:t>𝑅</m:t>
                          </m:r>
                        </m:e>
                        <m:sub>
                          <m:r>
                            <a:rPr lang="es-ES" sz="1600" b="0" i="1" dirty="0" smtClean="0">
                              <a:latin typeface="Cambria Math" panose="02040503050406030204" pitchFamily="18" charset="0"/>
                            </a:rPr>
                            <m:t>3</m:t>
                          </m:r>
                        </m:sub>
                      </m:sSub>
                      <m:r>
                        <a:rPr lang="es-ES" sz="1600" i="1" dirty="0">
                          <a:latin typeface="Cambria Math" panose="02040503050406030204" pitchFamily="18" charset="0"/>
                        </a:rPr>
                        <m:t>=</m:t>
                      </m:r>
                      <m:f>
                        <m:fPr>
                          <m:ctrlPr>
                            <a:rPr lang="es-ES" sz="1600" i="1" dirty="0">
                              <a:latin typeface="Cambria Math" panose="02040503050406030204" pitchFamily="18" charset="0"/>
                            </a:rPr>
                          </m:ctrlPr>
                        </m:fPr>
                        <m:num>
                          <m:sSub>
                            <m:sSubPr>
                              <m:ctrlPr>
                                <a:rPr lang="es-ES" sz="1600" i="1" dirty="0">
                                  <a:latin typeface="Cambria Math" panose="02040503050406030204" pitchFamily="18" charset="0"/>
                                </a:rPr>
                              </m:ctrlPr>
                            </m:sSubPr>
                            <m:e>
                              <m:r>
                                <a:rPr lang="es-ES" sz="1600" i="1" dirty="0">
                                  <a:latin typeface="Cambria Math" panose="02040503050406030204" pitchFamily="18" charset="0"/>
                                </a:rPr>
                                <m:t>𝑅</m:t>
                              </m:r>
                            </m:e>
                            <m:sub>
                              <m:r>
                                <a:rPr lang="es-ES" sz="1600" i="1" dirty="0">
                                  <a:latin typeface="Cambria Math" panose="02040503050406030204" pitchFamily="18" charset="0"/>
                                </a:rPr>
                                <m:t>1</m:t>
                              </m:r>
                            </m:sub>
                          </m:sSub>
                          <m:sSub>
                            <m:sSubPr>
                              <m:ctrlPr>
                                <a:rPr lang="es-ES" sz="1600" i="1" dirty="0">
                                  <a:latin typeface="Cambria Math" panose="02040503050406030204" pitchFamily="18" charset="0"/>
                                </a:rPr>
                              </m:ctrlPr>
                            </m:sSubPr>
                            <m:e>
                              <m:r>
                                <a:rPr lang="es-ES" sz="1600" i="1" dirty="0">
                                  <a:latin typeface="Cambria Math" panose="02040503050406030204" pitchFamily="18" charset="0"/>
                                </a:rPr>
                                <m:t>𝑅</m:t>
                              </m:r>
                            </m:e>
                            <m:sub>
                              <m:r>
                                <a:rPr lang="es-ES" sz="1600" i="1" dirty="0">
                                  <a:latin typeface="Cambria Math" panose="02040503050406030204" pitchFamily="18" charset="0"/>
                                </a:rPr>
                                <m:t>2</m:t>
                              </m:r>
                            </m:sub>
                          </m:sSub>
                        </m:num>
                        <m:den>
                          <m:sSub>
                            <m:sSubPr>
                              <m:ctrlPr>
                                <a:rPr lang="es-ES" sz="1600" i="1" dirty="0">
                                  <a:latin typeface="Cambria Math" panose="02040503050406030204" pitchFamily="18" charset="0"/>
                                </a:rPr>
                              </m:ctrlPr>
                            </m:sSubPr>
                            <m:e>
                              <m:r>
                                <a:rPr lang="es-ES" sz="1600" i="1" dirty="0">
                                  <a:latin typeface="Cambria Math" panose="02040503050406030204" pitchFamily="18" charset="0"/>
                                </a:rPr>
                                <m:t>𝑅</m:t>
                              </m:r>
                            </m:e>
                            <m:sub>
                              <m:r>
                                <a:rPr lang="es-ES" sz="1600" i="1" dirty="0">
                                  <a:latin typeface="Cambria Math" panose="02040503050406030204" pitchFamily="18" charset="0"/>
                                </a:rPr>
                                <m:t>1</m:t>
                              </m:r>
                            </m:sub>
                          </m:sSub>
                          <m:r>
                            <a:rPr lang="es-ES" sz="1600" i="1" dirty="0">
                              <a:latin typeface="Cambria Math" panose="02040503050406030204" pitchFamily="18" charset="0"/>
                            </a:rPr>
                            <m:t>+</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𝑅</m:t>
                              </m:r>
                            </m:e>
                            <m:sub>
                              <m:r>
                                <a:rPr lang="es-ES" sz="1600" i="1" dirty="0">
                                  <a:latin typeface="Cambria Math" panose="02040503050406030204" pitchFamily="18" charset="0"/>
                                </a:rPr>
                                <m:t>2</m:t>
                              </m:r>
                            </m:sub>
                          </m:sSub>
                        </m:den>
                      </m:f>
                      <m:r>
                        <a:rPr lang="es-ES" sz="1600" b="0" i="1" dirty="0" smtClean="0">
                          <a:latin typeface="Cambria Math" panose="02040503050406030204" pitchFamily="18" charset="0"/>
                        </a:rPr>
                        <m:t>+</m:t>
                      </m:r>
                      <m:sSub>
                        <m:sSubPr>
                          <m:ctrlPr>
                            <a:rPr lang="es-ES" sz="1600" b="0" i="1" dirty="0" smtClean="0">
                              <a:latin typeface="Cambria Math" panose="02040503050406030204" pitchFamily="18" charset="0"/>
                            </a:rPr>
                          </m:ctrlPr>
                        </m:sSubPr>
                        <m:e>
                          <m:r>
                            <a:rPr lang="es-ES" sz="1600" b="0" i="1" dirty="0" smtClean="0">
                              <a:latin typeface="Cambria Math" panose="02040503050406030204" pitchFamily="18" charset="0"/>
                            </a:rPr>
                            <m:t>𝑅</m:t>
                          </m:r>
                        </m:e>
                        <m:sub>
                          <m:r>
                            <a:rPr lang="es-ES" sz="1600" b="0" i="1" dirty="0" smtClean="0">
                              <a:latin typeface="Cambria Math" panose="02040503050406030204" pitchFamily="18" charset="0"/>
                            </a:rPr>
                            <m:t>3</m:t>
                          </m:r>
                        </m:sub>
                      </m:sSub>
                    </m:oMath>
                  </m:oMathPara>
                </a14:m>
                <a:endParaRPr lang="es-ES" sz="1600" dirty="0"/>
              </a:p>
            </p:txBody>
          </p:sp>
        </mc:Choice>
        <mc:Fallback xmlns="">
          <p:sp>
            <p:nvSpPr>
              <p:cNvPr id="46" name="Rectángulo 45">
                <a:extLst>
                  <a:ext uri="{FF2B5EF4-FFF2-40B4-BE49-F238E27FC236}">
                    <a16:creationId xmlns:a16="http://schemas.microsoft.com/office/drawing/2014/main" id="{C7116E32-686F-4B67-B543-065C8C30A2E2}"/>
                  </a:ext>
                </a:extLst>
              </p:cNvPr>
              <p:cNvSpPr>
                <a:spLocks noRot="1" noChangeAspect="1" noMove="1" noResize="1" noEditPoints="1" noAdjustHandles="1" noChangeArrowheads="1" noChangeShapeType="1" noTextEdit="1"/>
              </p:cNvSpPr>
              <p:nvPr/>
            </p:nvSpPr>
            <p:spPr>
              <a:xfrm>
                <a:off x="5726557" y="4420045"/>
                <a:ext cx="3018006" cy="593624"/>
              </a:xfrm>
              <a:prstGeom prst="rect">
                <a:avLst/>
              </a:prstGeom>
              <a:blipFill>
                <a:blip r:embed="rId9"/>
                <a:stretch>
                  <a:fillRect/>
                </a:stretch>
              </a:blipFill>
            </p:spPr>
            <p:txBody>
              <a:bodyPr/>
              <a:lstStyle/>
              <a:p>
                <a:r>
                  <a:rPr lang="es-ES">
                    <a:noFill/>
                  </a:rPr>
                  <a:t> </a:t>
                </a:r>
              </a:p>
            </p:txBody>
          </p:sp>
        </mc:Fallback>
      </mc:AlternateContent>
      <p:sp>
        <p:nvSpPr>
          <p:cNvPr id="47" name="Marcador de número de diapositiva 1">
            <a:extLst>
              <a:ext uri="{FF2B5EF4-FFF2-40B4-BE49-F238E27FC236}">
                <a16:creationId xmlns:a16="http://schemas.microsoft.com/office/drawing/2014/main" id="{D8EF471A-1B95-404F-A2B8-910145F0ADCE}"/>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22</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01548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4" grpId="0"/>
      <p:bldP spid="8" grpId="0"/>
      <p:bldP spid="26" grpId="0" animBg="1"/>
      <p:bldP spid="27" grpId="0"/>
      <p:bldP spid="28" grpId="0"/>
      <p:bldP spid="43" grpId="0"/>
      <p:bldP spid="4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5F7BC9-D98A-4B69-8B28-0271D0B298CA}"/>
              </a:ext>
            </a:extLst>
          </p:cNvPr>
          <p:cNvSpPr/>
          <p:nvPr/>
        </p:nvSpPr>
        <p:spPr>
          <a:xfrm>
            <a:off x="45719" y="762869"/>
            <a:ext cx="9054989" cy="584775"/>
          </a:xfrm>
          <a:prstGeom prst="rect">
            <a:avLst/>
          </a:prstGeom>
        </p:spPr>
        <p:txBody>
          <a:bodyPr wrap="square">
            <a:spAutoFit/>
          </a:bodyPr>
          <a:lstStyle/>
          <a:p>
            <a:pPr algn="just"/>
            <a:r>
              <a:rPr lang="es-ES" sz="1600" b="1" dirty="0"/>
              <a:t>Problema 8. </a:t>
            </a:r>
            <a:r>
              <a:rPr lang="es-ES" sz="1600" dirty="0"/>
              <a:t>Calcula la corriente que circula por la resistencia R4 aplicando el principio de superposición. </a:t>
            </a:r>
            <a:r>
              <a:rPr lang="pl-PL" sz="1600" dirty="0"/>
              <a:t>Datos: R1= 27</a:t>
            </a:r>
            <a:r>
              <a:rPr lang="el-GR" sz="1600" dirty="0"/>
              <a:t>Ω</a:t>
            </a:r>
            <a:r>
              <a:rPr lang="pl-PL" sz="1600" dirty="0"/>
              <a:t>, R2=47 </a:t>
            </a:r>
            <a:r>
              <a:rPr lang="el-GR" sz="1600" dirty="0"/>
              <a:t>Ω</a:t>
            </a:r>
            <a:r>
              <a:rPr lang="pl-PL" sz="1600" dirty="0"/>
              <a:t>, R3=4 </a:t>
            </a:r>
            <a:r>
              <a:rPr lang="el-GR" sz="1600" dirty="0"/>
              <a:t>Ω</a:t>
            </a:r>
            <a:r>
              <a:rPr lang="pl-PL" sz="1600" dirty="0"/>
              <a:t>, R4=23 </a:t>
            </a:r>
            <a:r>
              <a:rPr lang="el-GR" sz="1600" dirty="0"/>
              <a:t>Ω</a:t>
            </a:r>
            <a:r>
              <a:rPr lang="pl-PL" sz="1600" dirty="0"/>
              <a:t>, V1=200V, I1=20A.</a:t>
            </a:r>
            <a:endParaRPr lang="es-ES" sz="1600" dirty="0"/>
          </a:p>
        </p:txBody>
      </p:sp>
      <p:pic>
        <p:nvPicPr>
          <p:cNvPr id="2" name="Imagen 1">
            <a:extLst>
              <a:ext uri="{FF2B5EF4-FFF2-40B4-BE49-F238E27FC236}">
                <a16:creationId xmlns:a16="http://schemas.microsoft.com/office/drawing/2014/main" id="{CEEB602C-A3C9-48B5-988C-8076185FCB44}"/>
              </a:ext>
            </a:extLst>
          </p:cNvPr>
          <p:cNvPicPr>
            <a:picLocks noChangeAspect="1"/>
          </p:cNvPicPr>
          <p:nvPr/>
        </p:nvPicPr>
        <p:blipFill>
          <a:blip r:embed="rId2"/>
          <a:stretch>
            <a:fillRect/>
          </a:stretch>
        </p:blipFill>
        <p:spPr>
          <a:xfrm>
            <a:off x="43292" y="1376118"/>
            <a:ext cx="3322433" cy="1786821"/>
          </a:xfrm>
          <a:prstGeom prst="rect">
            <a:avLst/>
          </a:prstGeom>
        </p:spPr>
      </p:pic>
      <p:sp>
        <p:nvSpPr>
          <p:cNvPr id="3" name="Rectángulo 2">
            <a:extLst>
              <a:ext uri="{FF2B5EF4-FFF2-40B4-BE49-F238E27FC236}">
                <a16:creationId xmlns:a16="http://schemas.microsoft.com/office/drawing/2014/main" id="{EDBBD62A-38D4-4D6E-83E6-28C8DD14A20F}"/>
              </a:ext>
            </a:extLst>
          </p:cNvPr>
          <p:cNvSpPr/>
          <p:nvPr/>
        </p:nvSpPr>
        <p:spPr>
          <a:xfrm>
            <a:off x="3728052" y="1434196"/>
            <a:ext cx="5259474" cy="461665"/>
          </a:xfrm>
          <a:prstGeom prst="rect">
            <a:avLst/>
          </a:prstGeom>
        </p:spPr>
        <p:txBody>
          <a:bodyPr wrap="square">
            <a:spAutoFit/>
          </a:bodyPr>
          <a:lstStyle/>
          <a:p>
            <a:r>
              <a:rPr lang="es-ES" sz="1200" dirty="0"/>
              <a:t>Dividimos el problema en dos </a:t>
            </a:r>
            <a:r>
              <a:rPr lang="es-ES" sz="1200" dirty="0" err="1"/>
              <a:t>sub-circuitos</a:t>
            </a:r>
            <a:r>
              <a:rPr lang="es-ES" sz="1200" dirty="0"/>
              <a:t> más sencillos, anulando V1 e I1 respectivamente. Anulando la fuente de corriente:</a:t>
            </a:r>
          </a:p>
        </p:txBody>
      </p:sp>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FEBAA784-682C-4563-B677-837C9D3D2396}"/>
                  </a:ext>
                </a:extLst>
              </p:cNvPr>
              <p:cNvSpPr txBox="1"/>
              <p:nvPr/>
            </p:nvSpPr>
            <p:spPr>
              <a:xfrm>
                <a:off x="425814" y="3382270"/>
                <a:ext cx="377116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𝐸𝑐</m:t>
                      </m:r>
                      <m:r>
                        <a:rPr lang="es-ES" sz="1600" b="0" i="1" smtClean="0">
                          <a:latin typeface="Cambria Math" panose="02040503050406030204" pitchFamily="18" charset="0"/>
                        </a:rPr>
                        <m:t>. </m:t>
                      </m:r>
                      <m:r>
                        <a:rPr lang="es-ES" sz="1600" b="0" i="1" smtClean="0">
                          <a:latin typeface="Cambria Math" panose="02040503050406030204" pitchFamily="18" charset="0"/>
                        </a:rPr>
                        <m:t>𝑑𝑒</m:t>
                      </m:r>
                      <m:r>
                        <a:rPr lang="es-ES" sz="1600" b="0" i="1" smtClean="0">
                          <a:latin typeface="Cambria Math" panose="02040503050406030204" pitchFamily="18" charset="0"/>
                        </a:rPr>
                        <m:t> </m:t>
                      </m:r>
                      <m:r>
                        <a:rPr lang="es-ES" sz="1600" b="0" i="1" smtClean="0">
                          <a:latin typeface="Cambria Math" panose="02040503050406030204" pitchFamily="18" charset="0"/>
                        </a:rPr>
                        <m:t>𝑁𝑜𝑑𝑜</m:t>
                      </m:r>
                      <m:r>
                        <a:rPr lang="es-ES" sz="1600" b="0" i="1" smtClean="0">
                          <a:latin typeface="Cambria Math" panose="02040503050406030204" pitchFamily="18" charset="0"/>
                        </a:rPr>
                        <m:t>:  </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4</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4</m:t>
                          </m:r>
                        </m:sub>
                      </m:sSub>
                    </m:oMath>
                  </m:oMathPara>
                </a14:m>
                <a:endParaRPr lang="es-ES" sz="1600" dirty="0"/>
              </a:p>
            </p:txBody>
          </p:sp>
        </mc:Choice>
        <mc:Fallback xmlns="">
          <p:sp>
            <p:nvSpPr>
              <p:cNvPr id="21" name="CuadroTexto 20">
                <a:extLst>
                  <a:ext uri="{FF2B5EF4-FFF2-40B4-BE49-F238E27FC236}">
                    <a16:creationId xmlns:a16="http://schemas.microsoft.com/office/drawing/2014/main" id="{FEBAA784-682C-4563-B677-837C9D3D2396}"/>
                  </a:ext>
                </a:extLst>
              </p:cNvPr>
              <p:cNvSpPr txBox="1">
                <a:spLocks noRot="1" noChangeAspect="1" noMove="1" noResize="1" noEditPoints="1" noAdjustHandles="1" noChangeArrowheads="1" noChangeShapeType="1" noTextEdit="1"/>
              </p:cNvSpPr>
              <p:nvPr/>
            </p:nvSpPr>
            <p:spPr>
              <a:xfrm>
                <a:off x="425814" y="3382270"/>
                <a:ext cx="3771161" cy="246221"/>
              </a:xfrm>
              <a:prstGeom prst="rect">
                <a:avLst/>
              </a:prstGeom>
              <a:blipFill>
                <a:blip r:embed="rId3"/>
                <a:stretch>
                  <a:fillRect l="-647" b="-175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6" name="CuadroTexto 55">
                <a:extLst>
                  <a:ext uri="{FF2B5EF4-FFF2-40B4-BE49-F238E27FC236}">
                    <a16:creationId xmlns:a16="http://schemas.microsoft.com/office/drawing/2014/main" id="{B7B9C04B-FB45-4755-8142-D0A1E90B0587}"/>
                  </a:ext>
                </a:extLst>
              </p:cNvPr>
              <p:cNvSpPr txBox="1"/>
              <p:nvPr/>
            </p:nvSpPr>
            <p:spPr>
              <a:xfrm>
                <a:off x="425814" y="4008934"/>
                <a:ext cx="422474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m:t>
                          </m:r>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m:t>
                          </m:r>
                          <m:r>
                            <a:rPr lang="es-ES" sz="1600" b="0" i="1" smtClean="0">
                              <a:latin typeface="Cambria Math" panose="02040503050406030204" pitchFamily="18" charset="0"/>
                            </a:rPr>
                            <m:t>3</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m:t>
                          </m:r>
                          <m:r>
                            <a:rPr lang="es-ES" sz="1600" b="0" i="1" smtClean="0">
                              <a:latin typeface="Cambria Math" panose="02040503050406030204" pitchFamily="18" charset="0"/>
                            </a:rPr>
                            <m:t>4</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4</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3</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4</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4</m:t>
                          </m:r>
                        </m:sub>
                      </m:sSub>
                      <m:r>
                        <a:rPr lang="es-ES" sz="1600" b="0" i="1" smtClean="0">
                          <a:latin typeface="Cambria Math" panose="02040503050406030204" pitchFamily="18" charset="0"/>
                        </a:rPr>
                        <m:t>→</m:t>
                      </m:r>
                    </m:oMath>
                  </m:oMathPara>
                </a14:m>
                <a:endParaRPr lang="es-ES" sz="1600" dirty="0"/>
              </a:p>
            </p:txBody>
          </p:sp>
        </mc:Choice>
        <mc:Fallback xmlns="">
          <p:sp>
            <p:nvSpPr>
              <p:cNvPr id="56" name="CuadroTexto 55">
                <a:extLst>
                  <a:ext uri="{FF2B5EF4-FFF2-40B4-BE49-F238E27FC236}">
                    <a16:creationId xmlns:a16="http://schemas.microsoft.com/office/drawing/2014/main" id="{B7B9C04B-FB45-4755-8142-D0A1E90B0587}"/>
                  </a:ext>
                </a:extLst>
              </p:cNvPr>
              <p:cNvSpPr txBox="1">
                <a:spLocks noRot="1" noChangeAspect="1" noMove="1" noResize="1" noEditPoints="1" noAdjustHandles="1" noChangeArrowheads="1" noChangeShapeType="1" noTextEdit="1"/>
              </p:cNvSpPr>
              <p:nvPr/>
            </p:nvSpPr>
            <p:spPr>
              <a:xfrm>
                <a:off x="425814" y="4008934"/>
                <a:ext cx="4224746" cy="246221"/>
              </a:xfrm>
              <a:prstGeom prst="rect">
                <a:avLst/>
              </a:prstGeom>
              <a:blipFill>
                <a:blip r:embed="rId4"/>
                <a:stretch>
                  <a:fillRect l="-577" b="-17500"/>
                </a:stretch>
              </a:blipFill>
            </p:spPr>
            <p:txBody>
              <a:bodyPr/>
              <a:lstStyle/>
              <a:p>
                <a:r>
                  <a:rPr lang="es-ES">
                    <a:noFill/>
                  </a:rPr>
                  <a:t> </a:t>
                </a:r>
              </a:p>
            </p:txBody>
          </p:sp>
        </mc:Fallback>
      </mc:AlternateContent>
      <p:grpSp>
        <p:nvGrpSpPr>
          <p:cNvPr id="71" name="Grupo 70">
            <a:extLst>
              <a:ext uri="{FF2B5EF4-FFF2-40B4-BE49-F238E27FC236}">
                <a16:creationId xmlns:a16="http://schemas.microsoft.com/office/drawing/2014/main" id="{FF6835ED-4792-4338-B35E-AC6DD8168802}"/>
              </a:ext>
            </a:extLst>
          </p:cNvPr>
          <p:cNvGrpSpPr/>
          <p:nvPr/>
        </p:nvGrpSpPr>
        <p:grpSpPr>
          <a:xfrm>
            <a:off x="4747348" y="1929408"/>
            <a:ext cx="2964400" cy="1415839"/>
            <a:chOff x="3739738" y="2323575"/>
            <a:chExt cx="2964400" cy="1415839"/>
          </a:xfrm>
        </p:grpSpPr>
        <p:grpSp>
          <p:nvGrpSpPr>
            <p:cNvPr id="13" name="Grupo 12">
              <a:extLst>
                <a:ext uri="{FF2B5EF4-FFF2-40B4-BE49-F238E27FC236}">
                  <a16:creationId xmlns:a16="http://schemas.microsoft.com/office/drawing/2014/main" id="{F312C138-6546-4F0C-A2F1-184CAAA27732}"/>
                </a:ext>
              </a:extLst>
            </p:cNvPr>
            <p:cNvGrpSpPr/>
            <p:nvPr/>
          </p:nvGrpSpPr>
          <p:grpSpPr>
            <a:xfrm>
              <a:off x="3739738" y="2323575"/>
              <a:ext cx="2964400" cy="1415839"/>
              <a:chOff x="476661" y="3261615"/>
              <a:chExt cx="3263078" cy="1558492"/>
            </a:xfrm>
          </p:grpSpPr>
          <p:pic>
            <p:nvPicPr>
              <p:cNvPr id="5" name="Imagen 4">
                <a:extLst>
                  <a:ext uri="{FF2B5EF4-FFF2-40B4-BE49-F238E27FC236}">
                    <a16:creationId xmlns:a16="http://schemas.microsoft.com/office/drawing/2014/main" id="{74F61B5B-F69F-46A1-852C-2C7CA6CB3A77}"/>
                  </a:ext>
                </a:extLst>
              </p:cNvPr>
              <p:cNvPicPr>
                <a:picLocks noChangeAspect="1"/>
              </p:cNvPicPr>
              <p:nvPr/>
            </p:nvPicPr>
            <p:blipFill>
              <a:blip r:embed="rId5"/>
              <a:stretch>
                <a:fillRect/>
              </a:stretch>
            </p:blipFill>
            <p:spPr>
              <a:xfrm>
                <a:off x="476661" y="3261615"/>
                <a:ext cx="3231274" cy="1558492"/>
              </a:xfrm>
              <a:prstGeom prst="rect">
                <a:avLst/>
              </a:prstGeom>
            </p:spPr>
          </p:pic>
          <p:sp>
            <p:nvSpPr>
              <p:cNvPr id="7" name="Rectángulo 6">
                <a:extLst>
                  <a:ext uri="{FF2B5EF4-FFF2-40B4-BE49-F238E27FC236}">
                    <a16:creationId xmlns:a16="http://schemas.microsoft.com/office/drawing/2014/main" id="{44846E49-4CA7-4271-9EDD-B884FB4B3724}"/>
                  </a:ext>
                </a:extLst>
              </p:cNvPr>
              <p:cNvSpPr/>
              <p:nvPr/>
            </p:nvSpPr>
            <p:spPr>
              <a:xfrm>
                <a:off x="1727200" y="3700781"/>
                <a:ext cx="381000" cy="207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Rectángulo 46">
                <a:extLst>
                  <a:ext uri="{FF2B5EF4-FFF2-40B4-BE49-F238E27FC236}">
                    <a16:creationId xmlns:a16="http://schemas.microsoft.com/office/drawing/2014/main" id="{C9EA0026-F119-447F-B87D-85E27952CECD}"/>
                  </a:ext>
                </a:extLst>
              </p:cNvPr>
              <p:cNvSpPr/>
              <p:nvPr/>
            </p:nvSpPr>
            <p:spPr>
              <a:xfrm>
                <a:off x="1346200" y="4014982"/>
                <a:ext cx="381000" cy="207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8" name="Rectángulo 47">
                <a:extLst>
                  <a:ext uri="{FF2B5EF4-FFF2-40B4-BE49-F238E27FC236}">
                    <a16:creationId xmlns:a16="http://schemas.microsoft.com/office/drawing/2014/main" id="{4B933CA8-C854-463E-987D-814D5625164F}"/>
                  </a:ext>
                </a:extLst>
              </p:cNvPr>
              <p:cNvSpPr/>
              <p:nvPr/>
            </p:nvSpPr>
            <p:spPr>
              <a:xfrm>
                <a:off x="1403350" y="4430245"/>
                <a:ext cx="381000" cy="129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9" name="Rectángulo 48">
                <a:extLst>
                  <a:ext uri="{FF2B5EF4-FFF2-40B4-BE49-F238E27FC236}">
                    <a16:creationId xmlns:a16="http://schemas.microsoft.com/office/drawing/2014/main" id="{BBE99C95-E006-409F-940A-8206E301B1EE}"/>
                  </a:ext>
                </a:extLst>
              </p:cNvPr>
              <p:cNvSpPr/>
              <p:nvPr/>
            </p:nvSpPr>
            <p:spPr>
              <a:xfrm>
                <a:off x="3358739" y="3905389"/>
                <a:ext cx="381000" cy="129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0" name="Rectángulo 49">
                <a:extLst>
                  <a:ext uri="{FF2B5EF4-FFF2-40B4-BE49-F238E27FC236}">
                    <a16:creationId xmlns:a16="http://schemas.microsoft.com/office/drawing/2014/main" id="{32831548-8B3E-4563-96C4-DA543904CD49}"/>
                  </a:ext>
                </a:extLst>
              </p:cNvPr>
              <p:cNvSpPr/>
              <p:nvPr/>
            </p:nvSpPr>
            <p:spPr>
              <a:xfrm>
                <a:off x="642737" y="4118564"/>
                <a:ext cx="381000" cy="129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cxnSp>
          <p:nvCxnSpPr>
            <p:cNvPr id="18" name="Conector recto de flecha 17">
              <a:extLst>
                <a:ext uri="{FF2B5EF4-FFF2-40B4-BE49-F238E27FC236}">
                  <a16:creationId xmlns:a16="http://schemas.microsoft.com/office/drawing/2014/main" id="{1C1832F2-25B4-4CAD-9C81-4FBAA4FFAFDD}"/>
                </a:ext>
              </a:extLst>
            </p:cNvPr>
            <p:cNvCxnSpPr/>
            <p:nvPr/>
          </p:nvCxnSpPr>
          <p:spPr>
            <a:xfrm>
              <a:off x="6339840" y="2865120"/>
              <a:ext cx="0" cy="563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CuadroTexto 19">
              <a:extLst>
                <a:ext uri="{FF2B5EF4-FFF2-40B4-BE49-F238E27FC236}">
                  <a16:creationId xmlns:a16="http://schemas.microsoft.com/office/drawing/2014/main" id="{E56C7D31-C70F-47AA-9490-9119B1E9674C}"/>
                </a:ext>
              </a:extLst>
            </p:cNvPr>
            <p:cNvSpPr txBox="1"/>
            <p:nvPr/>
          </p:nvSpPr>
          <p:spPr>
            <a:xfrm>
              <a:off x="5948968" y="2967349"/>
              <a:ext cx="388248" cy="307777"/>
            </a:xfrm>
            <a:prstGeom prst="rect">
              <a:avLst/>
            </a:prstGeom>
            <a:noFill/>
          </p:spPr>
          <p:txBody>
            <a:bodyPr wrap="none" rtlCol="0">
              <a:spAutoFit/>
            </a:bodyPr>
            <a:lstStyle/>
            <a:p>
              <a:r>
                <a:rPr lang="es-ES" sz="1400" dirty="0"/>
                <a:t>I</a:t>
              </a:r>
              <a:r>
                <a:rPr lang="es-ES" sz="1400" baseline="-25000" dirty="0"/>
                <a:t>R4</a:t>
              </a:r>
            </a:p>
          </p:txBody>
        </p:sp>
        <p:cxnSp>
          <p:nvCxnSpPr>
            <p:cNvPr id="57" name="Conector recto de flecha 56">
              <a:extLst>
                <a:ext uri="{FF2B5EF4-FFF2-40B4-BE49-F238E27FC236}">
                  <a16:creationId xmlns:a16="http://schemas.microsoft.com/office/drawing/2014/main" id="{F3EB01D0-71A0-4CCC-9C24-001631B41054}"/>
                </a:ext>
              </a:extLst>
            </p:cNvPr>
            <p:cNvCxnSpPr>
              <a:cxnSpLocks/>
            </p:cNvCxnSpPr>
            <p:nvPr/>
          </p:nvCxnSpPr>
          <p:spPr>
            <a:xfrm>
              <a:off x="3739738" y="2896556"/>
              <a:ext cx="0" cy="4790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Conector recto de flecha 57">
              <a:extLst>
                <a:ext uri="{FF2B5EF4-FFF2-40B4-BE49-F238E27FC236}">
                  <a16:creationId xmlns:a16="http://schemas.microsoft.com/office/drawing/2014/main" id="{865E2AC7-0E51-495F-91AB-ADD416C4A2E6}"/>
                </a:ext>
              </a:extLst>
            </p:cNvPr>
            <p:cNvCxnSpPr>
              <a:cxnSpLocks/>
            </p:cNvCxnSpPr>
            <p:nvPr/>
          </p:nvCxnSpPr>
          <p:spPr>
            <a:xfrm flipV="1">
              <a:off x="4364578" y="2678921"/>
              <a:ext cx="0" cy="501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CuadroTexto 60">
              <a:extLst>
                <a:ext uri="{FF2B5EF4-FFF2-40B4-BE49-F238E27FC236}">
                  <a16:creationId xmlns:a16="http://schemas.microsoft.com/office/drawing/2014/main" id="{EF15DEE4-3584-4608-9C62-5F0C2CDEF304}"/>
                </a:ext>
              </a:extLst>
            </p:cNvPr>
            <p:cNvSpPr txBox="1"/>
            <p:nvPr/>
          </p:nvSpPr>
          <p:spPr>
            <a:xfrm>
              <a:off x="4508809" y="2876027"/>
              <a:ext cx="301686" cy="307777"/>
            </a:xfrm>
            <a:prstGeom prst="rect">
              <a:avLst/>
            </a:prstGeom>
            <a:noFill/>
          </p:spPr>
          <p:txBody>
            <a:bodyPr wrap="none" rtlCol="0">
              <a:spAutoFit/>
            </a:bodyPr>
            <a:lstStyle/>
            <a:p>
              <a:r>
                <a:rPr lang="es-ES" sz="1400" dirty="0"/>
                <a:t>I</a:t>
              </a:r>
              <a:r>
                <a:rPr lang="es-ES" sz="1400" baseline="-25000" dirty="0"/>
                <a:t>2</a:t>
              </a:r>
            </a:p>
          </p:txBody>
        </p:sp>
      </p:grpSp>
      <p:sp>
        <p:nvSpPr>
          <p:cNvPr id="62" name="CuadroTexto 61">
            <a:extLst>
              <a:ext uri="{FF2B5EF4-FFF2-40B4-BE49-F238E27FC236}">
                <a16:creationId xmlns:a16="http://schemas.microsoft.com/office/drawing/2014/main" id="{76E80E88-811B-4DC2-BF6C-6F69A11D1B14}"/>
              </a:ext>
            </a:extLst>
          </p:cNvPr>
          <p:cNvSpPr txBox="1"/>
          <p:nvPr/>
        </p:nvSpPr>
        <p:spPr>
          <a:xfrm>
            <a:off x="4416769" y="2554029"/>
            <a:ext cx="301686" cy="307777"/>
          </a:xfrm>
          <a:prstGeom prst="rect">
            <a:avLst/>
          </a:prstGeom>
          <a:noFill/>
        </p:spPr>
        <p:txBody>
          <a:bodyPr wrap="none" rtlCol="0">
            <a:spAutoFit/>
          </a:bodyPr>
          <a:lstStyle/>
          <a:p>
            <a:r>
              <a:rPr lang="es-ES" sz="1400" dirty="0"/>
              <a:t>I</a:t>
            </a:r>
            <a:r>
              <a:rPr lang="es-ES" sz="1400" baseline="-25000" dirty="0"/>
              <a:t>1</a:t>
            </a:r>
          </a:p>
        </p:txBody>
      </p:sp>
      <mc:AlternateContent xmlns:mc="http://schemas.openxmlformats.org/markup-compatibility/2006" xmlns:a14="http://schemas.microsoft.com/office/drawing/2010/main">
        <mc:Choice Requires="a14">
          <p:sp>
            <p:nvSpPr>
              <p:cNvPr id="63" name="CuadroTexto 62">
                <a:extLst>
                  <a:ext uri="{FF2B5EF4-FFF2-40B4-BE49-F238E27FC236}">
                    <a16:creationId xmlns:a16="http://schemas.microsoft.com/office/drawing/2014/main" id="{8860EE64-8002-4280-AAD6-A2F20D39859B}"/>
                  </a:ext>
                </a:extLst>
              </p:cNvPr>
              <p:cNvSpPr txBox="1"/>
              <p:nvPr/>
            </p:nvSpPr>
            <p:spPr>
              <a:xfrm>
                <a:off x="425814" y="4398013"/>
                <a:ext cx="478695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m:t>
                          </m:r>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r>
                        <m:rPr>
                          <m:nor/>
                        </m:rPr>
                        <a:rPr lang="es-ES" sz="1600" dirty="0"/>
                        <m:t>(</m:t>
                      </m:r>
                      <m:sSub>
                        <m:sSubPr>
                          <m:ctrlPr>
                            <a:rPr lang="es-ES" sz="1600" i="1">
                              <a:latin typeface="Cambria Math" panose="02040503050406030204" pitchFamily="18" charset="0"/>
                            </a:rPr>
                          </m:ctrlPr>
                        </m:sSubPr>
                        <m:e>
                          <m:r>
                            <a:rPr lang="es-ES" sz="1600" i="1">
                              <a:latin typeface="Cambria Math" panose="02040503050406030204" pitchFamily="18" charset="0"/>
                            </a:rPr>
                            <m:t>𝐼</m:t>
                          </m:r>
                        </m:e>
                        <m:sub>
                          <m:r>
                            <a:rPr lang="es-ES" sz="1600" i="1">
                              <a:latin typeface="Cambria Math" panose="02040503050406030204" pitchFamily="18" charset="0"/>
                            </a:rPr>
                            <m:t>2</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𝐼</m:t>
                          </m:r>
                        </m:e>
                        <m:sub>
                          <m:r>
                            <a:rPr lang="es-ES" sz="1600" i="1">
                              <a:latin typeface="Cambria Math" panose="02040503050406030204" pitchFamily="18" charset="0"/>
                            </a:rPr>
                            <m:t>𝑅</m:t>
                          </m:r>
                          <m:r>
                            <a:rPr lang="es-ES" sz="1600" i="1">
                              <a:latin typeface="Cambria Math" panose="02040503050406030204" pitchFamily="18" charset="0"/>
                            </a:rPr>
                            <m:t>4</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𝑅</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oMath>
                  </m:oMathPara>
                </a14:m>
                <a:endParaRPr lang="es-ES" sz="1600" dirty="0"/>
              </a:p>
            </p:txBody>
          </p:sp>
        </mc:Choice>
        <mc:Fallback xmlns="">
          <p:sp>
            <p:nvSpPr>
              <p:cNvPr id="63" name="CuadroTexto 62">
                <a:extLst>
                  <a:ext uri="{FF2B5EF4-FFF2-40B4-BE49-F238E27FC236}">
                    <a16:creationId xmlns:a16="http://schemas.microsoft.com/office/drawing/2014/main" id="{8860EE64-8002-4280-AAD6-A2F20D39859B}"/>
                  </a:ext>
                </a:extLst>
              </p:cNvPr>
              <p:cNvSpPr txBox="1">
                <a:spLocks noRot="1" noChangeAspect="1" noMove="1" noResize="1" noEditPoints="1" noAdjustHandles="1" noChangeArrowheads="1" noChangeShapeType="1" noTextEdit="1"/>
              </p:cNvSpPr>
              <p:nvPr/>
            </p:nvSpPr>
            <p:spPr>
              <a:xfrm>
                <a:off x="425814" y="4398013"/>
                <a:ext cx="4786951" cy="246221"/>
              </a:xfrm>
              <a:prstGeom prst="rect">
                <a:avLst/>
              </a:prstGeom>
              <a:blipFill>
                <a:blip r:embed="rId6"/>
                <a:stretch>
                  <a:fillRect l="-510" b="-3414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4" name="CuadroTexto 63">
                <a:extLst>
                  <a:ext uri="{FF2B5EF4-FFF2-40B4-BE49-F238E27FC236}">
                    <a16:creationId xmlns:a16="http://schemas.microsoft.com/office/drawing/2014/main" id="{6A3BFC58-E4B0-4AA6-A149-27191EDC2194}"/>
                  </a:ext>
                </a:extLst>
              </p:cNvPr>
              <p:cNvSpPr txBox="1"/>
              <p:nvPr/>
            </p:nvSpPr>
            <p:spPr>
              <a:xfrm>
                <a:off x="5304999" y="4024741"/>
                <a:ext cx="240674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200=</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47</m:t>
                          </m:r>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4</m:t>
                          </m:r>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4</m:t>
                          </m:r>
                        </m:sub>
                      </m:sSub>
                      <m:r>
                        <a:rPr lang="es-ES" sz="1600" b="0" i="1" smtClean="0">
                          <a:latin typeface="Cambria Math" panose="02040503050406030204" pitchFamily="18" charset="0"/>
                        </a:rPr>
                        <m:t>+23</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4</m:t>
                          </m:r>
                        </m:sub>
                      </m:sSub>
                    </m:oMath>
                  </m:oMathPara>
                </a14:m>
                <a:endParaRPr lang="es-ES" sz="1600" dirty="0"/>
              </a:p>
            </p:txBody>
          </p:sp>
        </mc:Choice>
        <mc:Fallback xmlns="">
          <p:sp>
            <p:nvSpPr>
              <p:cNvPr id="64" name="CuadroTexto 63">
                <a:extLst>
                  <a:ext uri="{FF2B5EF4-FFF2-40B4-BE49-F238E27FC236}">
                    <a16:creationId xmlns:a16="http://schemas.microsoft.com/office/drawing/2014/main" id="{6A3BFC58-E4B0-4AA6-A149-27191EDC2194}"/>
                  </a:ext>
                </a:extLst>
              </p:cNvPr>
              <p:cNvSpPr txBox="1">
                <a:spLocks noRot="1" noChangeAspect="1" noMove="1" noResize="1" noEditPoints="1" noAdjustHandles="1" noChangeArrowheads="1" noChangeShapeType="1" noTextEdit="1"/>
              </p:cNvSpPr>
              <p:nvPr/>
            </p:nvSpPr>
            <p:spPr>
              <a:xfrm>
                <a:off x="5304999" y="4024741"/>
                <a:ext cx="2406749" cy="246221"/>
              </a:xfrm>
              <a:prstGeom prst="rect">
                <a:avLst/>
              </a:prstGeom>
              <a:blipFill>
                <a:blip r:embed="rId7"/>
                <a:stretch>
                  <a:fillRect l="-1013" b="-1463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5" name="CuadroTexto 64">
                <a:extLst>
                  <a:ext uri="{FF2B5EF4-FFF2-40B4-BE49-F238E27FC236}">
                    <a16:creationId xmlns:a16="http://schemas.microsoft.com/office/drawing/2014/main" id="{1D2053BB-15C2-48B3-AE71-E21C3B067165}"/>
                  </a:ext>
                </a:extLst>
              </p:cNvPr>
              <p:cNvSpPr txBox="1"/>
              <p:nvPr/>
            </p:nvSpPr>
            <p:spPr>
              <a:xfrm>
                <a:off x="5333815" y="4421448"/>
                <a:ext cx="234904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200=47</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r>
                        <m:rPr>
                          <m:nor/>
                        </m:rPr>
                        <a:rPr lang="es-ES" sz="1600" b="0" i="0" smtClean="0">
                          <a:latin typeface="Cambria Math" panose="02040503050406030204" pitchFamily="18" charset="0"/>
                        </a:rPr>
                        <m:t>27</m:t>
                      </m:r>
                      <m:r>
                        <m:rPr>
                          <m:nor/>
                        </m:rPr>
                        <a:rPr lang="es-ES" sz="1600" dirty="0"/>
                        <m:t>(</m:t>
                      </m:r>
                      <m:sSub>
                        <m:sSubPr>
                          <m:ctrlPr>
                            <a:rPr lang="es-ES" sz="1600" i="1">
                              <a:latin typeface="Cambria Math" panose="02040503050406030204" pitchFamily="18" charset="0"/>
                            </a:rPr>
                          </m:ctrlPr>
                        </m:sSubPr>
                        <m:e>
                          <m:r>
                            <a:rPr lang="es-ES" sz="1600" i="1">
                              <a:latin typeface="Cambria Math" panose="02040503050406030204" pitchFamily="18" charset="0"/>
                            </a:rPr>
                            <m:t>𝐼</m:t>
                          </m:r>
                        </m:e>
                        <m:sub>
                          <m:r>
                            <a:rPr lang="es-ES" sz="1600" i="1">
                              <a:latin typeface="Cambria Math" panose="02040503050406030204" pitchFamily="18" charset="0"/>
                            </a:rPr>
                            <m:t>2</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𝐼</m:t>
                          </m:r>
                        </m:e>
                        <m:sub>
                          <m:r>
                            <a:rPr lang="es-ES" sz="1600" i="1">
                              <a:latin typeface="Cambria Math" panose="02040503050406030204" pitchFamily="18" charset="0"/>
                            </a:rPr>
                            <m:t>𝑅</m:t>
                          </m:r>
                          <m:r>
                            <a:rPr lang="es-ES" sz="1600" i="1">
                              <a:latin typeface="Cambria Math" panose="02040503050406030204" pitchFamily="18" charset="0"/>
                            </a:rPr>
                            <m:t>4</m:t>
                          </m:r>
                        </m:sub>
                      </m:sSub>
                      <m:r>
                        <a:rPr lang="es-ES" sz="1600" i="1">
                          <a:latin typeface="Cambria Math" panose="02040503050406030204" pitchFamily="18" charset="0"/>
                        </a:rPr>
                        <m:t>)</m:t>
                      </m:r>
                    </m:oMath>
                  </m:oMathPara>
                </a14:m>
                <a:endParaRPr lang="es-ES" sz="1600" dirty="0"/>
              </a:p>
            </p:txBody>
          </p:sp>
        </mc:Choice>
        <mc:Fallback xmlns="">
          <p:sp>
            <p:nvSpPr>
              <p:cNvPr id="65" name="CuadroTexto 64">
                <a:extLst>
                  <a:ext uri="{FF2B5EF4-FFF2-40B4-BE49-F238E27FC236}">
                    <a16:creationId xmlns:a16="http://schemas.microsoft.com/office/drawing/2014/main" id="{1D2053BB-15C2-48B3-AE71-E21C3B067165}"/>
                  </a:ext>
                </a:extLst>
              </p:cNvPr>
              <p:cNvSpPr txBox="1">
                <a:spLocks noRot="1" noChangeAspect="1" noMove="1" noResize="1" noEditPoints="1" noAdjustHandles="1" noChangeArrowheads="1" noChangeShapeType="1" noTextEdit="1"/>
              </p:cNvSpPr>
              <p:nvPr/>
            </p:nvSpPr>
            <p:spPr>
              <a:xfrm>
                <a:off x="5333815" y="4421448"/>
                <a:ext cx="2349040" cy="246221"/>
              </a:xfrm>
              <a:prstGeom prst="rect">
                <a:avLst/>
              </a:prstGeom>
              <a:blipFill>
                <a:blip r:embed="rId8"/>
                <a:stretch>
                  <a:fillRect l="-1558" r="-2338" b="-3414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6" name="CuadroTexto 65">
                <a:extLst>
                  <a:ext uri="{FF2B5EF4-FFF2-40B4-BE49-F238E27FC236}">
                    <a16:creationId xmlns:a16="http://schemas.microsoft.com/office/drawing/2014/main" id="{4E90CAE7-1AD4-4580-920F-E98B96F8F615}"/>
                  </a:ext>
                </a:extLst>
              </p:cNvPr>
              <p:cNvSpPr txBox="1"/>
              <p:nvPr/>
            </p:nvSpPr>
            <p:spPr>
              <a:xfrm>
                <a:off x="471659" y="5064091"/>
                <a:ext cx="178843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200=</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47</m:t>
                          </m:r>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27</m:t>
                          </m:r>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4</m:t>
                          </m:r>
                        </m:sub>
                      </m:sSub>
                    </m:oMath>
                  </m:oMathPara>
                </a14:m>
                <a:endParaRPr lang="es-ES" sz="1600" dirty="0"/>
              </a:p>
            </p:txBody>
          </p:sp>
        </mc:Choice>
        <mc:Fallback xmlns="">
          <p:sp>
            <p:nvSpPr>
              <p:cNvPr id="66" name="CuadroTexto 65">
                <a:extLst>
                  <a:ext uri="{FF2B5EF4-FFF2-40B4-BE49-F238E27FC236}">
                    <a16:creationId xmlns:a16="http://schemas.microsoft.com/office/drawing/2014/main" id="{4E90CAE7-1AD4-4580-920F-E98B96F8F615}"/>
                  </a:ext>
                </a:extLst>
              </p:cNvPr>
              <p:cNvSpPr txBox="1">
                <a:spLocks noRot="1" noChangeAspect="1" noMove="1" noResize="1" noEditPoints="1" noAdjustHandles="1" noChangeArrowheads="1" noChangeShapeType="1" noTextEdit="1"/>
              </p:cNvSpPr>
              <p:nvPr/>
            </p:nvSpPr>
            <p:spPr>
              <a:xfrm>
                <a:off x="471659" y="5064091"/>
                <a:ext cx="1788438" cy="246221"/>
              </a:xfrm>
              <a:prstGeom prst="rect">
                <a:avLst/>
              </a:prstGeom>
              <a:blipFill>
                <a:blip r:embed="rId9"/>
                <a:stretch>
                  <a:fillRect l="-1701" b="-175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7" name="CuadroTexto 66">
                <a:extLst>
                  <a:ext uri="{FF2B5EF4-FFF2-40B4-BE49-F238E27FC236}">
                    <a16:creationId xmlns:a16="http://schemas.microsoft.com/office/drawing/2014/main" id="{B41B8AA6-4B62-441B-A0D9-3F786F61CAF0}"/>
                  </a:ext>
                </a:extLst>
              </p:cNvPr>
              <p:cNvSpPr txBox="1"/>
              <p:nvPr/>
            </p:nvSpPr>
            <p:spPr>
              <a:xfrm>
                <a:off x="520076" y="5542987"/>
                <a:ext cx="178843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200=74</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r>
                        <m:rPr>
                          <m:nor/>
                        </m:rPr>
                        <a:rPr lang="es-ES" sz="1600" b="0" i="0" smtClean="0">
                          <a:latin typeface="Cambria Math" panose="02040503050406030204" pitchFamily="18" charset="0"/>
                        </a:rPr>
                        <m:t>27</m:t>
                      </m:r>
                      <m:sSub>
                        <m:sSubPr>
                          <m:ctrlPr>
                            <a:rPr lang="es-ES" sz="1600" i="1">
                              <a:latin typeface="Cambria Math" panose="02040503050406030204" pitchFamily="18" charset="0"/>
                            </a:rPr>
                          </m:ctrlPr>
                        </m:sSubPr>
                        <m:e>
                          <m:r>
                            <a:rPr lang="es-ES" sz="1600" i="1">
                              <a:latin typeface="Cambria Math" panose="02040503050406030204" pitchFamily="18" charset="0"/>
                            </a:rPr>
                            <m:t>𝐼</m:t>
                          </m:r>
                        </m:e>
                        <m:sub>
                          <m:r>
                            <a:rPr lang="es-ES" sz="1600" i="1">
                              <a:latin typeface="Cambria Math" panose="02040503050406030204" pitchFamily="18" charset="0"/>
                            </a:rPr>
                            <m:t>𝑅</m:t>
                          </m:r>
                          <m:r>
                            <a:rPr lang="es-ES" sz="1600" i="1">
                              <a:latin typeface="Cambria Math" panose="02040503050406030204" pitchFamily="18" charset="0"/>
                            </a:rPr>
                            <m:t>4</m:t>
                          </m:r>
                        </m:sub>
                      </m:sSub>
                    </m:oMath>
                  </m:oMathPara>
                </a14:m>
                <a:endParaRPr lang="es-ES" sz="1600" dirty="0"/>
              </a:p>
            </p:txBody>
          </p:sp>
        </mc:Choice>
        <mc:Fallback xmlns="">
          <p:sp>
            <p:nvSpPr>
              <p:cNvPr id="67" name="CuadroTexto 66">
                <a:extLst>
                  <a:ext uri="{FF2B5EF4-FFF2-40B4-BE49-F238E27FC236}">
                    <a16:creationId xmlns:a16="http://schemas.microsoft.com/office/drawing/2014/main" id="{B41B8AA6-4B62-441B-A0D9-3F786F61CAF0}"/>
                  </a:ext>
                </a:extLst>
              </p:cNvPr>
              <p:cNvSpPr txBox="1">
                <a:spLocks noRot="1" noChangeAspect="1" noMove="1" noResize="1" noEditPoints="1" noAdjustHandles="1" noChangeArrowheads="1" noChangeShapeType="1" noTextEdit="1"/>
              </p:cNvSpPr>
              <p:nvPr/>
            </p:nvSpPr>
            <p:spPr>
              <a:xfrm>
                <a:off x="520076" y="5542987"/>
                <a:ext cx="1788438" cy="246221"/>
              </a:xfrm>
              <a:prstGeom prst="rect">
                <a:avLst/>
              </a:prstGeom>
              <a:blipFill>
                <a:blip r:embed="rId10"/>
                <a:stretch>
                  <a:fillRect l="-1701" b="-14634"/>
                </a:stretch>
              </a:blipFill>
            </p:spPr>
            <p:txBody>
              <a:bodyPr/>
              <a:lstStyle/>
              <a:p>
                <a:r>
                  <a:rPr lang="es-ES">
                    <a:noFill/>
                  </a:rPr>
                  <a:t> </a:t>
                </a:r>
              </a:p>
            </p:txBody>
          </p:sp>
        </mc:Fallback>
      </mc:AlternateContent>
      <p:sp>
        <p:nvSpPr>
          <p:cNvPr id="68" name="Cerrar llave 67">
            <a:extLst>
              <a:ext uri="{FF2B5EF4-FFF2-40B4-BE49-F238E27FC236}">
                <a16:creationId xmlns:a16="http://schemas.microsoft.com/office/drawing/2014/main" id="{C4018A26-0DF1-4B61-AA7B-D53D2132AD7F}"/>
              </a:ext>
            </a:extLst>
          </p:cNvPr>
          <p:cNvSpPr/>
          <p:nvPr/>
        </p:nvSpPr>
        <p:spPr>
          <a:xfrm>
            <a:off x="2533511" y="5064091"/>
            <a:ext cx="278269" cy="909120"/>
          </a:xfrm>
          <a:prstGeom prst="rightBrace">
            <a:avLst>
              <a:gd name="adj1" fmla="val 22025"/>
              <a:gd name="adj2" fmla="val 4832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p>
        </p:txBody>
      </p:sp>
      <mc:AlternateContent xmlns:mc="http://schemas.openxmlformats.org/markup-compatibility/2006" xmlns:a14="http://schemas.microsoft.com/office/drawing/2010/main">
        <mc:Choice Requires="a14">
          <p:sp>
            <p:nvSpPr>
              <p:cNvPr id="69" name="CuadroTexto 68">
                <a:extLst>
                  <a:ext uri="{FF2B5EF4-FFF2-40B4-BE49-F238E27FC236}">
                    <a16:creationId xmlns:a16="http://schemas.microsoft.com/office/drawing/2014/main" id="{B2BBFE22-B0DD-4CF2-A908-F2BCD207119D}"/>
                  </a:ext>
                </a:extLst>
              </p:cNvPr>
              <p:cNvSpPr txBox="1"/>
              <p:nvPr/>
            </p:nvSpPr>
            <p:spPr>
              <a:xfrm>
                <a:off x="2887750" y="5214862"/>
                <a:ext cx="3339697" cy="4610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400=</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121</m:t>
                          </m:r>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400</m:t>
                          </m:r>
                        </m:num>
                        <m:den>
                          <m:r>
                            <a:rPr lang="es-ES" sz="1600" b="0" i="1" smtClean="0">
                              <a:latin typeface="Cambria Math" panose="02040503050406030204" pitchFamily="18" charset="0"/>
                            </a:rPr>
                            <m:t>121</m:t>
                          </m:r>
                        </m:den>
                      </m:f>
                      <m:r>
                        <a:rPr lang="es-ES" sz="1600" b="0" i="1" smtClean="0">
                          <a:latin typeface="Cambria Math" panose="02040503050406030204" pitchFamily="18" charset="0"/>
                        </a:rPr>
                        <m:t>=3.306 </m:t>
                      </m:r>
                      <m:r>
                        <a:rPr lang="es-ES" sz="1600" b="0" i="1" smtClean="0">
                          <a:latin typeface="Cambria Math" panose="02040503050406030204" pitchFamily="18" charset="0"/>
                        </a:rPr>
                        <m:t>𝑚𝐴</m:t>
                      </m:r>
                    </m:oMath>
                  </m:oMathPara>
                </a14:m>
                <a:endParaRPr lang="es-ES" sz="1600" dirty="0"/>
              </a:p>
            </p:txBody>
          </p:sp>
        </mc:Choice>
        <mc:Fallback xmlns="">
          <p:sp>
            <p:nvSpPr>
              <p:cNvPr id="69" name="CuadroTexto 68">
                <a:extLst>
                  <a:ext uri="{FF2B5EF4-FFF2-40B4-BE49-F238E27FC236}">
                    <a16:creationId xmlns:a16="http://schemas.microsoft.com/office/drawing/2014/main" id="{B2BBFE22-B0DD-4CF2-A908-F2BCD207119D}"/>
                  </a:ext>
                </a:extLst>
              </p:cNvPr>
              <p:cNvSpPr txBox="1">
                <a:spLocks noRot="1" noChangeAspect="1" noMove="1" noResize="1" noEditPoints="1" noAdjustHandles="1" noChangeArrowheads="1" noChangeShapeType="1" noTextEdit="1"/>
              </p:cNvSpPr>
              <p:nvPr/>
            </p:nvSpPr>
            <p:spPr>
              <a:xfrm>
                <a:off x="2887750" y="5214862"/>
                <a:ext cx="3339697" cy="461024"/>
              </a:xfrm>
              <a:prstGeom prst="rect">
                <a:avLst/>
              </a:prstGeom>
              <a:blipFill>
                <a:blip r:embed="rId11"/>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0" name="CuadroTexto 69">
                <a:extLst>
                  <a:ext uri="{FF2B5EF4-FFF2-40B4-BE49-F238E27FC236}">
                    <a16:creationId xmlns:a16="http://schemas.microsoft.com/office/drawing/2014/main" id="{EC5D1634-41BA-4024-B45A-1993E2E4FEAD}"/>
                  </a:ext>
                </a:extLst>
              </p:cNvPr>
              <p:cNvSpPr txBox="1"/>
              <p:nvPr/>
            </p:nvSpPr>
            <p:spPr>
              <a:xfrm>
                <a:off x="479641" y="6070565"/>
                <a:ext cx="5215979" cy="4617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200=</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47</m:t>
                          </m:r>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27</m:t>
                          </m:r>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4</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4</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i="1">
                              <a:latin typeface="Cambria Math" panose="02040503050406030204" pitchFamily="18" charset="0"/>
                            </a:rPr>
                            <m:t>200−47∗3.306</m:t>
                          </m:r>
                        </m:num>
                        <m:den>
                          <m:r>
                            <a:rPr lang="es-ES" sz="1600" b="0" i="1" smtClean="0">
                              <a:latin typeface="Cambria Math" panose="02040503050406030204" pitchFamily="18" charset="0"/>
                            </a:rPr>
                            <m:t>27</m:t>
                          </m:r>
                        </m:den>
                      </m:f>
                      <m:r>
                        <a:rPr lang="es-ES" sz="1600" b="0" i="1" smtClean="0">
                          <a:latin typeface="Cambria Math" panose="02040503050406030204" pitchFamily="18" charset="0"/>
                        </a:rPr>
                        <m:t>=1.653 </m:t>
                      </m:r>
                      <m:r>
                        <a:rPr lang="es-ES" sz="1600" b="0" i="1" smtClean="0">
                          <a:latin typeface="Cambria Math" panose="02040503050406030204" pitchFamily="18" charset="0"/>
                        </a:rPr>
                        <m:t>𝑚𝐴</m:t>
                      </m:r>
                    </m:oMath>
                  </m:oMathPara>
                </a14:m>
                <a:endParaRPr lang="es-ES" sz="1600" dirty="0"/>
              </a:p>
            </p:txBody>
          </p:sp>
        </mc:Choice>
        <mc:Fallback xmlns="">
          <p:sp>
            <p:nvSpPr>
              <p:cNvPr id="70" name="CuadroTexto 69">
                <a:extLst>
                  <a:ext uri="{FF2B5EF4-FFF2-40B4-BE49-F238E27FC236}">
                    <a16:creationId xmlns:a16="http://schemas.microsoft.com/office/drawing/2014/main" id="{EC5D1634-41BA-4024-B45A-1993E2E4FEAD}"/>
                  </a:ext>
                </a:extLst>
              </p:cNvPr>
              <p:cNvSpPr txBox="1">
                <a:spLocks noRot="1" noChangeAspect="1" noMove="1" noResize="1" noEditPoints="1" noAdjustHandles="1" noChangeArrowheads="1" noChangeShapeType="1" noTextEdit="1"/>
              </p:cNvSpPr>
              <p:nvPr/>
            </p:nvSpPr>
            <p:spPr>
              <a:xfrm>
                <a:off x="479641" y="6070565"/>
                <a:ext cx="5215979" cy="461729"/>
              </a:xfrm>
              <a:prstGeom prst="rect">
                <a:avLst/>
              </a:prstGeom>
              <a:blipFill>
                <a:blip r:embed="rId1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2" name="Rectángulo 71">
                <a:extLst>
                  <a:ext uri="{FF2B5EF4-FFF2-40B4-BE49-F238E27FC236}">
                    <a16:creationId xmlns:a16="http://schemas.microsoft.com/office/drawing/2014/main" id="{4CC11E44-0809-494E-9A0A-2AE867AC6AFD}"/>
                  </a:ext>
                </a:extLst>
              </p:cNvPr>
              <p:cNvSpPr/>
              <p:nvPr/>
            </p:nvSpPr>
            <p:spPr>
              <a:xfrm>
                <a:off x="294907" y="3618044"/>
                <a:ext cx="150207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i="1" smtClean="0">
                          <a:latin typeface="Cambria Math" panose="02040503050406030204" pitchFamily="18" charset="0"/>
                        </a:rPr>
                        <m:t>𝐸𝑐</m:t>
                      </m:r>
                      <m:r>
                        <a:rPr lang="es-ES" sz="1600" i="1" smtClean="0">
                          <a:latin typeface="Cambria Math" panose="02040503050406030204" pitchFamily="18" charset="0"/>
                        </a:rPr>
                        <m:t>. </m:t>
                      </m:r>
                      <m:r>
                        <a:rPr lang="es-ES" sz="1600" i="1" smtClean="0">
                          <a:latin typeface="Cambria Math" panose="02040503050406030204" pitchFamily="18" charset="0"/>
                        </a:rPr>
                        <m:t>𝑑𝑒</m:t>
                      </m:r>
                      <m:r>
                        <a:rPr lang="es-ES" sz="1600" i="1" smtClean="0">
                          <a:latin typeface="Cambria Math" panose="02040503050406030204" pitchFamily="18" charset="0"/>
                        </a:rPr>
                        <m:t> </m:t>
                      </m:r>
                      <m:r>
                        <a:rPr lang="es-ES" sz="1600" b="0" i="1" smtClean="0">
                          <a:latin typeface="Cambria Math" panose="02040503050406030204" pitchFamily="18" charset="0"/>
                        </a:rPr>
                        <m:t>𝑀𝑎𝑙𝑙𝑎𝑠</m:t>
                      </m:r>
                      <m:r>
                        <a:rPr lang="es-ES" sz="1600" b="0" i="1" smtClean="0">
                          <a:latin typeface="Cambria Math" panose="02040503050406030204" pitchFamily="18" charset="0"/>
                        </a:rPr>
                        <m:t>:</m:t>
                      </m:r>
                    </m:oMath>
                  </m:oMathPara>
                </a14:m>
                <a:endParaRPr lang="es-ES" sz="1600" dirty="0"/>
              </a:p>
            </p:txBody>
          </p:sp>
        </mc:Choice>
        <mc:Fallback xmlns="">
          <p:sp>
            <p:nvSpPr>
              <p:cNvPr id="72" name="Rectángulo 71">
                <a:extLst>
                  <a:ext uri="{FF2B5EF4-FFF2-40B4-BE49-F238E27FC236}">
                    <a16:creationId xmlns:a16="http://schemas.microsoft.com/office/drawing/2014/main" id="{4CC11E44-0809-494E-9A0A-2AE867AC6AFD}"/>
                  </a:ext>
                </a:extLst>
              </p:cNvPr>
              <p:cNvSpPr>
                <a:spLocks noRot="1" noChangeAspect="1" noMove="1" noResize="1" noEditPoints="1" noAdjustHandles="1" noChangeArrowheads="1" noChangeShapeType="1" noTextEdit="1"/>
              </p:cNvSpPr>
              <p:nvPr/>
            </p:nvSpPr>
            <p:spPr>
              <a:xfrm>
                <a:off x="294907" y="3618044"/>
                <a:ext cx="1502078" cy="338554"/>
              </a:xfrm>
              <a:prstGeom prst="rect">
                <a:avLst/>
              </a:prstGeom>
              <a:blipFill>
                <a:blip r:embed="rId13"/>
                <a:stretch>
                  <a:fillRect/>
                </a:stretch>
              </a:blipFill>
            </p:spPr>
            <p:txBody>
              <a:bodyPr/>
              <a:lstStyle/>
              <a:p>
                <a:r>
                  <a:rPr lang="es-ES">
                    <a:noFill/>
                  </a:rPr>
                  <a:t> </a:t>
                </a:r>
              </a:p>
            </p:txBody>
          </p:sp>
        </mc:Fallback>
      </mc:AlternateContent>
      <p:sp>
        <p:nvSpPr>
          <p:cNvPr id="30" name="Marcador de número de diapositiva 1">
            <a:extLst>
              <a:ext uri="{FF2B5EF4-FFF2-40B4-BE49-F238E27FC236}">
                <a16:creationId xmlns:a16="http://schemas.microsoft.com/office/drawing/2014/main" id="{6B3E44E7-1815-4514-9C84-9DA03040E3AA}"/>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23</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730335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EDBBD62A-38D4-4D6E-83E6-28C8DD14A20F}"/>
              </a:ext>
            </a:extLst>
          </p:cNvPr>
          <p:cNvSpPr/>
          <p:nvPr/>
        </p:nvSpPr>
        <p:spPr>
          <a:xfrm>
            <a:off x="136345" y="1025055"/>
            <a:ext cx="5129941" cy="369332"/>
          </a:xfrm>
          <a:prstGeom prst="rect">
            <a:avLst/>
          </a:prstGeom>
        </p:spPr>
        <p:txBody>
          <a:bodyPr wrap="square">
            <a:spAutoFit/>
          </a:bodyPr>
          <a:lstStyle/>
          <a:p>
            <a:r>
              <a:rPr lang="es-ES" dirty="0"/>
              <a:t>Anulando la fuente de tensión:</a:t>
            </a:r>
          </a:p>
        </p:txBody>
      </p:sp>
      <p:grpSp>
        <p:nvGrpSpPr>
          <p:cNvPr id="14" name="Grupo 13">
            <a:extLst>
              <a:ext uri="{FF2B5EF4-FFF2-40B4-BE49-F238E27FC236}">
                <a16:creationId xmlns:a16="http://schemas.microsoft.com/office/drawing/2014/main" id="{96C6EF61-01F5-4C74-902B-0BF9AFF2BF8A}"/>
              </a:ext>
            </a:extLst>
          </p:cNvPr>
          <p:cNvGrpSpPr/>
          <p:nvPr/>
        </p:nvGrpSpPr>
        <p:grpSpPr>
          <a:xfrm>
            <a:off x="189901" y="1394387"/>
            <a:ext cx="3349150" cy="1455830"/>
            <a:chOff x="346085" y="4975515"/>
            <a:chExt cx="3349150" cy="1455830"/>
          </a:xfrm>
        </p:grpSpPr>
        <p:pic>
          <p:nvPicPr>
            <p:cNvPr id="6" name="Imagen 5">
              <a:extLst>
                <a:ext uri="{FF2B5EF4-FFF2-40B4-BE49-F238E27FC236}">
                  <a16:creationId xmlns:a16="http://schemas.microsoft.com/office/drawing/2014/main" id="{E53A1151-DD62-49F3-92E3-0AE5663CD2B7}"/>
                </a:ext>
              </a:extLst>
            </p:cNvPr>
            <p:cNvPicPr>
              <a:picLocks noChangeAspect="1"/>
            </p:cNvPicPr>
            <p:nvPr/>
          </p:nvPicPr>
          <p:blipFill>
            <a:blip r:embed="rId2"/>
            <a:stretch>
              <a:fillRect/>
            </a:stretch>
          </p:blipFill>
          <p:spPr>
            <a:xfrm>
              <a:off x="346085" y="4975515"/>
              <a:ext cx="3239883" cy="1455830"/>
            </a:xfrm>
            <a:prstGeom prst="rect">
              <a:avLst/>
            </a:prstGeom>
          </p:spPr>
        </p:pic>
        <p:sp>
          <p:nvSpPr>
            <p:cNvPr id="51" name="Rectángulo 50">
              <a:extLst>
                <a:ext uri="{FF2B5EF4-FFF2-40B4-BE49-F238E27FC236}">
                  <a16:creationId xmlns:a16="http://schemas.microsoft.com/office/drawing/2014/main" id="{91650A3B-2A0D-45EB-B878-6EE06EDBAAEA}"/>
                </a:ext>
              </a:extLst>
            </p:cNvPr>
            <p:cNvSpPr/>
            <p:nvPr/>
          </p:nvSpPr>
          <p:spPr>
            <a:xfrm>
              <a:off x="1651000" y="5342406"/>
              <a:ext cx="381000" cy="129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2" name="Rectángulo 51">
              <a:extLst>
                <a:ext uri="{FF2B5EF4-FFF2-40B4-BE49-F238E27FC236}">
                  <a16:creationId xmlns:a16="http://schemas.microsoft.com/office/drawing/2014/main" id="{882F1525-72C6-4B4C-BF57-943B92302F4D}"/>
                </a:ext>
              </a:extLst>
            </p:cNvPr>
            <p:cNvSpPr/>
            <p:nvPr/>
          </p:nvSpPr>
          <p:spPr>
            <a:xfrm>
              <a:off x="1254760" y="5638901"/>
              <a:ext cx="381000" cy="1994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3" name="Rectángulo 52">
              <a:extLst>
                <a:ext uri="{FF2B5EF4-FFF2-40B4-BE49-F238E27FC236}">
                  <a16:creationId xmlns:a16="http://schemas.microsoft.com/office/drawing/2014/main" id="{72666AAC-991D-4282-9689-E393390528CE}"/>
                </a:ext>
              </a:extLst>
            </p:cNvPr>
            <p:cNvSpPr/>
            <p:nvPr/>
          </p:nvSpPr>
          <p:spPr>
            <a:xfrm>
              <a:off x="617543" y="5738626"/>
              <a:ext cx="381000" cy="129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4" name="Rectángulo 53">
              <a:extLst>
                <a:ext uri="{FF2B5EF4-FFF2-40B4-BE49-F238E27FC236}">
                  <a16:creationId xmlns:a16="http://schemas.microsoft.com/office/drawing/2014/main" id="{9DD1FBEF-A265-485A-B558-D2D764A5678F}"/>
                </a:ext>
              </a:extLst>
            </p:cNvPr>
            <p:cNvSpPr/>
            <p:nvPr/>
          </p:nvSpPr>
          <p:spPr>
            <a:xfrm>
              <a:off x="2705100" y="5716059"/>
              <a:ext cx="381000" cy="129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Rectángulo 54">
              <a:extLst>
                <a:ext uri="{FF2B5EF4-FFF2-40B4-BE49-F238E27FC236}">
                  <a16:creationId xmlns:a16="http://schemas.microsoft.com/office/drawing/2014/main" id="{2A796A77-1CA7-44AA-BFE0-D97E8B9B1570}"/>
                </a:ext>
              </a:extLst>
            </p:cNvPr>
            <p:cNvSpPr/>
            <p:nvPr/>
          </p:nvSpPr>
          <p:spPr>
            <a:xfrm>
              <a:off x="3314235" y="5512221"/>
              <a:ext cx="381000" cy="129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9" name="Rectángulo 18">
            <a:extLst>
              <a:ext uri="{FF2B5EF4-FFF2-40B4-BE49-F238E27FC236}">
                <a16:creationId xmlns:a16="http://schemas.microsoft.com/office/drawing/2014/main" id="{A16B048C-C12A-4EE0-9882-D37BB3E44D0A}"/>
              </a:ext>
            </a:extLst>
          </p:cNvPr>
          <p:cNvSpPr/>
          <p:nvPr/>
        </p:nvSpPr>
        <p:spPr>
          <a:xfrm>
            <a:off x="3429784" y="1420089"/>
            <a:ext cx="5129941" cy="646331"/>
          </a:xfrm>
          <a:prstGeom prst="rect">
            <a:avLst/>
          </a:prstGeom>
        </p:spPr>
        <p:txBody>
          <a:bodyPr wrap="square">
            <a:spAutoFit/>
          </a:bodyPr>
          <a:lstStyle/>
          <a:p>
            <a:r>
              <a:rPr lang="es-ES" dirty="0"/>
              <a:t>Agrupamos en R5=(R1\\R2)+R3, de forma que tenemos un divisor de corriente:</a:t>
            </a:r>
          </a:p>
        </p:txBody>
      </p:sp>
      <p:grpSp>
        <p:nvGrpSpPr>
          <p:cNvPr id="12" name="Grupo 11">
            <a:extLst>
              <a:ext uri="{FF2B5EF4-FFF2-40B4-BE49-F238E27FC236}">
                <a16:creationId xmlns:a16="http://schemas.microsoft.com/office/drawing/2014/main" id="{20BFEE9F-72E1-4D74-989F-DC878AA0B805}"/>
              </a:ext>
            </a:extLst>
          </p:cNvPr>
          <p:cNvGrpSpPr/>
          <p:nvPr/>
        </p:nvGrpSpPr>
        <p:grpSpPr>
          <a:xfrm>
            <a:off x="218961" y="3207653"/>
            <a:ext cx="1799466" cy="1269097"/>
            <a:chOff x="209436" y="3302903"/>
            <a:chExt cx="2220424" cy="1565983"/>
          </a:xfrm>
        </p:grpSpPr>
        <p:pic>
          <p:nvPicPr>
            <p:cNvPr id="8" name="Imagen 7">
              <a:extLst>
                <a:ext uri="{FF2B5EF4-FFF2-40B4-BE49-F238E27FC236}">
                  <a16:creationId xmlns:a16="http://schemas.microsoft.com/office/drawing/2014/main" id="{604FBA66-E0DD-4EA8-B70E-7505FAB90AEA}"/>
                </a:ext>
              </a:extLst>
            </p:cNvPr>
            <p:cNvPicPr>
              <a:picLocks noChangeAspect="1"/>
            </p:cNvPicPr>
            <p:nvPr/>
          </p:nvPicPr>
          <p:blipFill>
            <a:blip r:embed="rId3"/>
            <a:stretch>
              <a:fillRect/>
            </a:stretch>
          </p:blipFill>
          <p:spPr>
            <a:xfrm>
              <a:off x="209436" y="3302903"/>
              <a:ext cx="2220424" cy="1565983"/>
            </a:xfrm>
            <a:prstGeom prst="rect">
              <a:avLst/>
            </a:prstGeom>
          </p:spPr>
        </p:pic>
        <p:sp>
          <p:nvSpPr>
            <p:cNvPr id="21" name="Rectángulo 20">
              <a:extLst>
                <a:ext uri="{FF2B5EF4-FFF2-40B4-BE49-F238E27FC236}">
                  <a16:creationId xmlns:a16="http://schemas.microsoft.com/office/drawing/2014/main" id="{B9FC345E-3558-4B27-A7AF-10230925B561}"/>
                </a:ext>
              </a:extLst>
            </p:cNvPr>
            <p:cNvSpPr/>
            <p:nvPr/>
          </p:nvSpPr>
          <p:spPr>
            <a:xfrm>
              <a:off x="2024003" y="3829423"/>
              <a:ext cx="381000" cy="1994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21">
              <a:extLst>
                <a:ext uri="{FF2B5EF4-FFF2-40B4-BE49-F238E27FC236}">
                  <a16:creationId xmlns:a16="http://schemas.microsoft.com/office/drawing/2014/main" id="{69684BB2-77C8-475F-AB7A-8CBF9DD53167}"/>
                </a:ext>
              </a:extLst>
            </p:cNvPr>
            <p:cNvSpPr/>
            <p:nvPr/>
          </p:nvSpPr>
          <p:spPr>
            <a:xfrm>
              <a:off x="1419317" y="4024854"/>
              <a:ext cx="381000" cy="1994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1AF6C704-B869-4D2A-B6B9-C442C198DF98}"/>
                </a:ext>
              </a:extLst>
            </p:cNvPr>
            <p:cNvSpPr/>
            <p:nvPr/>
          </p:nvSpPr>
          <p:spPr>
            <a:xfrm>
              <a:off x="451834" y="4211890"/>
              <a:ext cx="381000" cy="1994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D2DC7666-1B76-441C-9ED3-B10A9ABA8A14}"/>
                  </a:ext>
                </a:extLst>
              </p:cNvPr>
              <p:cNvSpPr/>
              <p:nvPr/>
            </p:nvSpPr>
            <p:spPr>
              <a:xfrm>
                <a:off x="3429784" y="2188366"/>
                <a:ext cx="5492145" cy="5590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5</m:t>
                          </m:r>
                        </m:sub>
                      </m:sSub>
                      <m:r>
                        <a:rPr lang="es-ES" sz="1600" b="0" i="1" smtClean="0">
                          <a:latin typeface="Cambria Math" panose="02040503050406030204" pitchFamily="18" charset="0"/>
                        </a:rPr>
                        <m:t>=</m:t>
                      </m:r>
                      <m:d>
                        <m:dPr>
                          <m:ctrlPr>
                            <a:rPr lang="es-ES" sz="1600" b="0" i="1" smtClean="0">
                              <a:latin typeface="Cambria Math" panose="02040503050406030204" pitchFamily="18" charset="0"/>
                            </a:rPr>
                          </m:ctrlPr>
                        </m:dPr>
                        <m:e>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m:rPr>
                                  <m:sty m:val="p"/>
                                </m:rPr>
                                <a:rPr lang="es-ES" sz="1600" b="0" i="1" smtClean="0">
                                  <a:latin typeface="Cambria Math" panose="02040503050406030204" pitchFamily="18" charset="0"/>
                                </a:rPr>
                                <m:t>R</m:t>
                              </m:r>
                            </m:e>
                            <m:sub>
                              <m:r>
                                <a:rPr lang="es-ES" sz="1600" b="0" i="1" smtClean="0">
                                  <a:latin typeface="Cambria Math" panose="02040503050406030204" pitchFamily="18" charset="0"/>
                                </a:rPr>
                                <m:t>2</m:t>
                              </m:r>
                            </m:sub>
                          </m:sSub>
                        </m:e>
                      </m:d>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3</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27∗47</m:t>
                          </m:r>
                        </m:num>
                        <m:den>
                          <m:r>
                            <a:rPr lang="es-ES" sz="1600" b="0" i="1" smtClean="0">
                              <a:latin typeface="Cambria Math" panose="02040503050406030204" pitchFamily="18" charset="0"/>
                            </a:rPr>
                            <m:t>27+47</m:t>
                          </m:r>
                        </m:den>
                      </m:f>
                      <m:r>
                        <a:rPr lang="es-ES" sz="1600" b="0" i="1" smtClean="0">
                          <a:latin typeface="Cambria Math" panose="02040503050406030204" pitchFamily="18" charset="0"/>
                        </a:rPr>
                        <m:t>+4=17.15+4=21.15</m:t>
                      </m:r>
                      <m:r>
                        <a:rPr lang="es-ES" sz="1600" b="0" i="1" smtClean="0">
                          <a:latin typeface="Cambria Math" panose="02040503050406030204" pitchFamily="18" charset="0"/>
                        </a:rPr>
                        <m:t>𝑘</m:t>
                      </m:r>
                      <m:r>
                        <m:rPr>
                          <m:sty m:val="p"/>
                        </m:rPr>
                        <a:rPr lang="el-GR" sz="1600" b="0" i="1" smtClean="0">
                          <a:latin typeface="Cambria Math" panose="02040503050406030204" pitchFamily="18" charset="0"/>
                          <a:ea typeface="Cambria Math" panose="02040503050406030204" pitchFamily="18" charset="0"/>
                        </a:rPr>
                        <m:t>Ω</m:t>
                      </m:r>
                    </m:oMath>
                  </m:oMathPara>
                </a14:m>
                <a:endParaRPr lang="es-ES" sz="1600" dirty="0"/>
              </a:p>
            </p:txBody>
          </p:sp>
        </mc:Choice>
        <mc:Fallback xmlns="">
          <p:sp>
            <p:nvSpPr>
              <p:cNvPr id="10" name="Rectángulo 9">
                <a:extLst>
                  <a:ext uri="{FF2B5EF4-FFF2-40B4-BE49-F238E27FC236}">
                    <a16:creationId xmlns:a16="http://schemas.microsoft.com/office/drawing/2014/main" id="{D2DC7666-1B76-441C-9ED3-B10A9ABA8A14}"/>
                  </a:ext>
                </a:extLst>
              </p:cNvPr>
              <p:cNvSpPr>
                <a:spLocks noRot="1" noChangeAspect="1" noMove="1" noResize="1" noEditPoints="1" noAdjustHandles="1" noChangeArrowheads="1" noChangeShapeType="1" noTextEdit="1"/>
              </p:cNvSpPr>
              <p:nvPr/>
            </p:nvSpPr>
            <p:spPr>
              <a:xfrm>
                <a:off x="3429784" y="2188366"/>
                <a:ext cx="5492145" cy="559064"/>
              </a:xfrm>
              <a:prstGeom prst="rect">
                <a:avLst/>
              </a:prstGeom>
              <a:blipFill>
                <a:blip r:embed="rId4"/>
                <a:stretch>
                  <a:fillRect/>
                </a:stretch>
              </a:blipFill>
            </p:spPr>
            <p:txBody>
              <a:bodyPr/>
              <a:lstStyle/>
              <a:p>
                <a:r>
                  <a:rPr lang="es-ES">
                    <a:noFill/>
                  </a:rPr>
                  <a:t> </a:t>
                </a:r>
              </a:p>
            </p:txBody>
          </p:sp>
        </mc:Fallback>
      </mc:AlternateContent>
      <p:sp>
        <p:nvSpPr>
          <p:cNvPr id="28" name="Rectángulo 27">
            <a:extLst>
              <a:ext uri="{FF2B5EF4-FFF2-40B4-BE49-F238E27FC236}">
                <a16:creationId xmlns:a16="http://schemas.microsoft.com/office/drawing/2014/main" id="{73F26847-42E8-4E6B-B72C-DB8978FC85C8}"/>
              </a:ext>
            </a:extLst>
          </p:cNvPr>
          <p:cNvSpPr/>
          <p:nvPr/>
        </p:nvSpPr>
        <p:spPr>
          <a:xfrm>
            <a:off x="2018427" y="3286059"/>
            <a:ext cx="5129941" cy="369332"/>
          </a:xfrm>
          <a:prstGeom prst="rect">
            <a:avLst/>
          </a:prstGeom>
        </p:spPr>
        <p:txBody>
          <a:bodyPr wrap="square">
            <a:spAutoFit/>
          </a:bodyPr>
          <a:lstStyle/>
          <a:p>
            <a:r>
              <a:rPr lang="es-ES" dirty="0"/>
              <a:t>Aplicando la ecuación del divisor de corriente:</a:t>
            </a:r>
          </a:p>
        </p:txBody>
      </p:sp>
      <mc:AlternateContent xmlns:mc="http://schemas.openxmlformats.org/markup-compatibility/2006" xmlns:a14="http://schemas.microsoft.com/office/drawing/2010/main">
        <mc:Choice Requires="a14">
          <p:sp>
            <p:nvSpPr>
              <p:cNvPr id="29" name="Rectángulo 28">
                <a:extLst>
                  <a:ext uri="{FF2B5EF4-FFF2-40B4-BE49-F238E27FC236}">
                    <a16:creationId xmlns:a16="http://schemas.microsoft.com/office/drawing/2014/main" id="{6D3DDA1E-EA05-4489-9DE0-3B00177B35C5}"/>
                  </a:ext>
                </a:extLst>
              </p:cNvPr>
              <p:cNvSpPr/>
              <p:nvPr/>
            </p:nvSpPr>
            <p:spPr>
              <a:xfrm>
                <a:off x="1817775" y="3655391"/>
                <a:ext cx="3811364" cy="6017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4</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5</m:t>
                              </m:r>
                            </m:sub>
                          </m:sSub>
                        </m:num>
                        <m:den>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5</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4</m:t>
                              </m:r>
                            </m:sub>
                          </m:sSub>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20</m:t>
                          </m:r>
                          <m:r>
                            <a:rPr lang="es-ES" sz="1600" b="0" i="1" smtClean="0">
                              <a:latin typeface="Cambria Math" panose="02040503050406030204" pitchFamily="18" charset="0"/>
                            </a:rPr>
                            <m:t>𝑥</m:t>
                          </m:r>
                          <m:r>
                            <a:rPr lang="es-ES" sz="1600" b="0" i="1" smtClean="0">
                              <a:latin typeface="Cambria Math" panose="02040503050406030204" pitchFamily="18" charset="0"/>
                            </a:rPr>
                            <m:t>21.15</m:t>
                          </m:r>
                        </m:num>
                        <m:den>
                          <m:r>
                            <a:rPr lang="es-ES" sz="1600" b="0" i="1" smtClean="0">
                              <a:latin typeface="Cambria Math" panose="02040503050406030204" pitchFamily="18" charset="0"/>
                            </a:rPr>
                            <m:t>21.15+23</m:t>
                          </m:r>
                        </m:den>
                      </m:f>
                      <m:r>
                        <a:rPr lang="es-ES" sz="1600" b="0" i="1" smtClean="0">
                          <a:latin typeface="Cambria Math" panose="02040503050406030204" pitchFamily="18" charset="0"/>
                        </a:rPr>
                        <m:t>=9.581 </m:t>
                      </m:r>
                      <m:r>
                        <a:rPr lang="es-ES" sz="1600" b="0" i="1" smtClean="0">
                          <a:latin typeface="Cambria Math" panose="02040503050406030204" pitchFamily="18" charset="0"/>
                        </a:rPr>
                        <m:t>𝑚𝐴</m:t>
                      </m:r>
                    </m:oMath>
                  </m:oMathPara>
                </a14:m>
                <a:endParaRPr lang="es-ES" sz="1600" dirty="0"/>
              </a:p>
            </p:txBody>
          </p:sp>
        </mc:Choice>
        <mc:Fallback xmlns="">
          <p:sp>
            <p:nvSpPr>
              <p:cNvPr id="29" name="Rectángulo 28">
                <a:extLst>
                  <a:ext uri="{FF2B5EF4-FFF2-40B4-BE49-F238E27FC236}">
                    <a16:creationId xmlns:a16="http://schemas.microsoft.com/office/drawing/2014/main" id="{6D3DDA1E-EA05-4489-9DE0-3B00177B35C5}"/>
                  </a:ext>
                </a:extLst>
              </p:cNvPr>
              <p:cNvSpPr>
                <a:spLocks noRot="1" noChangeAspect="1" noMove="1" noResize="1" noEditPoints="1" noAdjustHandles="1" noChangeArrowheads="1" noChangeShapeType="1" noTextEdit="1"/>
              </p:cNvSpPr>
              <p:nvPr/>
            </p:nvSpPr>
            <p:spPr>
              <a:xfrm>
                <a:off x="1817775" y="3655391"/>
                <a:ext cx="3811364" cy="601768"/>
              </a:xfrm>
              <a:prstGeom prst="rect">
                <a:avLst/>
              </a:prstGeom>
              <a:blipFill>
                <a:blip r:embed="rId5"/>
                <a:stretch>
                  <a:fillRect/>
                </a:stretch>
              </a:blipFill>
            </p:spPr>
            <p:txBody>
              <a:bodyPr/>
              <a:lstStyle/>
              <a:p>
                <a:r>
                  <a:rPr lang="es-ES">
                    <a:noFill/>
                  </a:rPr>
                  <a:t> </a:t>
                </a:r>
              </a:p>
            </p:txBody>
          </p:sp>
        </mc:Fallback>
      </mc:AlternateContent>
      <p:sp>
        <p:nvSpPr>
          <p:cNvPr id="30" name="Rectángulo 29">
            <a:extLst>
              <a:ext uri="{FF2B5EF4-FFF2-40B4-BE49-F238E27FC236}">
                <a16:creationId xmlns:a16="http://schemas.microsoft.com/office/drawing/2014/main" id="{AD061563-4D48-417A-A8E3-0A376D6413B9}"/>
              </a:ext>
            </a:extLst>
          </p:cNvPr>
          <p:cNvSpPr/>
          <p:nvPr/>
        </p:nvSpPr>
        <p:spPr>
          <a:xfrm>
            <a:off x="593080" y="4657939"/>
            <a:ext cx="7966645" cy="369332"/>
          </a:xfrm>
          <a:prstGeom prst="rect">
            <a:avLst/>
          </a:prstGeom>
        </p:spPr>
        <p:txBody>
          <a:bodyPr wrap="square">
            <a:spAutoFit/>
          </a:bodyPr>
          <a:lstStyle/>
          <a:p>
            <a:r>
              <a:rPr lang="es-ES" dirty="0"/>
              <a:t>La corriente por R4 será la suma de las dos corrientes obtenidas: </a:t>
            </a:r>
          </a:p>
        </p:txBody>
      </p:sp>
      <mc:AlternateContent xmlns:mc="http://schemas.openxmlformats.org/markup-compatibility/2006" xmlns:a14="http://schemas.microsoft.com/office/drawing/2010/main">
        <mc:Choice Requires="a14">
          <p:sp>
            <p:nvSpPr>
              <p:cNvPr id="31" name="Rectángulo 30">
                <a:extLst>
                  <a:ext uri="{FF2B5EF4-FFF2-40B4-BE49-F238E27FC236}">
                    <a16:creationId xmlns:a16="http://schemas.microsoft.com/office/drawing/2014/main" id="{5F89BF42-A836-4107-976F-2FFFF73AA0C7}"/>
                  </a:ext>
                </a:extLst>
              </p:cNvPr>
              <p:cNvSpPr/>
              <p:nvPr/>
            </p:nvSpPr>
            <p:spPr>
              <a:xfrm>
                <a:off x="461359" y="5108496"/>
                <a:ext cx="370434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4</m:t>
                          </m:r>
                        </m:sub>
                      </m:sSub>
                      <m:r>
                        <a:rPr lang="es-ES" sz="1600" b="0" i="1" smtClean="0">
                          <a:latin typeface="Cambria Math" panose="02040503050406030204" pitchFamily="18" charset="0"/>
                        </a:rPr>
                        <m:t>=</m:t>
                      </m:r>
                      <m:r>
                        <a:rPr lang="es-ES" sz="1600" i="1">
                          <a:latin typeface="Cambria Math" panose="02040503050406030204" pitchFamily="18" charset="0"/>
                        </a:rPr>
                        <m:t>1.65</m:t>
                      </m:r>
                      <m:r>
                        <a:rPr lang="es-ES" sz="1600" b="0" i="1" smtClean="0">
                          <a:latin typeface="Cambria Math" panose="02040503050406030204" pitchFamily="18" charset="0"/>
                        </a:rPr>
                        <m:t>3</m:t>
                      </m:r>
                      <m:r>
                        <a:rPr lang="es-ES" sz="1600" i="1">
                          <a:latin typeface="Cambria Math" panose="02040503050406030204" pitchFamily="18" charset="0"/>
                        </a:rPr>
                        <m:t> </m:t>
                      </m:r>
                      <m:r>
                        <a:rPr lang="es-ES" sz="1600" i="1">
                          <a:latin typeface="Cambria Math" panose="02040503050406030204" pitchFamily="18" charset="0"/>
                        </a:rPr>
                        <m:t>𝑚𝐴</m:t>
                      </m:r>
                      <m:r>
                        <a:rPr lang="es-ES" sz="1600" b="0" i="1" smtClean="0">
                          <a:latin typeface="Cambria Math" panose="02040503050406030204" pitchFamily="18" charset="0"/>
                        </a:rPr>
                        <m:t>+9.75 </m:t>
                      </m:r>
                      <m:r>
                        <a:rPr lang="es-ES" sz="1600" b="0" i="1" smtClean="0">
                          <a:latin typeface="Cambria Math" panose="02040503050406030204" pitchFamily="18" charset="0"/>
                        </a:rPr>
                        <m:t>𝑚𝐴</m:t>
                      </m:r>
                      <m:r>
                        <a:rPr lang="es-ES" sz="1600" b="0" i="1" smtClean="0">
                          <a:latin typeface="Cambria Math" panose="02040503050406030204" pitchFamily="18" charset="0"/>
                        </a:rPr>
                        <m:t>=11.23 </m:t>
                      </m:r>
                      <m:r>
                        <a:rPr lang="es-ES" sz="1600" b="0" i="1" smtClean="0">
                          <a:latin typeface="Cambria Math" panose="02040503050406030204" pitchFamily="18" charset="0"/>
                        </a:rPr>
                        <m:t>𝑚𝐴</m:t>
                      </m:r>
                    </m:oMath>
                  </m:oMathPara>
                </a14:m>
                <a:endParaRPr lang="es-ES" sz="1600" dirty="0"/>
              </a:p>
            </p:txBody>
          </p:sp>
        </mc:Choice>
        <mc:Fallback xmlns="">
          <p:sp>
            <p:nvSpPr>
              <p:cNvPr id="31" name="Rectángulo 30">
                <a:extLst>
                  <a:ext uri="{FF2B5EF4-FFF2-40B4-BE49-F238E27FC236}">
                    <a16:creationId xmlns:a16="http://schemas.microsoft.com/office/drawing/2014/main" id="{5F89BF42-A836-4107-976F-2FFFF73AA0C7}"/>
                  </a:ext>
                </a:extLst>
              </p:cNvPr>
              <p:cNvSpPr>
                <a:spLocks noRot="1" noChangeAspect="1" noMove="1" noResize="1" noEditPoints="1" noAdjustHandles="1" noChangeArrowheads="1" noChangeShapeType="1" noTextEdit="1"/>
              </p:cNvSpPr>
              <p:nvPr/>
            </p:nvSpPr>
            <p:spPr>
              <a:xfrm>
                <a:off x="461359" y="5108496"/>
                <a:ext cx="3704347" cy="338554"/>
              </a:xfrm>
              <a:prstGeom prst="rect">
                <a:avLst/>
              </a:prstGeom>
              <a:blipFill>
                <a:blip r:embed="rId6"/>
                <a:stretch>
                  <a:fillRect/>
                </a:stretch>
              </a:blipFill>
            </p:spPr>
            <p:txBody>
              <a:bodyPr/>
              <a:lstStyle/>
              <a:p>
                <a:r>
                  <a:rPr lang="es-ES">
                    <a:noFill/>
                  </a:rPr>
                  <a:t> </a:t>
                </a:r>
              </a:p>
            </p:txBody>
          </p:sp>
        </mc:Fallback>
      </mc:AlternateContent>
      <p:sp>
        <p:nvSpPr>
          <p:cNvPr id="24" name="Marcador de número de diapositiva 1">
            <a:extLst>
              <a:ext uri="{FF2B5EF4-FFF2-40B4-BE49-F238E27FC236}">
                <a16:creationId xmlns:a16="http://schemas.microsoft.com/office/drawing/2014/main" id="{B5ECE172-B101-4760-BF0F-783A277F27EC}"/>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24</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4280055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5F7BC9-D98A-4B69-8B28-0271D0B298CA}"/>
              </a:ext>
            </a:extLst>
          </p:cNvPr>
          <p:cNvSpPr/>
          <p:nvPr/>
        </p:nvSpPr>
        <p:spPr>
          <a:xfrm>
            <a:off x="45720" y="762868"/>
            <a:ext cx="9212580" cy="338554"/>
          </a:xfrm>
          <a:prstGeom prst="rect">
            <a:avLst/>
          </a:prstGeom>
        </p:spPr>
        <p:txBody>
          <a:bodyPr wrap="square">
            <a:spAutoFit/>
          </a:bodyPr>
          <a:lstStyle/>
          <a:p>
            <a:r>
              <a:rPr lang="es-ES" sz="1600" b="1" dirty="0"/>
              <a:t>Problema 9. </a:t>
            </a:r>
            <a:r>
              <a:rPr lang="es-ES" sz="1600" dirty="0"/>
              <a:t>Calcula el circuito equivalente de </a:t>
            </a:r>
            <a:r>
              <a:rPr lang="es-ES" sz="1600" dirty="0" err="1"/>
              <a:t>Thevenin</a:t>
            </a:r>
            <a:r>
              <a:rPr lang="es-ES" sz="1600" dirty="0"/>
              <a:t> entre los puntos A y B. R = 1</a:t>
            </a:r>
            <a:r>
              <a:rPr lang="el-GR" sz="1600" dirty="0"/>
              <a:t>Ω</a:t>
            </a:r>
            <a:r>
              <a:rPr lang="es-ES" sz="1600" dirty="0"/>
              <a:t> </a:t>
            </a:r>
            <a:r>
              <a:rPr lang="es-ES" sz="1600" b="1" dirty="0"/>
              <a:t> </a:t>
            </a:r>
            <a:endParaRPr lang="es-ES" sz="1600" dirty="0"/>
          </a:p>
        </p:txBody>
      </p:sp>
      <p:sp>
        <p:nvSpPr>
          <p:cNvPr id="19" name="Rectángulo 18">
            <a:extLst>
              <a:ext uri="{FF2B5EF4-FFF2-40B4-BE49-F238E27FC236}">
                <a16:creationId xmlns:a16="http://schemas.microsoft.com/office/drawing/2014/main" id="{A16B048C-C12A-4EE0-9882-D37BB3E44D0A}"/>
              </a:ext>
            </a:extLst>
          </p:cNvPr>
          <p:cNvSpPr/>
          <p:nvPr/>
        </p:nvSpPr>
        <p:spPr>
          <a:xfrm>
            <a:off x="3845878" y="1256930"/>
            <a:ext cx="5129941" cy="738664"/>
          </a:xfrm>
          <a:prstGeom prst="rect">
            <a:avLst/>
          </a:prstGeom>
        </p:spPr>
        <p:txBody>
          <a:bodyPr wrap="square">
            <a:spAutoFit/>
          </a:bodyPr>
          <a:lstStyle/>
          <a:p>
            <a:pPr algn="just"/>
            <a:r>
              <a:rPr lang="es-ES" sz="1400" dirty="0"/>
              <a:t>Para obtener el equivalente de Thévenin tenemos que obtener </a:t>
            </a:r>
            <a:r>
              <a:rPr lang="es-ES" sz="1400" dirty="0" err="1"/>
              <a:t>Voc</a:t>
            </a:r>
            <a:r>
              <a:rPr lang="es-ES" sz="1400" dirty="0"/>
              <a:t>, y </a:t>
            </a:r>
            <a:r>
              <a:rPr lang="es-ES" sz="1400" dirty="0" err="1"/>
              <a:t>Rth</a:t>
            </a:r>
            <a:r>
              <a:rPr lang="es-ES" sz="1400" dirty="0"/>
              <a:t>. Al haber una fuente dependiente, no podemos calcular </a:t>
            </a:r>
            <a:r>
              <a:rPr lang="es-ES" sz="1400" dirty="0" err="1"/>
              <a:t>Rth</a:t>
            </a:r>
            <a:r>
              <a:rPr lang="es-ES" sz="1400" dirty="0"/>
              <a:t> directamente, por lo que necesitamos </a:t>
            </a:r>
            <a:r>
              <a:rPr lang="es-ES" sz="1400" dirty="0" err="1"/>
              <a:t>Isc</a:t>
            </a:r>
            <a:r>
              <a:rPr lang="es-ES" sz="1400" dirty="0"/>
              <a:t>.</a:t>
            </a:r>
          </a:p>
        </p:txBody>
      </p:sp>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D2DC7666-1B76-441C-9ED3-B10A9ABA8A14}"/>
                  </a:ext>
                </a:extLst>
              </p:cNvPr>
              <p:cNvSpPr/>
              <p:nvPr/>
            </p:nvSpPr>
            <p:spPr>
              <a:xfrm>
                <a:off x="551063" y="3520287"/>
                <a:ext cx="2116733"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𝑂𝐶</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𝐴𝐵</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𝐶</m:t>
                          </m:r>
                        </m:sub>
                      </m:sSub>
                      <m:r>
                        <a:rPr lang="es-ES" sz="1600" b="0" i="1" smtClean="0">
                          <a:latin typeface="Cambria Math" panose="02040503050406030204" pitchFamily="18" charset="0"/>
                        </a:rPr>
                        <m:t>+2</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oMath>
                  </m:oMathPara>
                </a14:m>
                <a:endParaRPr lang="es-ES" sz="1600" dirty="0"/>
              </a:p>
            </p:txBody>
          </p:sp>
        </mc:Choice>
        <mc:Fallback xmlns="">
          <p:sp>
            <p:nvSpPr>
              <p:cNvPr id="10" name="Rectángulo 9">
                <a:extLst>
                  <a:ext uri="{FF2B5EF4-FFF2-40B4-BE49-F238E27FC236}">
                    <a16:creationId xmlns:a16="http://schemas.microsoft.com/office/drawing/2014/main" id="{D2DC7666-1B76-441C-9ED3-B10A9ABA8A14}"/>
                  </a:ext>
                </a:extLst>
              </p:cNvPr>
              <p:cNvSpPr>
                <a:spLocks noRot="1" noChangeAspect="1" noMove="1" noResize="1" noEditPoints="1" noAdjustHandles="1" noChangeArrowheads="1" noChangeShapeType="1" noTextEdit="1"/>
              </p:cNvSpPr>
              <p:nvPr/>
            </p:nvSpPr>
            <p:spPr>
              <a:xfrm>
                <a:off x="551063" y="3520287"/>
                <a:ext cx="2116733" cy="338554"/>
              </a:xfrm>
              <a:prstGeom prst="rect">
                <a:avLst/>
              </a:prstGeom>
              <a:blipFill>
                <a:blip r:embed="rId2"/>
                <a:stretch>
                  <a:fillRect/>
                </a:stretch>
              </a:blipFill>
            </p:spPr>
            <p:txBody>
              <a:bodyPr/>
              <a:lstStyle/>
              <a:p>
                <a:r>
                  <a:rPr lang="es-ES">
                    <a:noFill/>
                  </a:rPr>
                  <a:t> </a:t>
                </a:r>
              </a:p>
            </p:txBody>
          </p:sp>
        </mc:Fallback>
      </mc:AlternateContent>
      <p:pic>
        <p:nvPicPr>
          <p:cNvPr id="2" name="Imagen 1">
            <a:extLst>
              <a:ext uri="{FF2B5EF4-FFF2-40B4-BE49-F238E27FC236}">
                <a16:creationId xmlns:a16="http://schemas.microsoft.com/office/drawing/2014/main" id="{424C4456-EDAF-479C-8254-D161212C23E5}"/>
              </a:ext>
            </a:extLst>
          </p:cNvPr>
          <p:cNvPicPr>
            <a:picLocks noChangeAspect="1"/>
          </p:cNvPicPr>
          <p:nvPr/>
        </p:nvPicPr>
        <p:blipFill>
          <a:blip r:embed="rId3"/>
          <a:stretch>
            <a:fillRect/>
          </a:stretch>
        </p:blipFill>
        <p:spPr>
          <a:xfrm>
            <a:off x="231596" y="1132200"/>
            <a:ext cx="3553322" cy="2148188"/>
          </a:xfrm>
          <a:prstGeom prst="rect">
            <a:avLst/>
          </a:prstGeom>
        </p:spPr>
      </p:pic>
      <p:sp>
        <p:nvSpPr>
          <p:cNvPr id="3" name="CuadroTexto 2">
            <a:extLst>
              <a:ext uri="{FF2B5EF4-FFF2-40B4-BE49-F238E27FC236}">
                <a16:creationId xmlns:a16="http://schemas.microsoft.com/office/drawing/2014/main" id="{70FAF2F1-3ACB-41B7-B91C-EF6E34316506}"/>
              </a:ext>
            </a:extLst>
          </p:cNvPr>
          <p:cNvSpPr txBox="1"/>
          <p:nvPr/>
        </p:nvSpPr>
        <p:spPr>
          <a:xfrm>
            <a:off x="1481190" y="1149569"/>
            <a:ext cx="314510" cy="307777"/>
          </a:xfrm>
          <a:prstGeom prst="rect">
            <a:avLst/>
          </a:prstGeom>
          <a:noFill/>
        </p:spPr>
        <p:txBody>
          <a:bodyPr wrap="none" rtlCol="0">
            <a:spAutoFit/>
          </a:bodyPr>
          <a:lstStyle/>
          <a:p>
            <a:r>
              <a:rPr lang="es-ES" sz="1400" dirty="0"/>
              <a:t>C</a:t>
            </a:r>
          </a:p>
        </p:txBody>
      </p:sp>
      <p:sp>
        <p:nvSpPr>
          <p:cNvPr id="7" name="Rectángulo 6">
            <a:extLst>
              <a:ext uri="{FF2B5EF4-FFF2-40B4-BE49-F238E27FC236}">
                <a16:creationId xmlns:a16="http://schemas.microsoft.com/office/drawing/2014/main" id="{4D999903-60CA-4B59-90FB-FC9E9F466484}"/>
              </a:ext>
            </a:extLst>
          </p:cNvPr>
          <p:cNvSpPr/>
          <p:nvPr/>
        </p:nvSpPr>
        <p:spPr>
          <a:xfrm>
            <a:off x="580078" y="4026052"/>
            <a:ext cx="5129941" cy="307777"/>
          </a:xfrm>
          <a:prstGeom prst="rect">
            <a:avLst/>
          </a:prstGeom>
        </p:spPr>
        <p:txBody>
          <a:bodyPr wrap="square">
            <a:spAutoFit/>
          </a:bodyPr>
          <a:lstStyle/>
          <a:p>
            <a:r>
              <a:rPr lang="es-ES" sz="1400" dirty="0"/>
              <a:t>La ecuación de malla nos da:</a:t>
            </a:r>
          </a:p>
        </p:txBody>
      </p:sp>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D2CDF5E0-53BE-469C-8E1D-66F0831C2DFE}"/>
                  </a:ext>
                </a:extLst>
              </p:cNvPr>
              <p:cNvSpPr/>
              <p:nvPr/>
            </p:nvSpPr>
            <p:spPr>
              <a:xfrm>
                <a:off x="2987016" y="3912146"/>
                <a:ext cx="5763373" cy="4956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𝑉</m:t>
                          </m:r>
                        </m:e>
                        <m:sub>
                          <m:r>
                            <a:rPr lang="es-ES" sz="1400" b="0" i="1" smtClean="0">
                              <a:latin typeface="Cambria Math" panose="02040503050406030204" pitchFamily="18" charset="0"/>
                            </a:rPr>
                            <m:t>1</m:t>
                          </m:r>
                        </m:sub>
                      </m:sSub>
                      <m:r>
                        <a:rPr lang="es-ES" sz="1400" b="0" i="1" smtClean="0">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𝑉</m:t>
                          </m:r>
                        </m:e>
                        <m:sub>
                          <m:r>
                            <a:rPr lang="es-ES" sz="1400" b="0" i="1" smtClean="0">
                              <a:latin typeface="Cambria Math" panose="02040503050406030204" pitchFamily="18" charset="0"/>
                            </a:rPr>
                            <m:t>𝑅</m:t>
                          </m:r>
                        </m:sub>
                      </m:sSub>
                      <m:r>
                        <a:rPr lang="es-ES" sz="1400" b="0" i="1" smtClean="0">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𝑉</m:t>
                          </m:r>
                        </m:e>
                        <m:sub>
                          <m:r>
                            <a:rPr lang="es-ES" sz="1400" b="0" i="1" smtClean="0">
                              <a:latin typeface="Cambria Math" panose="02040503050406030204" pitchFamily="18" charset="0"/>
                            </a:rPr>
                            <m:t>𝑅</m:t>
                          </m:r>
                        </m:sub>
                      </m:sSub>
                      <m:r>
                        <a:rPr lang="es-ES" sz="1400" b="0" i="1" smtClean="0">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𝑉</m:t>
                          </m:r>
                        </m:e>
                        <m:sub>
                          <m:r>
                            <a:rPr lang="es-ES" sz="1400" b="0" i="1" smtClean="0">
                              <a:latin typeface="Cambria Math" panose="02040503050406030204" pitchFamily="18" charset="0"/>
                            </a:rPr>
                            <m:t>2</m:t>
                          </m:r>
                        </m:sub>
                      </m:sSub>
                      <m:r>
                        <a:rPr lang="es-ES" sz="1400" b="0" i="1" smtClean="0">
                          <a:latin typeface="Cambria Math" panose="02040503050406030204" pitchFamily="18" charset="0"/>
                        </a:rPr>
                        <m:t>=0→20−</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1</m:t>
                          </m:r>
                        </m:sub>
                      </m:sSub>
                      <m:r>
                        <a:rPr lang="es-ES" sz="1400" b="0" i="1" smtClean="0">
                          <a:latin typeface="Cambria Math" panose="02040503050406030204" pitchFamily="18" charset="0"/>
                        </a:rPr>
                        <m:t>𝑅</m:t>
                      </m:r>
                      <m:r>
                        <a:rPr lang="es-ES" sz="1400" b="0" i="1" smtClean="0">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1</m:t>
                          </m:r>
                        </m:sub>
                      </m:sSub>
                      <m:r>
                        <a:rPr lang="es-ES" sz="1400" b="0" i="1" smtClean="0">
                          <a:latin typeface="Cambria Math" panose="02040503050406030204" pitchFamily="18" charset="0"/>
                        </a:rPr>
                        <m:t>𝑅</m:t>
                      </m:r>
                      <m:r>
                        <a:rPr lang="es-ES" sz="1400" b="0" i="1" smtClean="0">
                          <a:latin typeface="Cambria Math" panose="02040503050406030204" pitchFamily="18" charset="0"/>
                        </a:rPr>
                        <m:t>−80=0→</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1</m:t>
                          </m:r>
                        </m:sub>
                      </m:sSub>
                      <m:r>
                        <a:rPr lang="es-ES" sz="1400" b="0" i="1" smtClean="0">
                          <a:latin typeface="Cambria Math" panose="02040503050406030204" pitchFamily="18" charset="0"/>
                        </a:rPr>
                        <m:t>=−</m:t>
                      </m:r>
                      <m:f>
                        <m:fPr>
                          <m:ctrlPr>
                            <a:rPr lang="es-ES" sz="1400" b="0" i="1" smtClean="0">
                              <a:latin typeface="Cambria Math" panose="02040503050406030204" pitchFamily="18" charset="0"/>
                            </a:rPr>
                          </m:ctrlPr>
                        </m:fPr>
                        <m:num>
                          <m:r>
                            <a:rPr lang="es-ES" sz="1400" b="0" i="1" smtClean="0">
                              <a:latin typeface="Cambria Math" panose="02040503050406030204" pitchFamily="18" charset="0"/>
                            </a:rPr>
                            <m:t>60</m:t>
                          </m:r>
                        </m:num>
                        <m:den>
                          <m:r>
                            <a:rPr lang="es-ES" sz="1400" b="0" i="1" smtClean="0">
                              <a:latin typeface="Cambria Math" panose="02040503050406030204" pitchFamily="18" charset="0"/>
                            </a:rPr>
                            <m:t>2</m:t>
                          </m:r>
                        </m:den>
                      </m:f>
                      <m:r>
                        <a:rPr lang="es-ES" sz="1400" b="0" i="1" smtClean="0">
                          <a:latin typeface="Cambria Math" panose="02040503050406030204" pitchFamily="18" charset="0"/>
                        </a:rPr>
                        <m:t>=−30 </m:t>
                      </m:r>
                      <m:r>
                        <a:rPr lang="es-ES" sz="1400" b="0" i="1" smtClean="0">
                          <a:latin typeface="Cambria Math" panose="02040503050406030204" pitchFamily="18" charset="0"/>
                        </a:rPr>
                        <m:t>𝐴</m:t>
                      </m:r>
                    </m:oMath>
                  </m:oMathPara>
                </a14:m>
                <a:endParaRPr lang="es-ES" sz="1400" dirty="0"/>
              </a:p>
            </p:txBody>
          </p:sp>
        </mc:Choice>
        <mc:Fallback xmlns="">
          <p:sp>
            <p:nvSpPr>
              <p:cNvPr id="8" name="Rectángulo 7">
                <a:extLst>
                  <a:ext uri="{FF2B5EF4-FFF2-40B4-BE49-F238E27FC236}">
                    <a16:creationId xmlns:a16="http://schemas.microsoft.com/office/drawing/2014/main" id="{D2CDF5E0-53BE-469C-8E1D-66F0831C2DFE}"/>
                  </a:ext>
                </a:extLst>
              </p:cNvPr>
              <p:cNvSpPr>
                <a:spLocks noRot="1" noChangeAspect="1" noMove="1" noResize="1" noEditPoints="1" noAdjustHandles="1" noChangeArrowheads="1" noChangeShapeType="1" noTextEdit="1"/>
              </p:cNvSpPr>
              <p:nvPr/>
            </p:nvSpPr>
            <p:spPr>
              <a:xfrm>
                <a:off x="2987016" y="3912146"/>
                <a:ext cx="5763373" cy="495649"/>
              </a:xfrm>
              <a:prstGeom prst="rect">
                <a:avLst/>
              </a:prstGeom>
              <a:blipFill>
                <a:blip r:embed="rId4"/>
                <a:stretch>
                  <a:fillRect b="-1235"/>
                </a:stretch>
              </a:blipFill>
            </p:spPr>
            <p:txBody>
              <a:bodyPr/>
              <a:lstStyle/>
              <a:p>
                <a:r>
                  <a:rPr lang="es-ES">
                    <a:noFill/>
                  </a:rPr>
                  <a:t> </a:t>
                </a:r>
              </a:p>
            </p:txBody>
          </p:sp>
        </mc:Fallback>
      </mc:AlternateContent>
      <p:sp>
        <p:nvSpPr>
          <p:cNvPr id="5" name="Rectángulo 4">
            <a:extLst>
              <a:ext uri="{FF2B5EF4-FFF2-40B4-BE49-F238E27FC236}">
                <a16:creationId xmlns:a16="http://schemas.microsoft.com/office/drawing/2014/main" id="{F99BEE6A-B173-48A4-A9D7-7ECAE6CBCF91}"/>
              </a:ext>
            </a:extLst>
          </p:cNvPr>
          <p:cNvSpPr/>
          <p:nvPr/>
        </p:nvSpPr>
        <p:spPr>
          <a:xfrm>
            <a:off x="3871519" y="2065387"/>
            <a:ext cx="5040885" cy="1384995"/>
          </a:xfrm>
          <a:prstGeom prst="rect">
            <a:avLst/>
          </a:prstGeom>
        </p:spPr>
        <p:txBody>
          <a:bodyPr wrap="square">
            <a:spAutoFit/>
          </a:bodyPr>
          <a:lstStyle/>
          <a:p>
            <a:pPr algn="just"/>
            <a:r>
              <a:rPr lang="es-ES" sz="1400" dirty="0"/>
              <a:t>Al haber un circuito abierto entre A-B, no circula corriente por R. Sin embargo, la fuente de tensión dependiente sí que estará funcionando, a pesar de que no circule ninguna corriente por ella. Por lo tanto el voltaje V</a:t>
            </a:r>
            <a:r>
              <a:rPr lang="es-ES" sz="1400" baseline="-25000" dirty="0"/>
              <a:t>OC</a:t>
            </a:r>
            <a:r>
              <a:rPr lang="es-ES" sz="1400" dirty="0"/>
              <a:t>=V</a:t>
            </a:r>
            <a:r>
              <a:rPr lang="es-ES" sz="1400" baseline="-25000" dirty="0"/>
              <a:t>AB</a:t>
            </a:r>
            <a:r>
              <a:rPr lang="es-ES" sz="1400" dirty="0"/>
              <a:t> será el voltaje en el punto C, más el voltaje que aporta la fuente dependiente:</a:t>
            </a:r>
          </a:p>
        </p:txBody>
      </p:sp>
      <p:sp>
        <p:nvSpPr>
          <p:cNvPr id="6" name="Rectángulo 5">
            <a:extLst>
              <a:ext uri="{FF2B5EF4-FFF2-40B4-BE49-F238E27FC236}">
                <a16:creationId xmlns:a16="http://schemas.microsoft.com/office/drawing/2014/main" id="{3F880120-3F42-404E-A10A-E29C8D5BB4C7}"/>
              </a:ext>
            </a:extLst>
          </p:cNvPr>
          <p:cNvSpPr/>
          <p:nvPr/>
        </p:nvSpPr>
        <p:spPr>
          <a:xfrm>
            <a:off x="2571124" y="3541510"/>
            <a:ext cx="1213794" cy="307777"/>
          </a:xfrm>
          <a:prstGeom prst="rect">
            <a:avLst/>
          </a:prstGeom>
        </p:spPr>
        <p:txBody>
          <a:bodyPr wrap="none">
            <a:spAutoFit/>
          </a:bodyPr>
          <a:lstStyle/>
          <a:p>
            <a:r>
              <a:rPr lang="es-ES" sz="1400" dirty="0"/>
              <a:t>(V</a:t>
            </a:r>
            <a:r>
              <a:rPr lang="es-ES" sz="1400" baseline="-25000" dirty="0"/>
              <a:t>B</a:t>
            </a:r>
            <a:r>
              <a:rPr lang="es-ES" sz="1400" dirty="0"/>
              <a:t>=0, tierra)</a:t>
            </a:r>
          </a:p>
        </p:txBody>
      </p:sp>
      <p:cxnSp>
        <p:nvCxnSpPr>
          <p:cNvPr id="11" name="Conector recto de flecha 10">
            <a:extLst>
              <a:ext uri="{FF2B5EF4-FFF2-40B4-BE49-F238E27FC236}">
                <a16:creationId xmlns:a16="http://schemas.microsoft.com/office/drawing/2014/main" id="{7273E82A-07A0-4A30-A0A3-EE651E5F5AA0}"/>
              </a:ext>
            </a:extLst>
          </p:cNvPr>
          <p:cNvCxnSpPr/>
          <p:nvPr/>
        </p:nvCxnSpPr>
        <p:spPr>
          <a:xfrm>
            <a:off x="1342239" y="1773715"/>
            <a:ext cx="0" cy="544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D095C0AD-61DE-4873-8596-3E50172E0260}"/>
              </a:ext>
            </a:extLst>
          </p:cNvPr>
          <p:cNvSpPr txBox="1"/>
          <p:nvPr/>
        </p:nvSpPr>
        <p:spPr>
          <a:xfrm flipH="1">
            <a:off x="551063" y="1603722"/>
            <a:ext cx="233793" cy="923330"/>
          </a:xfrm>
          <a:prstGeom prst="rect">
            <a:avLst/>
          </a:prstGeom>
          <a:noFill/>
        </p:spPr>
        <p:txBody>
          <a:bodyPr wrap="square" rtlCol="0">
            <a:spAutoFit/>
          </a:bodyPr>
          <a:lstStyle/>
          <a:p>
            <a:r>
              <a:rPr lang="es-ES" dirty="0"/>
              <a:t>-</a:t>
            </a:r>
          </a:p>
          <a:p>
            <a:endParaRPr lang="es-ES" dirty="0"/>
          </a:p>
          <a:p>
            <a:r>
              <a:rPr lang="es-ES" dirty="0"/>
              <a:t>+</a:t>
            </a:r>
          </a:p>
        </p:txBody>
      </p:sp>
      <p:sp>
        <p:nvSpPr>
          <p:cNvPr id="14" name="CuadroTexto 13">
            <a:extLst>
              <a:ext uri="{FF2B5EF4-FFF2-40B4-BE49-F238E27FC236}">
                <a16:creationId xmlns:a16="http://schemas.microsoft.com/office/drawing/2014/main" id="{2A2D073A-330E-41EA-943F-71D11597BF6A}"/>
              </a:ext>
            </a:extLst>
          </p:cNvPr>
          <p:cNvSpPr txBox="1"/>
          <p:nvPr/>
        </p:nvSpPr>
        <p:spPr>
          <a:xfrm rot="10800000" flipH="1">
            <a:off x="1584763" y="1697245"/>
            <a:ext cx="210938" cy="923330"/>
          </a:xfrm>
          <a:prstGeom prst="rect">
            <a:avLst/>
          </a:prstGeom>
          <a:noFill/>
        </p:spPr>
        <p:txBody>
          <a:bodyPr wrap="square" rtlCol="0">
            <a:spAutoFit/>
          </a:bodyPr>
          <a:lstStyle/>
          <a:p>
            <a:r>
              <a:rPr lang="es-ES" dirty="0"/>
              <a:t>-</a:t>
            </a:r>
          </a:p>
          <a:p>
            <a:endParaRPr lang="es-ES" dirty="0"/>
          </a:p>
          <a:p>
            <a:r>
              <a:rPr lang="es-ES" dirty="0"/>
              <a:t>+</a:t>
            </a:r>
          </a:p>
        </p:txBody>
      </p:sp>
      <mc:AlternateContent xmlns:mc="http://schemas.openxmlformats.org/markup-compatibility/2006" xmlns:a14="http://schemas.microsoft.com/office/drawing/2010/main">
        <mc:Choice Requires="a14">
          <p:sp>
            <p:nvSpPr>
              <p:cNvPr id="15" name="Rectángulo 14">
                <a:extLst>
                  <a:ext uri="{FF2B5EF4-FFF2-40B4-BE49-F238E27FC236}">
                    <a16:creationId xmlns:a16="http://schemas.microsoft.com/office/drawing/2014/main" id="{564B0174-AF17-445D-B438-D940612A8CAF}"/>
                  </a:ext>
                </a:extLst>
              </p:cNvPr>
              <p:cNvSpPr/>
              <p:nvPr/>
            </p:nvSpPr>
            <p:spPr>
              <a:xfrm>
                <a:off x="509540" y="4491487"/>
                <a:ext cx="2999347"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𝑉</m:t>
                          </m:r>
                        </m:e>
                        <m:sub>
                          <m:r>
                            <a:rPr lang="es-ES" sz="1400" b="0" i="1" smtClean="0">
                              <a:latin typeface="Cambria Math" panose="02040503050406030204" pitchFamily="18" charset="0"/>
                            </a:rPr>
                            <m:t>𝐶</m:t>
                          </m:r>
                        </m:sub>
                      </m:sSub>
                      <m:r>
                        <a:rPr lang="es-ES" sz="1400" b="0" i="1" smtClean="0">
                          <a:latin typeface="Cambria Math" panose="02040503050406030204" pitchFamily="18" charset="0"/>
                        </a:rPr>
                        <m:t>=20−</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1</m:t>
                          </m:r>
                        </m:sub>
                      </m:sSub>
                      <m:r>
                        <a:rPr lang="es-ES" sz="1400" b="0" i="1" smtClean="0">
                          <a:latin typeface="Cambria Math" panose="02040503050406030204" pitchFamily="18" charset="0"/>
                        </a:rPr>
                        <m:t>𝑅</m:t>
                      </m:r>
                      <m:r>
                        <a:rPr lang="es-ES" sz="1400" b="0" i="1" smtClean="0">
                          <a:latin typeface="Cambria Math" panose="02040503050406030204" pitchFamily="18" charset="0"/>
                        </a:rPr>
                        <m:t>=20−</m:t>
                      </m:r>
                      <m:d>
                        <m:dPr>
                          <m:ctrlPr>
                            <a:rPr lang="es-ES" sz="1400" b="0" i="1" smtClean="0">
                              <a:latin typeface="Cambria Math" panose="02040503050406030204" pitchFamily="18" charset="0"/>
                            </a:rPr>
                          </m:ctrlPr>
                        </m:dPr>
                        <m:e>
                          <m:r>
                            <a:rPr lang="es-ES" sz="1400" b="0" i="1" smtClean="0">
                              <a:latin typeface="Cambria Math" panose="02040503050406030204" pitchFamily="18" charset="0"/>
                            </a:rPr>
                            <m:t>−30</m:t>
                          </m:r>
                        </m:e>
                      </m:d>
                      <m:r>
                        <a:rPr lang="es-ES" sz="1400" b="0" i="1" smtClean="0">
                          <a:latin typeface="Cambria Math" panose="02040503050406030204" pitchFamily="18" charset="0"/>
                        </a:rPr>
                        <m:t>=50</m:t>
                      </m:r>
                      <m:r>
                        <a:rPr lang="es-ES" sz="1400" b="0" i="1" smtClean="0">
                          <a:latin typeface="Cambria Math" panose="02040503050406030204" pitchFamily="18" charset="0"/>
                        </a:rPr>
                        <m:t>𝑉</m:t>
                      </m:r>
                    </m:oMath>
                  </m:oMathPara>
                </a14:m>
                <a:endParaRPr lang="es-ES" sz="1400" dirty="0"/>
              </a:p>
            </p:txBody>
          </p:sp>
        </mc:Choice>
        <mc:Fallback xmlns="">
          <p:sp>
            <p:nvSpPr>
              <p:cNvPr id="15" name="Rectángulo 14">
                <a:extLst>
                  <a:ext uri="{FF2B5EF4-FFF2-40B4-BE49-F238E27FC236}">
                    <a16:creationId xmlns:a16="http://schemas.microsoft.com/office/drawing/2014/main" id="{564B0174-AF17-445D-B438-D940612A8CAF}"/>
                  </a:ext>
                </a:extLst>
              </p:cNvPr>
              <p:cNvSpPr>
                <a:spLocks noRot="1" noChangeAspect="1" noMove="1" noResize="1" noEditPoints="1" noAdjustHandles="1" noChangeArrowheads="1" noChangeShapeType="1" noTextEdit="1"/>
              </p:cNvSpPr>
              <p:nvPr/>
            </p:nvSpPr>
            <p:spPr>
              <a:xfrm>
                <a:off x="509540" y="4491487"/>
                <a:ext cx="2999347" cy="307777"/>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Rectángulo 12">
                <a:extLst>
                  <a:ext uri="{FF2B5EF4-FFF2-40B4-BE49-F238E27FC236}">
                    <a16:creationId xmlns:a16="http://schemas.microsoft.com/office/drawing/2014/main" id="{C8AC804B-FCFA-4B8E-A74B-FD0A98A3913B}"/>
                  </a:ext>
                </a:extLst>
              </p:cNvPr>
              <p:cNvSpPr/>
              <p:nvPr/>
            </p:nvSpPr>
            <p:spPr>
              <a:xfrm>
                <a:off x="508583" y="4808899"/>
                <a:ext cx="2999347"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𝐶</m:t>
                          </m:r>
                        </m:sub>
                      </m:sSub>
                      <m:r>
                        <a:rPr lang="es-ES" sz="1400" i="1">
                          <a:latin typeface="Cambria Math" panose="02040503050406030204" pitchFamily="18" charset="0"/>
                        </a:rPr>
                        <m:t>=80+</m:t>
                      </m:r>
                      <m:sSub>
                        <m:sSubPr>
                          <m:ctrlPr>
                            <a:rPr lang="es-ES" sz="1400" i="1">
                              <a:latin typeface="Cambria Math" panose="02040503050406030204" pitchFamily="18" charset="0"/>
                            </a:rPr>
                          </m:ctrlPr>
                        </m:sSubPr>
                        <m:e>
                          <m:r>
                            <a:rPr lang="es-ES" sz="1400" i="1">
                              <a:latin typeface="Cambria Math" panose="02040503050406030204" pitchFamily="18" charset="0"/>
                            </a:rPr>
                            <m:t>𝐼</m:t>
                          </m:r>
                        </m:e>
                        <m:sub>
                          <m:r>
                            <a:rPr lang="es-ES" sz="1400" i="1">
                              <a:latin typeface="Cambria Math" panose="02040503050406030204" pitchFamily="18" charset="0"/>
                            </a:rPr>
                            <m:t>1</m:t>
                          </m:r>
                        </m:sub>
                      </m:sSub>
                      <m:r>
                        <a:rPr lang="es-ES" sz="1400" i="1">
                          <a:latin typeface="Cambria Math" panose="02040503050406030204" pitchFamily="18" charset="0"/>
                        </a:rPr>
                        <m:t>𝑅</m:t>
                      </m:r>
                      <m:r>
                        <a:rPr lang="es-ES" sz="1400" i="1">
                          <a:latin typeface="Cambria Math" panose="02040503050406030204" pitchFamily="18" charset="0"/>
                        </a:rPr>
                        <m:t>=80+</m:t>
                      </m:r>
                      <m:d>
                        <m:dPr>
                          <m:ctrlPr>
                            <a:rPr lang="es-ES" sz="1400" i="1">
                              <a:latin typeface="Cambria Math" panose="02040503050406030204" pitchFamily="18" charset="0"/>
                            </a:rPr>
                          </m:ctrlPr>
                        </m:dPr>
                        <m:e>
                          <m:r>
                            <a:rPr lang="es-ES" sz="1400" i="1">
                              <a:latin typeface="Cambria Math" panose="02040503050406030204" pitchFamily="18" charset="0"/>
                            </a:rPr>
                            <m:t>−30</m:t>
                          </m:r>
                        </m:e>
                      </m:d>
                      <m:r>
                        <a:rPr lang="es-ES" sz="1400" i="1">
                          <a:latin typeface="Cambria Math" panose="02040503050406030204" pitchFamily="18" charset="0"/>
                        </a:rPr>
                        <m:t>=50</m:t>
                      </m:r>
                      <m:r>
                        <a:rPr lang="es-ES" sz="1400" i="1">
                          <a:latin typeface="Cambria Math" panose="02040503050406030204" pitchFamily="18" charset="0"/>
                        </a:rPr>
                        <m:t>𝑉</m:t>
                      </m:r>
                    </m:oMath>
                  </m:oMathPara>
                </a14:m>
                <a:endParaRPr lang="es-ES" sz="1400" dirty="0"/>
              </a:p>
            </p:txBody>
          </p:sp>
        </mc:Choice>
        <mc:Fallback xmlns="">
          <p:sp>
            <p:nvSpPr>
              <p:cNvPr id="13" name="Rectángulo 12">
                <a:extLst>
                  <a:ext uri="{FF2B5EF4-FFF2-40B4-BE49-F238E27FC236}">
                    <a16:creationId xmlns:a16="http://schemas.microsoft.com/office/drawing/2014/main" id="{C8AC804B-FCFA-4B8E-A74B-FD0A98A3913B}"/>
                  </a:ext>
                </a:extLst>
              </p:cNvPr>
              <p:cNvSpPr>
                <a:spLocks noRot="1" noChangeAspect="1" noMove="1" noResize="1" noEditPoints="1" noAdjustHandles="1" noChangeArrowheads="1" noChangeShapeType="1" noTextEdit="1"/>
              </p:cNvSpPr>
              <p:nvPr/>
            </p:nvSpPr>
            <p:spPr>
              <a:xfrm>
                <a:off x="508583" y="4808899"/>
                <a:ext cx="2999347" cy="307777"/>
              </a:xfrm>
              <a:prstGeom prst="rect">
                <a:avLst/>
              </a:prstGeom>
              <a:blipFill>
                <a:blip r:embed="rId6"/>
                <a:stretch>
                  <a:fillRect/>
                </a:stretch>
              </a:blipFill>
            </p:spPr>
            <p:txBody>
              <a:bodyPr/>
              <a:lstStyle/>
              <a:p>
                <a:r>
                  <a:rPr lang="es-ES">
                    <a:noFill/>
                  </a:rPr>
                  <a:t> </a:t>
                </a:r>
              </a:p>
            </p:txBody>
          </p:sp>
        </mc:Fallback>
      </mc:AlternateContent>
      <p:sp>
        <p:nvSpPr>
          <p:cNvPr id="17" name="Rectángulo 16">
            <a:extLst>
              <a:ext uri="{FF2B5EF4-FFF2-40B4-BE49-F238E27FC236}">
                <a16:creationId xmlns:a16="http://schemas.microsoft.com/office/drawing/2014/main" id="{3026E78A-39B8-4EAB-A5C5-DA525FAF0DD4}"/>
              </a:ext>
            </a:extLst>
          </p:cNvPr>
          <p:cNvSpPr/>
          <p:nvPr/>
        </p:nvSpPr>
        <p:spPr>
          <a:xfrm>
            <a:off x="3507930" y="4641380"/>
            <a:ext cx="3526928" cy="307777"/>
          </a:xfrm>
          <a:prstGeom prst="rect">
            <a:avLst/>
          </a:prstGeom>
        </p:spPr>
        <p:txBody>
          <a:bodyPr wrap="none">
            <a:spAutoFit/>
          </a:bodyPr>
          <a:lstStyle/>
          <a:p>
            <a:r>
              <a:rPr lang="es-ES" sz="1400" dirty="0"/>
              <a:t>(Podemos obtener </a:t>
            </a:r>
            <a:r>
              <a:rPr lang="es-ES" sz="1400" dirty="0" err="1"/>
              <a:t>Vc</a:t>
            </a:r>
            <a:r>
              <a:rPr lang="es-ES" sz="1400" dirty="0"/>
              <a:t> por lo dos caminos)</a:t>
            </a:r>
          </a:p>
        </p:txBody>
      </p:sp>
      <mc:AlternateContent xmlns:mc="http://schemas.openxmlformats.org/markup-compatibility/2006" xmlns:a14="http://schemas.microsoft.com/office/drawing/2010/main">
        <mc:Choice Requires="a14">
          <p:sp>
            <p:nvSpPr>
              <p:cNvPr id="18" name="Rectángulo 17">
                <a:extLst>
                  <a:ext uri="{FF2B5EF4-FFF2-40B4-BE49-F238E27FC236}">
                    <a16:creationId xmlns:a16="http://schemas.microsoft.com/office/drawing/2014/main" id="{BBC7EA50-8473-41C5-9405-B7E128EFA34D}"/>
                  </a:ext>
                </a:extLst>
              </p:cNvPr>
              <p:cNvSpPr/>
              <p:nvPr/>
            </p:nvSpPr>
            <p:spPr>
              <a:xfrm>
                <a:off x="580078" y="5208521"/>
                <a:ext cx="543546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b="1" i="1" smtClean="0">
                              <a:latin typeface="Cambria Math" panose="02040503050406030204" pitchFamily="18" charset="0"/>
                            </a:rPr>
                          </m:ctrlPr>
                        </m:sSubPr>
                        <m:e>
                          <m:r>
                            <a:rPr lang="es-ES" sz="1600" b="1" i="1" smtClean="0">
                              <a:latin typeface="Cambria Math" panose="02040503050406030204" pitchFamily="18" charset="0"/>
                            </a:rPr>
                            <m:t>𝑽</m:t>
                          </m:r>
                        </m:e>
                        <m:sub>
                          <m:r>
                            <a:rPr lang="es-ES" sz="1600" b="1" i="1" smtClean="0">
                              <a:latin typeface="Cambria Math" panose="02040503050406030204" pitchFamily="18" charset="0"/>
                            </a:rPr>
                            <m:t>𝑶𝑪</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𝐴𝐵</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𝐶</m:t>
                          </m:r>
                        </m:sub>
                      </m:sSub>
                      <m:r>
                        <a:rPr lang="es-ES" sz="1600" b="0" i="1" smtClean="0">
                          <a:latin typeface="Cambria Math" panose="02040503050406030204" pitchFamily="18" charset="0"/>
                        </a:rPr>
                        <m:t>+2</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=50+2</m:t>
                      </m:r>
                      <m:r>
                        <a:rPr lang="es-ES" sz="1600" b="0" i="1" smtClean="0">
                          <a:latin typeface="Cambria Math" panose="02040503050406030204" pitchFamily="18" charset="0"/>
                        </a:rPr>
                        <m:t>𝑥</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−30</m:t>
                          </m:r>
                        </m:e>
                      </m:d>
                      <m:r>
                        <a:rPr lang="es-ES" sz="1600" b="0" i="1" smtClean="0">
                          <a:latin typeface="Cambria Math" panose="02040503050406030204" pitchFamily="18" charset="0"/>
                        </a:rPr>
                        <m:t>=50−60=</m:t>
                      </m:r>
                      <m:r>
                        <a:rPr lang="es-ES" sz="1600" b="1" i="1" smtClean="0">
                          <a:latin typeface="Cambria Math" panose="02040503050406030204" pitchFamily="18" charset="0"/>
                        </a:rPr>
                        <m:t>−</m:t>
                      </m:r>
                      <m:r>
                        <a:rPr lang="es-ES" sz="1600" b="1" i="1" smtClean="0">
                          <a:latin typeface="Cambria Math" panose="02040503050406030204" pitchFamily="18" charset="0"/>
                        </a:rPr>
                        <m:t>𝟏𝟎</m:t>
                      </m:r>
                      <m:r>
                        <a:rPr lang="es-ES" sz="1600" b="1" i="1" smtClean="0">
                          <a:latin typeface="Cambria Math" panose="02040503050406030204" pitchFamily="18" charset="0"/>
                        </a:rPr>
                        <m:t> </m:t>
                      </m:r>
                      <m:r>
                        <a:rPr lang="es-ES" sz="1600" b="1" i="1" smtClean="0">
                          <a:latin typeface="Cambria Math" panose="02040503050406030204" pitchFamily="18" charset="0"/>
                        </a:rPr>
                        <m:t>𝑽</m:t>
                      </m:r>
                    </m:oMath>
                  </m:oMathPara>
                </a14:m>
                <a:endParaRPr lang="es-ES" sz="1600" b="1" dirty="0"/>
              </a:p>
            </p:txBody>
          </p:sp>
        </mc:Choice>
        <mc:Fallback xmlns="">
          <p:sp>
            <p:nvSpPr>
              <p:cNvPr id="18" name="Rectángulo 17">
                <a:extLst>
                  <a:ext uri="{FF2B5EF4-FFF2-40B4-BE49-F238E27FC236}">
                    <a16:creationId xmlns:a16="http://schemas.microsoft.com/office/drawing/2014/main" id="{BBC7EA50-8473-41C5-9405-B7E128EFA34D}"/>
                  </a:ext>
                </a:extLst>
              </p:cNvPr>
              <p:cNvSpPr>
                <a:spLocks noRot="1" noChangeAspect="1" noMove="1" noResize="1" noEditPoints="1" noAdjustHandles="1" noChangeArrowheads="1" noChangeShapeType="1" noTextEdit="1"/>
              </p:cNvSpPr>
              <p:nvPr/>
            </p:nvSpPr>
            <p:spPr>
              <a:xfrm>
                <a:off x="580078" y="5208521"/>
                <a:ext cx="5435462" cy="338554"/>
              </a:xfrm>
              <a:prstGeom prst="rect">
                <a:avLst/>
              </a:prstGeom>
              <a:blipFill>
                <a:blip r:embed="rId7"/>
                <a:stretch>
                  <a:fillRect/>
                </a:stretch>
              </a:blipFill>
            </p:spPr>
            <p:txBody>
              <a:bodyPr/>
              <a:lstStyle/>
              <a:p>
                <a:r>
                  <a:rPr lang="es-ES">
                    <a:noFill/>
                  </a:rPr>
                  <a:t> </a:t>
                </a:r>
              </a:p>
            </p:txBody>
          </p:sp>
        </mc:Fallback>
      </mc:AlternateContent>
      <p:sp>
        <p:nvSpPr>
          <p:cNvPr id="20" name="Marcador de número de diapositiva 1">
            <a:extLst>
              <a:ext uri="{FF2B5EF4-FFF2-40B4-BE49-F238E27FC236}">
                <a16:creationId xmlns:a16="http://schemas.microsoft.com/office/drawing/2014/main" id="{04199B0A-F949-4BAB-9652-62B33521D6D2}"/>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25</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089028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a:extLst>
              <a:ext uri="{FF2B5EF4-FFF2-40B4-BE49-F238E27FC236}">
                <a16:creationId xmlns:a16="http://schemas.microsoft.com/office/drawing/2014/main" id="{804EA67A-14A6-420A-86F9-B981B885B8D4}"/>
              </a:ext>
            </a:extLst>
          </p:cNvPr>
          <p:cNvGrpSpPr/>
          <p:nvPr/>
        </p:nvGrpSpPr>
        <p:grpSpPr>
          <a:xfrm>
            <a:off x="231596" y="1132200"/>
            <a:ext cx="3553322" cy="2148188"/>
            <a:chOff x="231596" y="1132200"/>
            <a:chExt cx="3553322" cy="2148188"/>
          </a:xfrm>
        </p:grpSpPr>
        <p:pic>
          <p:nvPicPr>
            <p:cNvPr id="2" name="Imagen 1">
              <a:extLst>
                <a:ext uri="{FF2B5EF4-FFF2-40B4-BE49-F238E27FC236}">
                  <a16:creationId xmlns:a16="http://schemas.microsoft.com/office/drawing/2014/main" id="{424C4456-EDAF-479C-8254-D161212C23E5}"/>
                </a:ext>
              </a:extLst>
            </p:cNvPr>
            <p:cNvPicPr>
              <a:picLocks noChangeAspect="1"/>
            </p:cNvPicPr>
            <p:nvPr/>
          </p:nvPicPr>
          <p:blipFill>
            <a:blip r:embed="rId2"/>
            <a:stretch>
              <a:fillRect/>
            </a:stretch>
          </p:blipFill>
          <p:spPr>
            <a:xfrm>
              <a:off x="231596" y="1132200"/>
              <a:ext cx="3553322" cy="2148188"/>
            </a:xfrm>
            <a:prstGeom prst="rect">
              <a:avLst/>
            </a:prstGeom>
          </p:spPr>
        </p:pic>
        <p:cxnSp>
          <p:nvCxnSpPr>
            <p:cNvPr id="16" name="Conector recto 15">
              <a:extLst>
                <a:ext uri="{FF2B5EF4-FFF2-40B4-BE49-F238E27FC236}">
                  <a16:creationId xmlns:a16="http://schemas.microsoft.com/office/drawing/2014/main" id="{C30C2DDE-9F39-4AE2-85DD-BB2942BCC260}"/>
                </a:ext>
              </a:extLst>
            </p:cNvPr>
            <p:cNvCxnSpPr/>
            <p:nvPr/>
          </p:nvCxnSpPr>
          <p:spPr>
            <a:xfrm>
              <a:off x="3390900" y="1457346"/>
              <a:ext cx="0" cy="1598274"/>
            </a:xfrm>
            <a:prstGeom prst="line">
              <a:avLst/>
            </a:prstGeom>
            <a:ln>
              <a:solidFill>
                <a:srgbClr val="FF4040"/>
              </a:solidFill>
            </a:ln>
          </p:spPr>
          <p:style>
            <a:lnRef idx="1">
              <a:schemeClr val="accent1"/>
            </a:lnRef>
            <a:fillRef idx="0">
              <a:schemeClr val="accent1"/>
            </a:fillRef>
            <a:effectRef idx="0">
              <a:schemeClr val="accent1"/>
            </a:effectRef>
            <a:fontRef idx="minor">
              <a:schemeClr val="tx1"/>
            </a:fontRef>
          </p:style>
        </p:cxnSp>
      </p:grpSp>
      <p:sp>
        <p:nvSpPr>
          <p:cNvPr id="19" name="Rectángulo 18">
            <a:extLst>
              <a:ext uri="{FF2B5EF4-FFF2-40B4-BE49-F238E27FC236}">
                <a16:creationId xmlns:a16="http://schemas.microsoft.com/office/drawing/2014/main" id="{A16B048C-C12A-4EE0-9882-D37BB3E44D0A}"/>
              </a:ext>
            </a:extLst>
          </p:cNvPr>
          <p:cNvSpPr/>
          <p:nvPr/>
        </p:nvSpPr>
        <p:spPr>
          <a:xfrm>
            <a:off x="3784918" y="1307235"/>
            <a:ext cx="5129941" cy="523220"/>
          </a:xfrm>
          <a:prstGeom prst="rect">
            <a:avLst/>
          </a:prstGeom>
        </p:spPr>
        <p:txBody>
          <a:bodyPr wrap="square">
            <a:spAutoFit/>
          </a:bodyPr>
          <a:lstStyle/>
          <a:p>
            <a:pPr algn="just"/>
            <a:r>
              <a:rPr lang="es-ES" sz="1400" dirty="0"/>
              <a:t>Para calcular </a:t>
            </a:r>
            <a:r>
              <a:rPr lang="es-ES" sz="1400" dirty="0" err="1"/>
              <a:t>Isc</a:t>
            </a:r>
            <a:r>
              <a:rPr lang="es-ES" sz="1400" dirty="0"/>
              <a:t>, cortocircuitamos AB y obtenernos la corriente que circula de A </a:t>
            </a:r>
            <a:r>
              <a:rPr lang="es-ES" sz="1400" dirty="0" err="1"/>
              <a:t>a</a:t>
            </a:r>
            <a:r>
              <a:rPr lang="es-ES" sz="1400" dirty="0"/>
              <a:t> B. </a:t>
            </a:r>
          </a:p>
        </p:txBody>
      </p:sp>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D2DC7666-1B76-441C-9ED3-B10A9ABA8A14}"/>
                  </a:ext>
                </a:extLst>
              </p:cNvPr>
              <p:cNvSpPr/>
              <p:nvPr/>
            </p:nvSpPr>
            <p:spPr>
              <a:xfrm>
                <a:off x="3945162" y="1965370"/>
                <a:ext cx="353795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𝑁𝑜𝑑𝑜</m:t>
                      </m:r>
                      <m:r>
                        <a:rPr lang="es-ES" sz="1600" b="0" i="1" smtClean="0">
                          <a:latin typeface="Cambria Math" panose="02040503050406030204" pitchFamily="18" charset="0"/>
                        </a:rPr>
                        <m:t> </m:t>
                      </m:r>
                      <m:r>
                        <a:rPr lang="es-ES" sz="1600" b="0" i="1" smtClean="0">
                          <a:latin typeface="Cambria Math" panose="02040503050406030204" pitchFamily="18" charset="0"/>
                        </a:rPr>
                        <m:t>𝐶</m:t>
                      </m:r>
                      <m:r>
                        <a:rPr lang="es-ES" sz="1600" b="0" i="1" smtClean="0">
                          <a:latin typeface="Cambria Math" panose="02040503050406030204" pitchFamily="18" charset="0"/>
                        </a:rPr>
                        <m:t>:  </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𝑆𝐶</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𝑆𝐶</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oMath>
                  </m:oMathPara>
                </a14:m>
                <a:endParaRPr lang="es-ES" sz="1600" dirty="0"/>
              </a:p>
            </p:txBody>
          </p:sp>
        </mc:Choice>
        <mc:Fallback xmlns="">
          <p:sp>
            <p:nvSpPr>
              <p:cNvPr id="10" name="Rectángulo 9">
                <a:extLst>
                  <a:ext uri="{FF2B5EF4-FFF2-40B4-BE49-F238E27FC236}">
                    <a16:creationId xmlns:a16="http://schemas.microsoft.com/office/drawing/2014/main" id="{D2DC7666-1B76-441C-9ED3-B10A9ABA8A14}"/>
                  </a:ext>
                </a:extLst>
              </p:cNvPr>
              <p:cNvSpPr>
                <a:spLocks noRot="1" noChangeAspect="1" noMove="1" noResize="1" noEditPoints="1" noAdjustHandles="1" noChangeArrowheads="1" noChangeShapeType="1" noTextEdit="1"/>
              </p:cNvSpPr>
              <p:nvPr/>
            </p:nvSpPr>
            <p:spPr>
              <a:xfrm>
                <a:off x="3945162" y="1965370"/>
                <a:ext cx="3537955" cy="338554"/>
              </a:xfrm>
              <a:prstGeom prst="rect">
                <a:avLst/>
              </a:prstGeom>
              <a:blipFill>
                <a:blip r:embed="rId3"/>
                <a:stretch>
                  <a:fillRect/>
                </a:stretch>
              </a:blipFill>
            </p:spPr>
            <p:txBody>
              <a:bodyPr/>
              <a:lstStyle/>
              <a:p>
                <a:r>
                  <a:rPr lang="es-ES">
                    <a:noFill/>
                  </a:rPr>
                  <a:t> </a:t>
                </a:r>
              </a:p>
            </p:txBody>
          </p:sp>
        </mc:Fallback>
      </mc:AlternateContent>
      <p:sp>
        <p:nvSpPr>
          <p:cNvPr id="3" name="CuadroTexto 2">
            <a:extLst>
              <a:ext uri="{FF2B5EF4-FFF2-40B4-BE49-F238E27FC236}">
                <a16:creationId xmlns:a16="http://schemas.microsoft.com/office/drawing/2014/main" id="{70FAF2F1-3ACB-41B7-B91C-EF6E34316506}"/>
              </a:ext>
            </a:extLst>
          </p:cNvPr>
          <p:cNvSpPr txBox="1"/>
          <p:nvPr/>
        </p:nvSpPr>
        <p:spPr>
          <a:xfrm>
            <a:off x="1481190" y="1149569"/>
            <a:ext cx="314510" cy="307777"/>
          </a:xfrm>
          <a:prstGeom prst="rect">
            <a:avLst/>
          </a:prstGeom>
          <a:noFill/>
        </p:spPr>
        <p:txBody>
          <a:bodyPr wrap="none" rtlCol="0">
            <a:spAutoFit/>
          </a:bodyPr>
          <a:lstStyle/>
          <a:p>
            <a:r>
              <a:rPr lang="es-ES" sz="1400" dirty="0"/>
              <a:t>C</a:t>
            </a:r>
          </a:p>
        </p:txBody>
      </p:sp>
      <p:sp>
        <p:nvSpPr>
          <p:cNvPr id="12" name="CuadroTexto 11">
            <a:extLst>
              <a:ext uri="{FF2B5EF4-FFF2-40B4-BE49-F238E27FC236}">
                <a16:creationId xmlns:a16="http://schemas.microsoft.com/office/drawing/2014/main" id="{D095C0AD-61DE-4873-8596-3E50172E0260}"/>
              </a:ext>
            </a:extLst>
          </p:cNvPr>
          <p:cNvSpPr txBox="1"/>
          <p:nvPr/>
        </p:nvSpPr>
        <p:spPr>
          <a:xfrm flipH="1">
            <a:off x="551063" y="1603722"/>
            <a:ext cx="233793" cy="923330"/>
          </a:xfrm>
          <a:prstGeom prst="rect">
            <a:avLst/>
          </a:prstGeom>
          <a:noFill/>
        </p:spPr>
        <p:txBody>
          <a:bodyPr wrap="square" rtlCol="0">
            <a:spAutoFit/>
          </a:bodyPr>
          <a:lstStyle/>
          <a:p>
            <a:r>
              <a:rPr lang="es-ES" dirty="0"/>
              <a:t>-</a:t>
            </a:r>
          </a:p>
          <a:p>
            <a:endParaRPr lang="es-ES" dirty="0"/>
          </a:p>
          <a:p>
            <a:r>
              <a:rPr lang="es-ES" dirty="0"/>
              <a:t>+</a:t>
            </a:r>
          </a:p>
        </p:txBody>
      </p:sp>
      <p:cxnSp>
        <p:nvCxnSpPr>
          <p:cNvPr id="22" name="Conector recto de flecha 21">
            <a:extLst>
              <a:ext uri="{FF2B5EF4-FFF2-40B4-BE49-F238E27FC236}">
                <a16:creationId xmlns:a16="http://schemas.microsoft.com/office/drawing/2014/main" id="{E79F20BB-6DAA-4412-84DB-24824BAA77F0}"/>
              </a:ext>
            </a:extLst>
          </p:cNvPr>
          <p:cNvCxnSpPr/>
          <p:nvPr/>
        </p:nvCxnSpPr>
        <p:spPr>
          <a:xfrm flipV="1">
            <a:off x="1701658" y="1896455"/>
            <a:ext cx="0" cy="515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D266CCCB-8C3D-4BC4-AD7D-76195CEB7407}"/>
              </a:ext>
            </a:extLst>
          </p:cNvPr>
          <p:cNvSpPr txBox="1"/>
          <p:nvPr/>
        </p:nvSpPr>
        <p:spPr>
          <a:xfrm flipH="1">
            <a:off x="1278787" y="1675822"/>
            <a:ext cx="233793" cy="923330"/>
          </a:xfrm>
          <a:prstGeom prst="rect">
            <a:avLst/>
          </a:prstGeom>
          <a:noFill/>
        </p:spPr>
        <p:txBody>
          <a:bodyPr wrap="square" rtlCol="0">
            <a:spAutoFit/>
          </a:bodyPr>
          <a:lstStyle/>
          <a:p>
            <a:r>
              <a:rPr lang="es-ES" dirty="0"/>
              <a:t>-</a:t>
            </a:r>
          </a:p>
          <a:p>
            <a:endParaRPr lang="es-ES" dirty="0"/>
          </a:p>
          <a:p>
            <a:r>
              <a:rPr lang="es-ES" dirty="0"/>
              <a:t>+</a:t>
            </a:r>
          </a:p>
        </p:txBody>
      </p:sp>
      <p:sp>
        <p:nvSpPr>
          <p:cNvPr id="24" name="CuadroTexto 23">
            <a:extLst>
              <a:ext uri="{FF2B5EF4-FFF2-40B4-BE49-F238E27FC236}">
                <a16:creationId xmlns:a16="http://schemas.microsoft.com/office/drawing/2014/main" id="{BC541086-5254-46C4-8AC1-921B73870AA5}"/>
              </a:ext>
            </a:extLst>
          </p:cNvPr>
          <p:cNvSpPr txBox="1"/>
          <p:nvPr/>
        </p:nvSpPr>
        <p:spPr>
          <a:xfrm flipH="1">
            <a:off x="1685985" y="2042246"/>
            <a:ext cx="314503" cy="276999"/>
          </a:xfrm>
          <a:prstGeom prst="rect">
            <a:avLst/>
          </a:prstGeom>
          <a:noFill/>
        </p:spPr>
        <p:txBody>
          <a:bodyPr wrap="square" rtlCol="0">
            <a:spAutoFit/>
          </a:bodyPr>
          <a:lstStyle/>
          <a:p>
            <a:r>
              <a:rPr lang="es-ES" sz="1200" dirty="0"/>
              <a:t>I2</a:t>
            </a:r>
          </a:p>
        </p:txBody>
      </p:sp>
      <p:sp>
        <p:nvSpPr>
          <p:cNvPr id="25" name="CuadroTexto 24">
            <a:extLst>
              <a:ext uri="{FF2B5EF4-FFF2-40B4-BE49-F238E27FC236}">
                <a16:creationId xmlns:a16="http://schemas.microsoft.com/office/drawing/2014/main" id="{4E1A7325-7696-4894-AB85-8B26F3518B1D}"/>
              </a:ext>
            </a:extLst>
          </p:cNvPr>
          <p:cNvSpPr txBox="1"/>
          <p:nvPr/>
        </p:nvSpPr>
        <p:spPr>
          <a:xfrm flipH="1">
            <a:off x="3341631" y="2053173"/>
            <a:ext cx="420450" cy="276999"/>
          </a:xfrm>
          <a:prstGeom prst="rect">
            <a:avLst/>
          </a:prstGeom>
          <a:noFill/>
        </p:spPr>
        <p:txBody>
          <a:bodyPr wrap="square" rtlCol="0">
            <a:spAutoFit/>
          </a:bodyPr>
          <a:lstStyle/>
          <a:p>
            <a:r>
              <a:rPr lang="es-ES" sz="1200" dirty="0" err="1"/>
              <a:t>Isc</a:t>
            </a:r>
            <a:endParaRPr lang="es-ES" sz="1200" dirty="0"/>
          </a:p>
        </p:txBody>
      </p:sp>
      <p:cxnSp>
        <p:nvCxnSpPr>
          <p:cNvPr id="27" name="Conector recto de flecha 26">
            <a:extLst>
              <a:ext uri="{FF2B5EF4-FFF2-40B4-BE49-F238E27FC236}">
                <a16:creationId xmlns:a16="http://schemas.microsoft.com/office/drawing/2014/main" id="{DB6870C5-EC27-49E5-8A64-80795DC3D8FD}"/>
              </a:ext>
            </a:extLst>
          </p:cNvPr>
          <p:cNvCxnSpPr/>
          <p:nvPr/>
        </p:nvCxnSpPr>
        <p:spPr>
          <a:xfrm>
            <a:off x="3192575" y="1896455"/>
            <a:ext cx="0" cy="6845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Rectángulo 27">
                <a:extLst>
                  <a:ext uri="{FF2B5EF4-FFF2-40B4-BE49-F238E27FC236}">
                    <a16:creationId xmlns:a16="http://schemas.microsoft.com/office/drawing/2014/main" id="{29D58D05-37F2-47D8-9337-29241F403EEC}"/>
                  </a:ext>
                </a:extLst>
              </p:cNvPr>
              <p:cNvSpPr/>
              <p:nvPr/>
            </p:nvSpPr>
            <p:spPr>
              <a:xfrm>
                <a:off x="3895445" y="2393595"/>
                <a:ext cx="4074513" cy="52322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s-ES" sz="1400" b="0" i="1" smtClean="0">
                          <a:latin typeface="Cambria Math" panose="02040503050406030204" pitchFamily="18" charset="0"/>
                        </a:rPr>
                        <m:t>𝑀𝑎𝑙𝑙𝑎</m:t>
                      </m:r>
                      <m:r>
                        <a:rPr lang="es-ES" sz="1400" b="0" i="1" smtClean="0">
                          <a:latin typeface="Cambria Math" panose="02040503050406030204" pitchFamily="18" charset="0"/>
                        </a:rPr>
                        <m:t>1:</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1</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𝑅</m:t>
                          </m:r>
                          <m:r>
                            <a:rPr lang="es-ES" sz="1400" b="0" i="1" smtClean="0">
                              <a:latin typeface="Cambria Math" panose="02040503050406030204" pitchFamily="18" charset="0"/>
                            </a:rPr>
                            <m:t>1</m:t>
                          </m:r>
                        </m:sub>
                      </m:sSub>
                      <m:r>
                        <a:rPr lang="es-ES" sz="1400" b="0" i="1" smtClean="0">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𝑅</m:t>
                          </m:r>
                          <m:r>
                            <a:rPr lang="es-ES" sz="1400" b="0" i="1" smtClean="0">
                              <a:latin typeface="Cambria Math" panose="02040503050406030204" pitchFamily="18" charset="0"/>
                            </a:rPr>
                            <m:t>2</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2</m:t>
                          </m:r>
                        </m:sub>
                      </m:sSub>
                      <m:r>
                        <a:rPr lang="es-ES" sz="1400" i="1">
                          <a:latin typeface="Cambria Math" panose="02040503050406030204" pitchFamily="18" charset="0"/>
                        </a:rPr>
                        <m:t>=0→</m:t>
                      </m:r>
                    </m:oMath>
                  </m:oMathPara>
                </a14:m>
                <a:endParaRPr lang="es-ES" sz="14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sz="1400" i="1">
                          <a:latin typeface="Cambria Math" panose="02040503050406030204" pitchFamily="18" charset="0"/>
                        </a:rPr>
                        <m:t>20−</m:t>
                      </m:r>
                      <m:sSub>
                        <m:sSubPr>
                          <m:ctrlPr>
                            <a:rPr lang="es-ES" sz="1400" i="1">
                              <a:latin typeface="Cambria Math" panose="02040503050406030204" pitchFamily="18" charset="0"/>
                            </a:rPr>
                          </m:ctrlPr>
                        </m:sSubPr>
                        <m:e>
                          <m:r>
                            <a:rPr lang="es-ES" sz="1400" i="1">
                              <a:latin typeface="Cambria Math" panose="02040503050406030204" pitchFamily="18" charset="0"/>
                            </a:rPr>
                            <m:t>𝐼</m:t>
                          </m:r>
                        </m:e>
                        <m:sub>
                          <m:r>
                            <a:rPr lang="es-ES" sz="1400" i="1">
                              <a:latin typeface="Cambria Math" panose="02040503050406030204" pitchFamily="18" charset="0"/>
                            </a:rPr>
                            <m:t>1</m:t>
                          </m:r>
                        </m:sub>
                      </m:sSub>
                      <m:r>
                        <a:rPr lang="es-ES" sz="1400" i="1">
                          <a:latin typeface="Cambria Math" panose="02040503050406030204" pitchFamily="18" charset="0"/>
                        </a:rPr>
                        <m:t>𝑅</m:t>
                      </m:r>
                      <m:r>
                        <a:rPr lang="es-ES" sz="1400" b="0" i="1" smtClean="0">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𝐼</m:t>
                          </m:r>
                        </m:e>
                        <m:sub>
                          <m:r>
                            <a:rPr lang="es-ES" sz="1400" b="0" i="1" smtClean="0">
                              <a:latin typeface="Cambria Math" panose="02040503050406030204" pitchFamily="18" charset="0"/>
                            </a:rPr>
                            <m:t>2</m:t>
                          </m:r>
                        </m:sub>
                      </m:sSub>
                      <m:r>
                        <a:rPr lang="es-ES" sz="1400" i="1">
                          <a:latin typeface="Cambria Math" panose="02040503050406030204" pitchFamily="18" charset="0"/>
                        </a:rPr>
                        <m:t>𝑅</m:t>
                      </m:r>
                      <m:r>
                        <a:rPr lang="es-ES" sz="1400" i="1">
                          <a:latin typeface="Cambria Math" panose="02040503050406030204" pitchFamily="18" charset="0"/>
                        </a:rPr>
                        <m:t>−80=0→−</m:t>
                      </m:r>
                      <m:sSub>
                        <m:sSubPr>
                          <m:ctrlPr>
                            <a:rPr lang="es-ES" sz="1400" i="1">
                              <a:latin typeface="Cambria Math" panose="02040503050406030204" pitchFamily="18" charset="0"/>
                            </a:rPr>
                          </m:ctrlPr>
                        </m:sSubPr>
                        <m:e>
                          <m:r>
                            <a:rPr lang="es-ES" sz="1400" i="1">
                              <a:latin typeface="Cambria Math" panose="02040503050406030204" pitchFamily="18" charset="0"/>
                            </a:rPr>
                            <m:t>𝐼</m:t>
                          </m:r>
                        </m:e>
                        <m:sub>
                          <m:r>
                            <a:rPr lang="es-ES" sz="1400" i="1">
                              <a:latin typeface="Cambria Math" panose="02040503050406030204" pitchFamily="18" charset="0"/>
                            </a:rPr>
                            <m:t>1</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𝐼</m:t>
                          </m:r>
                        </m:e>
                        <m:sub>
                          <m:r>
                            <a:rPr lang="es-ES" sz="1400" i="1">
                              <a:latin typeface="Cambria Math" panose="02040503050406030204" pitchFamily="18" charset="0"/>
                            </a:rPr>
                            <m:t>2</m:t>
                          </m:r>
                        </m:sub>
                      </m:sSub>
                      <m:r>
                        <a:rPr lang="es-ES" sz="1400" i="1">
                          <a:latin typeface="Cambria Math" panose="02040503050406030204" pitchFamily="18" charset="0"/>
                        </a:rPr>
                        <m:t>−</m:t>
                      </m:r>
                      <m:r>
                        <a:rPr lang="es-ES" sz="1400" b="0" i="1" smtClean="0">
                          <a:latin typeface="Cambria Math" panose="02040503050406030204" pitchFamily="18" charset="0"/>
                        </a:rPr>
                        <m:t>6</m:t>
                      </m:r>
                      <m:r>
                        <a:rPr lang="es-ES" sz="1400" i="1">
                          <a:latin typeface="Cambria Math" panose="02040503050406030204" pitchFamily="18" charset="0"/>
                        </a:rPr>
                        <m:t>0=0</m:t>
                      </m:r>
                    </m:oMath>
                  </m:oMathPara>
                </a14:m>
                <a:endParaRPr lang="es-ES" sz="1400" dirty="0"/>
              </a:p>
            </p:txBody>
          </p:sp>
        </mc:Choice>
        <mc:Fallback xmlns="">
          <p:sp>
            <p:nvSpPr>
              <p:cNvPr id="28" name="Rectángulo 27">
                <a:extLst>
                  <a:ext uri="{FF2B5EF4-FFF2-40B4-BE49-F238E27FC236}">
                    <a16:creationId xmlns:a16="http://schemas.microsoft.com/office/drawing/2014/main" id="{29D58D05-37F2-47D8-9337-29241F403EEC}"/>
                  </a:ext>
                </a:extLst>
              </p:cNvPr>
              <p:cNvSpPr>
                <a:spLocks noRot="1" noChangeAspect="1" noMove="1" noResize="1" noEditPoints="1" noAdjustHandles="1" noChangeArrowheads="1" noChangeShapeType="1" noTextEdit="1"/>
              </p:cNvSpPr>
              <p:nvPr/>
            </p:nvSpPr>
            <p:spPr>
              <a:xfrm>
                <a:off x="3895445" y="2393595"/>
                <a:ext cx="4074513" cy="523220"/>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9" name="Rectángulo 28">
                <a:extLst>
                  <a:ext uri="{FF2B5EF4-FFF2-40B4-BE49-F238E27FC236}">
                    <a16:creationId xmlns:a16="http://schemas.microsoft.com/office/drawing/2014/main" id="{2D33CB2D-CD71-41B3-9AA8-043087C78220}"/>
                  </a:ext>
                </a:extLst>
              </p:cNvPr>
              <p:cNvSpPr/>
              <p:nvPr/>
            </p:nvSpPr>
            <p:spPr>
              <a:xfrm>
                <a:off x="3912885" y="3067409"/>
                <a:ext cx="4539320" cy="52322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s-ES" sz="1400" b="0" i="1" smtClean="0">
                          <a:latin typeface="Cambria Math" panose="02040503050406030204" pitchFamily="18" charset="0"/>
                        </a:rPr>
                        <m:t>𝑀𝑎𝑙𝑙𝑎</m:t>
                      </m:r>
                      <m:r>
                        <a:rPr lang="es-ES" sz="1400" b="0" i="1" smtClean="0">
                          <a:latin typeface="Cambria Math" panose="02040503050406030204" pitchFamily="18" charset="0"/>
                        </a:rPr>
                        <m:t>2:</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1</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𝑅</m:t>
                          </m:r>
                          <m:r>
                            <a:rPr lang="es-ES" sz="1400" b="0" i="1" smtClean="0">
                              <a:latin typeface="Cambria Math" panose="02040503050406030204" pitchFamily="18" charset="0"/>
                            </a:rPr>
                            <m:t>1</m:t>
                          </m:r>
                        </m:sub>
                      </m:sSub>
                      <m:r>
                        <a:rPr lang="es-ES" sz="1400" b="0" i="1" smtClean="0">
                          <a:latin typeface="Cambria Math" panose="02040503050406030204" pitchFamily="18" charset="0"/>
                        </a:rPr>
                        <m:t>+2</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1</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b="0" i="1" smtClean="0">
                              <a:latin typeface="Cambria Math" panose="02040503050406030204" pitchFamily="18" charset="0"/>
                            </a:rPr>
                            <m:t>𝑅</m:t>
                          </m:r>
                          <m:r>
                            <a:rPr lang="es-ES" sz="1400" b="0" i="1" smtClean="0">
                              <a:latin typeface="Cambria Math" panose="02040503050406030204" pitchFamily="18" charset="0"/>
                            </a:rPr>
                            <m:t>3</m:t>
                          </m:r>
                        </m:sub>
                      </m:sSub>
                      <m:r>
                        <a:rPr lang="es-ES" sz="1400" i="1">
                          <a:latin typeface="Cambria Math" panose="02040503050406030204" pitchFamily="18" charset="0"/>
                        </a:rPr>
                        <m:t>=0→</m:t>
                      </m:r>
                    </m:oMath>
                  </m:oMathPara>
                </a14:m>
                <a:endParaRPr lang="es-ES" sz="14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sz="1400" i="1">
                          <a:latin typeface="Cambria Math" panose="02040503050406030204" pitchFamily="18" charset="0"/>
                        </a:rPr>
                        <m:t>20−</m:t>
                      </m:r>
                      <m:sSub>
                        <m:sSubPr>
                          <m:ctrlPr>
                            <a:rPr lang="es-ES" sz="1400" i="1">
                              <a:latin typeface="Cambria Math" panose="02040503050406030204" pitchFamily="18" charset="0"/>
                            </a:rPr>
                          </m:ctrlPr>
                        </m:sSubPr>
                        <m:e>
                          <m:r>
                            <a:rPr lang="es-ES" sz="1400" i="1">
                              <a:latin typeface="Cambria Math" panose="02040503050406030204" pitchFamily="18" charset="0"/>
                            </a:rPr>
                            <m:t>𝐼</m:t>
                          </m:r>
                        </m:e>
                        <m:sub>
                          <m:r>
                            <a:rPr lang="es-ES" sz="1400" i="1">
                              <a:latin typeface="Cambria Math" panose="02040503050406030204" pitchFamily="18" charset="0"/>
                            </a:rPr>
                            <m:t>1</m:t>
                          </m:r>
                        </m:sub>
                      </m:sSub>
                      <m:r>
                        <a:rPr lang="es-ES" sz="1400" i="1">
                          <a:latin typeface="Cambria Math" panose="02040503050406030204" pitchFamily="18" charset="0"/>
                        </a:rPr>
                        <m:t>𝑅</m:t>
                      </m:r>
                      <m:r>
                        <a:rPr lang="es-ES" sz="1400" b="0" i="1" smtClean="0">
                          <a:latin typeface="Cambria Math" panose="02040503050406030204" pitchFamily="18" charset="0"/>
                        </a:rPr>
                        <m:t>+2</m:t>
                      </m:r>
                      <m:sSub>
                        <m:sSubPr>
                          <m:ctrlPr>
                            <a:rPr lang="es-ES" sz="1400" i="1">
                              <a:latin typeface="Cambria Math" panose="02040503050406030204" pitchFamily="18" charset="0"/>
                            </a:rPr>
                          </m:ctrlPr>
                        </m:sSubPr>
                        <m:e>
                          <m:r>
                            <a:rPr lang="es-ES" sz="1400" i="1">
                              <a:latin typeface="Cambria Math" panose="02040503050406030204" pitchFamily="18" charset="0"/>
                            </a:rPr>
                            <m:t>𝐼</m:t>
                          </m:r>
                        </m:e>
                        <m:sub>
                          <m:r>
                            <a:rPr lang="es-ES" sz="1400" b="0" i="1" smtClean="0">
                              <a:latin typeface="Cambria Math" panose="02040503050406030204" pitchFamily="18" charset="0"/>
                            </a:rPr>
                            <m:t>1</m:t>
                          </m:r>
                        </m:sub>
                      </m:sSub>
                      <m:r>
                        <a:rPr lang="es-ES" sz="1400" i="1">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𝑠𝑐</m:t>
                          </m:r>
                        </m:sub>
                      </m:sSub>
                      <m:r>
                        <a:rPr lang="es-ES" sz="1400" b="0" i="1" smtClean="0">
                          <a:latin typeface="Cambria Math" panose="02040503050406030204" pitchFamily="18" charset="0"/>
                        </a:rPr>
                        <m:t>𝑅</m:t>
                      </m:r>
                      <m:r>
                        <a:rPr lang="es-ES" sz="1400" i="1">
                          <a:latin typeface="Cambria Math" panose="02040503050406030204" pitchFamily="18" charset="0"/>
                        </a:rPr>
                        <m:t>=0</m:t>
                      </m:r>
                      <m:r>
                        <a:rPr lang="es-ES" sz="1400" b="0" i="1" smtClean="0">
                          <a:latin typeface="Cambria Math" panose="02040503050406030204" pitchFamily="18" charset="0"/>
                        </a:rPr>
                        <m:t>→</m:t>
                      </m:r>
                      <m:r>
                        <a:rPr lang="es-ES" sz="1400" i="1">
                          <a:latin typeface="Cambria Math" panose="02040503050406030204" pitchFamily="18" charset="0"/>
                        </a:rPr>
                        <m:t>20−</m:t>
                      </m:r>
                      <m:sSub>
                        <m:sSubPr>
                          <m:ctrlPr>
                            <a:rPr lang="es-ES" sz="1400" i="1">
                              <a:latin typeface="Cambria Math" panose="02040503050406030204" pitchFamily="18" charset="0"/>
                            </a:rPr>
                          </m:ctrlPr>
                        </m:sSubPr>
                        <m:e>
                          <m:r>
                            <a:rPr lang="es-ES" sz="1400" i="1">
                              <a:latin typeface="Cambria Math" panose="02040503050406030204" pitchFamily="18" charset="0"/>
                            </a:rPr>
                            <m:t>𝐼</m:t>
                          </m:r>
                        </m:e>
                        <m:sub>
                          <m:r>
                            <a:rPr lang="es-ES" sz="1400" i="1">
                              <a:latin typeface="Cambria Math" panose="02040503050406030204" pitchFamily="18" charset="0"/>
                            </a:rPr>
                            <m:t>1</m:t>
                          </m:r>
                        </m:sub>
                      </m:sSub>
                      <m:r>
                        <a:rPr lang="es-ES" sz="1400" i="1">
                          <a:latin typeface="Cambria Math" panose="02040503050406030204" pitchFamily="18" charset="0"/>
                        </a:rPr>
                        <m:t>+</m:t>
                      </m:r>
                      <m:r>
                        <a:rPr lang="es-ES" sz="1400" b="0" i="1" smtClean="0">
                          <a:latin typeface="Cambria Math" panose="02040503050406030204" pitchFamily="18" charset="0"/>
                        </a:rPr>
                        <m:t>2</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1</m:t>
                          </m:r>
                        </m:sub>
                      </m:sSub>
                      <m:r>
                        <a:rPr lang="es-ES" sz="1400" i="1">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𝑠𝑐</m:t>
                          </m:r>
                        </m:sub>
                      </m:sSub>
                      <m:r>
                        <a:rPr lang="es-ES" sz="1400" i="1">
                          <a:latin typeface="Cambria Math" panose="02040503050406030204" pitchFamily="18" charset="0"/>
                        </a:rPr>
                        <m:t>=0</m:t>
                      </m:r>
                    </m:oMath>
                  </m:oMathPara>
                </a14:m>
                <a:endParaRPr lang="es-ES" sz="1400" dirty="0"/>
              </a:p>
            </p:txBody>
          </p:sp>
        </mc:Choice>
        <mc:Fallback xmlns="">
          <p:sp>
            <p:nvSpPr>
              <p:cNvPr id="29" name="Rectángulo 28">
                <a:extLst>
                  <a:ext uri="{FF2B5EF4-FFF2-40B4-BE49-F238E27FC236}">
                    <a16:creationId xmlns:a16="http://schemas.microsoft.com/office/drawing/2014/main" id="{2D33CB2D-CD71-41B3-9AA8-043087C78220}"/>
                  </a:ext>
                </a:extLst>
              </p:cNvPr>
              <p:cNvSpPr>
                <a:spLocks noRot="1" noChangeAspect="1" noMove="1" noResize="1" noEditPoints="1" noAdjustHandles="1" noChangeArrowheads="1" noChangeShapeType="1" noTextEdit="1"/>
              </p:cNvSpPr>
              <p:nvPr/>
            </p:nvSpPr>
            <p:spPr>
              <a:xfrm>
                <a:off x="3912885" y="3067409"/>
                <a:ext cx="4539320" cy="523220"/>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0" name="Rectángulo 29">
                <a:extLst>
                  <a:ext uri="{FF2B5EF4-FFF2-40B4-BE49-F238E27FC236}">
                    <a16:creationId xmlns:a16="http://schemas.microsoft.com/office/drawing/2014/main" id="{16F844A3-5EEB-425A-ABA8-65490258D783}"/>
                  </a:ext>
                </a:extLst>
              </p:cNvPr>
              <p:cNvSpPr/>
              <p:nvPr/>
            </p:nvSpPr>
            <p:spPr>
              <a:xfrm>
                <a:off x="231596" y="3719497"/>
                <a:ext cx="5794856" cy="307777"/>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s-ES" sz="1400" b="0" i="1" smtClean="0">
                          <a:latin typeface="Cambria Math" panose="02040503050406030204" pitchFamily="18" charset="0"/>
                        </a:rPr>
                        <m:t>𝑀𝑎𝑙𝑙𝑎</m:t>
                      </m:r>
                      <m:r>
                        <a:rPr lang="es-ES" sz="1400" b="0" i="1" smtClean="0">
                          <a:latin typeface="Cambria Math" panose="02040503050406030204" pitchFamily="18" charset="0"/>
                        </a:rPr>
                        <m:t>1: −</m:t>
                      </m:r>
                      <m:sSub>
                        <m:sSubPr>
                          <m:ctrlPr>
                            <a:rPr lang="es-ES" sz="1400" i="1">
                              <a:latin typeface="Cambria Math" panose="02040503050406030204" pitchFamily="18" charset="0"/>
                            </a:rPr>
                          </m:ctrlPr>
                        </m:sSubPr>
                        <m:e>
                          <m:r>
                            <a:rPr lang="es-ES" sz="1400" i="1">
                              <a:latin typeface="Cambria Math" panose="02040503050406030204" pitchFamily="18" charset="0"/>
                            </a:rPr>
                            <m:t>𝐼</m:t>
                          </m:r>
                        </m:e>
                        <m:sub>
                          <m:r>
                            <a:rPr lang="es-ES" sz="1400" i="1">
                              <a:latin typeface="Cambria Math" panose="02040503050406030204" pitchFamily="18" charset="0"/>
                            </a:rPr>
                            <m:t>1</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𝐼</m:t>
                          </m:r>
                        </m:e>
                        <m:sub>
                          <m:r>
                            <a:rPr lang="es-ES" sz="1400" i="1">
                              <a:latin typeface="Cambria Math" panose="02040503050406030204" pitchFamily="18" charset="0"/>
                            </a:rPr>
                            <m:t>2</m:t>
                          </m:r>
                        </m:sub>
                      </m:sSub>
                      <m:r>
                        <a:rPr lang="es-ES" sz="1400" i="1">
                          <a:latin typeface="Cambria Math" panose="02040503050406030204" pitchFamily="18" charset="0"/>
                        </a:rPr>
                        <m:t>−</m:t>
                      </m:r>
                      <m:r>
                        <a:rPr lang="es-ES" sz="1400" b="0" i="1" smtClean="0">
                          <a:latin typeface="Cambria Math" panose="02040503050406030204" pitchFamily="18" charset="0"/>
                        </a:rPr>
                        <m:t>6</m:t>
                      </m:r>
                      <m:r>
                        <a:rPr lang="es-ES" sz="1400" i="1">
                          <a:latin typeface="Cambria Math" panose="02040503050406030204" pitchFamily="18" charset="0"/>
                        </a:rPr>
                        <m:t>0=0</m:t>
                      </m:r>
                      <m:r>
                        <a:rPr lang="es-ES" sz="1400" b="0" i="1" smtClean="0">
                          <a:latin typeface="Cambria Math" panose="02040503050406030204" pitchFamily="18" charset="0"/>
                        </a:rPr>
                        <m:t>→−60</m:t>
                      </m:r>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𝐼</m:t>
                          </m:r>
                        </m:e>
                        <m:sub>
                          <m:r>
                            <a:rPr lang="es-ES" sz="1400" i="1">
                              <a:latin typeface="Cambria Math" panose="02040503050406030204" pitchFamily="18" charset="0"/>
                            </a:rPr>
                            <m:t>1</m:t>
                          </m:r>
                        </m:sub>
                      </m:sSub>
                      <m:r>
                        <a:rPr lang="es-ES" sz="1400" i="1">
                          <a:latin typeface="Cambria Math" panose="02040503050406030204" pitchFamily="18" charset="0"/>
                        </a:rPr>
                        <m:t>+</m:t>
                      </m:r>
                      <m:d>
                        <m:dPr>
                          <m:ctrlPr>
                            <a:rPr lang="es-ES" sz="1400" b="0" i="1" smtClean="0">
                              <a:latin typeface="Cambria Math" panose="02040503050406030204" pitchFamily="18" charset="0"/>
                            </a:rPr>
                          </m:ctrlPr>
                        </m:dPr>
                        <m:e>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𝑠𝑐</m:t>
                              </m:r>
                            </m:sub>
                          </m:sSub>
                          <m:r>
                            <a:rPr lang="es-ES" sz="1400" b="0" i="1" smtClean="0">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1</m:t>
                              </m:r>
                            </m:sub>
                          </m:sSub>
                        </m:e>
                      </m:d>
                      <m:r>
                        <a:rPr lang="es-ES" sz="1400" i="1">
                          <a:latin typeface="Cambria Math" panose="02040503050406030204" pitchFamily="18" charset="0"/>
                        </a:rPr>
                        <m:t>=0</m:t>
                      </m:r>
                      <m:r>
                        <a:rPr lang="es-ES" sz="1400" b="0" i="1" smtClean="0">
                          <a:latin typeface="Cambria Math" panose="02040503050406030204" pitchFamily="18" charset="0"/>
                        </a:rPr>
                        <m:t>→60=</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𝑠𝑐</m:t>
                          </m:r>
                        </m:sub>
                      </m:sSub>
                      <m:r>
                        <a:rPr lang="es-ES" sz="1400" b="0" i="1" smtClean="0">
                          <a:latin typeface="Cambria Math" panose="02040503050406030204" pitchFamily="18" charset="0"/>
                        </a:rPr>
                        <m:t>−2</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1</m:t>
                          </m:r>
                        </m:sub>
                      </m:sSub>
                    </m:oMath>
                  </m:oMathPara>
                </a14:m>
                <a:endParaRPr lang="es-ES" sz="1400" dirty="0"/>
              </a:p>
            </p:txBody>
          </p:sp>
        </mc:Choice>
        <mc:Fallback xmlns="">
          <p:sp>
            <p:nvSpPr>
              <p:cNvPr id="30" name="Rectángulo 29">
                <a:extLst>
                  <a:ext uri="{FF2B5EF4-FFF2-40B4-BE49-F238E27FC236}">
                    <a16:creationId xmlns:a16="http://schemas.microsoft.com/office/drawing/2014/main" id="{16F844A3-5EEB-425A-ABA8-65490258D783}"/>
                  </a:ext>
                </a:extLst>
              </p:cNvPr>
              <p:cNvSpPr>
                <a:spLocks noRot="1" noChangeAspect="1" noMove="1" noResize="1" noEditPoints="1" noAdjustHandles="1" noChangeArrowheads="1" noChangeShapeType="1" noTextEdit="1"/>
              </p:cNvSpPr>
              <p:nvPr/>
            </p:nvSpPr>
            <p:spPr>
              <a:xfrm>
                <a:off x="231596" y="3719497"/>
                <a:ext cx="5794856" cy="307777"/>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1" name="Rectángulo 30">
                <a:extLst>
                  <a:ext uri="{FF2B5EF4-FFF2-40B4-BE49-F238E27FC236}">
                    <a16:creationId xmlns:a16="http://schemas.microsoft.com/office/drawing/2014/main" id="{C0FF2836-5D21-4453-BA5E-B8C1A868453B}"/>
                  </a:ext>
                </a:extLst>
              </p:cNvPr>
              <p:cNvSpPr/>
              <p:nvPr/>
            </p:nvSpPr>
            <p:spPr>
              <a:xfrm>
                <a:off x="277596" y="4158606"/>
                <a:ext cx="3995517" cy="307777"/>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s-ES" sz="1400" b="0" i="1" smtClean="0">
                          <a:latin typeface="Cambria Math" panose="02040503050406030204" pitchFamily="18" charset="0"/>
                        </a:rPr>
                        <m:t>𝑀𝑎𝑙𝑙𝑎</m:t>
                      </m:r>
                      <m:r>
                        <a:rPr lang="es-ES" sz="1400" b="0" i="1" smtClean="0">
                          <a:latin typeface="Cambria Math" panose="02040503050406030204" pitchFamily="18" charset="0"/>
                        </a:rPr>
                        <m:t>2: 20−</m:t>
                      </m:r>
                      <m:sSub>
                        <m:sSubPr>
                          <m:ctrlPr>
                            <a:rPr lang="es-ES" sz="1400" i="1">
                              <a:latin typeface="Cambria Math" panose="02040503050406030204" pitchFamily="18" charset="0"/>
                            </a:rPr>
                          </m:ctrlPr>
                        </m:sSubPr>
                        <m:e>
                          <m:r>
                            <a:rPr lang="es-ES" sz="1400" i="1">
                              <a:latin typeface="Cambria Math" panose="02040503050406030204" pitchFamily="18" charset="0"/>
                            </a:rPr>
                            <m:t>𝐼</m:t>
                          </m:r>
                        </m:e>
                        <m:sub>
                          <m:r>
                            <a:rPr lang="es-ES" sz="1400" i="1">
                              <a:latin typeface="Cambria Math" panose="02040503050406030204" pitchFamily="18" charset="0"/>
                            </a:rPr>
                            <m:t>1</m:t>
                          </m:r>
                        </m:sub>
                      </m:sSub>
                      <m:r>
                        <a:rPr lang="es-ES" sz="1400" i="1">
                          <a:latin typeface="Cambria Math" panose="02040503050406030204" pitchFamily="18" charset="0"/>
                        </a:rPr>
                        <m:t>+</m:t>
                      </m:r>
                      <m:r>
                        <a:rPr lang="es-ES" sz="1400" b="0" i="1" smtClean="0">
                          <a:latin typeface="Cambria Math" panose="02040503050406030204" pitchFamily="18" charset="0"/>
                        </a:rPr>
                        <m:t>2</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1</m:t>
                          </m:r>
                        </m:sub>
                      </m:sSub>
                      <m:r>
                        <a:rPr lang="es-ES" sz="1400" i="1">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𝑠𝑐</m:t>
                          </m:r>
                        </m:sub>
                      </m:sSub>
                      <m:r>
                        <a:rPr lang="es-ES" sz="1400" i="1">
                          <a:latin typeface="Cambria Math" panose="02040503050406030204" pitchFamily="18" charset="0"/>
                        </a:rPr>
                        <m:t>=0</m:t>
                      </m:r>
                      <m:r>
                        <a:rPr lang="es-ES" sz="1400" b="0" i="1" smtClean="0">
                          <a:latin typeface="Cambria Math" panose="02040503050406030204" pitchFamily="18" charset="0"/>
                        </a:rPr>
                        <m:t>→20=</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𝑠𝑐</m:t>
                          </m:r>
                        </m:sub>
                      </m:sSub>
                      <m:r>
                        <a:rPr lang="es-ES" sz="1400" b="0" i="1" smtClean="0">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1</m:t>
                          </m:r>
                        </m:sub>
                      </m:sSub>
                    </m:oMath>
                  </m:oMathPara>
                </a14:m>
                <a:endParaRPr lang="es-ES" sz="1400" dirty="0"/>
              </a:p>
            </p:txBody>
          </p:sp>
        </mc:Choice>
        <mc:Fallback xmlns="">
          <p:sp>
            <p:nvSpPr>
              <p:cNvPr id="31" name="Rectángulo 30">
                <a:extLst>
                  <a:ext uri="{FF2B5EF4-FFF2-40B4-BE49-F238E27FC236}">
                    <a16:creationId xmlns:a16="http://schemas.microsoft.com/office/drawing/2014/main" id="{C0FF2836-5D21-4453-BA5E-B8C1A868453B}"/>
                  </a:ext>
                </a:extLst>
              </p:cNvPr>
              <p:cNvSpPr>
                <a:spLocks noRot="1" noChangeAspect="1" noMove="1" noResize="1" noEditPoints="1" noAdjustHandles="1" noChangeArrowheads="1" noChangeShapeType="1" noTextEdit="1"/>
              </p:cNvSpPr>
              <p:nvPr/>
            </p:nvSpPr>
            <p:spPr>
              <a:xfrm>
                <a:off x="277596" y="4158606"/>
                <a:ext cx="3995517" cy="307777"/>
              </a:xfrm>
              <a:prstGeom prst="rect">
                <a:avLst/>
              </a:prstGeom>
              <a:blipFill>
                <a:blip r:embed="rId7"/>
                <a:stretch>
                  <a:fillRect/>
                </a:stretch>
              </a:blipFill>
            </p:spPr>
            <p:txBody>
              <a:bodyPr/>
              <a:lstStyle/>
              <a:p>
                <a:r>
                  <a:rPr lang="es-ES">
                    <a:noFill/>
                  </a:rPr>
                  <a:t> </a:t>
                </a:r>
              </a:p>
            </p:txBody>
          </p:sp>
        </mc:Fallback>
      </mc:AlternateContent>
      <p:sp>
        <p:nvSpPr>
          <p:cNvPr id="32" name="Cerrar llave 31">
            <a:extLst>
              <a:ext uri="{FF2B5EF4-FFF2-40B4-BE49-F238E27FC236}">
                <a16:creationId xmlns:a16="http://schemas.microsoft.com/office/drawing/2014/main" id="{B1D7C989-38F4-4C7C-A3FA-FF1D109A8B72}"/>
              </a:ext>
            </a:extLst>
          </p:cNvPr>
          <p:cNvSpPr/>
          <p:nvPr/>
        </p:nvSpPr>
        <p:spPr>
          <a:xfrm>
            <a:off x="5932701" y="3775617"/>
            <a:ext cx="271894" cy="690766"/>
          </a:xfrm>
          <a:prstGeom prst="rightBrace">
            <a:avLst>
              <a:gd name="adj1" fmla="val 4620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33" name="Rectángulo 32">
                <a:extLst>
                  <a:ext uri="{FF2B5EF4-FFF2-40B4-BE49-F238E27FC236}">
                    <a16:creationId xmlns:a16="http://schemas.microsoft.com/office/drawing/2014/main" id="{86E2558E-DE21-4351-9762-ABBF41FAC5B7}"/>
                  </a:ext>
                </a:extLst>
              </p:cNvPr>
              <p:cNvSpPr/>
              <p:nvPr/>
            </p:nvSpPr>
            <p:spPr>
              <a:xfrm>
                <a:off x="6234614" y="3967111"/>
                <a:ext cx="2909386" cy="307777"/>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s-ES" sz="1400" b="0" i="1" smtClean="0">
                          <a:latin typeface="Cambria Math" panose="02040503050406030204" pitchFamily="18" charset="0"/>
                        </a:rPr>
                        <m:t>60−20=−2</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1</m:t>
                          </m:r>
                        </m:sub>
                      </m:sSub>
                      <m:r>
                        <a:rPr lang="es-ES" sz="1400" b="0" i="1" smtClean="0">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1</m:t>
                          </m:r>
                        </m:sub>
                      </m:sSub>
                      <m:r>
                        <a:rPr lang="es-ES" sz="1400" b="0" i="1" smtClean="0">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1</m:t>
                          </m:r>
                        </m:sub>
                      </m:sSub>
                      <m:r>
                        <a:rPr lang="es-ES" sz="1400" b="0" i="1" smtClean="0">
                          <a:latin typeface="Cambria Math" panose="02040503050406030204" pitchFamily="18" charset="0"/>
                        </a:rPr>
                        <m:t>=−40 </m:t>
                      </m:r>
                      <m:r>
                        <a:rPr lang="es-ES" sz="1400" b="0" i="1" smtClean="0">
                          <a:latin typeface="Cambria Math" panose="02040503050406030204" pitchFamily="18" charset="0"/>
                        </a:rPr>
                        <m:t>𝐴</m:t>
                      </m:r>
                    </m:oMath>
                  </m:oMathPara>
                </a14:m>
                <a:endParaRPr lang="es-ES" sz="1400" dirty="0"/>
              </a:p>
            </p:txBody>
          </p:sp>
        </mc:Choice>
        <mc:Fallback xmlns="">
          <p:sp>
            <p:nvSpPr>
              <p:cNvPr id="33" name="Rectángulo 32">
                <a:extLst>
                  <a:ext uri="{FF2B5EF4-FFF2-40B4-BE49-F238E27FC236}">
                    <a16:creationId xmlns:a16="http://schemas.microsoft.com/office/drawing/2014/main" id="{86E2558E-DE21-4351-9762-ABBF41FAC5B7}"/>
                  </a:ext>
                </a:extLst>
              </p:cNvPr>
              <p:cNvSpPr>
                <a:spLocks noRot="1" noChangeAspect="1" noMove="1" noResize="1" noEditPoints="1" noAdjustHandles="1" noChangeArrowheads="1" noChangeShapeType="1" noTextEdit="1"/>
              </p:cNvSpPr>
              <p:nvPr/>
            </p:nvSpPr>
            <p:spPr>
              <a:xfrm>
                <a:off x="6234614" y="3967111"/>
                <a:ext cx="2909386" cy="307777"/>
              </a:xfrm>
              <a:prstGeom prst="rect">
                <a:avLst/>
              </a:prstGeom>
              <a:blipFill>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4" name="Rectángulo 33">
                <a:extLst>
                  <a:ext uri="{FF2B5EF4-FFF2-40B4-BE49-F238E27FC236}">
                    <a16:creationId xmlns:a16="http://schemas.microsoft.com/office/drawing/2014/main" id="{1EEDB998-EDA4-4BA0-85E9-AE03BD1C2212}"/>
                  </a:ext>
                </a:extLst>
              </p:cNvPr>
              <p:cNvSpPr/>
              <p:nvPr/>
            </p:nvSpPr>
            <p:spPr>
              <a:xfrm>
                <a:off x="230637" y="4651968"/>
                <a:ext cx="4140492"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400" i="1" smtClean="0">
                          <a:latin typeface="Cambria Math" panose="02040503050406030204" pitchFamily="18" charset="0"/>
                        </a:rPr>
                        <m:t>20=</m:t>
                      </m:r>
                      <m:sSub>
                        <m:sSubPr>
                          <m:ctrlPr>
                            <a:rPr lang="es-ES" sz="1400" i="1">
                              <a:latin typeface="Cambria Math" panose="02040503050406030204" pitchFamily="18" charset="0"/>
                            </a:rPr>
                          </m:ctrlPr>
                        </m:sSubPr>
                        <m:e>
                          <m:r>
                            <a:rPr lang="es-ES" sz="1400" i="1">
                              <a:latin typeface="Cambria Math" panose="02040503050406030204" pitchFamily="18" charset="0"/>
                            </a:rPr>
                            <m:t>𝐼</m:t>
                          </m:r>
                        </m:e>
                        <m:sub>
                          <m:r>
                            <a:rPr lang="es-ES" sz="1400" i="1">
                              <a:latin typeface="Cambria Math" panose="02040503050406030204" pitchFamily="18" charset="0"/>
                            </a:rPr>
                            <m:t>𝑠𝑐</m:t>
                          </m:r>
                        </m:sub>
                      </m:sSub>
                      <m:r>
                        <a:rPr lang="es-ES" sz="1400" i="1">
                          <a:latin typeface="Cambria Math" panose="02040503050406030204" pitchFamily="18" charset="0"/>
                        </a:rPr>
                        <m:t>−</m:t>
                      </m:r>
                      <m:sSub>
                        <m:sSubPr>
                          <m:ctrlPr>
                            <a:rPr lang="es-ES" sz="1400" b="0" i="1" smtClean="0">
                              <a:latin typeface="Cambria Math" panose="02040503050406030204" pitchFamily="18" charset="0"/>
                            </a:rPr>
                          </m:ctrlPr>
                        </m:sSubPr>
                        <m:e>
                          <m:r>
                            <a:rPr lang="es-ES" sz="1400" i="1">
                              <a:latin typeface="Cambria Math" panose="02040503050406030204" pitchFamily="18" charset="0"/>
                            </a:rPr>
                            <m:t>𝐼</m:t>
                          </m:r>
                        </m:e>
                        <m:sub>
                          <m:r>
                            <a:rPr lang="es-ES" sz="1400" i="1">
                              <a:latin typeface="Cambria Math" panose="02040503050406030204" pitchFamily="18" charset="0"/>
                            </a:rPr>
                            <m:t>1</m:t>
                          </m:r>
                        </m:sub>
                      </m:sSub>
                      <m:r>
                        <a:rPr lang="es-ES" sz="1400" b="0" i="1" smtClean="0">
                          <a:latin typeface="Cambria Math" panose="02040503050406030204" pitchFamily="18" charset="0"/>
                        </a:rPr>
                        <m:t>→</m:t>
                      </m:r>
                      <m:sSub>
                        <m:sSubPr>
                          <m:ctrlPr>
                            <a:rPr lang="es-ES" sz="1400" b="1" i="1" smtClean="0">
                              <a:latin typeface="Cambria Math" panose="02040503050406030204" pitchFamily="18" charset="0"/>
                            </a:rPr>
                          </m:ctrlPr>
                        </m:sSubPr>
                        <m:e>
                          <m:r>
                            <a:rPr lang="es-ES" sz="1400" b="1" i="1" smtClean="0">
                              <a:latin typeface="Cambria Math" panose="02040503050406030204" pitchFamily="18" charset="0"/>
                            </a:rPr>
                            <m:t>𝑰</m:t>
                          </m:r>
                        </m:e>
                        <m:sub>
                          <m:r>
                            <a:rPr lang="es-ES" sz="1400" b="1" i="1" smtClean="0">
                              <a:latin typeface="Cambria Math" panose="02040503050406030204" pitchFamily="18" charset="0"/>
                            </a:rPr>
                            <m:t>𝑺𝑪</m:t>
                          </m:r>
                        </m:sub>
                      </m:sSub>
                      <m:r>
                        <a:rPr lang="es-ES" sz="1400" b="0" i="1" smtClean="0">
                          <a:latin typeface="Cambria Math" panose="02040503050406030204" pitchFamily="18" charset="0"/>
                        </a:rPr>
                        <m:t>=20+</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1</m:t>
                          </m:r>
                        </m:sub>
                      </m:sSub>
                      <m:r>
                        <a:rPr lang="es-ES" sz="1400" b="0" i="1" smtClean="0">
                          <a:latin typeface="Cambria Math" panose="02040503050406030204" pitchFamily="18" charset="0"/>
                        </a:rPr>
                        <m:t>=20−40=</m:t>
                      </m:r>
                      <m:r>
                        <a:rPr lang="es-ES" sz="1400" b="1" i="1" smtClean="0">
                          <a:latin typeface="Cambria Math" panose="02040503050406030204" pitchFamily="18" charset="0"/>
                        </a:rPr>
                        <m:t>−</m:t>
                      </m:r>
                      <m:r>
                        <a:rPr lang="es-ES" sz="1400" b="1" i="1" smtClean="0">
                          <a:latin typeface="Cambria Math" panose="02040503050406030204" pitchFamily="18" charset="0"/>
                        </a:rPr>
                        <m:t>𝟐𝟎</m:t>
                      </m:r>
                      <m:r>
                        <a:rPr lang="es-ES" sz="1400" b="1" i="1" smtClean="0">
                          <a:latin typeface="Cambria Math" panose="02040503050406030204" pitchFamily="18" charset="0"/>
                        </a:rPr>
                        <m:t> </m:t>
                      </m:r>
                      <m:r>
                        <a:rPr lang="es-ES" sz="1400" b="1" i="1" smtClean="0">
                          <a:latin typeface="Cambria Math" panose="02040503050406030204" pitchFamily="18" charset="0"/>
                        </a:rPr>
                        <m:t>𝑨</m:t>
                      </m:r>
                    </m:oMath>
                  </m:oMathPara>
                </a14:m>
                <a:endParaRPr lang="es-ES" sz="1400" b="1" dirty="0"/>
              </a:p>
            </p:txBody>
          </p:sp>
        </mc:Choice>
        <mc:Fallback xmlns="">
          <p:sp>
            <p:nvSpPr>
              <p:cNvPr id="34" name="Rectángulo 33">
                <a:extLst>
                  <a:ext uri="{FF2B5EF4-FFF2-40B4-BE49-F238E27FC236}">
                    <a16:creationId xmlns:a16="http://schemas.microsoft.com/office/drawing/2014/main" id="{1EEDB998-EDA4-4BA0-85E9-AE03BD1C2212}"/>
                  </a:ext>
                </a:extLst>
              </p:cNvPr>
              <p:cNvSpPr>
                <a:spLocks noRot="1" noChangeAspect="1" noMove="1" noResize="1" noEditPoints="1" noAdjustHandles="1" noChangeArrowheads="1" noChangeShapeType="1" noTextEdit="1"/>
              </p:cNvSpPr>
              <p:nvPr/>
            </p:nvSpPr>
            <p:spPr>
              <a:xfrm>
                <a:off x="230637" y="4651968"/>
                <a:ext cx="4140492" cy="307777"/>
              </a:xfrm>
              <a:prstGeom prst="rect">
                <a:avLst/>
              </a:prstGeom>
              <a:blipFill>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5" name="Rectángulo 34">
                <a:extLst>
                  <a:ext uri="{FF2B5EF4-FFF2-40B4-BE49-F238E27FC236}">
                    <a16:creationId xmlns:a16="http://schemas.microsoft.com/office/drawing/2014/main" id="{5831FA88-8BE2-4E01-9FA9-B712D6315916}"/>
                  </a:ext>
                </a:extLst>
              </p:cNvPr>
              <p:cNvSpPr/>
              <p:nvPr/>
            </p:nvSpPr>
            <p:spPr>
              <a:xfrm>
                <a:off x="277596" y="5174759"/>
                <a:ext cx="2596224" cy="5968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b="1" i="1" smtClean="0">
                              <a:latin typeface="Cambria Math" panose="02040503050406030204" pitchFamily="18" charset="0"/>
                            </a:rPr>
                          </m:ctrlPr>
                        </m:sSubPr>
                        <m:e>
                          <m:r>
                            <a:rPr lang="es-ES" sz="1600" b="1" i="1" smtClean="0">
                              <a:latin typeface="Cambria Math" panose="02040503050406030204" pitchFamily="18" charset="0"/>
                            </a:rPr>
                            <m:t>𝑹</m:t>
                          </m:r>
                        </m:e>
                        <m:sub>
                          <m:r>
                            <a:rPr lang="es-ES" sz="1600" b="1" i="1" smtClean="0">
                              <a:latin typeface="Cambria Math" panose="02040503050406030204" pitchFamily="18" charset="0"/>
                            </a:rPr>
                            <m:t>𝑻𝒉</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𝑂𝐶</m:t>
                              </m:r>
                            </m:sub>
                          </m:sSub>
                        </m:num>
                        <m:den>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𝑆𝐶</m:t>
                              </m:r>
                            </m:sub>
                          </m:sSub>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−10</m:t>
                          </m:r>
                        </m:num>
                        <m:den>
                          <m:r>
                            <a:rPr lang="es-ES" sz="1600" b="0" i="1" smtClean="0">
                              <a:latin typeface="Cambria Math" panose="02040503050406030204" pitchFamily="18" charset="0"/>
                            </a:rPr>
                            <m:t>−20</m:t>
                          </m:r>
                        </m:den>
                      </m:f>
                      <m:r>
                        <a:rPr lang="es-ES" sz="1600" b="0" i="1" smtClean="0">
                          <a:latin typeface="Cambria Math" panose="02040503050406030204" pitchFamily="18" charset="0"/>
                        </a:rPr>
                        <m:t>=</m:t>
                      </m:r>
                      <m:r>
                        <a:rPr lang="es-ES" sz="1600" b="1" i="1" smtClean="0">
                          <a:latin typeface="Cambria Math" panose="02040503050406030204" pitchFamily="18" charset="0"/>
                        </a:rPr>
                        <m:t>𝟎</m:t>
                      </m:r>
                      <m:r>
                        <a:rPr lang="es-ES" sz="1600" b="1" i="1" smtClean="0">
                          <a:latin typeface="Cambria Math" panose="02040503050406030204" pitchFamily="18" charset="0"/>
                        </a:rPr>
                        <m:t>.</m:t>
                      </m:r>
                      <m:r>
                        <a:rPr lang="es-ES" sz="1600" b="1" i="1" smtClean="0">
                          <a:latin typeface="Cambria Math" panose="02040503050406030204" pitchFamily="18" charset="0"/>
                        </a:rPr>
                        <m:t>𝟓</m:t>
                      </m:r>
                      <m:r>
                        <a:rPr lang="es-ES" sz="1600" b="1" i="1" smtClean="0">
                          <a:latin typeface="Cambria Math" panose="02040503050406030204" pitchFamily="18" charset="0"/>
                        </a:rPr>
                        <m:t> </m:t>
                      </m:r>
                      <m:r>
                        <a:rPr lang="el-GR" sz="1600" b="1" i="1" smtClean="0">
                          <a:latin typeface="Cambria Math" panose="02040503050406030204" pitchFamily="18" charset="0"/>
                          <a:ea typeface="Cambria Math" panose="02040503050406030204" pitchFamily="18" charset="0"/>
                        </a:rPr>
                        <m:t>𝜴</m:t>
                      </m:r>
                    </m:oMath>
                  </m:oMathPara>
                </a14:m>
                <a:endParaRPr lang="es-ES" sz="1600" b="1" dirty="0"/>
              </a:p>
            </p:txBody>
          </p:sp>
        </mc:Choice>
        <mc:Fallback xmlns="">
          <p:sp>
            <p:nvSpPr>
              <p:cNvPr id="35" name="Rectángulo 34">
                <a:extLst>
                  <a:ext uri="{FF2B5EF4-FFF2-40B4-BE49-F238E27FC236}">
                    <a16:creationId xmlns:a16="http://schemas.microsoft.com/office/drawing/2014/main" id="{5831FA88-8BE2-4E01-9FA9-B712D6315916}"/>
                  </a:ext>
                </a:extLst>
              </p:cNvPr>
              <p:cNvSpPr>
                <a:spLocks noRot="1" noChangeAspect="1" noMove="1" noResize="1" noEditPoints="1" noAdjustHandles="1" noChangeArrowheads="1" noChangeShapeType="1" noTextEdit="1"/>
              </p:cNvSpPr>
              <p:nvPr/>
            </p:nvSpPr>
            <p:spPr>
              <a:xfrm>
                <a:off x="277596" y="5174759"/>
                <a:ext cx="2596224" cy="596830"/>
              </a:xfrm>
              <a:prstGeom prst="rect">
                <a:avLst/>
              </a:prstGeom>
              <a:blipFill>
                <a:blip r:embed="rId10"/>
                <a:stretch>
                  <a:fillRect/>
                </a:stretch>
              </a:blipFill>
            </p:spPr>
            <p:txBody>
              <a:bodyPr/>
              <a:lstStyle/>
              <a:p>
                <a:r>
                  <a:rPr lang="es-ES">
                    <a:noFill/>
                  </a:rPr>
                  <a:t> </a:t>
                </a:r>
              </a:p>
            </p:txBody>
          </p:sp>
        </mc:Fallback>
      </mc:AlternateContent>
      <p:sp>
        <p:nvSpPr>
          <p:cNvPr id="26" name="Marcador de número de diapositiva 1">
            <a:extLst>
              <a:ext uri="{FF2B5EF4-FFF2-40B4-BE49-F238E27FC236}">
                <a16:creationId xmlns:a16="http://schemas.microsoft.com/office/drawing/2014/main" id="{8BE8E3EC-E679-43BB-8226-11E5D94FEE3B}"/>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26</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438750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5F7BC9-D98A-4B69-8B28-0271D0B298CA}"/>
              </a:ext>
            </a:extLst>
          </p:cNvPr>
          <p:cNvSpPr/>
          <p:nvPr/>
        </p:nvSpPr>
        <p:spPr>
          <a:xfrm>
            <a:off x="45720" y="762868"/>
            <a:ext cx="9006840" cy="1077218"/>
          </a:xfrm>
          <a:prstGeom prst="rect">
            <a:avLst/>
          </a:prstGeom>
        </p:spPr>
        <p:txBody>
          <a:bodyPr wrap="square">
            <a:spAutoFit/>
          </a:bodyPr>
          <a:lstStyle/>
          <a:p>
            <a:pPr algn="just"/>
            <a:r>
              <a:rPr lang="es-ES" sz="1600" b="1" dirty="0"/>
              <a:t>Problema 10. </a:t>
            </a:r>
            <a:r>
              <a:rPr lang="es-ES" sz="1600" dirty="0"/>
              <a:t>Se tienen tres lámparas marcadas como A, B y C. Se observa que si se aplican 220 V a cada una de ellas, su consumo es de 55, 100 y 160 W, respectivamente. Si ahora se conectan las tres lámparas en serie y se aplican 380 V al conjunto, determina la potencia que consume cada una de las lámparas.</a:t>
            </a:r>
          </a:p>
        </p:txBody>
      </p:sp>
      <p:sp>
        <p:nvSpPr>
          <p:cNvPr id="19" name="Rectángulo 18">
            <a:extLst>
              <a:ext uri="{FF2B5EF4-FFF2-40B4-BE49-F238E27FC236}">
                <a16:creationId xmlns:a16="http://schemas.microsoft.com/office/drawing/2014/main" id="{A16B048C-C12A-4EE0-9882-D37BB3E44D0A}"/>
              </a:ext>
            </a:extLst>
          </p:cNvPr>
          <p:cNvSpPr/>
          <p:nvPr/>
        </p:nvSpPr>
        <p:spPr>
          <a:xfrm>
            <a:off x="45720" y="1924657"/>
            <a:ext cx="8729577" cy="584775"/>
          </a:xfrm>
          <a:prstGeom prst="rect">
            <a:avLst/>
          </a:prstGeom>
        </p:spPr>
        <p:txBody>
          <a:bodyPr wrap="square">
            <a:spAutoFit/>
          </a:bodyPr>
          <a:lstStyle/>
          <a:p>
            <a:r>
              <a:rPr lang="es-ES" sz="1600" dirty="0"/>
              <a:t>A partir del primer dato podemos calcular la resistencia de cada lámpara, aplicando la ecuación: </a:t>
            </a: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2CCE38ED-0F04-419A-991D-8AFBB3749A21}"/>
                  </a:ext>
                </a:extLst>
              </p:cNvPr>
              <p:cNvSpPr txBox="1"/>
              <p:nvPr/>
            </p:nvSpPr>
            <p:spPr>
              <a:xfrm>
                <a:off x="342900" y="2677890"/>
                <a:ext cx="2460674"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r>
                        <a:rPr lang="es-ES" b="0" i="1" smtClean="0">
                          <a:latin typeface="Cambria Math" panose="02040503050406030204" pitchFamily="18" charset="0"/>
                        </a:rPr>
                        <m:t>=</m:t>
                      </m:r>
                      <m:r>
                        <a:rPr lang="es-ES" b="0" i="1" smtClean="0">
                          <a:latin typeface="Cambria Math" panose="02040503050406030204" pitchFamily="18" charset="0"/>
                        </a:rPr>
                        <m:t>𝐼𝑉</m:t>
                      </m:r>
                      <m:r>
                        <a:rPr lang="es-ES" b="0" i="1" smtClean="0">
                          <a:latin typeface="Cambria Math" panose="02040503050406030204" pitchFamily="18" charset="0"/>
                        </a:rPr>
                        <m:t>=</m:t>
                      </m:r>
                      <m:f>
                        <m:fPr>
                          <m:ctrlPr>
                            <a:rPr lang="es-ES" b="0" i="1" smtClean="0">
                              <a:latin typeface="Cambria Math" panose="02040503050406030204" pitchFamily="18" charset="0"/>
                            </a:rPr>
                          </m:ctrlPr>
                        </m:fPr>
                        <m:num>
                          <m:sSup>
                            <m:sSupPr>
                              <m:ctrlPr>
                                <a:rPr lang="es-ES" b="0" i="1" smtClean="0">
                                  <a:latin typeface="Cambria Math" panose="02040503050406030204" pitchFamily="18" charset="0"/>
                                </a:rPr>
                              </m:ctrlPr>
                            </m:sSupPr>
                            <m:e>
                              <m:r>
                                <a:rPr lang="es-ES" b="0" i="1" smtClean="0">
                                  <a:latin typeface="Cambria Math" panose="02040503050406030204" pitchFamily="18" charset="0"/>
                                </a:rPr>
                                <m:t>𝑉</m:t>
                              </m:r>
                            </m:e>
                            <m:sup>
                              <m:r>
                                <a:rPr lang="es-ES" b="0" i="1" smtClean="0">
                                  <a:latin typeface="Cambria Math" panose="02040503050406030204" pitchFamily="18" charset="0"/>
                                </a:rPr>
                                <m:t>2</m:t>
                              </m:r>
                            </m:sup>
                          </m:sSup>
                        </m:num>
                        <m:den>
                          <m:r>
                            <a:rPr lang="es-ES" b="0" i="1" smtClean="0">
                              <a:latin typeface="Cambria Math" panose="02040503050406030204" pitchFamily="18" charset="0"/>
                            </a:rPr>
                            <m:t>𝑅</m:t>
                          </m:r>
                        </m:den>
                      </m:f>
                      <m:r>
                        <a:rPr lang="es-ES" b="0" i="1" smtClean="0">
                          <a:latin typeface="Cambria Math" panose="02040503050406030204" pitchFamily="18" charset="0"/>
                        </a:rPr>
                        <m:t>→</m:t>
                      </m:r>
                      <m:r>
                        <a:rPr lang="es-ES" b="0" i="1" smtClean="0">
                          <a:latin typeface="Cambria Math" panose="02040503050406030204" pitchFamily="18" charset="0"/>
                        </a:rPr>
                        <m:t>𝑅</m:t>
                      </m:r>
                      <m:r>
                        <a:rPr lang="es-ES" b="0" i="1" smtClean="0">
                          <a:latin typeface="Cambria Math" panose="02040503050406030204" pitchFamily="18" charset="0"/>
                        </a:rPr>
                        <m:t>=</m:t>
                      </m:r>
                      <m:f>
                        <m:fPr>
                          <m:ctrlPr>
                            <a:rPr lang="es-ES" b="0" i="1" smtClean="0">
                              <a:latin typeface="Cambria Math" panose="02040503050406030204" pitchFamily="18" charset="0"/>
                            </a:rPr>
                          </m:ctrlPr>
                        </m:fPr>
                        <m:num>
                          <m:sSup>
                            <m:sSupPr>
                              <m:ctrlPr>
                                <a:rPr lang="es-ES" b="0" i="1" smtClean="0">
                                  <a:latin typeface="Cambria Math" panose="02040503050406030204" pitchFamily="18" charset="0"/>
                                </a:rPr>
                              </m:ctrlPr>
                            </m:sSupPr>
                            <m:e>
                              <m:r>
                                <a:rPr lang="es-ES" b="0" i="1" smtClean="0">
                                  <a:latin typeface="Cambria Math" panose="02040503050406030204" pitchFamily="18" charset="0"/>
                                </a:rPr>
                                <m:t>𝑉</m:t>
                              </m:r>
                            </m:e>
                            <m:sup>
                              <m:r>
                                <a:rPr lang="es-ES" b="0" i="1" smtClean="0">
                                  <a:latin typeface="Cambria Math" panose="02040503050406030204" pitchFamily="18" charset="0"/>
                                </a:rPr>
                                <m:t>2</m:t>
                              </m:r>
                            </m:sup>
                          </m:sSup>
                        </m:num>
                        <m:den>
                          <m:r>
                            <a:rPr lang="es-ES" b="0" i="1" smtClean="0">
                              <a:latin typeface="Cambria Math" panose="02040503050406030204" pitchFamily="18" charset="0"/>
                            </a:rPr>
                            <m:t>𝑃</m:t>
                          </m:r>
                        </m:den>
                      </m:f>
                      <m:r>
                        <a:rPr lang="es-ES" b="0" i="1" smtClean="0">
                          <a:latin typeface="Cambria Math" panose="02040503050406030204" pitchFamily="18" charset="0"/>
                        </a:rPr>
                        <m:t>:</m:t>
                      </m:r>
                    </m:oMath>
                  </m:oMathPara>
                </a14:m>
                <a:endParaRPr lang="es-ES" dirty="0"/>
              </a:p>
            </p:txBody>
          </p:sp>
        </mc:Choice>
        <mc:Fallback xmlns="">
          <p:sp>
            <p:nvSpPr>
              <p:cNvPr id="3" name="CuadroTexto 2">
                <a:extLst>
                  <a:ext uri="{FF2B5EF4-FFF2-40B4-BE49-F238E27FC236}">
                    <a16:creationId xmlns:a16="http://schemas.microsoft.com/office/drawing/2014/main" id="{2CCE38ED-0F04-419A-991D-8AFBB3749A21}"/>
                  </a:ext>
                </a:extLst>
              </p:cNvPr>
              <p:cNvSpPr txBox="1">
                <a:spLocks noRot="1" noChangeAspect="1" noMove="1" noResize="1" noEditPoints="1" noAdjustHandles="1" noChangeArrowheads="1" noChangeShapeType="1" noTextEdit="1"/>
              </p:cNvSpPr>
              <p:nvPr/>
            </p:nvSpPr>
            <p:spPr>
              <a:xfrm>
                <a:off x="342900" y="2677890"/>
                <a:ext cx="2460674" cy="553998"/>
              </a:xfrm>
              <a:prstGeom prst="rect">
                <a:avLst/>
              </a:prstGeom>
              <a:blipFill>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CC1DFA88-C3C9-4944-AB55-62B1DCBFC6D3}"/>
                  </a:ext>
                </a:extLst>
              </p:cNvPr>
              <p:cNvSpPr/>
              <p:nvPr/>
            </p:nvSpPr>
            <p:spPr>
              <a:xfrm>
                <a:off x="3347346" y="2470833"/>
                <a:ext cx="2192139" cy="6481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𝐴</m:t>
                          </m:r>
                        </m:sub>
                      </m:sSub>
                      <m:r>
                        <a:rPr lang="es-ES" i="1">
                          <a:latin typeface="Cambria Math" panose="02040503050406030204" pitchFamily="18" charset="0"/>
                        </a:rPr>
                        <m:t>=</m:t>
                      </m:r>
                      <m:f>
                        <m:fPr>
                          <m:ctrlPr>
                            <a:rPr lang="es-ES" i="1">
                              <a:latin typeface="Cambria Math" panose="02040503050406030204" pitchFamily="18" charset="0"/>
                            </a:rPr>
                          </m:ctrlPr>
                        </m:fPr>
                        <m:num>
                          <m:sSup>
                            <m:sSupPr>
                              <m:ctrlPr>
                                <a:rPr lang="es-ES" i="1">
                                  <a:latin typeface="Cambria Math" panose="02040503050406030204" pitchFamily="18" charset="0"/>
                                </a:rPr>
                              </m:ctrlPr>
                            </m:sSupPr>
                            <m:e>
                              <m:r>
                                <a:rPr lang="es-ES" i="1">
                                  <a:latin typeface="Cambria Math" panose="02040503050406030204" pitchFamily="18" charset="0"/>
                                </a:rPr>
                                <m:t>220</m:t>
                              </m:r>
                            </m:e>
                            <m:sup>
                              <m:r>
                                <a:rPr lang="es-ES" i="1">
                                  <a:latin typeface="Cambria Math" panose="02040503050406030204" pitchFamily="18" charset="0"/>
                                </a:rPr>
                                <m:t>2</m:t>
                              </m:r>
                            </m:sup>
                          </m:sSup>
                        </m:num>
                        <m:den>
                          <m:r>
                            <a:rPr lang="es-ES" i="1">
                              <a:latin typeface="Cambria Math" panose="02040503050406030204" pitchFamily="18" charset="0"/>
                            </a:rPr>
                            <m:t>55</m:t>
                          </m:r>
                        </m:den>
                      </m:f>
                      <m:r>
                        <a:rPr lang="es-ES" i="1">
                          <a:latin typeface="Cambria Math" panose="02040503050406030204" pitchFamily="18" charset="0"/>
                        </a:rPr>
                        <m:t>=</m:t>
                      </m:r>
                      <m:r>
                        <a:rPr lang="es-ES" b="0" i="1" smtClean="0">
                          <a:latin typeface="Cambria Math" panose="02040503050406030204" pitchFamily="18" charset="0"/>
                        </a:rPr>
                        <m:t>880 </m:t>
                      </m:r>
                      <m:r>
                        <m:rPr>
                          <m:sty m:val="p"/>
                        </m:rPr>
                        <a:rPr lang="el-GR" b="0" i="1" smtClean="0">
                          <a:latin typeface="Cambria Math" panose="02040503050406030204" pitchFamily="18" charset="0"/>
                          <a:ea typeface="Cambria Math" panose="02040503050406030204" pitchFamily="18" charset="0"/>
                        </a:rPr>
                        <m:t>Ω</m:t>
                      </m:r>
                    </m:oMath>
                  </m:oMathPara>
                </a14:m>
                <a:endParaRPr lang="es-ES" dirty="0"/>
              </a:p>
            </p:txBody>
          </p:sp>
        </mc:Choice>
        <mc:Fallback xmlns="">
          <p:sp>
            <p:nvSpPr>
              <p:cNvPr id="5" name="Rectángulo 4">
                <a:extLst>
                  <a:ext uri="{FF2B5EF4-FFF2-40B4-BE49-F238E27FC236}">
                    <a16:creationId xmlns:a16="http://schemas.microsoft.com/office/drawing/2014/main" id="{CC1DFA88-C3C9-4944-AB55-62B1DCBFC6D3}"/>
                  </a:ext>
                </a:extLst>
              </p:cNvPr>
              <p:cNvSpPr>
                <a:spLocks noRot="1" noChangeAspect="1" noMove="1" noResize="1" noEditPoints="1" noAdjustHandles="1" noChangeArrowheads="1" noChangeShapeType="1" noTextEdit="1"/>
              </p:cNvSpPr>
              <p:nvPr/>
            </p:nvSpPr>
            <p:spPr>
              <a:xfrm>
                <a:off x="3347346" y="2470833"/>
                <a:ext cx="2192139" cy="648191"/>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AD2C9E2A-AC44-4BE5-8599-8A8FCB402869}"/>
                  </a:ext>
                </a:extLst>
              </p:cNvPr>
              <p:cNvSpPr/>
              <p:nvPr/>
            </p:nvSpPr>
            <p:spPr>
              <a:xfrm>
                <a:off x="5639820" y="2474175"/>
                <a:ext cx="2208040" cy="6481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i="1">
                              <a:latin typeface="Cambria Math" panose="02040503050406030204" pitchFamily="18" charset="0"/>
                            </a:rPr>
                            <m:t>𝑅</m:t>
                          </m:r>
                        </m:e>
                        <m:sub>
                          <m:r>
                            <a:rPr lang="es-ES" b="0" i="1" smtClean="0">
                              <a:latin typeface="Cambria Math" panose="02040503050406030204" pitchFamily="18" charset="0"/>
                            </a:rPr>
                            <m:t>𝐵</m:t>
                          </m:r>
                        </m:sub>
                      </m:sSub>
                      <m:r>
                        <a:rPr lang="es-ES" i="1">
                          <a:latin typeface="Cambria Math" panose="02040503050406030204" pitchFamily="18" charset="0"/>
                        </a:rPr>
                        <m:t>=</m:t>
                      </m:r>
                      <m:f>
                        <m:fPr>
                          <m:ctrlPr>
                            <a:rPr lang="es-ES" i="1">
                              <a:latin typeface="Cambria Math" panose="02040503050406030204" pitchFamily="18" charset="0"/>
                            </a:rPr>
                          </m:ctrlPr>
                        </m:fPr>
                        <m:num>
                          <m:sSup>
                            <m:sSupPr>
                              <m:ctrlPr>
                                <a:rPr lang="es-ES" i="1">
                                  <a:latin typeface="Cambria Math" panose="02040503050406030204" pitchFamily="18" charset="0"/>
                                </a:rPr>
                              </m:ctrlPr>
                            </m:sSupPr>
                            <m:e>
                              <m:r>
                                <a:rPr lang="es-ES" i="1">
                                  <a:latin typeface="Cambria Math" panose="02040503050406030204" pitchFamily="18" charset="0"/>
                                </a:rPr>
                                <m:t>220</m:t>
                              </m:r>
                            </m:e>
                            <m:sup>
                              <m:r>
                                <a:rPr lang="es-ES" i="1">
                                  <a:latin typeface="Cambria Math" panose="02040503050406030204" pitchFamily="18" charset="0"/>
                                </a:rPr>
                                <m:t>2</m:t>
                              </m:r>
                            </m:sup>
                          </m:sSup>
                        </m:num>
                        <m:den>
                          <m:r>
                            <a:rPr lang="es-ES" b="0" i="1" smtClean="0">
                              <a:latin typeface="Cambria Math" panose="02040503050406030204" pitchFamily="18" charset="0"/>
                            </a:rPr>
                            <m:t>100</m:t>
                          </m:r>
                        </m:den>
                      </m:f>
                      <m:r>
                        <a:rPr lang="es-ES" i="1">
                          <a:latin typeface="Cambria Math" panose="02040503050406030204" pitchFamily="18" charset="0"/>
                        </a:rPr>
                        <m:t>=</m:t>
                      </m:r>
                      <m:r>
                        <a:rPr lang="es-ES" b="0" i="1" smtClean="0">
                          <a:latin typeface="Cambria Math" panose="02040503050406030204" pitchFamily="18" charset="0"/>
                        </a:rPr>
                        <m:t>484 </m:t>
                      </m:r>
                      <m:r>
                        <m:rPr>
                          <m:sty m:val="p"/>
                        </m:rPr>
                        <a:rPr lang="el-GR" i="1">
                          <a:latin typeface="Cambria Math" panose="02040503050406030204" pitchFamily="18" charset="0"/>
                          <a:ea typeface="Cambria Math" panose="02040503050406030204" pitchFamily="18" charset="0"/>
                        </a:rPr>
                        <m:t>Ω</m:t>
                      </m:r>
                    </m:oMath>
                  </m:oMathPara>
                </a14:m>
                <a:endParaRPr lang="es-ES" dirty="0"/>
              </a:p>
            </p:txBody>
          </p:sp>
        </mc:Choice>
        <mc:Fallback xmlns="">
          <p:sp>
            <p:nvSpPr>
              <p:cNvPr id="8" name="Rectángulo 7">
                <a:extLst>
                  <a:ext uri="{FF2B5EF4-FFF2-40B4-BE49-F238E27FC236}">
                    <a16:creationId xmlns:a16="http://schemas.microsoft.com/office/drawing/2014/main" id="{AD2C9E2A-AC44-4BE5-8599-8A8FCB402869}"/>
                  </a:ext>
                </a:extLst>
              </p:cNvPr>
              <p:cNvSpPr>
                <a:spLocks noRot="1" noChangeAspect="1" noMove="1" noResize="1" noEditPoints="1" noAdjustHandles="1" noChangeArrowheads="1" noChangeShapeType="1" noTextEdit="1"/>
              </p:cNvSpPr>
              <p:nvPr/>
            </p:nvSpPr>
            <p:spPr>
              <a:xfrm>
                <a:off x="5639820" y="2474175"/>
                <a:ext cx="2208040" cy="648126"/>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EAD5FCE8-7B82-4727-967E-9CD7D89BF9E7}"/>
                  </a:ext>
                </a:extLst>
              </p:cNvPr>
              <p:cNvSpPr/>
              <p:nvPr/>
            </p:nvSpPr>
            <p:spPr>
              <a:xfrm>
                <a:off x="3383982" y="3101166"/>
                <a:ext cx="2376035" cy="6481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i="1">
                              <a:latin typeface="Cambria Math" panose="02040503050406030204" pitchFamily="18" charset="0"/>
                            </a:rPr>
                            <m:t>𝑅</m:t>
                          </m:r>
                        </m:e>
                        <m:sub>
                          <m:r>
                            <a:rPr lang="es-ES" b="0" i="1" smtClean="0">
                              <a:latin typeface="Cambria Math" panose="02040503050406030204" pitchFamily="18" charset="0"/>
                            </a:rPr>
                            <m:t>𝐶</m:t>
                          </m:r>
                        </m:sub>
                      </m:sSub>
                      <m:r>
                        <a:rPr lang="es-ES" i="1">
                          <a:latin typeface="Cambria Math" panose="02040503050406030204" pitchFamily="18" charset="0"/>
                        </a:rPr>
                        <m:t>=</m:t>
                      </m:r>
                      <m:f>
                        <m:fPr>
                          <m:ctrlPr>
                            <a:rPr lang="es-ES" i="1">
                              <a:latin typeface="Cambria Math" panose="02040503050406030204" pitchFamily="18" charset="0"/>
                            </a:rPr>
                          </m:ctrlPr>
                        </m:fPr>
                        <m:num>
                          <m:sSup>
                            <m:sSupPr>
                              <m:ctrlPr>
                                <a:rPr lang="es-ES" i="1">
                                  <a:latin typeface="Cambria Math" panose="02040503050406030204" pitchFamily="18" charset="0"/>
                                </a:rPr>
                              </m:ctrlPr>
                            </m:sSupPr>
                            <m:e>
                              <m:r>
                                <a:rPr lang="es-ES" i="1">
                                  <a:latin typeface="Cambria Math" panose="02040503050406030204" pitchFamily="18" charset="0"/>
                                </a:rPr>
                                <m:t>220</m:t>
                              </m:r>
                            </m:e>
                            <m:sup>
                              <m:r>
                                <a:rPr lang="es-ES" i="1">
                                  <a:latin typeface="Cambria Math" panose="02040503050406030204" pitchFamily="18" charset="0"/>
                                </a:rPr>
                                <m:t>2</m:t>
                              </m:r>
                            </m:sup>
                          </m:sSup>
                        </m:num>
                        <m:den>
                          <m:r>
                            <a:rPr lang="es-ES" b="0" i="1" smtClean="0">
                              <a:latin typeface="Cambria Math" panose="02040503050406030204" pitchFamily="18" charset="0"/>
                            </a:rPr>
                            <m:t>160</m:t>
                          </m:r>
                        </m:den>
                      </m:f>
                      <m:r>
                        <a:rPr lang="es-ES" i="1">
                          <a:latin typeface="Cambria Math" panose="02040503050406030204" pitchFamily="18" charset="0"/>
                        </a:rPr>
                        <m:t>=</m:t>
                      </m:r>
                      <m:r>
                        <a:rPr lang="es-ES" b="0" i="1" smtClean="0">
                          <a:latin typeface="Cambria Math" panose="02040503050406030204" pitchFamily="18" charset="0"/>
                        </a:rPr>
                        <m:t>302.5 </m:t>
                      </m:r>
                      <m:r>
                        <m:rPr>
                          <m:sty m:val="p"/>
                        </m:rPr>
                        <a:rPr lang="el-GR" i="1">
                          <a:latin typeface="Cambria Math" panose="02040503050406030204" pitchFamily="18" charset="0"/>
                          <a:ea typeface="Cambria Math" panose="02040503050406030204" pitchFamily="18" charset="0"/>
                        </a:rPr>
                        <m:t>Ω</m:t>
                      </m:r>
                    </m:oMath>
                  </m:oMathPara>
                </a14:m>
                <a:endParaRPr lang="es-ES" dirty="0"/>
              </a:p>
            </p:txBody>
          </p:sp>
        </mc:Choice>
        <mc:Fallback xmlns="">
          <p:sp>
            <p:nvSpPr>
              <p:cNvPr id="9" name="Rectángulo 8">
                <a:extLst>
                  <a:ext uri="{FF2B5EF4-FFF2-40B4-BE49-F238E27FC236}">
                    <a16:creationId xmlns:a16="http://schemas.microsoft.com/office/drawing/2014/main" id="{EAD5FCE8-7B82-4727-967E-9CD7D89BF9E7}"/>
                  </a:ext>
                </a:extLst>
              </p:cNvPr>
              <p:cNvSpPr>
                <a:spLocks noRot="1" noChangeAspect="1" noMove="1" noResize="1" noEditPoints="1" noAdjustHandles="1" noChangeArrowheads="1" noChangeShapeType="1" noTextEdit="1"/>
              </p:cNvSpPr>
              <p:nvPr/>
            </p:nvSpPr>
            <p:spPr>
              <a:xfrm>
                <a:off x="3383982" y="3101166"/>
                <a:ext cx="2376035" cy="648126"/>
              </a:xfrm>
              <a:prstGeom prst="rect">
                <a:avLst/>
              </a:prstGeom>
              <a:blipFill>
                <a:blip r:embed="rId5"/>
                <a:stretch>
                  <a:fillRect/>
                </a:stretch>
              </a:blipFill>
            </p:spPr>
            <p:txBody>
              <a:bodyPr/>
              <a:lstStyle/>
              <a:p>
                <a:r>
                  <a:rPr lang="es-ES">
                    <a:noFill/>
                  </a:rPr>
                  <a:t> </a:t>
                </a:r>
              </a:p>
            </p:txBody>
          </p:sp>
        </mc:Fallback>
      </mc:AlternateContent>
      <p:sp>
        <p:nvSpPr>
          <p:cNvPr id="11" name="Rectángulo 10">
            <a:extLst>
              <a:ext uri="{FF2B5EF4-FFF2-40B4-BE49-F238E27FC236}">
                <a16:creationId xmlns:a16="http://schemas.microsoft.com/office/drawing/2014/main" id="{D95D4BCC-B197-455F-9DD2-FFD1F195B8B3}"/>
              </a:ext>
            </a:extLst>
          </p:cNvPr>
          <p:cNvSpPr/>
          <p:nvPr/>
        </p:nvSpPr>
        <p:spPr>
          <a:xfrm>
            <a:off x="163993" y="3777906"/>
            <a:ext cx="8729577" cy="584775"/>
          </a:xfrm>
          <a:prstGeom prst="rect">
            <a:avLst/>
          </a:prstGeom>
        </p:spPr>
        <p:txBody>
          <a:bodyPr wrap="square">
            <a:spAutoFit/>
          </a:bodyPr>
          <a:lstStyle/>
          <a:p>
            <a:r>
              <a:rPr lang="es-ES" sz="1600" dirty="0"/>
              <a:t>Al conectarlas en serie, ahora la tensión se repartirá entre todas las lámparas, mientras que la corriente será la misma: </a:t>
            </a:r>
          </a:p>
        </p:txBody>
      </p:sp>
      <mc:AlternateContent xmlns:mc="http://schemas.openxmlformats.org/markup-compatibility/2006" xmlns:a14="http://schemas.microsoft.com/office/drawing/2010/main">
        <mc:Choice Requires="a14">
          <p:sp>
            <p:nvSpPr>
              <p:cNvPr id="12" name="Rectángulo 11">
                <a:extLst>
                  <a:ext uri="{FF2B5EF4-FFF2-40B4-BE49-F238E27FC236}">
                    <a16:creationId xmlns:a16="http://schemas.microsoft.com/office/drawing/2014/main" id="{ABD3D46A-D7C3-4791-9666-B767A6B2F771}"/>
                  </a:ext>
                </a:extLst>
              </p:cNvPr>
              <p:cNvSpPr/>
              <p:nvPr/>
            </p:nvSpPr>
            <p:spPr>
              <a:xfrm>
                <a:off x="163993" y="4319751"/>
                <a:ext cx="7065844" cy="5549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𝑉</m:t>
                      </m:r>
                      <m:r>
                        <a:rPr lang="es-ES" sz="1600" b="0" i="1" smtClean="0">
                          <a:latin typeface="Cambria Math" panose="02040503050406030204" pitchFamily="18" charset="0"/>
                        </a:rPr>
                        <m:t>=</m:t>
                      </m:r>
                      <m:r>
                        <a:rPr lang="es-ES" sz="1600" b="0" i="1" smtClean="0">
                          <a:latin typeface="Cambria Math" panose="02040503050406030204" pitchFamily="18" charset="0"/>
                        </a:rPr>
                        <m:t>𝐼</m:t>
                      </m:r>
                      <m:d>
                        <m:dPr>
                          <m:ctrlPr>
                            <a:rPr lang="es-ES" sz="1600" b="0" i="1" smtClean="0">
                              <a:latin typeface="Cambria Math" panose="02040503050406030204" pitchFamily="18" charset="0"/>
                            </a:rPr>
                          </m:ctrlPr>
                        </m:dPr>
                        <m:e>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3</m:t>
                              </m:r>
                            </m:sub>
                          </m:sSub>
                        </m:e>
                      </m:d>
                      <m:r>
                        <a:rPr lang="es-ES" sz="1600" b="0" i="1" smtClean="0">
                          <a:latin typeface="Cambria Math" panose="02040503050406030204" pitchFamily="18" charset="0"/>
                        </a:rPr>
                        <m:t>→380=</m:t>
                      </m:r>
                      <m:r>
                        <a:rPr lang="es-ES" sz="1600" b="0" i="1" smtClean="0">
                          <a:latin typeface="Cambria Math" panose="02040503050406030204" pitchFamily="18" charset="0"/>
                        </a:rPr>
                        <m:t>𝐼</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880+484+302.5</m:t>
                          </m:r>
                        </m:e>
                      </m:d>
                      <m:r>
                        <a:rPr lang="es-ES" sz="1600" b="0" i="1" smtClean="0">
                          <a:latin typeface="Cambria Math" panose="02040503050406030204" pitchFamily="18" charset="0"/>
                        </a:rPr>
                        <m:t>→</m:t>
                      </m:r>
                      <m:r>
                        <a:rPr lang="es-ES" sz="1600" b="0" i="1" smtClean="0">
                          <a:latin typeface="Cambria Math" panose="02040503050406030204" pitchFamily="18" charset="0"/>
                        </a:rPr>
                        <m:t>𝐼</m:t>
                      </m:r>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380</m:t>
                          </m:r>
                        </m:num>
                        <m:den>
                          <m:r>
                            <a:rPr lang="es-ES" sz="1600" b="0" i="1" smtClean="0">
                              <a:latin typeface="Cambria Math" panose="02040503050406030204" pitchFamily="18" charset="0"/>
                            </a:rPr>
                            <m:t>1666.5</m:t>
                          </m:r>
                        </m:den>
                      </m:f>
                      <m:r>
                        <a:rPr lang="es-ES" sz="1600" b="0" i="1" smtClean="0">
                          <a:latin typeface="Cambria Math" panose="02040503050406030204" pitchFamily="18" charset="0"/>
                        </a:rPr>
                        <m:t>=0.228 </m:t>
                      </m:r>
                      <m:r>
                        <a:rPr lang="es-ES" sz="1600" b="0" i="1" smtClean="0">
                          <a:latin typeface="Cambria Math" panose="02040503050406030204" pitchFamily="18" charset="0"/>
                        </a:rPr>
                        <m:t>𝐴</m:t>
                      </m:r>
                    </m:oMath>
                  </m:oMathPara>
                </a14:m>
                <a:endParaRPr lang="es-ES" sz="1600" dirty="0"/>
              </a:p>
            </p:txBody>
          </p:sp>
        </mc:Choice>
        <mc:Fallback xmlns="">
          <p:sp>
            <p:nvSpPr>
              <p:cNvPr id="12" name="Rectángulo 11">
                <a:extLst>
                  <a:ext uri="{FF2B5EF4-FFF2-40B4-BE49-F238E27FC236}">
                    <a16:creationId xmlns:a16="http://schemas.microsoft.com/office/drawing/2014/main" id="{ABD3D46A-D7C3-4791-9666-B767A6B2F771}"/>
                  </a:ext>
                </a:extLst>
              </p:cNvPr>
              <p:cNvSpPr>
                <a:spLocks noRot="1" noChangeAspect="1" noMove="1" noResize="1" noEditPoints="1" noAdjustHandles="1" noChangeArrowheads="1" noChangeShapeType="1" noTextEdit="1"/>
              </p:cNvSpPr>
              <p:nvPr/>
            </p:nvSpPr>
            <p:spPr>
              <a:xfrm>
                <a:off x="163993" y="4319751"/>
                <a:ext cx="7065844" cy="554960"/>
              </a:xfrm>
              <a:prstGeom prst="rect">
                <a:avLst/>
              </a:prstGeom>
              <a:blipFill>
                <a:blip r:embed="rId6"/>
                <a:stretch>
                  <a:fillRect/>
                </a:stretch>
              </a:blipFill>
            </p:spPr>
            <p:txBody>
              <a:bodyPr/>
              <a:lstStyle/>
              <a:p>
                <a:r>
                  <a:rPr lang="es-ES">
                    <a:noFill/>
                  </a:rPr>
                  <a:t> </a:t>
                </a:r>
              </a:p>
            </p:txBody>
          </p:sp>
        </mc:Fallback>
      </mc:AlternateContent>
      <p:sp>
        <p:nvSpPr>
          <p:cNvPr id="13" name="Rectángulo 12">
            <a:extLst>
              <a:ext uri="{FF2B5EF4-FFF2-40B4-BE49-F238E27FC236}">
                <a16:creationId xmlns:a16="http://schemas.microsoft.com/office/drawing/2014/main" id="{A76762B7-081A-4BCA-BC83-904493E432C5}"/>
              </a:ext>
            </a:extLst>
          </p:cNvPr>
          <p:cNvSpPr/>
          <p:nvPr/>
        </p:nvSpPr>
        <p:spPr>
          <a:xfrm>
            <a:off x="163993" y="4838339"/>
            <a:ext cx="8729577" cy="338554"/>
          </a:xfrm>
          <a:prstGeom prst="rect">
            <a:avLst/>
          </a:prstGeom>
        </p:spPr>
        <p:txBody>
          <a:bodyPr wrap="square">
            <a:spAutoFit/>
          </a:bodyPr>
          <a:lstStyle/>
          <a:p>
            <a:r>
              <a:rPr lang="es-ES" sz="1600" dirty="0"/>
              <a:t>La potencia ahora en cada lámpara la podemos obtener a partir de la corriente: </a:t>
            </a: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EF2ED0BE-8E2E-493A-A9EC-5AB310F7C368}"/>
                  </a:ext>
                </a:extLst>
              </p:cNvPr>
              <p:cNvSpPr txBox="1"/>
              <p:nvPr/>
            </p:nvSpPr>
            <p:spPr>
              <a:xfrm>
                <a:off x="250430" y="5183024"/>
                <a:ext cx="173092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r>
                        <a:rPr lang="es-ES" b="0" i="1" smtClean="0">
                          <a:latin typeface="Cambria Math" panose="02040503050406030204" pitchFamily="18" charset="0"/>
                        </a:rPr>
                        <m:t>=</m:t>
                      </m:r>
                      <m:r>
                        <a:rPr lang="es-ES" b="0" i="1" smtClean="0">
                          <a:latin typeface="Cambria Math" panose="02040503050406030204" pitchFamily="18" charset="0"/>
                        </a:rPr>
                        <m:t>𝐼𝑉</m:t>
                      </m:r>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𝐼</m:t>
                          </m:r>
                        </m:e>
                        <m:sup>
                          <m:r>
                            <a:rPr lang="es-ES" b="0" i="1" smtClean="0">
                              <a:latin typeface="Cambria Math" panose="02040503050406030204" pitchFamily="18" charset="0"/>
                            </a:rPr>
                            <m:t>2</m:t>
                          </m:r>
                        </m:sup>
                      </m:sSup>
                      <m:r>
                        <a:rPr lang="es-ES" b="0" i="1" smtClean="0">
                          <a:latin typeface="Cambria Math" panose="02040503050406030204" pitchFamily="18" charset="0"/>
                        </a:rPr>
                        <m:t>𝑅</m:t>
                      </m:r>
                      <m:r>
                        <a:rPr lang="es-ES" b="0" i="1" smtClean="0">
                          <a:latin typeface="Cambria Math" panose="02040503050406030204" pitchFamily="18" charset="0"/>
                        </a:rPr>
                        <m:t>→</m:t>
                      </m:r>
                    </m:oMath>
                  </m:oMathPara>
                </a14:m>
                <a:endParaRPr lang="es-ES" dirty="0"/>
              </a:p>
            </p:txBody>
          </p:sp>
        </mc:Choice>
        <mc:Fallback xmlns="">
          <p:sp>
            <p:nvSpPr>
              <p:cNvPr id="14" name="CuadroTexto 13">
                <a:extLst>
                  <a:ext uri="{FF2B5EF4-FFF2-40B4-BE49-F238E27FC236}">
                    <a16:creationId xmlns:a16="http://schemas.microsoft.com/office/drawing/2014/main" id="{EF2ED0BE-8E2E-493A-A9EC-5AB310F7C368}"/>
                  </a:ext>
                </a:extLst>
              </p:cNvPr>
              <p:cNvSpPr txBox="1">
                <a:spLocks noRot="1" noChangeAspect="1" noMove="1" noResize="1" noEditPoints="1" noAdjustHandles="1" noChangeArrowheads="1" noChangeShapeType="1" noTextEdit="1"/>
              </p:cNvSpPr>
              <p:nvPr/>
            </p:nvSpPr>
            <p:spPr>
              <a:xfrm>
                <a:off x="250430" y="5183024"/>
                <a:ext cx="1730922" cy="276999"/>
              </a:xfrm>
              <a:prstGeom prst="rect">
                <a:avLst/>
              </a:prstGeom>
              <a:blipFill>
                <a:blip r:embed="rId7"/>
                <a:stretch>
                  <a:fillRect l="-704" t="-2174" b="-869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Rectángulo 14">
                <a:extLst>
                  <a:ext uri="{FF2B5EF4-FFF2-40B4-BE49-F238E27FC236}">
                    <a16:creationId xmlns:a16="http://schemas.microsoft.com/office/drawing/2014/main" id="{73C12B1A-E5D6-4744-AFF2-07639595E1EE}"/>
                  </a:ext>
                </a:extLst>
              </p:cNvPr>
              <p:cNvSpPr/>
              <p:nvPr/>
            </p:nvSpPr>
            <p:spPr>
              <a:xfrm>
                <a:off x="2335040" y="5277065"/>
                <a:ext cx="309886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𝑃</m:t>
                          </m:r>
                        </m:e>
                        <m:sub>
                          <m:r>
                            <a:rPr lang="es-ES" i="1">
                              <a:latin typeface="Cambria Math" panose="02040503050406030204" pitchFamily="18" charset="0"/>
                            </a:rPr>
                            <m:t>𝐴</m:t>
                          </m:r>
                        </m:sub>
                      </m:sSub>
                      <m:r>
                        <a:rPr lang="es-ES" i="1">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0.228</m:t>
                          </m:r>
                        </m:e>
                        <m:sup>
                          <m:r>
                            <a:rPr lang="es-ES" b="0" i="1" smtClean="0">
                              <a:latin typeface="Cambria Math" panose="02040503050406030204" pitchFamily="18" charset="0"/>
                            </a:rPr>
                            <m:t>2</m:t>
                          </m:r>
                        </m:sup>
                      </m:sSup>
                      <m:r>
                        <a:rPr lang="es-ES" b="0" i="1" smtClean="0">
                          <a:latin typeface="Cambria Math" panose="02040503050406030204" pitchFamily="18" charset="0"/>
                        </a:rPr>
                        <m:t>𝑥</m:t>
                      </m:r>
                      <m:r>
                        <a:rPr lang="es-ES" b="0" i="1" smtClean="0">
                          <a:latin typeface="Cambria Math" panose="02040503050406030204" pitchFamily="18" charset="0"/>
                        </a:rPr>
                        <m:t>880=45.75 </m:t>
                      </m:r>
                      <m:r>
                        <a:rPr lang="es-ES" b="0" i="1" smtClean="0">
                          <a:latin typeface="Cambria Math" panose="02040503050406030204" pitchFamily="18" charset="0"/>
                        </a:rPr>
                        <m:t>𝑊</m:t>
                      </m:r>
                    </m:oMath>
                  </m:oMathPara>
                </a14:m>
                <a:endParaRPr lang="es-ES" dirty="0"/>
              </a:p>
            </p:txBody>
          </p:sp>
        </mc:Choice>
        <mc:Fallback xmlns="">
          <p:sp>
            <p:nvSpPr>
              <p:cNvPr id="15" name="Rectángulo 14">
                <a:extLst>
                  <a:ext uri="{FF2B5EF4-FFF2-40B4-BE49-F238E27FC236}">
                    <a16:creationId xmlns:a16="http://schemas.microsoft.com/office/drawing/2014/main" id="{73C12B1A-E5D6-4744-AFF2-07639595E1EE}"/>
                  </a:ext>
                </a:extLst>
              </p:cNvPr>
              <p:cNvSpPr>
                <a:spLocks noRot="1" noChangeAspect="1" noMove="1" noResize="1" noEditPoints="1" noAdjustHandles="1" noChangeArrowheads="1" noChangeShapeType="1" noTextEdit="1"/>
              </p:cNvSpPr>
              <p:nvPr/>
            </p:nvSpPr>
            <p:spPr>
              <a:xfrm>
                <a:off x="2335040" y="5277065"/>
                <a:ext cx="3098862" cy="369332"/>
              </a:xfrm>
              <a:prstGeom prst="rect">
                <a:avLst/>
              </a:prstGeom>
              <a:blipFill>
                <a:blip r:embed="rId8"/>
                <a:stretch>
                  <a:fillRect b="-166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Rectángulo 17">
                <a:extLst>
                  <a:ext uri="{FF2B5EF4-FFF2-40B4-BE49-F238E27FC236}">
                    <a16:creationId xmlns:a16="http://schemas.microsoft.com/office/drawing/2014/main" id="{78AB5731-E940-4B37-8B37-FE628A137F40}"/>
                  </a:ext>
                </a:extLst>
              </p:cNvPr>
              <p:cNvSpPr/>
              <p:nvPr/>
            </p:nvSpPr>
            <p:spPr>
              <a:xfrm>
                <a:off x="5760017" y="5279688"/>
                <a:ext cx="311476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𝑃</m:t>
                          </m:r>
                        </m:e>
                        <m:sub>
                          <m:r>
                            <a:rPr lang="es-ES" b="0" i="1" smtClean="0">
                              <a:latin typeface="Cambria Math" panose="02040503050406030204" pitchFamily="18" charset="0"/>
                            </a:rPr>
                            <m:t>𝐵</m:t>
                          </m:r>
                        </m:sub>
                      </m:sSub>
                      <m:r>
                        <a:rPr lang="es-ES" i="1">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0.228</m:t>
                          </m:r>
                        </m:e>
                        <m:sup>
                          <m:r>
                            <a:rPr lang="es-ES" b="0" i="1" smtClean="0">
                              <a:latin typeface="Cambria Math" panose="02040503050406030204" pitchFamily="18" charset="0"/>
                            </a:rPr>
                            <m:t>2</m:t>
                          </m:r>
                        </m:sup>
                      </m:sSup>
                      <m:r>
                        <a:rPr lang="es-ES" b="0" i="1" smtClean="0">
                          <a:latin typeface="Cambria Math" panose="02040503050406030204" pitchFamily="18" charset="0"/>
                        </a:rPr>
                        <m:t>𝑥</m:t>
                      </m:r>
                      <m:r>
                        <a:rPr lang="es-ES" b="0" i="1" smtClean="0">
                          <a:latin typeface="Cambria Math" panose="02040503050406030204" pitchFamily="18" charset="0"/>
                        </a:rPr>
                        <m:t>484=25.16 </m:t>
                      </m:r>
                      <m:r>
                        <a:rPr lang="es-ES" b="0" i="1" smtClean="0">
                          <a:latin typeface="Cambria Math" panose="02040503050406030204" pitchFamily="18" charset="0"/>
                        </a:rPr>
                        <m:t>𝑊</m:t>
                      </m:r>
                    </m:oMath>
                  </m:oMathPara>
                </a14:m>
                <a:endParaRPr lang="es-ES" dirty="0"/>
              </a:p>
            </p:txBody>
          </p:sp>
        </mc:Choice>
        <mc:Fallback xmlns="">
          <p:sp>
            <p:nvSpPr>
              <p:cNvPr id="18" name="Rectángulo 17">
                <a:extLst>
                  <a:ext uri="{FF2B5EF4-FFF2-40B4-BE49-F238E27FC236}">
                    <a16:creationId xmlns:a16="http://schemas.microsoft.com/office/drawing/2014/main" id="{78AB5731-E940-4B37-8B37-FE628A137F40}"/>
                  </a:ext>
                </a:extLst>
              </p:cNvPr>
              <p:cNvSpPr>
                <a:spLocks noRot="1" noChangeAspect="1" noMove="1" noResize="1" noEditPoints="1" noAdjustHandles="1" noChangeArrowheads="1" noChangeShapeType="1" noTextEdit="1"/>
              </p:cNvSpPr>
              <p:nvPr/>
            </p:nvSpPr>
            <p:spPr>
              <a:xfrm>
                <a:off x="5760017" y="5279688"/>
                <a:ext cx="3114763" cy="369332"/>
              </a:xfrm>
              <a:prstGeom prst="rect">
                <a:avLst/>
              </a:prstGeom>
              <a:blipFill>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0" name="Rectángulo 19">
                <a:extLst>
                  <a:ext uri="{FF2B5EF4-FFF2-40B4-BE49-F238E27FC236}">
                    <a16:creationId xmlns:a16="http://schemas.microsoft.com/office/drawing/2014/main" id="{B2914E06-5628-4788-9E6A-0DEA9287D2EC}"/>
                  </a:ext>
                </a:extLst>
              </p:cNvPr>
              <p:cNvSpPr/>
              <p:nvPr/>
            </p:nvSpPr>
            <p:spPr>
              <a:xfrm>
                <a:off x="2335039" y="5889334"/>
                <a:ext cx="327519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𝑃</m:t>
                          </m:r>
                        </m:e>
                        <m:sub>
                          <m:r>
                            <a:rPr lang="es-ES" i="1">
                              <a:latin typeface="Cambria Math" panose="02040503050406030204" pitchFamily="18" charset="0"/>
                            </a:rPr>
                            <m:t>𝐴</m:t>
                          </m:r>
                        </m:sub>
                      </m:sSub>
                      <m:r>
                        <a:rPr lang="es-ES" i="1">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0.228</m:t>
                          </m:r>
                        </m:e>
                        <m:sup>
                          <m:r>
                            <a:rPr lang="es-ES" b="0" i="1" smtClean="0">
                              <a:latin typeface="Cambria Math" panose="02040503050406030204" pitchFamily="18" charset="0"/>
                            </a:rPr>
                            <m:t>2</m:t>
                          </m:r>
                        </m:sup>
                      </m:sSup>
                      <m:r>
                        <a:rPr lang="es-ES" b="0" i="1" smtClean="0">
                          <a:latin typeface="Cambria Math" panose="02040503050406030204" pitchFamily="18" charset="0"/>
                        </a:rPr>
                        <m:t>𝑥</m:t>
                      </m:r>
                      <m:r>
                        <a:rPr lang="es-ES" b="0" i="1" smtClean="0">
                          <a:latin typeface="Cambria Math" panose="02040503050406030204" pitchFamily="18" charset="0"/>
                        </a:rPr>
                        <m:t>302.5=15.73 </m:t>
                      </m:r>
                      <m:r>
                        <a:rPr lang="es-ES" b="0" i="1" smtClean="0">
                          <a:latin typeface="Cambria Math" panose="02040503050406030204" pitchFamily="18" charset="0"/>
                        </a:rPr>
                        <m:t>𝑊</m:t>
                      </m:r>
                    </m:oMath>
                  </m:oMathPara>
                </a14:m>
                <a:endParaRPr lang="es-ES" dirty="0"/>
              </a:p>
            </p:txBody>
          </p:sp>
        </mc:Choice>
        <mc:Fallback xmlns="">
          <p:sp>
            <p:nvSpPr>
              <p:cNvPr id="20" name="Rectángulo 19">
                <a:extLst>
                  <a:ext uri="{FF2B5EF4-FFF2-40B4-BE49-F238E27FC236}">
                    <a16:creationId xmlns:a16="http://schemas.microsoft.com/office/drawing/2014/main" id="{B2914E06-5628-4788-9E6A-0DEA9287D2EC}"/>
                  </a:ext>
                </a:extLst>
              </p:cNvPr>
              <p:cNvSpPr>
                <a:spLocks noRot="1" noChangeAspect="1" noMove="1" noResize="1" noEditPoints="1" noAdjustHandles="1" noChangeArrowheads="1" noChangeShapeType="1" noTextEdit="1"/>
              </p:cNvSpPr>
              <p:nvPr/>
            </p:nvSpPr>
            <p:spPr>
              <a:xfrm>
                <a:off x="2335039" y="5889334"/>
                <a:ext cx="3275192" cy="369332"/>
              </a:xfrm>
              <a:prstGeom prst="rect">
                <a:avLst/>
              </a:prstGeom>
              <a:blipFill>
                <a:blip r:embed="rId10"/>
                <a:stretch>
                  <a:fillRect/>
                </a:stretch>
              </a:blipFill>
            </p:spPr>
            <p:txBody>
              <a:bodyPr/>
              <a:lstStyle/>
              <a:p>
                <a:r>
                  <a:rPr lang="es-ES">
                    <a:noFill/>
                  </a:rPr>
                  <a:t> </a:t>
                </a:r>
              </a:p>
            </p:txBody>
          </p:sp>
        </mc:Fallback>
      </mc:AlternateContent>
      <p:sp>
        <p:nvSpPr>
          <p:cNvPr id="16" name="Marcador de número de diapositiva 1">
            <a:extLst>
              <a:ext uri="{FF2B5EF4-FFF2-40B4-BE49-F238E27FC236}">
                <a16:creationId xmlns:a16="http://schemas.microsoft.com/office/drawing/2014/main" id="{0031CDA5-7224-4FD5-BCDD-7C9295F92496}"/>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27</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1392966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5F7BC9-D98A-4B69-8B28-0271D0B298CA}"/>
              </a:ext>
            </a:extLst>
          </p:cNvPr>
          <p:cNvSpPr/>
          <p:nvPr/>
        </p:nvSpPr>
        <p:spPr>
          <a:xfrm>
            <a:off x="45720" y="762868"/>
            <a:ext cx="9212580" cy="646331"/>
          </a:xfrm>
          <a:prstGeom prst="rect">
            <a:avLst/>
          </a:prstGeom>
        </p:spPr>
        <p:txBody>
          <a:bodyPr wrap="square">
            <a:spAutoFit/>
          </a:bodyPr>
          <a:lstStyle/>
          <a:p>
            <a:r>
              <a:rPr lang="es-ES" b="1" dirty="0"/>
              <a:t>Problema 11. </a:t>
            </a:r>
            <a:r>
              <a:rPr lang="es-ES" dirty="0"/>
              <a:t>Si se sabe que por la resistencia de 5 Ω circula una corriente de 12 A, ¿Qué corriente pasa por la resistencia de 6 Ω del circuito de la figura?</a:t>
            </a:r>
          </a:p>
        </p:txBody>
      </p:sp>
      <p:sp>
        <p:nvSpPr>
          <p:cNvPr id="19" name="Rectángulo 18">
            <a:extLst>
              <a:ext uri="{FF2B5EF4-FFF2-40B4-BE49-F238E27FC236}">
                <a16:creationId xmlns:a16="http://schemas.microsoft.com/office/drawing/2014/main" id="{A16B048C-C12A-4EE0-9882-D37BB3E44D0A}"/>
              </a:ext>
            </a:extLst>
          </p:cNvPr>
          <p:cNvSpPr/>
          <p:nvPr/>
        </p:nvSpPr>
        <p:spPr>
          <a:xfrm>
            <a:off x="3728133" y="1518393"/>
            <a:ext cx="4749730" cy="738664"/>
          </a:xfrm>
          <a:prstGeom prst="rect">
            <a:avLst/>
          </a:prstGeom>
        </p:spPr>
        <p:txBody>
          <a:bodyPr wrap="square">
            <a:spAutoFit/>
          </a:bodyPr>
          <a:lstStyle/>
          <a:p>
            <a:pPr algn="just"/>
            <a:r>
              <a:rPr lang="es-ES" sz="1400" dirty="0"/>
              <a:t>Para calcular la corriente por la resistencia podemos ir agrupando resistencias y después aplicar el divisor de corriente:</a:t>
            </a:r>
          </a:p>
        </p:txBody>
      </p:sp>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D2DC7666-1B76-441C-9ED3-B10A9ABA8A14}"/>
                  </a:ext>
                </a:extLst>
              </p:cNvPr>
              <p:cNvSpPr/>
              <p:nvPr/>
            </p:nvSpPr>
            <p:spPr>
              <a:xfrm>
                <a:off x="3412484" y="2309417"/>
                <a:ext cx="4615505"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s-ES" sz="1600" b="0" i="1" smtClean="0">
                              <a:latin typeface="Cambria Math" panose="02040503050406030204" pitchFamily="18" charset="0"/>
                            </a:rPr>
                          </m:ctrlPr>
                        </m:dPr>
                        <m:e>
                          <m:r>
                            <a:rPr lang="es-ES" sz="1600" b="0" i="1" smtClean="0">
                              <a:latin typeface="Cambria Math" panose="02040503050406030204" pitchFamily="18" charset="0"/>
                            </a:rPr>
                            <m:t>24</m:t>
                          </m:r>
                          <m:r>
                            <m:rPr>
                              <m:sty m:val="p"/>
                            </m:rPr>
                            <a:rPr lang="el-GR" sz="1600" i="1">
                              <a:latin typeface="Cambria Math" panose="02040503050406030204" pitchFamily="18" charset="0"/>
                              <a:ea typeface="Cambria Math" panose="02040503050406030204" pitchFamily="18" charset="0"/>
                            </a:rPr>
                            <m:t>Ω</m:t>
                          </m:r>
                          <m:r>
                            <a:rPr lang="es-ES" sz="1600" b="0" i="1" smtClean="0">
                              <a:latin typeface="Cambria Math" panose="02040503050406030204" pitchFamily="18" charset="0"/>
                            </a:rPr>
                            <m:t>\\24</m:t>
                          </m:r>
                          <m:r>
                            <m:rPr>
                              <m:sty m:val="p"/>
                            </m:rPr>
                            <a:rPr lang="el-GR" sz="1600" i="1">
                              <a:latin typeface="Cambria Math" panose="02040503050406030204" pitchFamily="18" charset="0"/>
                              <a:ea typeface="Cambria Math" panose="02040503050406030204" pitchFamily="18" charset="0"/>
                            </a:rPr>
                            <m:t>Ω</m:t>
                          </m:r>
                        </m:e>
                      </m:d>
                      <m:r>
                        <a:rPr lang="es-ES" sz="1600" b="0" i="1" smtClean="0">
                          <a:latin typeface="Cambria Math" panose="02040503050406030204" pitchFamily="18" charset="0"/>
                        </a:rPr>
                        <m:t>=12</m:t>
                      </m:r>
                      <m:r>
                        <m:rPr>
                          <m:sty m:val="p"/>
                        </m:rPr>
                        <a:rPr lang="el-GR" sz="1600" b="0" i="1" smtClean="0">
                          <a:latin typeface="Cambria Math" panose="02040503050406030204" pitchFamily="18" charset="0"/>
                          <a:ea typeface="Cambria Math" panose="02040503050406030204" pitchFamily="18" charset="0"/>
                        </a:rPr>
                        <m:t>Ω</m:t>
                      </m:r>
                      <m:r>
                        <a:rPr lang="es-ES" sz="1600" b="0" i="1" smtClean="0">
                          <a:latin typeface="Cambria Math" panose="02040503050406030204" pitchFamily="18" charset="0"/>
                          <a:ea typeface="Cambria Math" panose="02040503050406030204" pitchFamily="18" charset="0"/>
                        </a:rPr>
                        <m:t>→</m:t>
                      </m:r>
                      <m:d>
                        <m:dPr>
                          <m:ctrlPr>
                            <a:rPr lang="es-ES" sz="1600" i="1">
                              <a:latin typeface="Cambria Math" panose="02040503050406030204" pitchFamily="18" charset="0"/>
                            </a:rPr>
                          </m:ctrlPr>
                        </m:dPr>
                        <m:e>
                          <m:r>
                            <a:rPr lang="es-ES" sz="1600" b="0" i="1" smtClean="0">
                              <a:latin typeface="Cambria Math" panose="02040503050406030204" pitchFamily="18" charset="0"/>
                            </a:rPr>
                            <m:t>12</m:t>
                          </m:r>
                          <m:r>
                            <m:rPr>
                              <m:sty m:val="p"/>
                            </m:rPr>
                            <a:rPr lang="el-GR" sz="1600" i="1">
                              <a:latin typeface="Cambria Math" panose="02040503050406030204" pitchFamily="18" charset="0"/>
                              <a:ea typeface="Cambria Math" panose="02040503050406030204" pitchFamily="18" charset="0"/>
                            </a:rPr>
                            <m:t>Ω</m:t>
                          </m:r>
                          <m:r>
                            <a:rPr lang="es-ES" sz="1600" i="1">
                              <a:latin typeface="Cambria Math" panose="02040503050406030204" pitchFamily="18" charset="0"/>
                            </a:rPr>
                            <m:t>\\</m:t>
                          </m:r>
                          <m:r>
                            <a:rPr lang="es-ES" sz="1600" b="0" i="1" smtClean="0">
                              <a:latin typeface="Cambria Math" panose="02040503050406030204" pitchFamily="18" charset="0"/>
                            </a:rPr>
                            <m:t>12</m:t>
                          </m:r>
                          <m:r>
                            <m:rPr>
                              <m:sty m:val="p"/>
                            </m:rPr>
                            <a:rPr lang="el-GR" sz="1600" i="1">
                              <a:latin typeface="Cambria Math" panose="02040503050406030204" pitchFamily="18" charset="0"/>
                              <a:ea typeface="Cambria Math" panose="02040503050406030204" pitchFamily="18" charset="0"/>
                            </a:rPr>
                            <m:t>Ω</m:t>
                          </m:r>
                        </m:e>
                      </m:d>
                      <m:r>
                        <a:rPr lang="es-ES" sz="1600" b="0" i="1" smtClean="0">
                          <a:latin typeface="Cambria Math" panose="02040503050406030204" pitchFamily="18" charset="0"/>
                        </a:rPr>
                        <m:t>=6</m:t>
                      </m:r>
                      <m:r>
                        <m:rPr>
                          <m:sty m:val="p"/>
                        </m:rPr>
                        <a:rPr lang="el-GR" sz="1600" i="1">
                          <a:latin typeface="Cambria Math" panose="02040503050406030204" pitchFamily="18" charset="0"/>
                          <a:ea typeface="Cambria Math" panose="02040503050406030204" pitchFamily="18" charset="0"/>
                        </a:rPr>
                        <m:t>Ω</m:t>
                      </m:r>
                    </m:oMath>
                  </m:oMathPara>
                </a14:m>
                <a:endParaRPr lang="es-ES" sz="1600" dirty="0"/>
              </a:p>
            </p:txBody>
          </p:sp>
        </mc:Choice>
        <mc:Fallback xmlns="">
          <p:sp>
            <p:nvSpPr>
              <p:cNvPr id="10" name="Rectángulo 9">
                <a:extLst>
                  <a:ext uri="{FF2B5EF4-FFF2-40B4-BE49-F238E27FC236}">
                    <a16:creationId xmlns:a16="http://schemas.microsoft.com/office/drawing/2014/main" id="{D2DC7666-1B76-441C-9ED3-B10A9ABA8A14}"/>
                  </a:ext>
                </a:extLst>
              </p:cNvPr>
              <p:cNvSpPr>
                <a:spLocks noRot="1" noChangeAspect="1" noMove="1" noResize="1" noEditPoints="1" noAdjustHandles="1" noChangeArrowheads="1" noChangeShapeType="1" noTextEdit="1"/>
              </p:cNvSpPr>
              <p:nvPr/>
            </p:nvSpPr>
            <p:spPr>
              <a:xfrm>
                <a:off x="3412484" y="2309417"/>
                <a:ext cx="4615505" cy="338554"/>
              </a:xfrm>
              <a:prstGeom prst="rect">
                <a:avLst/>
              </a:prstGeom>
              <a:blipFill>
                <a:blip r:embed="rId2"/>
                <a:stretch>
                  <a:fillRect b="-1272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0F2B296E-3DC6-4464-888C-868BCC44B21B}"/>
                  </a:ext>
                </a:extLst>
              </p:cNvPr>
              <p:cNvSpPr/>
              <p:nvPr/>
            </p:nvSpPr>
            <p:spPr>
              <a:xfrm>
                <a:off x="3200882" y="2712158"/>
                <a:ext cx="4615505"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s-ES" sz="1600" b="0" i="1" smtClean="0">
                              <a:latin typeface="Cambria Math" panose="02040503050406030204" pitchFamily="18" charset="0"/>
                            </a:rPr>
                          </m:ctrlPr>
                        </m:dPr>
                        <m:e>
                          <m:r>
                            <a:rPr lang="es-ES" sz="1600" b="0" i="1" smtClean="0">
                              <a:latin typeface="Cambria Math" panose="02040503050406030204" pitchFamily="18" charset="0"/>
                            </a:rPr>
                            <m:t>3</m:t>
                          </m:r>
                          <m:r>
                            <m:rPr>
                              <m:sty m:val="p"/>
                            </m:rPr>
                            <a:rPr lang="el-GR" sz="1600" i="1">
                              <a:latin typeface="Cambria Math" panose="02040503050406030204" pitchFamily="18" charset="0"/>
                              <a:ea typeface="Cambria Math" panose="02040503050406030204" pitchFamily="18" charset="0"/>
                            </a:rPr>
                            <m:t>Ω</m:t>
                          </m:r>
                          <m:r>
                            <a:rPr lang="es-ES" sz="1600" b="0" i="1" smtClean="0">
                              <a:latin typeface="Cambria Math" panose="02040503050406030204" pitchFamily="18" charset="0"/>
                            </a:rPr>
                            <m:t>\\6</m:t>
                          </m:r>
                          <m:r>
                            <m:rPr>
                              <m:sty m:val="p"/>
                            </m:rPr>
                            <a:rPr lang="el-GR" sz="1600" i="1">
                              <a:latin typeface="Cambria Math" panose="02040503050406030204" pitchFamily="18" charset="0"/>
                              <a:ea typeface="Cambria Math" panose="02040503050406030204" pitchFamily="18" charset="0"/>
                            </a:rPr>
                            <m:t>Ω</m:t>
                          </m:r>
                        </m:e>
                      </m:d>
                      <m:r>
                        <a:rPr lang="es-ES" sz="1600" b="0" i="1" smtClean="0">
                          <a:latin typeface="Cambria Math" panose="02040503050406030204" pitchFamily="18" charset="0"/>
                        </a:rPr>
                        <m:t>=2</m:t>
                      </m:r>
                      <m:r>
                        <m:rPr>
                          <m:sty m:val="p"/>
                        </m:rPr>
                        <a:rPr lang="el-GR" sz="1600" b="0" i="1" smtClean="0">
                          <a:latin typeface="Cambria Math" panose="02040503050406030204" pitchFamily="18" charset="0"/>
                          <a:ea typeface="Cambria Math" panose="02040503050406030204" pitchFamily="18" charset="0"/>
                        </a:rPr>
                        <m:t>Ω</m:t>
                      </m:r>
                      <m:r>
                        <a:rPr lang="es-ES" sz="1600" b="0" i="1" smtClean="0">
                          <a:latin typeface="Cambria Math" panose="02040503050406030204" pitchFamily="18" charset="0"/>
                          <a:ea typeface="Cambria Math" panose="02040503050406030204" pitchFamily="18" charset="0"/>
                        </a:rPr>
                        <m:t>→</m:t>
                      </m:r>
                      <m:d>
                        <m:dPr>
                          <m:ctrlPr>
                            <a:rPr lang="es-ES" sz="1600" i="1">
                              <a:latin typeface="Cambria Math" panose="02040503050406030204" pitchFamily="18" charset="0"/>
                            </a:rPr>
                          </m:ctrlPr>
                        </m:dPr>
                        <m:e>
                          <m:r>
                            <a:rPr lang="es-ES" sz="1600" b="0" i="1" smtClean="0">
                              <a:latin typeface="Cambria Math" panose="02040503050406030204" pitchFamily="18" charset="0"/>
                            </a:rPr>
                            <m:t>4</m:t>
                          </m:r>
                          <m:r>
                            <m:rPr>
                              <m:sty m:val="p"/>
                            </m:rPr>
                            <a:rPr lang="el-GR" sz="1600" i="1">
                              <a:latin typeface="Cambria Math" panose="02040503050406030204" pitchFamily="18" charset="0"/>
                              <a:ea typeface="Cambria Math" panose="02040503050406030204" pitchFamily="18" charset="0"/>
                            </a:rPr>
                            <m:t>Ω</m:t>
                          </m:r>
                          <m:r>
                            <a:rPr lang="es-ES" sz="1600" b="0" i="1" smtClean="0">
                              <a:latin typeface="Cambria Math" panose="02040503050406030204" pitchFamily="18" charset="0"/>
                            </a:rPr>
                            <m:t>+2</m:t>
                          </m:r>
                          <m:r>
                            <m:rPr>
                              <m:sty m:val="p"/>
                            </m:rPr>
                            <a:rPr lang="el-GR" sz="1600" i="1">
                              <a:latin typeface="Cambria Math" panose="02040503050406030204" pitchFamily="18" charset="0"/>
                              <a:ea typeface="Cambria Math" panose="02040503050406030204" pitchFamily="18" charset="0"/>
                            </a:rPr>
                            <m:t>Ω</m:t>
                          </m:r>
                        </m:e>
                      </m:d>
                      <m:r>
                        <a:rPr lang="es-ES" sz="1600" b="0" i="1" smtClean="0">
                          <a:latin typeface="Cambria Math" panose="02040503050406030204" pitchFamily="18" charset="0"/>
                        </a:rPr>
                        <m:t>=6</m:t>
                      </m:r>
                      <m:r>
                        <m:rPr>
                          <m:sty m:val="p"/>
                        </m:rPr>
                        <a:rPr lang="el-GR" sz="1600" i="1">
                          <a:latin typeface="Cambria Math" panose="02040503050406030204" pitchFamily="18" charset="0"/>
                          <a:ea typeface="Cambria Math" panose="02040503050406030204" pitchFamily="18" charset="0"/>
                        </a:rPr>
                        <m:t>Ω</m:t>
                      </m:r>
                    </m:oMath>
                  </m:oMathPara>
                </a14:m>
                <a:endParaRPr lang="es-ES" sz="1600" dirty="0"/>
              </a:p>
            </p:txBody>
          </p:sp>
        </mc:Choice>
        <mc:Fallback xmlns="">
          <p:sp>
            <p:nvSpPr>
              <p:cNvPr id="8" name="Rectángulo 7">
                <a:extLst>
                  <a:ext uri="{FF2B5EF4-FFF2-40B4-BE49-F238E27FC236}">
                    <a16:creationId xmlns:a16="http://schemas.microsoft.com/office/drawing/2014/main" id="{0F2B296E-3DC6-4464-888C-868BCC44B21B}"/>
                  </a:ext>
                </a:extLst>
              </p:cNvPr>
              <p:cNvSpPr>
                <a:spLocks noRot="1" noChangeAspect="1" noMove="1" noResize="1" noEditPoints="1" noAdjustHandles="1" noChangeArrowheads="1" noChangeShapeType="1" noTextEdit="1"/>
              </p:cNvSpPr>
              <p:nvPr/>
            </p:nvSpPr>
            <p:spPr>
              <a:xfrm>
                <a:off x="3200882" y="2712158"/>
                <a:ext cx="4615505" cy="338554"/>
              </a:xfrm>
              <a:prstGeom prst="rect">
                <a:avLst/>
              </a:prstGeom>
              <a:blipFill>
                <a:blip r:embed="rId4"/>
                <a:stretch>
                  <a:fillRect b="-12727"/>
                </a:stretch>
              </a:blipFill>
            </p:spPr>
            <p:txBody>
              <a:bodyPr/>
              <a:lstStyle/>
              <a:p>
                <a:r>
                  <a:rPr lang="es-ES">
                    <a:noFill/>
                  </a:rPr>
                  <a:t> </a:t>
                </a:r>
              </a:p>
            </p:txBody>
          </p:sp>
        </mc:Fallback>
      </mc:AlternateContent>
      <p:sp>
        <p:nvSpPr>
          <p:cNvPr id="9" name="Rectángulo 8">
            <a:extLst>
              <a:ext uri="{FF2B5EF4-FFF2-40B4-BE49-F238E27FC236}">
                <a16:creationId xmlns:a16="http://schemas.microsoft.com/office/drawing/2014/main" id="{0DDDEA10-F516-4E4B-B369-A4EB2F33776F}"/>
              </a:ext>
            </a:extLst>
          </p:cNvPr>
          <p:cNvSpPr/>
          <p:nvPr/>
        </p:nvSpPr>
        <p:spPr>
          <a:xfrm>
            <a:off x="192583" y="3583328"/>
            <a:ext cx="8481431" cy="523220"/>
          </a:xfrm>
          <a:prstGeom prst="rect">
            <a:avLst/>
          </a:prstGeom>
        </p:spPr>
        <p:txBody>
          <a:bodyPr wrap="square">
            <a:spAutoFit/>
          </a:bodyPr>
          <a:lstStyle/>
          <a:p>
            <a:pPr algn="just"/>
            <a:r>
              <a:rPr lang="es-ES" sz="1400" dirty="0"/>
              <a:t>Finalmente tenemos dos resistencias de 6 en paralelo. Por lo tanto, por ambas ramas circulará la misma corriente, que será la mitad de los 12 A (divisor de corriente con dos resistencias iguales):</a:t>
            </a:r>
          </a:p>
        </p:txBody>
      </p:sp>
      <p:grpSp>
        <p:nvGrpSpPr>
          <p:cNvPr id="32" name="Grupo 31">
            <a:extLst>
              <a:ext uri="{FF2B5EF4-FFF2-40B4-BE49-F238E27FC236}">
                <a16:creationId xmlns:a16="http://schemas.microsoft.com/office/drawing/2014/main" id="{F1882D23-5065-4FAD-83A8-D1312EEA9DC6}"/>
              </a:ext>
            </a:extLst>
          </p:cNvPr>
          <p:cNvGrpSpPr/>
          <p:nvPr/>
        </p:nvGrpSpPr>
        <p:grpSpPr>
          <a:xfrm>
            <a:off x="929881" y="4319756"/>
            <a:ext cx="2737026" cy="1775376"/>
            <a:chOff x="306497" y="3886156"/>
            <a:chExt cx="2482603" cy="1610344"/>
          </a:xfrm>
        </p:grpSpPr>
        <p:grpSp>
          <p:nvGrpSpPr>
            <p:cNvPr id="18" name="Grupo 17">
              <a:extLst>
                <a:ext uri="{FF2B5EF4-FFF2-40B4-BE49-F238E27FC236}">
                  <a16:creationId xmlns:a16="http://schemas.microsoft.com/office/drawing/2014/main" id="{7AD9459A-ABC3-4B14-99B6-9EC355FD3FF4}"/>
                </a:ext>
              </a:extLst>
            </p:cNvPr>
            <p:cNvGrpSpPr/>
            <p:nvPr/>
          </p:nvGrpSpPr>
          <p:grpSpPr>
            <a:xfrm>
              <a:off x="306497" y="3886156"/>
              <a:ext cx="2482603" cy="1610344"/>
              <a:chOff x="135047" y="4593408"/>
              <a:chExt cx="2482603" cy="1610344"/>
            </a:xfrm>
          </p:grpSpPr>
          <p:pic>
            <p:nvPicPr>
              <p:cNvPr id="5" name="Imagen 4">
                <a:extLst>
                  <a:ext uri="{FF2B5EF4-FFF2-40B4-BE49-F238E27FC236}">
                    <a16:creationId xmlns:a16="http://schemas.microsoft.com/office/drawing/2014/main" id="{4775E262-D01D-457D-A9D7-6EDA01897E22}"/>
                  </a:ext>
                </a:extLst>
              </p:cNvPr>
              <p:cNvPicPr>
                <a:picLocks noChangeAspect="1"/>
              </p:cNvPicPr>
              <p:nvPr/>
            </p:nvPicPr>
            <p:blipFill>
              <a:blip r:embed="rId5"/>
              <a:stretch>
                <a:fillRect/>
              </a:stretch>
            </p:blipFill>
            <p:spPr>
              <a:xfrm>
                <a:off x="628265" y="4593408"/>
                <a:ext cx="1794034" cy="1610344"/>
              </a:xfrm>
              <a:prstGeom prst="rect">
                <a:avLst/>
              </a:prstGeom>
            </p:spPr>
          </p:pic>
          <p:cxnSp>
            <p:nvCxnSpPr>
              <p:cNvPr id="12" name="Conector recto de flecha 11">
                <a:extLst>
                  <a:ext uri="{FF2B5EF4-FFF2-40B4-BE49-F238E27FC236}">
                    <a16:creationId xmlns:a16="http://schemas.microsoft.com/office/drawing/2014/main" id="{F1352202-20F3-4A51-A84A-D17F15FC12E5}"/>
                  </a:ext>
                </a:extLst>
              </p:cNvPr>
              <p:cNvCxnSpPr>
                <a:cxnSpLocks/>
              </p:cNvCxnSpPr>
              <p:nvPr/>
            </p:nvCxnSpPr>
            <p:spPr>
              <a:xfrm>
                <a:off x="443791" y="5505450"/>
                <a:ext cx="9048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E6ECBDD3-2D8C-4A07-99DA-E4B2832E6B70}"/>
                  </a:ext>
                </a:extLst>
              </p:cNvPr>
              <p:cNvSpPr txBox="1"/>
              <p:nvPr/>
            </p:nvSpPr>
            <p:spPr>
              <a:xfrm>
                <a:off x="135047" y="5053381"/>
                <a:ext cx="646395" cy="369332"/>
              </a:xfrm>
              <a:prstGeom prst="rect">
                <a:avLst/>
              </a:prstGeom>
              <a:noFill/>
            </p:spPr>
            <p:txBody>
              <a:bodyPr wrap="none" rtlCol="0">
                <a:spAutoFit/>
              </a:bodyPr>
              <a:lstStyle/>
              <a:p>
                <a:r>
                  <a:rPr lang="es-ES" dirty="0"/>
                  <a:t>12 A</a:t>
                </a:r>
              </a:p>
            </p:txBody>
          </p:sp>
          <p:cxnSp>
            <p:nvCxnSpPr>
              <p:cNvPr id="16" name="Conector recto de flecha 15">
                <a:extLst>
                  <a:ext uri="{FF2B5EF4-FFF2-40B4-BE49-F238E27FC236}">
                    <a16:creationId xmlns:a16="http://schemas.microsoft.com/office/drawing/2014/main" id="{7876536B-9637-47A8-B753-D58F2A089D0F}"/>
                  </a:ext>
                </a:extLst>
              </p:cNvPr>
              <p:cNvCxnSpPr>
                <a:cxnSpLocks/>
              </p:cNvCxnSpPr>
              <p:nvPr/>
            </p:nvCxnSpPr>
            <p:spPr>
              <a:xfrm>
                <a:off x="1701898" y="5107871"/>
                <a:ext cx="3376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FA37C653-18CD-4500-A226-D53DBAB16713}"/>
                  </a:ext>
                </a:extLst>
              </p:cNvPr>
              <p:cNvSpPr txBox="1"/>
              <p:nvPr/>
            </p:nvSpPr>
            <p:spPr>
              <a:xfrm>
                <a:off x="1904144" y="4665974"/>
                <a:ext cx="518155" cy="369332"/>
              </a:xfrm>
              <a:prstGeom prst="rect">
                <a:avLst/>
              </a:prstGeom>
              <a:noFill/>
            </p:spPr>
            <p:txBody>
              <a:bodyPr wrap="none" rtlCol="0">
                <a:spAutoFit/>
              </a:bodyPr>
              <a:lstStyle/>
              <a:p>
                <a:r>
                  <a:rPr lang="es-ES" dirty="0"/>
                  <a:t>6 A</a:t>
                </a:r>
              </a:p>
            </p:txBody>
          </p:sp>
          <p:cxnSp>
            <p:nvCxnSpPr>
              <p:cNvPr id="20" name="Conector recto de flecha 19">
                <a:extLst>
                  <a:ext uri="{FF2B5EF4-FFF2-40B4-BE49-F238E27FC236}">
                    <a16:creationId xmlns:a16="http://schemas.microsoft.com/office/drawing/2014/main" id="{3657A6C4-450A-4E2E-99F7-D9226546A40E}"/>
                  </a:ext>
                </a:extLst>
              </p:cNvPr>
              <p:cNvCxnSpPr>
                <a:cxnSpLocks/>
              </p:cNvCxnSpPr>
              <p:nvPr/>
            </p:nvCxnSpPr>
            <p:spPr>
              <a:xfrm>
                <a:off x="1701898" y="5764708"/>
                <a:ext cx="3376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0ED76E90-A7EA-480A-9427-AF1DDA55E67B}"/>
                  </a:ext>
                </a:extLst>
              </p:cNvPr>
              <p:cNvSpPr txBox="1"/>
              <p:nvPr/>
            </p:nvSpPr>
            <p:spPr>
              <a:xfrm>
                <a:off x="2099495" y="5762237"/>
                <a:ext cx="518155" cy="369332"/>
              </a:xfrm>
              <a:prstGeom prst="rect">
                <a:avLst/>
              </a:prstGeom>
              <a:noFill/>
            </p:spPr>
            <p:txBody>
              <a:bodyPr wrap="none" rtlCol="0">
                <a:spAutoFit/>
              </a:bodyPr>
              <a:lstStyle/>
              <a:p>
                <a:r>
                  <a:rPr lang="es-ES" dirty="0"/>
                  <a:t>6 A</a:t>
                </a:r>
              </a:p>
            </p:txBody>
          </p:sp>
        </p:grpSp>
        <p:sp>
          <p:nvSpPr>
            <p:cNvPr id="29" name="Rectángulo 28">
              <a:extLst>
                <a:ext uri="{FF2B5EF4-FFF2-40B4-BE49-F238E27FC236}">
                  <a16:creationId xmlns:a16="http://schemas.microsoft.com/office/drawing/2014/main" id="{DC1F0E60-9400-4F27-A523-64CC78E422ED}"/>
                </a:ext>
              </a:extLst>
            </p:cNvPr>
            <p:cNvSpPr/>
            <p:nvPr/>
          </p:nvSpPr>
          <p:spPr>
            <a:xfrm>
              <a:off x="1888588" y="3958722"/>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ángulo 29">
              <a:extLst>
                <a:ext uri="{FF2B5EF4-FFF2-40B4-BE49-F238E27FC236}">
                  <a16:creationId xmlns:a16="http://schemas.microsoft.com/office/drawing/2014/main" id="{44A05774-3AC4-43ED-B875-00407FEF4C0B}"/>
                </a:ext>
              </a:extLst>
            </p:cNvPr>
            <p:cNvSpPr/>
            <p:nvPr/>
          </p:nvSpPr>
          <p:spPr>
            <a:xfrm>
              <a:off x="1911461" y="4784572"/>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ángulo 30">
              <a:extLst>
                <a:ext uri="{FF2B5EF4-FFF2-40B4-BE49-F238E27FC236}">
                  <a16:creationId xmlns:a16="http://schemas.microsoft.com/office/drawing/2014/main" id="{E63BC6CA-2BAE-4107-A76F-7EF5195E2E5C}"/>
                </a:ext>
              </a:extLst>
            </p:cNvPr>
            <p:cNvSpPr/>
            <p:nvPr/>
          </p:nvSpPr>
          <p:spPr>
            <a:xfrm>
              <a:off x="1067678" y="4345662"/>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22" name="Imagen 21" descr="Gráfico, Gráfico de cajas y bigotes&#10;&#10;Descripción generada automáticamente">
            <a:extLst>
              <a:ext uri="{FF2B5EF4-FFF2-40B4-BE49-F238E27FC236}">
                <a16:creationId xmlns:a16="http://schemas.microsoft.com/office/drawing/2014/main" id="{F475EA62-F762-5C47-63B1-F8B59DD23F3E}"/>
              </a:ext>
            </a:extLst>
          </p:cNvPr>
          <p:cNvPicPr>
            <a:picLocks noChangeAspect="1"/>
          </p:cNvPicPr>
          <p:nvPr/>
        </p:nvPicPr>
        <p:blipFill rotWithShape="1">
          <a:blip r:embed="rId6">
            <a:extLst>
              <a:ext uri="{28A0092B-C50C-407E-A947-70E740481C1C}">
                <a14:useLocalDpi xmlns:a14="http://schemas.microsoft.com/office/drawing/2010/main" val="0"/>
              </a:ext>
            </a:extLst>
          </a:blip>
          <a:srcRect l="23333" t="11309" r="37709" b="46875"/>
          <a:stretch/>
        </p:blipFill>
        <p:spPr>
          <a:xfrm>
            <a:off x="391535" y="1358455"/>
            <a:ext cx="2704115" cy="2031701"/>
          </a:xfrm>
          <a:prstGeom prst="rect">
            <a:avLst/>
          </a:prstGeom>
        </p:spPr>
      </p:pic>
      <p:sp>
        <p:nvSpPr>
          <p:cNvPr id="23" name="Marcador de número de diapositiva 1">
            <a:extLst>
              <a:ext uri="{FF2B5EF4-FFF2-40B4-BE49-F238E27FC236}">
                <a16:creationId xmlns:a16="http://schemas.microsoft.com/office/drawing/2014/main" id="{C9244377-8583-4061-8C93-FF7BD5440132}"/>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28</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1494149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5F7BC9-D98A-4B69-8B28-0271D0B298CA}"/>
              </a:ext>
            </a:extLst>
          </p:cNvPr>
          <p:cNvSpPr/>
          <p:nvPr/>
        </p:nvSpPr>
        <p:spPr>
          <a:xfrm>
            <a:off x="45720" y="762868"/>
            <a:ext cx="9212580" cy="369332"/>
          </a:xfrm>
          <a:prstGeom prst="rect">
            <a:avLst/>
          </a:prstGeom>
        </p:spPr>
        <p:txBody>
          <a:bodyPr wrap="square">
            <a:spAutoFit/>
          </a:bodyPr>
          <a:lstStyle/>
          <a:p>
            <a:r>
              <a:rPr lang="es-ES" b="1" dirty="0"/>
              <a:t>Problema 11. </a:t>
            </a:r>
            <a:endParaRPr lang="es-ES" dirty="0"/>
          </a:p>
        </p:txBody>
      </p:sp>
      <p:sp>
        <p:nvSpPr>
          <p:cNvPr id="22" name="Rectángulo 21">
            <a:extLst>
              <a:ext uri="{FF2B5EF4-FFF2-40B4-BE49-F238E27FC236}">
                <a16:creationId xmlns:a16="http://schemas.microsoft.com/office/drawing/2014/main" id="{FE8D50DE-B6EA-423A-AD7C-EB2DFB96D726}"/>
              </a:ext>
            </a:extLst>
          </p:cNvPr>
          <p:cNvSpPr/>
          <p:nvPr/>
        </p:nvSpPr>
        <p:spPr>
          <a:xfrm>
            <a:off x="362307" y="1327827"/>
            <a:ext cx="6162318" cy="338554"/>
          </a:xfrm>
          <a:prstGeom prst="rect">
            <a:avLst/>
          </a:prstGeom>
        </p:spPr>
        <p:txBody>
          <a:bodyPr wrap="square">
            <a:spAutoFit/>
          </a:bodyPr>
          <a:lstStyle/>
          <a:p>
            <a:pPr algn="just"/>
            <a:r>
              <a:rPr lang="es-ES" sz="1400" dirty="0"/>
              <a:t>Deshaciendo la agrupación de las </a:t>
            </a:r>
            <a:r>
              <a:rPr lang="es-ES" sz="1600" dirty="0"/>
              <a:t>resistencias</a:t>
            </a:r>
            <a:r>
              <a:rPr lang="es-ES" sz="1400" dirty="0"/>
              <a:t> de 4</a:t>
            </a:r>
            <a:r>
              <a:rPr lang="el-GR" sz="1400" dirty="0"/>
              <a:t> Ω</a:t>
            </a:r>
            <a:r>
              <a:rPr lang="es-ES" sz="1400" dirty="0"/>
              <a:t>, 3 </a:t>
            </a:r>
            <a:r>
              <a:rPr lang="el-GR" sz="1400" dirty="0"/>
              <a:t>Ω </a:t>
            </a:r>
            <a:r>
              <a:rPr lang="es-ES" sz="1400" dirty="0"/>
              <a:t>y 6 </a:t>
            </a:r>
            <a:r>
              <a:rPr lang="el-GR" sz="1400" dirty="0"/>
              <a:t>Ω</a:t>
            </a:r>
            <a:r>
              <a:rPr lang="es-ES" sz="1400" dirty="0"/>
              <a:t>:</a:t>
            </a:r>
          </a:p>
        </p:txBody>
      </p:sp>
      <p:grpSp>
        <p:nvGrpSpPr>
          <p:cNvPr id="28" name="Grupo 27">
            <a:extLst>
              <a:ext uri="{FF2B5EF4-FFF2-40B4-BE49-F238E27FC236}">
                <a16:creationId xmlns:a16="http://schemas.microsoft.com/office/drawing/2014/main" id="{C56C36EB-2341-45CC-9B17-94D1700BE49E}"/>
              </a:ext>
            </a:extLst>
          </p:cNvPr>
          <p:cNvGrpSpPr/>
          <p:nvPr/>
        </p:nvGrpSpPr>
        <p:grpSpPr>
          <a:xfrm>
            <a:off x="1057771" y="1763061"/>
            <a:ext cx="2617518" cy="1978645"/>
            <a:chOff x="3200882" y="4491121"/>
            <a:chExt cx="2697068" cy="2038779"/>
          </a:xfrm>
        </p:grpSpPr>
        <p:pic>
          <p:nvPicPr>
            <p:cNvPr id="23" name="Imagen 22">
              <a:extLst>
                <a:ext uri="{FF2B5EF4-FFF2-40B4-BE49-F238E27FC236}">
                  <a16:creationId xmlns:a16="http://schemas.microsoft.com/office/drawing/2014/main" id="{E4305148-9298-427B-8D96-660134D6B940}"/>
                </a:ext>
              </a:extLst>
            </p:cNvPr>
            <p:cNvPicPr>
              <a:picLocks noChangeAspect="1"/>
            </p:cNvPicPr>
            <p:nvPr/>
          </p:nvPicPr>
          <p:blipFill>
            <a:blip r:embed="rId2"/>
            <a:stretch>
              <a:fillRect/>
            </a:stretch>
          </p:blipFill>
          <p:spPr>
            <a:xfrm>
              <a:off x="3200882" y="4491121"/>
              <a:ext cx="2697068" cy="2038779"/>
            </a:xfrm>
            <a:prstGeom prst="rect">
              <a:avLst/>
            </a:prstGeom>
          </p:spPr>
        </p:pic>
        <p:sp>
          <p:nvSpPr>
            <p:cNvPr id="24" name="CuadroTexto 23">
              <a:extLst>
                <a:ext uri="{FF2B5EF4-FFF2-40B4-BE49-F238E27FC236}">
                  <a16:creationId xmlns:a16="http://schemas.microsoft.com/office/drawing/2014/main" id="{F642F1E1-BBAE-4C4C-8A3E-968F8FEBB7AB}"/>
                </a:ext>
              </a:extLst>
            </p:cNvPr>
            <p:cNvSpPr txBox="1"/>
            <p:nvPr/>
          </p:nvSpPr>
          <p:spPr>
            <a:xfrm>
              <a:off x="4133855" y="6073836"/>
              <a:ext cx="518155" cy="369332"/>
            </a:xfrm>
            <a:prstGeom prst="rect">
              <a:avLst/>
            </a:prstGeom>
            <a:noFill/>
          </p:spPr>
          <p:txBody>
            <a:bodyPr wrap="none" rtlCol="0">
              <a:spAutoFit/>
            </a:bodyPr>
            <a:lstStyle/>
            <a:p>
              <a:r>
                <a:rPr lang="es-ES" dirty="0"/>
                <a:t>6 A</a:t>
              </a:r>
            </a:p>
          </p:txBody>
        </p:sp>
        <p:cxnSp>
          <p:nvCxnSpPr>
            <p:cNvPr id="25" name="Conector recto de flecha 24">
              <a:extLst>
                <a:ext uri="{FF2B5EF4-FFF2-40B4-BE49-F238E27FC236}">
                  <a16:creationId xmlns:a16="http://schemas.microsoft.com/office/drawing/2014/main" id="{95A315AC-0BAC-4FDB-930D-6B0B681A1DDE}"/>
                </a:ext>
              </a:extLst>
            </p:cNvPr>
            <p:cNvCxnSpPr>
              <a:cxnSpLocks/>
            </p:cNvCxnSpPr>
            <p:nvPr/>
          </p:nvCxnSpPr>
          <p:spPr>
            <a:xfrm>
              <a:off x="4208880" y="5879843"/>
              <a:ext cx="3376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6" name="Rectángulo 25">
            <a:extLst>
              <a:ext uri="{FF2B5EF4-FFF2-40B4-BE49-F238E27FC236}">
                <a16:creationId xmlns:a16="http://schemas.microsoft.com/office/drawing/2014/main" id="{4338B096-D13A-4BB7-A215-1CB0910F3916}"/>
              </a:ext>
            </a:extLst>
          </p:cNvPr>
          <p:cNvSpPr/>
          <p:nvPr/>
        </p:nvSpPr>
        <p:spPr>
          <a:xfrm>
            <a:off x="535449" y="3845804"/>
            <a:ext cx="8256126" cy="338554"/>
          </a:xfrm>
          <a:prstGeom prst="rect">
            <a:avLst/>
          </a:prstGeom>
        </p:spPr>
        <p:txBody>
          <a:bodyPr wrap="square">
            <a:spAutoFit/>
          </a:bodyPr>
          <a:lstStyle/>
          <a:p>
            <a:pPr algn="just"/>
            <a:r>
              <a:rPr lang="es-ES" sz="1600" dirty="0"/>
              <a:t>Volvemos a aplicar el divisor de corriente entre las resistencias de 3</a:t>
            </a:r>
            <a:r>
              <a:rPr lang="el-GR" sz="1600" dirty="0"/>
              <a:t> Ω</a:t>
            </a:r>
            <a:r>
              <a:rPr lang="es-ES" sz="1600" dirty="0"/>
              <a:t> y 6 </a:t>
            </a:r>
            <a:r>
              <a:rPr lang="el-GR" sz="1600" dirty="0"/>
              <a:t>Ω</a:t>
            </a:r>
            <a:r>
              <a:rPr lang="es-ES" sz="1600" dirty="0"/>
              <a:t>: </a:t>
            </a:r>
          </a:p>
        </p:txBody>
      </p:sp>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BC46FAF4-C428-441F-91BE-71999F2021D5}"/>
                  </a:ext>
                </a:extLst>
              </p:cNvPr>
              <p:cNvSpPr txBox="1"/>
              <p:nvPr/>
            </p:nvSpPr>
            <p:spPr>
              <a:xfrm>
                <a:off x="1181419" y="4564451"/>
                <a:ext cx="2569358" cy="5250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𝐼</m:t>
                          </m:r>
                        </m:e>
                        <m:sub>
                          <m:r>
                            <a:rPr lang="es-ES" b="0" i="1" smtClean="0">
                              <a:latin typeface="Cambria Math" panose="02040503050406030204" pitchFamily="18" charset="0"/>
                            </a:rPr>
                            <m:t>6</m:t>
                          </m:r>
                        </m:sub>
                      </m:sSub>
                      <m:r>
                        <a:rPr lang="es-ES" b="0" i="1" smtClean="0">
                          <a:latin typeface="Cambria Math" panose="02040503050406030204" pitchFamily="18" charset="0"/>
                        </a:rPr>
                        <m:t>=</m:t>
                      </m:r>
                      <m:r>
                        <a:rPr lang="es-ES" b="0" i="1" smtClean="0">
                          <a:latin typeface="Cambria Math" panose="02040503050406030204" pitchFamily="18" charset="0"/>
                        </a:rPr>
                        <m:t>𝐼</m:t>
                      </m:r>
                      <m:f>
                        <m:fPr>
                          <m:ctrlPr>
                            <a:rPr lang="es-ES" b="0" i="1" smtClean="0">
                              <a:latin typeface="Cambria Math" panose="02040503050406030204" pitchFamily="18" charset="0"/>
                            </a:rPr>
                          </m:ctrlPr>
                        </m:fPr>
                        <m:num>
                          <m:r>
                            <a:rPr lang="es-ES" b="0" i="1" smtClean="0">
                              <a:latin typeface="Cambria Math" panose="02040503050406030204" pitchFamily="18" charset="0"/>
                            </a:rPr>
                            <m:t>3</m:t>
                          </m:r>
                        </m:num>
                        <m:den>
                          <m:r>
                            <a:rPr lang="es-ES" b="0" i="1" smtClean="0">
                              <a:latin typeface="Cambria Math" panose="02040503050406030204" pitchFamily="18" charset="0"/>
                            </a:rPr>
                            <m:t>3+6</m:t>
                          </m:r>
                        </m:den>
                      </m:f>
                      <m:r>
                        <a:rPr lang="es-ES" b="0" i="1" smtClean="0">
                          <a:latin typeface="Cambria Math" panose="02040503050406030204" pitchFamily="18" charset="0"/>
                        </a:rPr>
                        <m:t>=6</m:t>
                      </m:r>
                      <m:r>
                        <a:rPr lang="es-ES" b="0" i="1" smtClean="0">
                          <a:latin typeface="Cambria Math" panose="02040503050406030204" pitchFamily="18" charset="0"/>
                        </a:rPr>
                        <m:t>𝑥</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3</m:t>
                          </m:r>
                        </m:den>
                      </m:f>
                      <m:r>
                        <a:rPr lang="es-ES" b="0" i="1" smtClean="0">
                          <a:latin typeface="Cambria Math" panose="02040503050406030204" pitchFamily="18" charset="0"/>
                        </a:rPr>
                        <m:t>=2 </m:t>
                      </m:r>
                      <m:r>
                        <a:rPr lang="es-ES" b="0" i="1" smtClean="0">
                          <a:latin typeface="Cambria Math" panose="02040503050406030204" pitchFamily="18" charset="0"/>
                        </a:rPr>
                        <m:t>𝐴</m:t>
                      </m:r>
                    </m:oMath>
                  </m:oMathPara>
                </a14:m>
                <a:endParaRPr lang="es-ES" dirty="0"/>
              </a:p>
            </p:txBody>
          </p:sp>
        </mc:Choice>
        <mc:Fallback xmlns="">
          <p:sp>
            <p:nvSpPr>
              <p:cNvPr id="2" name="CuadroTexto 1">
                <a:extLst>
                  <a:ext uri="{FF2B5EF4-FFF2-40B4-BE49-F238E27FC236}">
                    <a16:creationId xmlns:a16="http://schemas.microsoft.com/office/drawing/2014/main" id="{BC46FAF4-C428-441F-91BE-71999F2021D5}"/>
                  </a:ext>
                </a:extLst>
              </p:cNvPr>
              <p:cNvSpPr txBox="1">
                <a:spLocks noRot="1" noChangeAspect="1" noMove="1" noResize="1" noEditPoints="1" noAdjustHandles="1" noChangeArrowheads="1" noChangeShapeType="1" noTextEdit="1"/>
              </p:cNvSpPr>
              <p:nvPr/>
            </p:nvSpPr>
            <p:spPr>
              <a:xfrm>
                <a:off x="1181419" y="4564451"/>
                <a:ext cx="2569358" cy="525016"/>
              </a:xfrm>
              <a:prstGeom prst="rect">
                <a:avLst/>
              </a:prstGeom>
              <a:blipFill>
                <a:blip r:embed="rId3"/>
                <a:stretch>
                  <a:fillRect/>
                </a:stretch>
              </a:blipFill>
            </p:spPr>
            <p:txBody>
              <a:bodyPr/>
              <a:lstStyle/>
              <a:p>
                <a:r>
                  <a:rPr lang="es-ES">
                    <a:noFill/>
                  </a:rPr>
                  <a:t> </a:t>
                </a:r>
              </a:p>
            </p:txBody>
          </p:sp>
        </mc:Fallback>
      </mc:AlternateContent>
      <p:cxnSp>
        <p:nvCxnSpPr>
          <p:cNvPr id="27" name="Conector recto de flecha 26">
            <a:extLst>
              <a:ext uri="{FF2B5EF4-FFF2-40B4-BE49-F238E27FC236}">
                <a16:creationId xmlns:a16="http://schemas.microsoft.com/office/drawing/2014/main" id="{4927A7CF-67D7-427F-9912-DE58C21E7699}"/>
              </a:ext>
            </a:extLst>
          </p:cNvPr>
          <p:cNvCxnSpPr>
            <a:cxnSpLocks/>
          </p:cNvCxnSpPr>
          <p:nvPr/>
        </p:nvCxnSpPr>
        <p:spPr>
          <a:xfrm>
            <a:off x="798385" y="2654163"/>
            <a:ext cx="9048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32CC6387-D3A1-44F3-AFFC-C68158B62789}"/>
              </a:ext>
            </a:extLst>
          </p:cNvPr>
          <p:cNvSpPr txBox="1"/>
          <p:nvPr/>
        </p:nvSpPr>
        <p:spPr>
          <a:xfrm>
            <a:off x="489641" y="2202094"/>
            <a:ext cx="646395" cy="369332"/>
          </a:xfrm>
          <a:prstGeom prst="rect">
            <a:avLst/>
          </a:prstGeom>
          <a:noFill/>
        </p:spPr>
        <p:txBody>
          <a:bodyPr wrap="none" rtlCol="0">
            <a:spAutoFit/>
          </a:bodyPr>
          <a:lstStyle/>
          <a:p>
            <a:r>
              <a:rPr lang="es-ES" dirty="0"/>
              <a:t>12 A</a:t>
            </a:r>
          </a:p>
        </p:txBody>
      </p:sp>
      <p:sp>
        <p:nvSpPr>
          <p:cNvPr id="30" name="Rectángulo 29">
            <a:extLst>
              <a:ext uri="{FF2B5EF4-FFF2-40B4-BE49-F238E27FC236}">
                <a16:creationId xmlns:a16="http://schemas.microsoft.com/office/drawing/2014/main" id="{A98196D6-7B52-4925-8F2E-10EF196B0901}"/>
              </a:ext>
            </a:extLst>
          </p:cNvPr>
          <p:cNvSpPr/>
          <p:nvPr/>
        </p:nvSpPr>
        <p:spPr>
          <a:xfrm>
            <a:off x="1294299" y="2154484"/>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ángulo 30">
            <a:extLst>
              <a:ext uri="{FF2B5EF4-FFF2-40B4-BE49-F238E27FC236}">
                <a16:creationId xmlns:a16="http://schemas.microsoft.com/office/drawing/2014/main" id="{17383201-BA63-4F30-B3A5-D6302C35CCB3}"/>
              </a:ext>
            </a:extLst>
          </p:cNvPr>
          <p:cNvSpPr/>
          <p:nvPr/>
        </p:nvSpPr>
        <p:spPr>
          <a:xfrm>
            <a:off x="2161484" y="1770479"/>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a:extLst>
              <a:ext uri="{FF2B5EF4-FFF2-40B4-BE49-F238E27FC236}">
                <a16:creationId xmlns:a16="http://schemas.microsoft.com/office/drawing/2014/main" id="{F6BB362A-BF08-4C3F-9792-FD1F05926003}"/>
              </a:ext>
            </a:extLst>
          </p:cNvPr>
          <p:cNvSpPr/>
          <p:nvPr/>
        </p:nvSpPr>
        <p:spPr>
          <a:xfrm>
            <a:off x="2801564" y="2270622"/>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32">
            <a:extLst>
              <a:ext uri="{FF2B5EF4-FFF2-40B4-BE49-F238E27FC236}">
                <a16:creationId xmlns:a16="http://schemas.microsoft.com/office/drawing/2014/main" id="{497F4720-F07A-48AB-8DBD-9E824DE474D2}"/>
              </a:ext>
            </a:extLst>
          </p:cNvPr>
          <p:cNvSpPr/>
          <p:nvPr/>
        </p:nvSpPr>
        <p:spPr>
          <a:xfrm>
            <a:off x="2801564" y="2936306"/>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33">
            <a:extLst>
              <a:ext uri="{FF2B5EF4-FFF2-40B4-BE49-F238E27FC236}">
                <a16:creationId xmlns:a16="http://schemas.microsoft.com/office/drawing/2014/main" id="{530BCFB4-1C4C-4D7E-A181-AEAF58B45C89}"/>
              </a:ext>
            </a:extLst>
          </p:cNvPr>
          <p:cNvSpPr/>
          <p:nvPr/>
        </p:nvSpPr>
        <p:spPr>
          <a:xfrm>
            <a:off x="2113539" y="2612641"/>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Marcador de número de diapositiva 1">
            <a:extLst>
              <a:ext uri="{FF2B5EF4-FFF2-40B4-BE49-F238E27FC236}">
                <a16:creationId xmlns:a16="http://schemas.microsoft.com/office/drawing/2014/main" id="{BD39C800-F797-45BE-8864-BA5190FF11E9}"/>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29</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1375511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2" name="CustomShape 4"/>
          <p:cNvSpPr/>
          <p:nvPr/>
        </p:nvSpPr>
        <p:spPr>
          <a:xfrm>
            <a:off x="2714760" y="2270279"/>
            <a:ext cx="6429240" cy="2319137"/>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3" name="CustomShape 5"/>
          <p:cNvSpPr/>
          <p:nvPr/>
        </p:nvSpPr>
        <p:spPr>
          <a:xfrm>
            <a:off x="2714760" y="2270280"/>
            <a:ext cx="150360" cy="2319136"/>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4" name="CustomShape 6"/>
          <p:cNvSpPr/>
          <p:nvPr/>
        </p:nvSpPr>
        <p:spPr>
          <a:xfrm>
            <a:off x="3249360" y="2426160"/>
            <a:ext cx="483948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3200" spc="-1" dirty="0">
                <a:solidFill>
                  <a:srgbClr val="FFFFFF"/>
                </a:solidFill>
                <a:uFill>
                  <a:solidFill>
                    <a:srgbClr val="FFFFFF"/>
                  </a:solidFill>
                </a:uFill>
                <a:latin typeface="45 Helvetica Light"/>
              </a:rPr>
              <a:t>Bloque I. </a:t>
            </a:r>
          </a:p>
          <a:p>
            <a:pPr>
              <a:lnSpc>
                <a:spcPct val="100000"/>
              </a:lnSpc>
            </a:pPr>
            <a:r>
              <a:rPr lang="es-ES" sz="3200" spc="-1" dirty="0">
                <a:solidFill>
                  <a:srgbClr val="FFFFFF"/>
                </a:solidFill>
                <a:uFill>
                  <a:solidFill>
                    <a:srgbClr val="FFFFFF"/>
                  </a:solidFill>
                </a:uFill>
                <a:latin typeface="45 Helvetica Light"/>
              </a:rPr>
              <a:t>Electrónica Analógica</a:t>
            </a: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spc="-1">
                <a:solidFill>
                  <a:srgbClr val="FFFFFF"/>
                </a:solidFill>
                <a:uFill>
                  <a:solidFill>
                    <a:srgbClr val="FFFFFF"/>
                  </a:solidFill>
                </a:uFill>
                <a:latin typeface="Arial"/>
                <a:ea typeface="Arial"/>
              </a:rPr>
              <a:t>3</a:t>
            </a:fld>
            <a:endParaRPr lang="es-ES" sz="2400"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2779147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5F7BC9-D98A-4B69-8B28-0271D0B298CA}"/>
              </a:ext>
            </a:extLst>
          </p:cNvPr>
          <p:cNvSpPr/>
          <p:nvPr/>
        </p:nvSpPr>
        <p:spPr>
          <a:xfrm>
            <a:off x="45720" y="762868"/>
            <a:ext cx="9014460" cy="830997"/>
          </a:xfrm>
          <a:prstGeom prst="rect">
            <a:avLst/>
          </a:prstGeom>
        </p:spPr>
        <p:txBody>
          <a:bodyPr wrap="square">
            <a:spAutoFit/>
          </a:bodyPr>
          <a:lstStyle/>
          <a:p>
            <a:r>
              <a:rPr lang="es-ES" sz="1600" b="1" dirty="0"/>
              <a:t>Problema 12. </a:t>
            </a:r>
            <a:r>
              <a:rPr lang="es-ES" sz="1600" dirty="0"/>
              <a:t>En el circuito indicado en la figura, calcula el valor de la resistencia R para que la lectura del amperímetro sea la misma cuando ambos interruptores están abiertos y cuando ambos están cerrados</a:t>
            </a:r>
            <a:r>
              <a:rPr lang="es-ES" sz="1600" b="1" dirty="0"/>
              <a:t>.</a:t>
            </a:r>
            <a:endParaRPr lang="es-ES" sz="1600" dirty="0"/>
          </a:p>
        </p:txBody>
      </p:sp>
      <p:sp>
        <p:nvSpPr>
          <p:cNvPr id="26" name="Rectángulo 25">
            <a:extLst>
              <a:ext uri="{FF2B5EF4-FFF2-40B4-BE49-F238E27FC236}">
                <a16:creationId xmlns:a16="http://schemas.microsoft.com/office/drawing/2014/main" id="{4338B096-D13A-4BB7-A215-1CB0910F3916}"/>
              </a:ext>
            </a:extLst>
          </p:cNvPr>
          <p:cNvSpPr/>
          <p:nvPr/>
        </p:nvSpPr>
        <p:spPr>
          <a:xfrm>
            <a:off x="2766317" y="1610155"/>
            <a:ext cx="6126065" cy="584775"/>
          </a:xfrm>
          <a:prstGeom prst="rect">
            <a:avLst/>
          </a:prstGeom>
        </p:spPr>
        <p:txBody>
          <a:bodyPr wrap="square">
            <a:spAutoFit/>
          </a:bodyPr>
          <a:lstStyle/>
          <a:p>
            <a:pPr algn="just"/>
            <a:r>
              <a:rPr lang="es-ES" sz="1600" dirty="0"/>
              <a:t>Cuando los interruptores están abiertos podemos calcular la corriente que pasará por el amperímetro:</a:t>
            </a:r>
          </a:p>
        </p:txBody>
      </p:sp>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BC46FAF4-C428-441F-91BE-71999F2021D5}"/>
                  </a:ext>
                </a:extLst>
              </p:cNvPr>
              <p:cNvSpPr txBox="1"/>
              <p:nvPr/>
            </p:nvSpPr>
            <p:spPr>
              <a:xfrm>
                <a:off x="5334302" y="2364881"/>
                <a:ext cx="3725878" cy="96007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i="1">
                              <a:latin typeface="Cambria Math" panose="02040503050406030204" pitchFamily="18" charset="0"/>
                            </a:rPr>
                            <m:t>𝑉</m:t>
                          </m:r>
                        </m:e>
                        <m:sub>
                          <m:r>
                            <a:rPr lang="es-ES" sz="1600" i="1">
                              <a:latin typeface="Cambria Math" panose="02040503050406030204" pitchFamily="18" charset="0"/>
                            </a:rPr>
                            <m:t>1</m:t>
                          </m:r>
                        </m:sub>
                      </m:sSub>
                      <m:r>
                        <a:rPr lang="es-ES" sz="1600" i="1">
                          <a:latin typeface="Cambria Math" panose="02040503050406030204" pitchFamily="18" charset="0"/>
                        </a:rPr>
                        <m:t>=</m:t>
                      </m:r>
                      <m:r>
                        <a:rPr lang="es-ES" sz="1600" i="1">
                          <a:latin typeface="Cambria Math" panose="02040503050406030204" pitchFamily="18" charset="0"/>
                        </a:rPr>
                        <m:t>𝐼</m:t>
                      </m:r>
                      <m:d>
                        <m:dPr>
                          <m:ctrlPr>
                            <a:rPr lang="es-ES" sz="1600" i="1">
                              <a:latin typeface="Cambria Math" panose="02040503050406030204" pitchFamily="18" charset="0"/>
                            </a:rPr>
                          </m:ctrlPr>
                        </m:dPr>
                        <m:e>
                          <m:sSub>
                            <m:sSubPr>
                              <m:ctrlPr>
                                <a:rPr lang="es-ES" sz="1600" i="1">
                                  <a:latin typeface="Cambria Math" panose="02040503050406030204" pitchFamily="18" charset="0"/>
                                </a:rPr>
                              </m:ctrlPr>
                            </m:sSubPr>
                            <m:e>
                              <m:r>
                                <a:rPr lang="es-ES" sz="1600" i="1">
                                  <a:latin typeface="Cambria Math" panose="02040503050406030204" pitchFamily="18" charset="0"/>
                                </a:rPr>
                                <m:t>𝑅</m:t>
                              </m:r>
                            </m:e>
                            <m:sub>
                              <m:r>
                                <a:rPr lang="es-ES" sz="1600" i="1">
                                  <a:latin typeface="Cambria Math" panose="02040503050406030204" pitchFamily="18" charset="0"/>
                                </a:rPr>
                                <m:t>1</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𝑅</m:t>
                              </m:r>
                            </m:e>
                            <m:sub>
                              <m:r>
                                <a:rPr lang="es-ES" sz="1600" i="1">
                                  <a:latin typeface="Cambria Math" panose="02040503050406030204" pitchFamily="18" charset="0"/>
                                </a:rPr>
                                <m:t>2</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𝑅</m:t>
                              </m:r>
                            </m:e>
                            <m:sub>
                              <m:r>
                                <a:rPr lang="es-ES" sz="1600" i="1">
                                  <a:latin typeface="Cambria Math" panose="02040503050406030204" pitchFamily="18" charset="0"/>
                                </a:rPr>
                                <m:t>3</m:t>
                              </m:r>
                            </m:sub>
                          </m:sSub>
                        </m:e>
                      </m:d>
                      <m:r>
                        <a:rPr lang="es-ES" sz="1600" b="0" i="1" smtClean="0">
                          <a:latin typeface="Cambria Math" panose="02040503050406030204" pitchFamily="18" charset="0"/>
                        </a:rPr>
                        <m:t>→</m:t>
                      </m:r>
                    </m:oMath>
                  </m:oMathPara>
                </a14:m>
                <a:endParaRPr lang="es-ES" sz="1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1.5=</m:t>
                      </m:r>
                      <m:r>
                        <a:rPr lang="es-ES" sz="1600" b="0" i="1" smtClean="0">
                          <a:latin typeface="Cambria Math" panose="02040503050406030204" pitchFamily="18" charset="0"/>
                        </a:rPr>
                        <m:t>𝐼</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100+300+50</m:t>
                          </m:r>
                        </m:e>
                      </m:d>
                      <m:r>
                        <a:rPr lang="es-ES" sz="1600" b="0" i="1" smtClean="0">
                          <a:latin typeface="Cambria Math" panose="02040503050406030204" pitchFamily="18" charset="0"/>
                        </a:rPr>
                        <m:t>→</m:t>
                      </m:r>
                    </m:oMath>
                  </m:oMathPara>
                </a14:m>
                <a:endParaRPr lang="es-ES" sz="1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𝐼</m:t>
                      </m:r>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1.5</m:t>
                          </m:r>
                        </m:num>
                        <m:den>
                          <m:r>
                            <a:rPr lang="es-ES" sz="1600" b="0" i="1" smtClean="0">
                              <a:latin typeface="Cambria Math" panose="02040503050406030204" pitchFamily="18" charset="0"/>
                            </a:rPr>
                            <m:t>450</m:t>
                          </m:r>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m:t>
                          </m:r>
                        </m:num>
                        <m:den>
                          <m:r>
                            <a:rPr lang="es-ES" sz="1600" b="0" i="1" smtClean="0">
                              <a:latin typeface="Cambria Math" panose="02040503050406030204" pitchFamily="18" charset="0"/>
                            </a:rPr>
                            <m:t>300</m:t>
                          </m:r>
                        </m:den>
                      </m:f>
                      <m:r>
                        <a:rPr lang="es-ES" sz="1600" b="0" i="1" smtClean="0">
                          <a:latin typeface="Cambria Math" panose="02040503050406030204" pitchFamily="18" charset="0"/>
                        </a:rPr>
                        <m:t>=0.0333 </m:t>
                      </m:r>
                      <m:r>
                        <a:rPr lang="es-ES" sz="1600" b="0" i="1" smtClean="0">
                          <a:latin typeface="Cambria Math" panose="02040503050406030204" pitchFamily="18" charset="0"/>
                        </a:rPr>
                        <m:t>𝐴</m:t>
                      </m:r>
                      <m:r>
                        <a:rPr lang="es-ES" sz="1600" b="0" i="1" smtClean="0">
                          <a:latin typeface="Cambria Math" panose="02040503050406030204" pitchFamily="18" charset="0"/>
                        </a:rPr>
                        <m:t>=3.33 </m:t>
                      </m:r>
                      <m:r>
                        <a:rPr lang="es-ES" sz="1600" b="0" i="1" smtClean="0">
                          <a:latin typeface="Cambria Math" panose="02040503050406030204" pitchFamily="18" charset="0"/>
                        </a:rPr>
                        <m:t>𝑚𝐴</m:t>
                      </m:r>
                    </m:oMath>
                  </m:oMathPara>
                </a14:m>
                <a:endParaRPr lang="es-ES" sz="1600" b="0" dirty="0"/>
              </a:p>
            </p:txBody>
          </p:sp>
        </mc:Choice>
        <mc:Fallback xmlns="">
          <p:sp>
            <p:nvSpPr>
              <p:cNvPr id="2" name="CuadroTexto 1">
                <a:extLst>
                  <a:ext uri="{FF2B5EF4-FFF2-40B4-BE49-F238E27FC236}">
                    <a16:creationId xmlns:a16="http://schemas.microsoft.com/office/drawing/2014/main" id="{BC46FAF4-C428-441F-91BE-71999F2021D5}"/>
                  </a:ext>
                </a:extLst>
              </p:cNvPr>
              <p:cNvSpPr txBox="1">
                <a:spLocks noRot="1" noChangeAspect="1" noMove="1" noResize="1" noEditPoints="1" noAdjustHandles="1" noChangeArrowheads="1" noChangeShapeType="1" noTextEdit="1"/>
              </p:cNvSpPr>
              <p:nvPr/>
            </p:nvSpPr>
            <p:spPr>
              <a:xfrm>
                <a:off x="5334302" y="2364881"/>
                <a:ext cx="3725878" cy="960071"/>
              </a:xfrm>
              <a:prstGeom prst="rect">
                <a:avLst/>
              </a:prstGeom>
              <a:blipFill>
                <a:blip r:embed="rId2"/>
                <a:stretch>
                  <a:fillRect/>
                </a:stretch>
              </a:blipFill>
            </p:spPr>
            <p:txBody>
              <a:bodyPr/>
              <a:lstStyle/>
              <a:p>
                <a:r>
                  <a:rPr lang="es-ES">
                    <a:noFill/>
                  </a:rPr>
                  <a:t> </a:t>
                </a:r>
              </a:p>
            </p:txBody>
          </p:sp>
        </mc:Fallback>
      </mc:AlternateContent>
      <p:sp>
        <p:nvSpPr>
          <p:cNvPr id="30" name="Rectángulo 29">
            <a:extLst>
              <a:ext uri="{FF2B5EF4-FFF2-40B4-BE49-F238E27FC236}">
                <a16:creationId xmlns:a16="http://schemas.microsoft.com/office/drawing/2014/main" id="{A98196D6-7B52-4925-8F2E-10EF196B0901}"/>
              </a:ext>
            </a:extLst>
          </p:cNvPr>
          <p:cNvSpPr/>
          <p:nvPr/>
        </p:nvSpPr>
        <p:spPr>
          <a:xfrm>
            <a:off x="1294299" y="2154484"/>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ángulo 30">
            <a:extLst>
              <a:ext uri="{FF2B5EF4-FFF2-40B4-BE49-F238E27FC236}">
                <a16:creationId xmlns:a16="http://schemas.microsoft.com/office/drawing/2014/main" id="{17383201-BA63-4F30-B3A5-D6302C35CCB3}"/>
              </a:ext>
            </a:extLst>
          </p:cNvPr>
          <p:cNvSpPr/>
          <p:nvPr/>
        </p:nvSpPr>
        <p:spPr>
          <a:xfrm>
            <a:off x="2161484" y="1770479"/>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a:extLst>
              <a:ext uri="{FF2B5EF4-FFF2-40B4-BE49-F238E27FC236}">
                <a16:creationId xmlns:a16="http://schemas.microsoft.com/office/drawing/2014/main" id="{F6BB362A-BF08-4C3F-9792-FD1F05926003}"/>
              </a:ext>
            </a:extLst>
          </p:cNvPr>
          <p:cNvSpPr/>
          <p:nvPr/>
        </p:nvSpPr>
        <p:spPr>
          <a:xfrm>
            <a:off x="2801564" y="2270622"/>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32">
            <a:extLst>
              <a:ext uri="{FF2B5EF4-FFF2-40B4-BE49-F238E27FC236}">
                <a16:creationId xmlns:a16="http://schemas.microsoft.com/office/drawing/2014/main" id="{497F4720-F07A-48AB-8DBD-9E824DE474D2}"/>
              </a:ext>
            </a:extLst>
          </p:cNvPr>
          <p:cNvSpPr/>
          <p:nvPr/>
        </p:nvSpPr>
        <p:spPr>
          <a:xfrm>
            <a:off x="2801564" y="2936306"/>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33">
            <a:extLst>
              <a:ext uri="{FF2B5EF4-FFF2-40B4-BE49-F238E27FC236}">
                <a16:creationId xmlns:a16="http://schemas.microsoft.com/office/drawing/2014/main" id="{530BCFB4-1C4C-4D7E-A181-AEAF58B45C89}"/>
              </a:ext>
            </a:extLst>
          </p:cNvPr>
          <p:cNvSpPr/>
          <p:nvPr/>
        </p:nvSpPr>
        <p:spPr>
          <a:xfrm>
            <a:off x="2113539" y="2612641"/>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a:extLst>
              <a:ext uri="{FF2B5EF4-FFF2-40B4-BE49-F238E27FC236}">
                <a16:creationId xmlns:a16="http://schemas.microsoft.com/office/drawing/2014/main" id="{A1BCB91D-EF1A-4B61-A859-AA8E0F8C842D}"/>
              </a:ext>
            </a:extLst>
          </p:cNvPr>
          <p:cNvPicPr>
            <a:picLocks noChangeAspect="1"/>
          </p:cNvPicPr>
          <p:nvPr/>
        </p:nvPicPr>
        <p:blipFill>
          <a:blip r:embed="rId3"/>
          <a:stretch>
            <a:fillRect/>
          </a:stretch>
        </p:blipFill>
        <p:spPr>
          <a:xfrm>
            <a:off x="131820" y="1610155"/>
            <a:ext cx="2560348" cy="2139025"/>
          </a:xfrm>
          <a:prstGeom prst="rect">
            <a:avLst/>
          </a:prstGeom>
        </p:spPr>
      </p:pic>
      <p:pic>
        <p:nvPicPr>
          <p:cNvPr id="5" name="Imagen 4">
            <a:extLst>
              <a:ext uri="{FF2B5EF4-FFF2-40B4-BE49-F238E27FC236}">
                <a16:creationId xmlns:a16="http://schemas.microsoft.com/office/drawing/2014/main" id="{4C141446-63E1-4DBA-A7E7-A5528B663B77}"/>
              </a:ext>
            </a:extLst>
          </p:cNvPr>
          <p:cNvPicPr>
            <a:picLocks noChangeAspect="1"/>
          </p:cNvPicPr>
          <p:nvPr/>
        </p:nvPicPr>
        <p:blipFill>
          <a:blip r:embed="rId4"/>
          <a:stretch>
            <a:fillRect/>
          </a:stretch>
        </p:blipFill>
        <p:spPr>
          <a:xfrm>
            <a:off x="2902687" y="2158473"/>
            <a:ext cx="2410061" cy="1729253"/>
          </a:xfrm>
          <a:prstGeom prst="rect">
            <a:avLst/>
          </a:prstGeom>
        </p:spPr>
      </p:pic>
      <p:sp>
        <p:nvSpPr>
          <p:cNvPr id="19" name="Rectángulo 18">
            <a:extLst>
              <a:ext uri="{FF2B5EF4-FFF2-40B4-BE49-F238E27FC236}">
                <a16:creationId xmlns:a16="http://schemas.microsoft.com/office/drawing/2014/main" id="{A84CDAFA-BD2E-4F8B-88CA-B5D45AFC7C0C}"/>
              </a:ext>
            </a:extLst>
          </p:cNvPr>
          <p:cNvSpPr/>
          <p:nvPr/>
        </p:nvSpPr>
        <p:spPr>
          <a:xfrm>
            <a:off x="131820" y="3861570"/>
            <a:ext cx="8257800" cy="338554"/>
          </a:xfrm>
          <a:prstGeom prst="rect">
            <a:avLst/>
          </a:prstGeom>
        </p:spPr>
        <p:txBody>
          <a:bodyPr wrap="square">
            <a:spAutoFit/>
          </a:bodyPr>
          <a:lstStyle/>
          <a:p>
            <a:pPr algn="just"/>
            <a:r>
              <a:rPr lang="es-ES" sz="1600" dirty="0"/>
              <a:t>Cuando los interruptores están cerrados el circuito cambia y queda de la siguiente forma:</a:t>
            </a:r>
          </a:p>
        </p:txBody>
      </p:sp>
      <p:pic>
        <p:nvPicPr>
          <p:cNvPr id="6" name="Imagen 5">
            <a:extLst>
              <a:ext uri="{FF2B5EF4-FFF2-40B4-BE49-F238E27FC236}">
                <a16:creationId xmlns:a16="http://schemas.microsoft.com/office/drawing/2014/main" id="{BB9B1632-6468-438B-9D90-86634B4CB946}"/>
              </a:ext>
            </a:extLst>
          </p:cNvPr>
          <p:cNvPicPr>
            <a:picLocks noChangeAspect="1"/>
          </p:cNvPicPr>
          <p:nvPr/>
        </p:nvPicPr>
        <p:blipFill>
          <a:blip r:embed="rId5"/>
          <a:stretch>
            <a:fillRect/>
          </a:stretch>
        </p:blipFill>
        <p:spPr>
          <a:xfrm>
            <a:off x="329164" y="4301290"/>
            <a:ext cx="2649228" cy="2269993"/>
          </a:xfrm>
          <a:prstGeom prst="rect">
            <a:avLst/>
          </a:prstGeom>
        </p:spPr>
      </p:pic>
      <p:grpSp>
        <p:nvGrpSpPr>
          <p:cNvPr id="8" name="Grupo 7">
            <a:extLst>
              <a:ext uri="{FF2B5EF4-FFF2-40B4-BE49-F238E27FC236}">
                <a16:creationId xmlns:a16="http://schemas.microsoft.com/office/drawing/2014/main" id="{03AD911D-9C08-4279-910A-1F81CEBE93C7}"/>
              </a:ext>
            </a:extLst>
          </p:cNvPr>
          <p:cNvGrpSpPr/>
          <p:nvPr/>
        </p:nvGrpSpPr>
        <p:grpSpPr>
          <a:xfrm>
            <a:off x="1244600" y="5082745"/>
            <a:ext cx="322572" cy="721155"/>
            <a:chOff x="1244600" y="5082745"/>
            <a:chExt cx="322572" cy="721155"/>
          </a:xfrm>
        </p:grpSpPr>
        <p:sp>
          <p:nvSpPr>
            <p:cNvPr id="7" name="Rectángulo 6">
              <a:extLst>
                <a:ext uri="{FF2B5EF4-FFF2-40B4-BE49-F238E27FC236}">
                  <a16:creationId xmlns:a16="http://schemas.microsoft.com/office/drawing/2014/main" id="{51C091AE-EE97-435F-8AEE-8C2F32F9BD83}"/>
                </a:ext>
              </a:extLst>
            </p:cNvPr>
            <p:cNvSpPr/>
            <p:nvPr/>
          </p:nvSpPr>
          <p:spPr>
            <a:xfrm>
              <a:off x="1244600" y="5638800"/>
              <a:ext cx="310356" cy="165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ángulo 34">
              <a:extLst>
                <a:ext uri="{FF2B5EF4-FFF2-40B4-BE49-F238E27FC236}">
                  <a16:creationId xmlns:a16="http://schemas.microsoft.com/office/drawing/2014/main" id="{BB8A521C-31D1-43C7-90C2-97FE29C41112}"/>
                </a:ext>
              </a:extLst>
            </p:cNvPr>
            <p:cNvSpPr/>
            <p:nvPr/>
          </p:nvSpPr>
          <p:spPr>
            <a:xfrm>
              <a:off x="1256816" y="5082745"/>
              <a:ext cx="310356" cy="165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36" name="Rectángulo 35">
            <a:extLst>
              <a:ext uri="{FF2B5EF4-FFF2-40B4-BE49-F238E27FC236}">
                <a16:creationId xmlns:a16="http://schemas.microsoft.com/office/drawing/2014/main" id="{4FC7B168-9E29-4F81-8132-C68617FD43B3}"/>
              </a:ext>
            </a:extLst>
          </p:cNvPr>
          <p:cNvSpPr/>
          <p:nvPr/>
        </p:nvSpPr>
        <p:spPr>
          <a:xfrm>
            <a:off x="3492500" y="4170247"/>
            <a:ext cx="5487930" cy="830997"/>
          </a:xfrm>
          <a:prstGeom prst="rect">
            <a:avLst/>
          </a:prstGeom>
        </p:spPr>
        <p:txBody>
          <a:bodyPr wrap="square">
            <a:spAutoFit/>
          </a:bodyPr>
          <a:lstStyle/>
          <a:p>
            <a:pPr algn="just"/>
            <a:r>
              <a:rPr lang="es-ES" sz="1600" dirty="0"/>
              <a:t>Al tener un cable en paralelo con una resistencia, la corriente circulará por el cable y no habrá corriente por la resistencia de 50 </a:t>
            </a:r>
            <a:r>
              <a:rPr lang="el-GR" sz="1600" dirty="0"/>
              <a:t>Ω</a:t>
            </a:r>
            <a:r>
              <a:rPr lang="es-ES" sz="1600" dirty="0"/>
              <a:t>:</a:t>
            </a:r>
          </a:p>
        </p:txBody>
      </p:sp>
      <p:pic>
        <p:nvPicPr>
          <p:cNvPr id="9" name="Imagen 8">
            <a:extLst>
              <a:ext uri="{FF2B5EF4-FFF2-40B4-BE49-F238E27FC236}">
                <a16:creationId xmlns:a16="http://schemas.microsoft.com/office/drawing/2014/main" id="{845CAE28-7953-4FA7-8161-B9A2144EAD8A}"/>
              </a:ext>
            </a:extLst>
          </p:cNvPr>
          <p:cNvPicPr>
            <a:picLocks noChangeAspect="1"/>
          </p:cNvPicPr>
          <p:nvPr/>
        </p:nvPicPr>
        <p:blipFill>
          <a:blip r:embed="rId6"/>
          <a:stretch>
            <a:fillRect/>
          </a:stretch>
        </p:blipFill>
        <p:spPr>
          <a:xfrm>
            <a:off x="5599637" y="4789395"/>
            <a:ext cx="1542071" cy="1839664"/>
          </a:xfrm>
          <a:prstGeom prst="rect">
            <a:avLst/>
          </a:prstGeom>
        </p:spPr>
      </p:pic>
      <p:sp>
        <p:nvSpPr>
          <p:cNvPr id="20" name="Marcador de número de diapositiva 1">
            <a:extLst>
              <a:ext uri="{FF2B5EF4-FFF2-40B4-BE49-F238E27FC236}">
                <a16:creationId xmlns:a16="http://schemas.microsoft.com/office/drawing/2014/main" id="{531D81DF-D109-4EED-9DCD-5FFAC08DBB0B}"/>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30</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1769692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5F7BC9-D98A-4B69-8B28-0271D0B298CA}"/>
              </a:ext>
            </a:extLst>
          </p:cNvPr>
          <p:cNvSpPr/>
          <p:nvPr/>
        </p:nvSpPr>
        <p:spPr>
          <a:xfrm>
            <a:off x="45720" y="762868"/>
            <a:ext cx="9014460" cy="338554"/>
          </a:xfrm>
          <a:prstGeom prst="rect">
            <a:avLst/>
          </a:prstGeom>
        </p:spPr>
        <p:txBody>
          <a:bodyPr wrap="square">
            <a:spAutoFit/>
          </a:bodyPr>
          <a:lstStyle/>
          <a:p>
            <a:r>
              <a:rPr lang="es-ES" sz="1600" b="1" dirty="0"/>
              <a:t>Problema 12.</a:t>
            </a:r>
            <a:endParaRPr lang="es-ES" sz="1600" dirty="0"/>
          </a:p>
        </p:txBody>
      </p:sp>
      <p:sp>
        <p:nvSpPr>
          <p:cNvPr id="31" name="Rectángulo 30">
            <a:extLst>
              <a:ext uri="{FF2B5EF4-FFF2-40B4-BE49-F238E27FC236}">
                <a16:creationId xmlns:a16="http://schemas.microsoft.com/office/drawing/2014/main" id="{17383201-BA63-4F30-B3A5-D6302C35CCB3}"/>
              </a:ext>
            </a:extLst>
          </p:cNvPr>
          <p:cNvSpPr/>
          <p:nvPr/>
        </p:nvSpPr>
        <p:spPr>
          <a:xfrm>
            <a:off x="2161484" y="1770479"/>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a:extLst>
              <a:ext uri="{FF2B5EF4-FFF2-40B4-BE49-F238E27FC236}">
                <a16:creationId xmlns:a16="http://schemas.microsoft.com/office/drawing/2014/main" id="{F6BB362A-BF08-4C3F-9792-FD1F05926003}"/>
              </a:ext>
            </a:extLst>
          </p:cNvPr>
          <p:cNvSpPr/>
          <p:nvPr/>
        </p:nvSpPr>
        <p:spPr>
          <a:xfrm>
            <a:off x="2801564" y="2270622"/>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32">
            <a:extLst>
              <a:ext uri="{FF2B5EF4-FFF2-40B4-BE49-F238E27FC236}">
                <a16:creationId xmlns:a16="http://schemas.microsoft.com/office/drawing/2014/main" id="{497F4720-F07A-48AB-8DBD-9E824DE474D2}"/>
              </a:ext>
            </a:extLst>
          </p:cNvPr>
          <p:cNvSpPr/>
          <p:nvPr/>
        </p:nvSpPr>
        <p:spPr>
          <a:xfrm>
            <a:off x="2801564" y="2936306"/>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33">
            <a:extLst>
              <a:ext uri="{FF2B5EF4-FFF2-40B4-BE49-F238E27FC236}">
                <a16:creationId xmlns:a16="http://schemas.microsoft.com/office/drawing/2014/main" id="{530BCFB4-1C4C-4D7E-A181-AEAF58B45C89}"/>
              </a:ext>
            </a:extLst>
          </p:cNvPr>
          <p:cNvSpPr/>
          <p:nvPr/>
        </p:nvSpPr>
        <p:spPr>
          <a:xfrm>
            <a:off x="2113539" y="2612641"/>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4020601-4E52-48E1-AD92-E13A83D70A90}"/>
              </a:ext>
            </a:extLst>
          </p:cNvPr>
          <p:cNvSpPr/>
          <p:nvPr/>
        </p:nvSpPr>
        <p:spPr>
          <a:xfrm>
            <a:off x="2033215" y="1025385"/>
            <a:ext cx="2621813" cy="338554"/>
          </a:xfrm>
          <a:prstGeom prst="rect">
            <a:avLst/>
          </a:prstGeom>
        </p:spPr>
        <p:txBody>
          <a:bodyPr wrap="square">
            <a:spAutoFit/>
          </a:bodyPr>
          <a:lstStyle/>
          <a:p>
            <a:pPr algn="just"/>
            <a:r>
              <a:rPr lang="es-ES" sz="1600" dirty="0"/>
              <a:t>R1 y R están en paralelo:</a:t>
            </a:r>
          </a:p>
        </p:txBody>
      </p:sp>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C5F2D152-DB69-4503-923B-7E59D80D6CB8}"/>
                  </a:ext>
                </a:extLst>
              </p:cNvPr>
              <p:cNvSpPr txBox="1"/>
              <p:nvPr/>
            </p:nvSpPr>
            <p:spPr>
              <a:xfrm>
                <a:off x="1633070" y="1292968"/>
                <a:ext cx="2437280" cy="4667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𝑒𝑞</m:t>
                          </m:r>
                        </m:sub>
                      </m:sSub>
                      <m:r>
                        <a:rPr lang="es-ES" sz="1600" i="1">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100</m:t>
                          </m:r>
                          <m:r>
                            <a:rPr lang="es-ES" sz="1600" b="0" i="1" smtClean="0">
                              <a:latin typeface="Cambria Math" panose="02040503050406030204" pitchFamily="18" charset="0"/>
                            </a:rPr>
                            <m:t>𝑅</m:t>
                          </m:r>
                        </m:num>
                        <m:den>
                          <m:r>
                            <a:rPr lang="es-ES" sz="1600" b="0" i="1" smtClean="0">
                              <a:latin typeface="Cambria Math" panose="02040503050406030204" pitchFamily="18" charset="0"/>
                            </a:rPr>
                            <m:t> 100+</m:t>
                          </m:r>
                          <m:r>
                            <a:rPr lang="es-ES" sz="1600" b="0" i="1" smtClean="0">
                              <a:latin typeface="Cambria Math" panose="02040503050406030204" pitchFamily="18" charset="0"/>
                            </a:rPr>
                            <m:t>𝑅</m:t>
                          </m:r>
                        </m:den>
                      </m:f>
                    </m:oMath>
                  </m:oMathPara>
                </a14:m>
                <a:endParaRPr lang="es-ES" sz="1600" b="0" i="1" dirty="0">
                  <a:latin typeface="Cambria Math" panose="02040503050406030204" pitchFamily="18" charset="0"/>
                </a:endParaRPr>
              </a:p>
            </p:txBody>
          </p:sp>
        </mc:Choice>
        <mc:Fallback xmlns="">
          <p:sp>
            <p:nvSpPr>
              <p:cNvPr id="21" name="CuadroTexto 20">
                <a:extLst>
                  <a:ext uri="{FF2B5EF4-FFF2-40B4-BE49-F238E27FC236}">
                    <a16:creationId xmlns:a16="http://schemas.microsoft.com/office/drawing/2014/main" id="{C5F2D152-DB69-4503-923B-7E59D80D6CB8}"/>
                  </a:ext>
                </a:extLst>
              </p:cNvPr>
              <p:cNvSpPr txBox="1">
                <a:spLocks noRot="1" noChangeAspect="1" noMove="1" noResize="1" noEditPoints="1" noAdjustHandles="1" noChangeArrowheads="1" noChangeShapeType="1" noTextEdit="1"/>
              </p:cNvSpPr>
              <p:nvPr/>
            </p:nvSpPr>
            <p:spPr>
              <a:xfrm>
                <a:off x="1633070" y="1292968"/>
                <a:ext cx="2437280" cy="466731"/>
              </a:xfrm>
              <a:prstGeom prst="rect">
                <a:avLst/>
              </a:prstGeom>
              <a:blipFill>
                <a:blip r:embed="rId2"/>
                <a:stretch>
                  <a:fillRect/>
                </a:stretch>
              </a:blipFill>
            </p:spPr>
            <p:txBody>
              <a:bodyPr/>
              <a:lstStyle/>
              <a:p>
                <a:r>
                  <a:rPr lang="es-ES">
                    <a:noFill/>
                  </a:rPr>
                  <a:t> </a:t>
                </a:r>
              </a:p>
            </p:txBody>
          </p:sp>
        </mc:Fallback>
      </mc:AlternateContent>
      <p:grpSp>
        <p:nvGrpSpPr>
          <p:cNvPr id="22" name="Grupo 21">
            <a:extLst>
              <a:ext uri="{FF2B5EF4-FFF2-40B4-BE49-F238E27FC236}">
                <a16:creationId xmlns:a16="http://schemas.microsoft.com/office/drawing/2014/main" id="{26459303-BFC1-4F68-994A-50FB75EC1589}"/>
              </a:ext>
            </a:extLst>
          </p:cNvPr>
          <p:cNvGrpSpPr/>
          <p:nvPr/>
        </p:nvGrpSpPr>
        <p:grpSpPr>
          <a:xfrm>
            <a:off x="1397000" y="5235145"/>
            <a:ext cx="322572" cy="721155"/>
            <a:chOff x="1244600" y="5082745"/>
            <a:chExt cx="322572" cy="721155"/>
          </a:xfrm>
        </p:grpSpPr>
        <p:sp>
          <p:nvSpPr>
            <p:cNvPr id="23" name="Rectángulo 22">
              <a:extLst>
                <a:ext uri="{FF2B5EF4-FFF2-40B4-BE49-F238E27FC236}">
                  <a16:creationId xmlns:a16="http://schemas.microsoft.com/office/drawing/2014/main" id="{ECE38C7B-2DB4-4C53-9481-D8DEB62B62F0}"/>
                </a:ext>
              </a:extLst>
            </p:cNvPr>
            <p:cNvSpPr/>
            <p:nvPr/>
          </p:nvSpPr>
          <p:spPr>
            <a:xfrm>
              <a:off x="1244600" y="5638800"/>
              <a:ext cx="310356" cy="165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37B0D060-E4DF-450B-9B6D-A4C103243509}"/>
                </a:ext>
              </a:extLst>
            </p:cNvPr>
            <p:cNvSpPr/>
            <p:nvPr/>
          </p:nvSpPr>
          <p:spPr>
            <a:xfrm>
              <a:off x="1256816" y="5082745"/>
              <a:ext cx="310356" cy="165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1" name="Grupo 10">
            <a:extLst>
              <a:ext uri="{FF2B5EF4-FFF2-40B4-BE49-F238E27FC236}">
                <a16:creationId xmlns:a16="http://schemas.microsoft.com/office/drawing/2014/main" id="{7F19759C-744D-4798-B8BD-561903937582}"/>
              </a:ext>
            </a:extLst>
          </p:cNvPr>
          <p:cNvGrpSpPr/>
          <p:nvPr/>
        </p:nvGrpSpPr>
        <p:grpSpPr>
          <a:xfrm>
            <a:off x="118838" y="1082923"/>
            <a:ext cx="1542071" cy="1839664"/>
            <a:chOff x="-17687" y="1082923"/>
            <a:chExt cx="1542071" cy="1839664"/>
          </a:xfrm>
        </p:grpSpPr>
        <p:sp>
          <p:nvSpPr>
            <p:cNvPr id="30" name="Rectángulo 29">
              <a:extLst>
                <a:ext uri="{FF2B5EF4-FFF2-40B4-BE49-F238E27FC236}">
                  <a16:creationId xmlns:a16="http://schemas.microsoft.com/office/drawing/2014/main" id="{A98196D6-7B52-4925-8F2E-10EF196B0901}"/>
                </a:ext>
              </a:extLst>
            </p:cNvPr>
            <p:cNvSpPr/>
            <p:nvPr/>
          </p:nvSpPr>
          <p:spPr>
            <a:xfrm>
              <a:off x="1294299" y="2154484"/>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a:extLst>
                <a:ext uri="{FF2B5EF4-FFF2-40B4-BE49-F238E27FC236}">
                  <a16:creationId xmlns:a16="http://schemas.microsoft.com/office/drawing/2014/main" id="{845CAE28-7953-4FA7-8161-B9A2144EAD8A}"/>
                </a:ext>
              </a:extLst>
            </p:cNvPr>
            <p:cNvPicPr>
              <a:picLocks noChangeAspect="1"/>
            </p:cNvPicPr>
            <p:nvPr/>
          </p:nvPicPr>
          <p:blipFill>
            <a:blip r:embed="rId3"/>
            <a:stretch>
              <a:fillRect/>
            </a:stretch>
          </p:blipFill>
          <p:spPr>
            <a:xfrm>
              <a:off x="-17687" y="1082923"/>
              <a:ext cx="1542071" cy="1839664"/>
            </a:xfrm>
            <a:prstGeom prst="rect">
              <a:avLst/>
            </a:prstGeom>
          </p:spPr>
        </p:pic>
        <p:grpSp>
          <p:nvGrpSpPr>
            <p:cNvPr id="8" name="Grupo 7">
              <a:extLst>
                <a:ext uri="{FF2B5EF4-FFF2-40B4-BE49-F238E27FC236}">
                  <a16:creationId xmlns:a16="http://schemas.microsoft.com/office/drawing/2014/main" id="{03AD911D-9C08-4279-910A-1F81CEBE93C7}"/>
                </a:ext>
              </a:extLst>
            </p:cNvPr>
            <p:cNvGrpSpPr/>
            <p:nvPr/>
          </p:nvGrpSpPr>
          <p:grpSpPr>
            <a:xfrm>
              <a:off x="669415" y="1647892"/>
              <a:ext cx="314015" cy="625905"/>
              <a:chOff x="1256816" y="5181170"/>
              <a:chExt cx="314015" cy="625905"/>
            </a:xfrm>
          </p:grpSpPr>
          <p:sp>
            <p:nvSpPr>
              <p:cNvPr id="7" name="Rectángulo 6">
                <a:extLst>
                  <a:ext uri="{FF2B5EF4-FFF2-40B4-BE49-F238E27FC236}">
                    <a16:creationId xmlns:a16="http://schemas.microsoft.com/office/drawing/2014/main" id="{51C091AE-EE97-435F-8AEE-8C2F32F9BD83}"/>
                  </a:ext>
                </a:extLst>
              </p:cNvPr>
              <p:cNvSpPr/>
              <p:nvPr/>
            </p:nvSpPr>
            <p:spPr>
              <a:xfrm>
                <a:off x="1260475" y="5641975"/>
                <a:ext cx="310356" cy="165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ángulo 34">
                <a:extLst>
                  <a:ext uri="{FF2B5EF4-FFF2-40B4-BE49-F238E27FC236}">
                    <a16:creationId xmlns:a16="http://schemas.microsoft.com/office/drawing/2014/main" id="{BB8A521C-31D1-43C7-90C2-97FE29C41112}"/>
                  </a:ext>
                </a:extLst>
              </p:cNvPr>
              <p:cNvSpPr/>
              <p:nvPr/>
            </p:nvSpPr>
            <p:spPr>
              <a:xfrm>
                <a:off x="1256816" y="5181170"/>
                <a:ext cx="310356" cy="165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R</a:t>
                </a:r>
              </a:p>
            </p:txBody>
          </p:sp>
        </p:grpSp>
        <p:sp>
          <p:nvSpPr>
            <p:cNvPr id="10" name="CuadroTexto 9">
              <a:extLst>
                <a:ext uri="{FF2B5EF4-FFF2-40B4-BE49-F238E27FC236}">
                  <a16:creationId xmlns:a16="http://schemas.microsoft.com/office/drawing/2014/main" id="{B38A35E0-A42E-4E07-B578-B87983357FB2}"/>
                </a:ext>
              </a:extLst>
            </p:cNvPr>
            <p:cNvSpPr txBox="1"/>
            <p:nvPr/>
          </p:nvSpPr>
          <p:spPr>
            <a:xfrm>
              <a:off x="669415" y="1585813"/>
              <a:ext cx="314510" cy="307777"/>
            </a:xfrm>
            <a:prstGeom prst="rect">
              <a:avLst/>
            </a:prstGeom>
            <a:noFill/>
          </p:spPr>
          <p:txBody>
            <a:bodyPr wrap="none" rtlCol="0">
              <a:spAutoFit/>
            </a:bodyPr>
            <a:lstStyle/>
            <a:p>
              <a:r>
                <a:rPr lang="es-ES" sz="1400" dirty="0"/>
                <a:t>R</a:t>
              </a:r>
            </a:p>
          </p:txBody>
        </p:sp>
      </p:grpSp>
      <p:sp>
        <p:nvSpPr>
          <p:cNvPr id="27" name="Rectángulo 26">
            <a:extLst>
              <a:ext uri="{FF2B5EF4-FFF2-40B4-BE49-F238E27FC236}">
                <a16:creationId xmlns:a16="http://schemas.microsoft.com/office/drawing/2014/main" id="{8A38799B-63FD-468A-9635-C2E7B33716F0}"/>
              </a:ext>
            </a:extLst>
          </p:cNvPr>
          <p:cNvSpPr/>
          <p:nvPr/>
        </p:nvSpPr>
        <p:spPr>
          <a:xfrm>
            <a:off x="1988028" y="1961287"/>
            <a:ext cx="5167944" cy="338554"/>
          </a:xfrm>
          <a:prstGeom prst="rect">
            <a:avLst/>
          </a:prstGeom>
        </p:spPr>
        <p:txBody>
          <a:bodyPr wrap="square">
            <a:spAutoFit/>
          </a:bodyPr>
          <a:lstStyle/>
          <a:p>
            <a:pPr algn="just"/>
            <a:r>
              <a:rPr lang="es-ES" sz="1600" dirty="0"/>
              <a:t>Ahora tenemos una sola malla:</a:t>
            </a:r>
          </a:p>
        </p:txBody>
      </p:sp>
      <mc:AlternateContent xmlns:mc="http://schemas.openxmlformats.org/markup-compatibility/2006" xmlns:a14="http://schemas.microsoft.com/office/drawing/2010/main">
        <mc:Choice Requires="a14">
          <p:sp>
            <p:nvSpPr>
              <p:cNvPr id="28" name="CuadroTexto 27">
                <a:extLst>
                  <a:ext uri="{FF2B5EF4-FFF2-40B4-BE49-F238E27FC236}">
                    <a16:creationId xmlns:a16="http://schemas.microsoft.com/office/drawing/2014/main" id="{069C72CD-C5A4-4943-A351-041DD0A34B6C}"/>
                  </a:ext>
                </a:extLst>
              </p:cNvPr>
              <p:cNvSpPr txBox="1"/>
              <p:nvPr/>
            </p:nvSpPr>
            <p:spPr>
              <a:xfrm>
                <a:off x="1734027" y="2286670"/>
                <a:ext cx="6318250" cy="137236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1</m:t>
                          </m:r>
                        </m:sub>
                      </m:sSub>
                      <m:r>
                        <a:rPr lang="es-ES" sz="1600" i="1">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m:t>
                          </m:r>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𝑅𝑒𝑞</m:t>
                          </m:r>
                        </m:sub>
                      </m:sSub>
                      <m:r>
                        <a:rPr lang="es-ES" sz="1600" b="0" i="1" smtClean="0">
                          <a:latin typeface="Cambria Math" panose="02040503050406030204" pitchFamily="18" charset="0"/>
                        </a:rPr>
                        <m:t>=</m:t>
                      </m:r>
                      <m:r>
                        <a:rPr lang="es-ES" sz="1600" b="0" i="1" smtClean="0">
                          <a:latin typeface="Cambria Math" panose="02040503050406030204" pitchFamily="18" charset="0"/>
                        </a:rPr>
                        <m:t>𝐼</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300+</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100</m:t>
                              </m:r>
                              <m:r>
                                <a:rPr lang="es-ES" sz="1600" b="0" i="1" smtClean="0">
                                  <a:latin typeface="Cambria Math" panose="02040503050406030204" pitchFamily="18" charset="0"/>
                                </a:rPr>
                                <m:t>𝑅</m:t>
                              </m:r>
                            </m:num>
                            <m:den>
                              <m:r>
                                <a:rPr lang="es-ES" sz="1600" b="0" i="1" smtClean="0">
                                  <a:latin typeface="Cambria Math" panose="02040503050406030204" pitchFamily="18" charset="0"/>
                                </a:rPr>
                                <m:t> 100+</m:t>
                              </m:r>
                              <m:r>
                                <a:rPr lang="es-ES" sz="1600" b="0" i="1" smtClean="0">
                                  <a:latin typeface="Cambria Math" panose="02040503050406030204" pitchFamily="18" charset="0"/>
                                </a:rPr>
                                <m:t>𝑅</m:t>
                              </m:r>
                            </m:den>
                          </m:f>
                        </m:e>
                      </m:d>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𝑡𝑜𝑡</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1.5</m:t>
                          </m:r>
                        </m:num>
                        <m:den>
                          <m:r>
                            <a:rPr lang="es-ES" sz="1600" b="0" i="1" smtClean="0">
                              <a:latin typeface="Cambria Math" panose="02040503050406030204" pitchFamily="18" charset="0"/>
                            </a:rPr>
                            <m:t>300+</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100</m:t>
                              </m:r>
                              <m:r>
                                <a:rPr lang="es-ES" sz="1600" b="0" i="1" smtClean="0">
                                  <a:latin typeface="Cambria Math" panose="02040503050406030204" pitchFamily="18" charset="0"/>
                                </a:rPr>
                                <m:t>𝑅</m:t>
                              </m:r>
                            </m:num>
                            <m:den>
                              <m:r>
                                <a:rPr lang="es-ES" sz="1600" b="0" i="1" smtClean="0">
                                  <a:latin typeface="Cambria Math" panose="02040503050406030204" pitchFamily="18" charset="0"/>
                                </a:rPr>
                                <m:t>100+</m:t>
                              </m:r>
                              <m:r>
                                <a:rPr lang="es-ES" sz="1600" b="0" i="1" smtClean="0">
                                  <a:latin typeface="Cambria Math" panose="02040503050406030204" pitchFamily="18" charset="0"/>
                                </a:rPr>
                                <m:t>𝑅</m:t>
                              </m:r>
                            </m:den>
                          </m:f>
                        </m:den>
                      </m:f>
                      <m:r>
                        <a:rPr lang="es-ES" sz="1600" b="0" i="1" smtClean="0">
                          <a:latin typeface="Cambria Math" panose="02040503050406030204" pitchFamily="18" charset="0"/>
                        </a:rPr>
                        <m:t>=</m:t>
                      </m:r>
                      <m:f>
                        <m:fPr>
                          <m:ctrlPr>
                            <a:rPr lang="es-ES" sz="1600" i="1">
                              <a:latin typeface="Cambria Math" panose="02040503050406030204" pitchFamily="18" charset="0"/>
                            </a:rPr>
                          </m:ctrlPr>
                        </m:fPr>
                        <m:num>
                          <m:r>
                            <a:rPr lang="es-ES" sz="1600" i="1">
                              <a:latin typeface="Cambria Math" panose="02040503050406030204" pitchFamily="18" charset="0"/>
                            </a:rPr>
                            <m:t>1.5</m:t>
                          </m:r>
                        </m:num>
                        <m:den>
                          <m:f>
                            <m:fPr>
                              <m:ctrlPr>
                                <a:rPr lang="es-ES" sz="1600" i="1">
                                  <a:latin typeface="Cambria Math" panose="02040503050406030204" pitchFamily="18" charset="0"/>
                                </a:rPr>
                              </m:ctrlPr>
                            </m:fPr>
                            <m:num>
                              <m:r>
                                <a:rPr lang="es-ES" sz="1600" i="1">
                                  <a:latin typeface="Cambria Math" panose="02040503050406030204" pitchFamily="18" charset="0"/>
                                </a:rPr>
                                <m:t>30000+300</m:t>
                              </m:r>
                              <m:r>
                                <a:rPr lang="es-ES" sz="1600" i="1">
                                  <a:latin typeface="Cambria Math" panose="02040503050406030204" pitchFamily="18" charset="0"/>
                                </a:rPr>
                                <m:t>𝑅</m:t>
                              </m:r>
                              <m:r>
                                <a:rPr lang="es-ES" sz="1600" i="1">
                                  <a:latin typeface="Cambria Math" panose="02040503050406030204" pitchFamily="18" charset="0"/>
                                </a:rPr>
                                <m:t>+100</m:t>
                              </m:r>
                              <m:r>
                                <a:rPr lang="es-ES" sz="1600" i="1">
                                  <a:latin typeface="Cambria Math" panose="02040503050406030204" pitchFamily="18" charset="0"/>
                                </a:rPr>
                                <m:t>𝑅</m:t>
                              </m:r>
                            </m:num>
                            <m:den>
                              <m:r>
                                <a:rPr lang="es-ES" sz="1600" i="1">
                                  <a:latin typeface="Cambria Math" panose="02040503050406030204" pitchFamily="18" charset="0"/>
                                </a:rPr>
                                <m:t>100+</m:t>
                              </m:r>
                              <m:r>
                                <a:rPr lang="es-ES" sz="1600" i="1">
                                  <a:latin typeface="Cambria Math" panose="02040503050406030204" pitchFamily="18" charset="0"/>
                                </a:rPr>
                                <m:t>𝑅</m:t>
                              </m:r>
                            </m:den>
                          </m:f>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1.5</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100+</m:t>
                              </m:r>
                              <m:r>
                                <a:rPr lang="es-ES" sz="1600" b="0" i="1" smtClean="0">
                                  <a:latin typeface="Cambria Math" panose="02040503050406030204" pitchFamily="18" charset="0"/>
                                </a:rPr>
                                <m:t>𝑅</m:t>
                              </m:r>
                            </m:e>
                          </m:d>
                        </m:num>
                        <m:den>
                          <m:r>
                            <a:rPr lang="es-ES" sz="1600" b="0" i="1" smtClean="0">
                              <a:latin typeface="Cambria Math" panose="02040503050406030204" pitchFamily="18" charset="0"/>
                            </a:rPr>
                            <m:t>30000+400</m:t>
                          </m:r>
                          <m:r>
                            <a:rPr lang="es-ES" sz="1600" b="0" i="1" smtClean="0">
                              <a:latin typeface="Cambria Math" panose="02040503050406030204" pitchFamily="18" charset="0"/>
                            </a:rPr>
                            <m:t>𝑅</m:t>
                          </m:r>
                        </m:den>
                      </m:f>
                    </m:oMath>
                  </m:oMathPara>
                </a14:m>
                <a:endParaRPr lang="es-ES" sz="1600" b="0" i="1" dirty="0">
                  <a:latin typeface="Cambria Math" panose="02040503050406030204" pitchFamily="18" charset="0"/>
                </a:endParaRPr>
              </a:p>
            </p:txBody>
          </p:sp>
        </mc:Choice>
        <mc:Fallback xmlns="">
          <p:sp>
            <p:nvSpPr>
              <p:cNvPr id="28" name="CuadroTexto 27">
                <a:extLst>
                  <a:ext uri="{FF2B5EF4-FFF2-40B4-BE49-F238E27FC236}">
                    <a16:creationId xmlns:a16="http://schemas.microsoft.com/office/drawing/2014/main" id="{069C72CD-C5A4-4943-A351-041DD0A34B6C}"/>
                  </a:ext>
                </a:extLst>
              </p:cNvPr>
              <p:cNvSpPr txBox="1">
                <a:spLocks noRot="1" noChangeAspect="1" noMove="1" noResize="1" noEditPoints="1" noAdjustHandles="1" noChangeArrowheads="1" noChangeShapeType="1" noTextEdit="1"/>
              </p:cNvSpPr>
              <p:nvPr/>
            </p:nvSpPr>
            <p:spPr>
              <a:xfrm>
                <a:off x="1734027" y="2286670"/>
                <a:ext cx="6318250" cy="1372363"/>
              </a:xfrm>
              <a:prstGeom prst="rect">
                <a:avLst/>
              </a:prstGeom>
              <a:blipFill>
                <a:blip r:embed="rId4"/>
                <a:stretch>
                  <a:fillRect/>
                </a:stretch>
              </a:blipFill>
            </p:spPr>
            <p:txBody>
              <a:bodyPr/>
              <a:lstStyle/>
              <a:p>
                <a:r>
                  <a:rPr lang="es-ES">
                    <a:noFill/>
                  </a:rPr>
                  <a:t> </a:t>
                </a:r>
              </a:p>
            </p:txBody>
          </p:sp>
        </mc:Fallback>
      </mc:AlternateContent>
      <p:sp>
        <p:nvSpPr>
          <p:cNvPr id="29" name="Rectángulo 28">
            <a:extLst>
              <a:ext uri="{FF2B5EF4-FFF2-40B4-BE49-F238E27FC236}">
                <a16:creationId xmlns:a16="http://schemas.microsoft.com/office/drawing/2014/main" id="{02D0474E-C8CB-4E8E-8422-86317678D76D}"/>
              </a:ext>
            </a:extLst>
          </p:cNvPr>
          <p:cNvSpPr/>
          <p:nvPr/>
        </p:nvSpPr>
        <p:spPr>
          <a:xfrm>
            <a:off x="118838" y="3741872"/>
            <a:ext cx="8741465" cy="338554"/>
          </a:xfrm>
          <a:prstGeom prst="rect">
            <a:avLst/>
          </a:prstGeom>
        </p:spPr>
        <p:txBody>
          <a:bodyPr wrap="square">
            <a:spAutoFit/>
          </a:bodyPr>
          <a:lstStyle/>
          <a:p>
            <a:pPr algn="just"/>
            <a:r>
              <a:rPr lang="es-ES" sz="1600" dirty="0"/>
              <a:t>Para obtener la corriente que pasa por R1 podemos usar el divisor de corriente entre R1 y R:</a:t>
            </a:r>
          </a:p>
        </p:txBody>
      </p:sp>
      <mc:AlternateContent xmlns:mc="http://schemas.openxmlformats.org/markup-compatibility/2006" xmlns:a14="http://schemas.microsoft.com/office/drawing/2010/main">
        <mc:Choice Requires="a14">
          <p:sp>
            <p:nvSpPr>
              <p:cNvPr id="37" name="CuadroTexto 36">
                <a:extLst>
                  <a:ext uri="{FF2B5EF4-FFF2-40B4-BE49-F238E27FC236}">
                    <a16:creationId xmlns:a16="http://schemas.microsoft.com/office/drawing/2014/main" id="{B12731C5-7251-499A-A55D-DF18473393F6}"/>
                  </a:ext>
                </a:extLst>
              </p:cNvPr>
              <p:cNvSpPr txBox="1"/>
              <p:nvPr/>
            </p:nvSpPr>
            <p:spPr>
              <a:xfrm>
                <a:off x="-94882" y="4138763"/>
                <a:ext cx="7079882" cy="48199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sub>
                      </m:sSub>
                      <m:r>
                        <a:rPr lang="es-ES" sz="1600" i="1">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𝑡𝑜𝑡</m:t>
                          </m:r>
                        </m:sub>
                      </m:sSub>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𝑅</m:t>
                          </m:r>
                        </m:num>
                        <m:den>
                          <m:r>
                            <a:rPr lang="es-ES" sz="1600" b="0" i="1" smtClean="0">
                              <a:latin typeface="Cambria Math" panose="02040503050406030204" pitchFamily="18" charset="0"/>
                            </a:rPr>
                            <m:t> 100+</m:t>
                          </m:r>
                          <m:r>
                            <a:rPr lang="es-ES" sz="1600" b="0" i="1" smtClean="0">
                              <a:latin typeface="Cambria Math" panose="02040503050406030204" pitchFamily="18" charset="0"/>
                            </a:rPr>
                            <m:t>𝑅</m:t>
                          </m:r>
                        </m:den>
                      </m:f>
                      <m:r>
                        <a:rPr lang="es-ES" sz="1600" b="0" i="1" smtClean="0">
                          <a:latin typeface="Cambria Math" panose="02040503050406030204" pitchFamily="18" charset="0"/>
                        </a:rPr>
                        <m:t>=</m:t>
                      </m:r>
                      <m:f>
                        <m:fPr>
                          <m:ctrlPr>
                            <a:rPr lang="es-ES" sz="1600" i="1">
                              <a:latin typeface="Cambria Math" panose="02040503050406030204" pitchFamily="18" charset="0"/>
                            </a:rPr>
                          </m:ctrlPr>
                        </m:fPr>
                        <m:num>
                          <m:r>
                            <a:rPr lang="es-ES" sz="1600" i="1">
                              <a:latin typeface="Cambria Math" panose="02040503050406030204" pitchFamily="18" charset="0"/>
                            </a:rPr>
                            <m:t>1.5</m:t>
                          </m:r>
                          <m:d>
                            <m:dPr>
                              <m:ctrlPr>
                                <a:rPr lang="es-ES" sz="1600" i="1">
                                  <a:latin typeface="Cambria Math" panose="02040503050406030204" pitchFamily="18" charset="0"/>
                                </a:rPr>
                              </m:ctrlPr>
                            </m:dPr>
                            <m:e>
                              <m:r>
                                <a:rPr lang="es-ES" sz="1600" i="1">
                                  <a:latin typeface="Cambria Math" panose="02040503050406030204" pitchFamily="18" charset="0"/>
                                </a:rPr>
                                <m:t>100+</m:t>
                              </m:r>
                              <m:r>
                                <a:rPr lang="es-ES" sz="1600" i="1">
                                  <a:latin typeface="Cambria Math" panose="02040503050406030204" pitchFamily="18" charset="0"/>
                                </a:rPr>
                                <m:t>𝑅</m:t>
                              </m:r>
                            </m:e>
                          </m:d>
                        </m:num>
                        <m:den>
                          <m:r>
                            <a:rPr lang="es-ES" sz="1600" i="1">
                              <a:latin typeface="Cambria Math" panose="02040503050406030204" pitchFamily="18" charset="0"/>
                            </a:rPr>
                            <m:t>30000+400</m:t>
                          </m:r>
                          <m:r>
                            <a:rPr lang="es-ES" sz="1600" i="1">
                              <a:latin typeface="Cambria Math" panose="02040503050406030204" pitchFamily="18" charset="0"/>
                            </a:rPr>
                            <m:t>𝑅</m:t>
                          </m:r>
                        </m:den>
                      </m:f>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𝑅</m:t>
                          </m:r>
                        </m:num>
                        <m:den>
                          <m:r>
                            <a:rPr lang="es-ES" sz="1600" b="0" i="1" smtClean="0">
                              <a:latin typeface="Cambria Math" panose="02040503050406030204" pitchFamily="18" charset="0"/>
                            </a:rPr>
                            <m:t>100+</m:t>
                          </m:r>
                          <m:r>
                            <a:rPr lang="es-ES" sz="1600" b="0" i="1" smtClean="0">
                              <a:latin typeface="Cambria Math" panose="02040503050406030204" pitchFamily="18" charset="0"/>
                            </a:rPr>
                            <m:t>𝑅</m:t>
                          </m:r>
                        </m:den>
                      </m:f>
                      <m:r>
                        <a:rPr lang="es-ES" sz="1600" b="0" i="1" smtClean="0">
                          <a:latin typeface="Cambria Math" panose="02040503050406030204" pitchFamily="18" charset="0"/>
                        </a:rPr>
                        <m:t>=</m:t>
                      </m:r>
                      <m:f>
                        <m:fPr>
                          <m:ctrlPr>
                            <a:rPr lang="es-ES" sz="1600" i="1">
                              <a:latin typeface="Cambria Math" panose="02040503050406030204" pitchFamily="18" charset="0"/>
                            </a:rPr>
                          </m:ctrlPr>
                        </m:fPr>
                        <m:num>
                          <m:r>
                            <a:rPr lang="es-ES" sz="1600" i="1">
                              <a:latin typeface="Cambria Math" panose="02040503050406030204" pitchFamily="18" charset="0"/>
                            </a:rPr>
                            <m:t>1.5</m:t>
                          </m:r>
                          <m:r>
                            <a:rPr lang="es-ES" sz="1600" b="0" i="1" smtClean="0">
                              <a:latin typeface="Cambria Math" panose="02040503050406030204" pitchFamily="18" charset="0"/>
                            </a:rPr>
                            <m:t>𝑅</m:t>
                          </m:r>
                        </m:num>
                        <m:den>
                          <m:r>
                            <a:rPr lang="es-ES" sz="1600" i="1">
                              <a:latin typeface="Cambria Math" panose="02040503050406030204" pitchFamily="18" charset="0"/>
                            </a:rPr>
                            <m:t>30000+400</m:t>
                          </m:r>
                          <m:r>
                            <a:rPr lang="es-ES" sz="1600" i="1">
                              <a:latin typeface="Cambria Math" panose="02040503050406030204" pitchFamily="18" charset="0"/>
                            </a:rPr>
                            <m:t>𝑅</m:t>
                          </m:r>
                        </m:den>
                      </m:f>
                    </m:oMath>
                  </m:oMathPara>
                </a14:m>
                <a:endParaRPr lang="es-ES" sz="1600" b="0" i="1" dirty="0">
                  <a:latin typeface="Cambria Math" panose="02040503050406030204" pitchFamily="18" charset="0"/>
                </a:endParaRPr>
              </a:p>
            </p:txBody>
          </p:sp>
        </mc:Choice>
        <mc:Fallback xmlns="">
          <p:sp>
            <p:nvSpPr>
              <p:cNvPr id="37" name="CuadroTexto 36">
                <a:extLst>
                  <a:ext uri="{FF2B5EF4-FFF2-40B4-BE49-F238E27FC236}">
                    <a16:creationId xmlns:a16="http://schemas.microsoft.com/office/drawing/2014/main" id="{B12731C5-7251-499A-A55D-DF18473393F6}"/>
                  </a:ext>
                </a:extLst>
              </p:cNvPr>
              <p:cNvSpPr txBox="1">
                <a:spLocks noRot="1" noChangeAspect="1" noMove="1" noResize="1" noEditPoints="1" noAdjustHandles="1" noChangeArrowheads="1" noChangeShapeType="1" noTextEdit="1"/>
              </p:cNvSpPr>
              <p:nvPr/>
            </p:nvSpPr>
            <p:spPr>
              <a:xfrm>
                <a:off x="-94882" y="4138763"/>
                <a:ext cx="7079882" cy="481991"/>
              </a:xfrm>
              <a:prstGeom prst="rect">
                <a:avLst/>
              </a:prstGeom>
              <a:blipFill>
                <a:blip r:embed="rId5"/>
                <a:stretch>
                  <a:fillRect/>
                </a:stretch>
              </a:blipFill>
            </p:spPr>
            <p:txBody>
              <a:bodyPr/>
              <a:lstStyle/>
              <a:p>
                <a:r>
                  <a:rPr lang="es-ES">
                    <a:noFill/>
                  </a:rPr>
                  <a:t> </a:t>
                </a:r>
              </a:p>
            </p:txBody>
          </p:sp>
        </mc:Fallback>
      </mc:AlternateContent>
      <p:sp>
        <p:nvSpPr>
          <p:cNvPr id="38" name="Rectángulo 37">
            <a:extLst>
              <a:ext uri="{FF2B5EF4-FFF2-40B4-BE49-F238E27FC236}">
                <a16:creationId xmlns:a16="http://schemas.microsoft.com/office/drawing/2014/main" id="{F5D42A5A-EDEF-45F4-AB50-3ED2F8FAAA4A}"/>
              </a:ext>
            </a:extLst>
          </p:cNvPr>
          <p:cNvSpPr/>
          <p:nvPr/>
        </p:nvSpPr>
        <p:spPr>
          <a:xfrm>
            <a:off x="182217" y="4730434"/>
            <a:ext cx="8741465" cy="338554"/>
          </a:xfrm>
          <a:prstGeom prst="rect">
            <a:avLst/>
          </a:prstGeom>
        </p:spPr>
        <p:txBody>
          <a:bodyPr wrap="square">
            <a:spAutoFit/>
          </a:bodyPr>
          <a:lstStyle/>
          <a:p>
            <a:pPr algn="just"/>
            <a:r>
              <a:rPr lang="es-ES" sz="1600" dirty="0"/>
              <a:t>Esta corriente tiene que ser la misma que hemos obtenido en el primer apartado:</a:t>
            </a:r>
          </a:p>
        </p:txBody>
      </p:sp>
      <mc:AlternateContent xmlns:mc="http://schemas.openxmlformats.org/markup-compatibility/2006" xmlns:a14="http://schemas.microsoft.com/office/drawing/2010/main">
        <mc:Choice Requires="a14">
          <p:sp>
            <p:nvSpPr>
              <p:cNvPr id="39" name="CuadroTexto 38">
                <a:extLst>
                  <a:ext uri="{FF2B5EF4-FFF2-40B4-BE49-F238E27FC236}">
                    <a16:creationId xmlns:a16="http://schemas.microsoft.com/office/drawing/2014/main" id="{797DE983-DDD9-4BCC-9C7E-8BD9CD44FE0B}"/>
                  </a:ext>
                </a:extLst>
              </p:cNvPr>
              <p:cNvSpPr txBox="1"/>
              <p:nvPr/>
            </p:nvSpPr>
            <p:spPr>
              <a:xfrm>
                <a:off x="255748" y="5123991"/>
                <a:ext cx="7079882" cy="4717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sub>
                      </m:sSub>
                      <m:r>
                        <a:rPr lang="es-ES" sz="1600" i="1">
                          <a:latin typeface="Cambria Math" panose="02040503050406030204" pitchFamily="18" charset="0"/>
                        </a:rPr>
                        <m:t>=</m:t>
                      </m:r>
                      <m:f>
                        <m:fPr>
                          <m:ctrlPr>
                            <a:rPr lang="es-ES" sz="1600" i="1">
                              <a:latin typeface="Cambria Math" panose="02040503050406030204" pitchFamily="18" charset="0"/>
                            </a:rPr>
                          </m:ctrlPr>
                        </m:fPr>
                        <m:num>
                          <m:r>
                            <a:rPr lang="es-ES" sz="1600" i="1">
                              <a:latin typeface="Cambria Math" panose="02040503050406030204" pitchFamily="18" charset="0"/>
                            </a:rPr>
                            <m:t>1.5</m:t>
                          </m:r>
                          <m:r>
                            <a:rPr lang="es-ES" sz="1600" b="0" i="1" smtClean="0">
                              <a:latin typeface="Cambria Math" panose="02040503050406030204" pitchFamily="18" charset="0"/>
                            </a:rPr>
                            <m:t>𝑅</m:t>
                          </m:r>
                        </m:num>
                        <m:den>
                          <m:r>
                            <a:rPr lang="es-ES" sz="1600" i="1">
                              <a:latin typeface="Cambria Math" panose="02040503050406030204" pitchFamily="18" charset="0"/>
                            </a:rPr>
                            <m:t>30000+400</m:t>
                          </m:r>
                          <m:r>
                            <a:rPr lang="es-ES" sz="1600" i="1">
                              <a:latin typeface="Cambria Math" panose="02040503050406030204" pitchFamily="18" charset="0"/>
                            </a:rPr>
                            <m:t>𝑅</m:t>
                          </m:r>
                        </m:den>
                      </m:f>
                      <m:r>
                        <a:rPr lang="es-ES" sz="1600" b="0" i="1" smtClean="0">
                          <a:latin typeface="Cambria Math" panose="02040503050406030204" pitchFamily="18" charset="0"/>
                        </a:rPr>
                        <m:t>=0.0333 </m:t>
                      </m:r>
                      <m:r>
                        <a:rPr lang="es-ES" sz="1600" b="0" i="1" smtClean="0">
                          <a:latin typeface="Cambria Math" panose="02040503050406030204" pitchFamily="18" charset="0"/>
                        </a:rPr>
                        <m:t>𝑚𝐴</m:t>
                      </m:r>
                      <m:r>
                        <a:rPr lang="es-ES" sz="1600" b="0" i="1" smtClean="0">
                          <a:latin typeface="Cambria Math" panose="02040503050406030204" pitchFamily="18" charset="0"/>
                        </a:rPr>
                        <m:t>→1.5</m:t>
                      </m:r>
                      <m:r>
                        <a:rPr lang="es-ES" sz="1600" b="0" i="1" smtClean="0">
                          <a:latin typeface="Cambria Math" panose="02040503050406030204" pitchFamily="18" charset="0"/>
                        </a:rPr>
                        <m:t>𝑅</m:t>
                      </m:r>
                      <m:r>
                        <a:rPr lang="es-ES" sz="1600" b="0" i="1" smtClean="0">
                          <a:latin typeface="Cambria Math" panose="02040503050406030204" pitchFamily="18" charset="0"/>
                        </a:rPr>
                        <m:t>=100+1.33</m:t>
                      </m:r>
                      <m:r>
                        <a:rPr lang="es-ES" sz="1600" b="0" i="1" smtClean="0">
                          <a:latin typeface="Cambria Math" panose="02040503050406030204" pitchFamily="18" charset="0"/>
                        </a:rPr>
                        <m:t>𝑅</m:t>
                      </m:r>
                      <m:r>
                        <a:rPr lang="es-ES" sz="1600" b="0" i="1" smtClean="0">
                          <a:latin typeface="Cambria Math" panose="02040503050406030204" pitchFamily="18" charset="0"/>
                        </a:rPr>
                        <m:t>→</m:t>
                      </m:r>
                      <m:r>
                        <a:rPr lang="es-ES" sz="1600" b="1" i="1" smtClean="0">
                          <a:latin typeface="Cambria Math" panose="02040503050406030204" pitchFamily="18" charset="0"/>
                        </a:rPr>
                        <m:t>𝑹</m:t>
                      </m:r>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100</m:t>
                          </m:r>
                        </m:num>
                        <m:den>
                          <m:r>
                            <a:rPr lang="es-ES" sz="1600" b="0" i="1" smtClean="0">
                              <a:latin typeface="Cambria Math" panose="02040503050406030204" pitchFamily="18" charset="0"/>
                            </a:rPr>
                            <m:t>0.167</m:t>
                          </m:r>
                        </m:den>
                      </m:f>
                      <m:r>
                        <a:rPr lang="es-ES" sz="1600" b="0" i="1" smtClean="0">
                          <a:latin typeface="Cambria Math" panose="02040503050406030204" pitchFamily="18" charset="0"/>
                        </a:rPr>
                        <m:t>=</m:t>
                      </m:r>
                      <m:r>
                        <a:rPr lang="es-ES" sz="1600" b="1" i="1" smtClean="0">
                          <a:latin typeface="Cambria Math" panose="02040503050406030204" pitchFamily="18" charset="0"/>
                        </a:rPr>
                        <m:t>𝟔𝟎𝟎</m:t>
                      </m:r>
                      <m:r>
                        <a:rPr lang="es-ES" sz="1600" b="1" i="1" smtClean="0">
                          <a:latin typeface="Cambria Math" panose="02040503050406030204" pitchFamily="18" charset="0"/>
                        </a:rPr>
                        <m:t> </m:t>
                      </m:r>
                      <m:r>
                        <a:rPr lang="el-GR" sz="1600" b="1" i="1" smtClean="0">
                          <a:latin typeface="Cambria Math" panose="02040503050406030204" pitchFamily="18" charset="0"/>
                          <a:ea typeface="Cambria Math" panose="02040503050406030204" pitchFamily="18" charset="0"/>
                        </a:rPr>
                        <m:t>𝜴</m:t>
                      </m:r>
                    </m:oMath>
                  </m:oMathPara>
                </a14:m>
                <a:endParaRPr lang="es-ES" sz="1600" b="1" i="1" dirty="0">
                  <a:latin typeface="Cambria Math" panose="02040503050406030204" pitchFamily="18" charset="0"/>
                </a:endParaRPr>
              </a:p>
            </p:txBody>
          </p:sp>
        </mc:Choice>
        <mc:Fallback xmlns="">
          <p:sp>
            <p:nvSpPr>
              <p:cNvPr id="39" name="CuadroTexto 38">
                <a:extLst>
                  <a:ext uri="{FF2B5EF4-FFF2-40B4-BE49-F238E27FC236}">
                    <a16:creationId xmlns:a16="http://schemas.microsoft.com/office/drawing/2014/main" id="{797DE983-DDD9-4BCC-9C7E-8BD9CD44FE0B}"/>
                  </a:ext>
                </a:extLst>
              </p:cNvPr>
              <p:cNvSpPr txBox="1">
                <a:spLocks noRot="1" noChangeAspect="1" noMove="1" noResize="1" noEditPoints="1" noAdjustHandles="1" noChangeArrowheads="1" noChangeShapeType="1" noTextEdit="1"/>
              </p:cNvSpPr>
              <p:nvPr/>
            </p:nvSpPr>
            <p:spPr>
              <a:xfrm>
                <a:off x="255748" y="5123991"/>
                <a:ext cx="7079882" cy="471732"/>
              </a:xfrm>
              <a:prstGeom prst="rect">
                <a:avLst/>
              </a:prstGeom>
              <a:blipFill>
                <a:blip r:embed="rId6"/>
                <a:stretch>
                  <a:fillRect/>
                </a:stretch>
              </a:blipFill>
            </p:spPr>
            <p:txBody>
              <a:bodyPr/>
              <a:lstStyle/>
              <a:p>
                <a:r>
                  <a:rPr lang="es-ES">
                    <a:noFill/>
                  </a:rPr>
                  <a:t> </a:t>
                </a:r>
              </a:p>
            </p:txBody>
          </p:sp>
        </mc:Fallback>
      </mc:AlternateContent>
      <p:sp>
        <p:nvSpPr>
          <p:cNvPr id="25" name="Marcador de número de diapositiva 1">
            <a:extLst>
              <a:ext uri="{FF2B5EF4-FFF2-40B4-BE49-F238E27FC236}">
                <a16:creationId xmlns:a16="http://schemas.microsoft.com/office/drawing/2014/main" id="{E143E5F3-159D-4463-885A-FBAA66E0D00E}"/>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31</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4172173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5F7BC9-D98A-4B69-8B28-0271D0B298CA}"/>
              </a:ext>
            </a:extLst>
          </p:cNvPr>
          <p:cNvSpPr/>
          <p:nvPr/>
        </p:nvSpPr>
        <p:spPr>
          <a:xfrm>
            <a:off x="45720" y="762868"/>
            <a:ext cx="9014460" cy="523220"/>
          </a:xfrm>
          <a:prstGeom prst="rect">
            <a:avLst/>
          </a:prstGeom>
        </p:spPr>
        <p:txBody>
          <a:bodyPr wrap="square">
            <a:spAutoFit/>
          </a:bodyPr>
          <a:lstStyle/>
          <a:p>
            <a:r>
              <a:rPr lang="es-ES" sz="1400" b="1" dirty="0"/>
              <a:t>Problema 13. </a:t>
            </a:r>
            <a:r>
              <a:rPr lang="es-ES" sz="1400" dirty="0"/>
              <a:t>Calcular las corrientes I1, I2. Y las caídas de tensión en las resistencias R1 y R2.</a:t>
            </a:r>
          </a:p>
          <a:p>
            <a:r>
              <a:rPr lang="es-ES" sz="1400" dirty="0"/>
              <a:t>R1 = 3 </a:t>
            </a:r>
            <a:r>
              <a:rPr lang="el-GR" sz="1400" dirty="0"/>
              <a:t>Ω</a:t>
            </a:r>
            <a:r>
              <a:rPr lang="es-ES" sz="1400" dirty="0"/>
              <a:t>, R2 = 6 </a:t>
            </a:r>
            <a:r>
              <a:rPr lang="el-GR" sz="1400" dirty="0"/>
              <a:t>Ω</a:t>
            </a:r>
            <a:r>
              <a:rPr lang="es-ES" sz="1400" dirty="0"/>
              <a:t>, V= 12V, I=0,5A.</a:t>
            </a:r>
          </a:p>
        </p:txBody>
      </p:sp>
      <p:sp>
        <p:nvSpPr>
          <p:cNvPr id="31" name="Rectángulo 30">
            <a:extLst>
              <a:ext uri="{FF2B5EF4-FFF2-40B4-BE49-F238E27FC236}">
                <a16:creationId xmlns:a16="http://schemas.microsoft.com/office/drawing/2014/main" id="{17383201-BA63-4F30-B3A5-D6302C35CCB3}"/>
              </a:ext>
            </a:extLst>
          </p:cNvPr>
          <p:cNvSpPr/>
          <p:nvPr/>
        </p:nvSpPr>
        <p:spPr>
          <a:xfrm>
            <a:off x="2161484" y="1770479"/>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a:extLst>
              <a:ext uri="{FF2B5EF4-FFF2-40B4-BE49-F238E27FC236}">
                <a16:creationId xmlns:a16="http://schemas.microsoft.com/office/drawing/2014/main" id="{F6BB362A-BF08-4C3F-9792-FD1F05926003}"/>
              </a:ext>
            </a:extLst>
          </p:cNvPr>
          <p:cNvSpPr/>
          <p:nvPr/>
        </p:nvSpPr>
        <p:spPr>
          <a:xfrm>
            <a:off x="2801564" y="2270622"/>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32">
            <a:extLst>
              <a:ext uri="{FF2B5EF4-FFF2-40B4-BE49-F238E27FC236}">
                <a16:creationId xmlns:a16="http://schemas.microsoft.com/office/drawing/2014/main" id="{497F4720-F07A-48AB-8DBD-9E824DE474D2}"/>
              </a:ext>
            </a:extLst>
          </p:cNvPr>
          <p:cNvSpPr/>
          <p:nvPr/>
        </p:nvSpPr>
        <p:spPr>
          <a:xfrm>
            <a:off x="2801564" y="2669606"/>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33">
            <a:extLst>
              <a:ext uri="{FF2B5EF4-FFF2-40B4-BE49-F238E27FC236}">
                <a16:creationId xmlns:a16="http://schemas.microsoft.com/office/drawing/2014/main" id="{530BCFB4-1C4C-4D7E-A181-AEAF58B45C89}"/>
              </a:ext>
            </a:extLst>
          </p:cNvPr>
          <p:cNvSpPr/>
          <p:nvPr/>
        </p:nvSpPr>
        <p:spPr>
          <a:xfrm>
            <a:off x="2113539" y="2612641"/>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2" name="Grupo 21">
            <a:extLst>
              <a:ext uri="{FF2B5EF4-FFF2-40B4-BE49-F238E27FC236}">
                <a16:creationId xmlns:a16="http://schemas.microsoft.com/office/drawing/2014/main" id="{26459303-BFC1-4F68-994A-50FB75EC1589}"/>
              </a:ext>
            </a:extLst>
          </p:cNvPr>
          <p:cNvGrpSpPr/>
          <p:nvPr/>
        </p:nvGrpSpPr>
        <p:grpSpPr>
          <a:xfrm>
            <a:off x="1397000" y="4968445"/>
            <a:ext cx="322572" cy="721155"/>
            <a:chOff x="1244600" y="5082745"/>
            <a:chExt cx="322572" cy="721155"/>
          </a:xfrm>
        </p:grpSpPr>
        <p:sp>
          <p:nvSpPr>
            <p:cNvPr id="23" name="Rectángulo 22">
              <a:extLst>
                <a:ext uri="{FF2B5EF4-FFF2-40B4-BE49-F238E27FC236}">
                  <a16:creationId xmlns:a16="http://schemas.microsoft.com/office/drawing/2014/main" id="{ECE38C7B-2DB4-4C53-9481-D8DEB62B62F0}"/>
                </a:ext>
              </a:extLst>
            </p:cNvPr>
            <p:cNvSpPr/>
            <p:nvPr/>
          </p:nvSpPr>
          <p:spPr>
            <a:xfrm>
              <a:off x="1244600" y="5638800"/>
              <a:ext cx="310356" cy="165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37B0D060-E4DF-450B-9B6D-A4C103243509}"/>
                </a:ext>
              </a:extLst>
            </p:cNvPr>
            <p:cNvSpPr/>
            <p:nvPr/>
          </p:nvSpPr>
          <p:spPr>
            <a:xfrm>
              <a:off x="1256816" y="5082745"/>
              <a:ext cx="310356" cy="165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9" name="Rectángulo 28">
            <a:extLst>
              <a:ext uri="{FF2B5EF4-FFF2-40B4-BE49-F238E27FC236}">
                <a16:creationId xmlns:a16="http://schemas.microsoft.com/office/drawing/2014/main" id="{02D0474E-C8CB-4E8E-8422-86317678D76D}"/>
              </a:ext>
            </a:extLst>
          </p:cNvPr>
          <p:cNvSpPr/>
          <p:nvPr/>
        </p:nvSpPr>
        <p:spPr>
          <a:xfrm>
            <a:off x="182217" y="2679383"/>
            <a:ext cx="8741465" cy="307777"/>
          </a:xfrm>
          <a:prstGeom prst="rect">
            <a:avLst/>
          </a:prstGeom>
        </p:spPr>
        <p:txBody>
          <a:bodyPr wrap="square">
            <a:spAutoFit/>
          </a:bodyPr>
          <a:lstStyle/>
          <a:p>
            <a:pPr algn="just"/>
            <a:r>
              <a:rPr lang="es-ES" sz="1400" dirty="0"/>
              <a:t>1. Para aplicar el teorema de superposición, anulamos primero la fuente de tensión:</a:t>
            </a:r>
          </a:p>
        </p:txBody>
      </p:sp>
      <mc:AlternateContent xmlns:mc="http://schemas.openxmlformats.org/markup-compatibility/2006" xmlns:a14="http://schemas.microsoft.com/office/drawing/2010/main">
        <mc:Choice Requires="a14">
          <p:sp>
            <p:nvSpPr>
              <p:cNvPr id="37" name="CuadroTexto 36">
                <a:extLst>
                  <a:ext uri="{FF2B5EF4-FFF2-40B4-BE49-F238E27FC236}">
                    <a16:creationId xmlns:a16="http://schemas.microsoft.com/office/drawing/2014/main" id="{B12731C5-7251-499A-A55D-DF18473393F6}"/>
                  </a:ext>
                </a:extLst>
              </p:cNvPr>
              <p:cNvSpPr txBox="1"/>
              <p:nvPr/>
            </p:nvSpPr>
            <p:spPr>
              <a:xfrm>
                <a:off x="3190945" y="4190742"/>
                <a:ext cx="3431598" cy="50289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2</m:t>
                          </m:r>
                        </m:sub>
                      </m:sSub>
                      <m:r>
                        <a:rPr lang="es-ES" sz="1600" i="1">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f>
                        <m:fPr>
                          <m:ctrlPr>
                            <a:rPr lang="es-ES" sz="1600" b="0" i="1" smtClean="0">
                              <a:latin typeface="Cambria Math" panose="02040503050406030204" pitchFamily="18" charset="0"/>
                            </a:rPr>
                          </m:ctrlPr>
                        </m:fPr>
                        <m:num>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1</m:t>
                              </m:r>
                            </m:sub>
                          </m:sSub>
                        </m:num>
                        <m:den>
                          <m:r>
                            <a:rPr lang="es-ES" sz="1600" b="0" i="1" smtClean="0">
                              <a:latin typeface="Cambria Math" panose="02040503050406030204" pitchFamily="18" charset="0"/>
                            </a:rPr>
                            <m:t> </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2</m:t>
                              </m:r>
                            </m:sub>
                          </m:sSub>
                        </m:den>
                      </m:f>
                      <m:r>
                        <a:rPr lang="es-ES" sz="1600" b="0" i="1" smtClean="0">
                          <a:latin typeface="Cambria Math" panose="02040503050406030204" pitchFamily="18" charset="0"/>
                        </a:rPr>
                        <m:t>=0.5</m:t>
                      </m:r>
                      <m:r>
                        <a:rPr lang="es-ES" sz="1600" b="0" i="1" smtClean="0">
                          <a:latin typeface="Cambria Math" panose="02040503050406030204" pitchFamily="18" charset="0"/>
                        </a:rPr>
                        <m:t>𝑥</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3</m:t>
                          </m:r>
                        </m:num>
                        <m:den>
                          <m:r>
                            <a:rPr lang="es-ES" sz="1600" b="0" i="1" smtClean="0">
                              <a:latin typeface="Cambria Math" panose="02040503050406030204" pitchFamily="18" charset="0"/>
                            </a:rPr>
                            <m:t>3+6 </m:t>
                          </m:r>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m:t>
                          </m:r>
                        </m:num>
                        <m:den>
                          <m:r>
                            <a:rPr lang="es-ES" sz="1600" b="0" i="1" smtClean="0">
                              <a:latin typeface="Cambria Math" panose="02040503050406030204" pitchFamily="18" charset="0"/>
                            </a:rPr>
                            <m:t>6</m:t>
                          </m:r>
                        </m:den>
                      </m:f>
                      <m:r>
                        <a:rPr lang="es-ES" sz="1600" b="0" i="1" smtClean="0">
                          <a:latin typeface="Cambria Math" panose="02040503050406030204" pitchFamily="18" charset="0"/>
                        </a:rPr>
                        <m:t> </m:t>
                      </m:r>
                      <m:r>
                        <a:rPr lang="es-ES" sz="1600" b="0" i="1" smtClean="0">
                          <a:latin typeface="Cambria Math" panose="02040503050406030204" pitchFamily="18" charset="0"/>
                        </a:rPr>
                        <m:t>𝐴</m:t>
                      </m:r>
                    </m:oMath>
                  </m:oMathPara>
                </a14:m>
                <a:endParaRPr lang="es-ES" sz="1600" b="0" i="1" dirty="0">
                  <a:latin typeface="Cambria Math" panose="02040503050406030204" pitchFamily="18" charset="0"/>
                </a:endParaRPr>
              </a:p>
            </p:txBody>
          </p:sp>
        </mc:Choice>
        <mc:Fallback xmlns="">
          <p:sp>
            <p:nvSpPr>
              <p:cNvPr id="37" name="CuadroTexto 36">
                <a:extLst>
                  <a:ext uri="{FF2B5EF4-FFF2-40B4-BE49-F238E27FC236}">
                    <a16:creationId xmlns:a16="http://schemas.microsoft.com/office/drawing/2014/main" id="{B12731C5-7251-499A-A55D-DF18473393F6}"/>
                  </a:ext>
                </a:extLst>
              </p:cNvPr>
              <p:cNvSpPr txBox="1">
                <a:spLocks noRot="1" noChangeAspect="1" noMove="1" noResize="1" noEditPoints="1" noAdjustHandles="1" noChangeArrowheads="1" noChangeShapeType="1" noTextEdit="1"/>
              </p:cNvSpPr>
              <p:nvPr/>
            </p:nvSpPr>
            <p:spPr>
              <a:xfrm>
                <a:off x="3190945" y="4190742"/>
                <a:ext cx="3431598" cy="502895"/>
              </a:xfrm>
              <a:prstGeom prst="rect">
                <a:avLst/>
              </a:prstGeom>
              <a:blipFill>
                <a:blip r:embed="rId2"/>
                <a:stretch>
                  <a:fillRect/>
                </a:stretch>
              </a:blipFill>
            </p:spPr>
            <p:txBody>
              <a:bodyPr/>
              <a:lstStyle/>
              <a:p>
                <a:r>
                  <a:rPr lang="es-ES">
                    <a:noFill/>
                  </a:rPr>
                  <a:t> </a:t>
                </a:r>
              </a:p>
            </p:txBody>
          </p:sp>
        </mc:Fallback>
      </mc:AlternateContent>
      <p:pic>
        <p:nvPicPr>
          <p:cNvPr id="5" name="Imagen 4">
            <a:extLst>
              <a:ext uri="{FF2B5EF4-FFF2-40B4-BE49-F238E27FC236}">
                <a16:creationId xmlns:a16="http://schemas.microsoft.com/office/drawing/2014/main" id="{70276606-CFC0-4338-A3ED-0F21AA364D95}"/>
              </a:ext>
            </a:extLst>
          </p:cNvPr>
          <p:cNvPicPr>
            <a:picLocks noChangeAspect="1"/>
          </p:cNvPicPr>
          <p:nvPr/>
        </p:nvPicPr>
        <p:blipFill>
          <a:blip r:embed="rId3"/>
          <a:stretch>
            <a:fillRect/>
          </a:stretch>
        </p:blipFill>
        <p:spPr>
          <a:xfrm>
            <a:off x="0" y="1384014"/>
            <a:ext cx="2262607" cy="1179255"/>
          </a:xfrm>
          <a:prstGeom prst="rect">
            <a:avLst/>
          </a:prstGeom>
        </p:spPr>
      </p:pic>
      <p:sp>
        <p:nvSpPr>
          <p:cNvPr id="6" name="Rectángulo 5">
            <a:extLst>
              <a:ext uri="{FF2B5EF4-FFF2-40B4-BE49-F238E27FC236}">
                <a16:creationId xmlns:a16="http://schemas.microsoft.com/office/drawing/2014/main" id="{20E146D8-0B7B-46EC-8D0A-611C0CE01A4F}"/>
              </a:ext>
            </a:extLst>
          </p:cNvPr>
          <p:cNvSpPr/>
          <p:nvPr/>
        </p:nvSpPr>
        <p:spPr>
          <a:xfrm>
            <a:off x="2773052" y="1314669"/>
            <a:ext cx="6445795" cy="1169551"/>
          </a:xfrm>
          <a:prstGeom prst="rect">
            <a:avLst/>
          </a:prstGeom>
        </p:spPr>
        <p:txBody>
          <a:bodyPr wrap="square">
            <a:spAutoFit/>
          </a:bodyPr>
          <a:lstStyle/>
          <a:p>
            <a:r>
              <a:rPr lang="es-ES" sz="1400" dirty="0"/>
              <a:t>Se recomienda resolverlo 4 veces usando los métodos explicados:</a:t>
            </a:r>
          </a:p>
          <a:p>
            <a:r>
              <a:rPr lang="es-ES" sz="1400" dirty="0"/>
              <a:t>1. El teorema de superposición</a:t>
            </a:r>
          </a:p>
          <a:p>
            <a:r>
              <a:rPr lang="es-ES" sz="1400" dirty="0"/>
              <a:t>2. Las leyes de Kirchhoff</a:t>
            </a:r>
          </a:p>
          <a:p>
            <a:r>
              <a:rPr lang="es-ES" sz="1400" dirty="0"/>
              <a:t>3. Usando el teorema de </a:t>
            </a:r>
            <a:r>
              <a:rPr lang="es-ES" sz="1400" dirty="0" err="1"/>
              <a:t>Thevenin</a:t>
            </a:r>
            <a:endParaRPr lang="es-ES" sz="1400" dirty="0"/>
          </a:p>
          <a:p>
            <a:r>
              <a:rPr lang="es-ES" sz="1400" dirty="0"/>
              <a:t>4. Usando el teorema de Norton</a:t>
            </a:r>
          </a:p>
        </p:txBody>
      </p:sp>
      <p:sp>
        <p:nvSpPr>
          <p:cNvPr id="14" name="Rectángulo 13">
            <a:extLst>
              <a:ext uri="{FF2B5EF4-FFF2-40B4-BE49-F238E27FC236}">
                <a16:creationId xmlns:a16="http://schemas.microsoft.com/office/drawing/2014/main" id="{8F02A58B-F129-4E83-B925-42697A25FD83}"/>
              </a:ext>
            </a:extLst>
          </p:cNvPr>
          <p:cNvSpPr/>
          <p:nvPr/>
        </p:nvSpPr>
        <p:spPr>
          <a:xfrm>
            <a:off x="3269595" y="3021904"/>
            <a:ext cx="5416160" cy="523220"/>
          </a:xfrm>
          <a:prstGeom prst="rect">
            <a:avLst/>
          </a:prstGeom>
        </p:spPr>
        <p:txBody>
          <a:bodyPr wrap="square">
            <a:spAutoFit/>
          </a:bodyPr>
          <a:lstStyle/>
          <a:p>
            <a:r>
              <a:rPr lang="es-ES" sz="1400" dirty="0"/>
              <a:t>Nos queda un divisor de corriente, teniendo en cuenta que la corriente I1 está definida en sentido contrario al del divisor:</a:t>
            </a:r>
          </a:p>
        </p:txBody>
      </p:sp>
      <mc:AlternateContent xmlns:mc="http://schemas.openxmlformats.org/markup-compatibility/2006" xmlns:a14="http://schemas.microsoft.com/office/drawing/2010/main">
        <mc:Choice Requires="a14">
          <p:sp>
            <p:nvSpPr>
              <p:cNvPr id="36" name="CuadroTexto 35">
                <a:extLst>
                  <a:ext uri="{FF2B5EF4-FFF2-40B4-BE49-F238E27FC236}">
                    <a16:creationId xmlns:a16="http://schemas.microsoft.com/office/drawing/2014/main" id="{99F480CD-F1F3-4D57-BB9F-044D694916F9}"/>
                  </a:ext>
                </a:extLst>
              </p:cNvPr>
              <p:cNvSpPr txBox="1"/>
              <p:nvPr/>
            </p:nvSpPr>
            <p:spPr>
              <a:xfrm>
                <a:off x="1719572" y="4948008"/>
                <a:ext cx="5015763" cy="50289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r>
                            <a:rPr lang="es-ES" sz="1600" b="0" i="1" smtClean="0">
                              <a:latin typeface="Cambria Math" panose="02040503050406030204" pitchFamily="18" charset="0"/>
                            </a:rPr>
                            <m:t>=</m:t>
                          </m:r>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2</m:t>
                          </m:r>
                        </m:sub>
                      </m:sSub>
                      <m:r>
                        <a:rPr lang="es-ES" sz="1600" i="1">
                          <a:latin typeface="Cambria Math" panose="02040503050406030204" pitchFamily="18" charset="0"/>
                        </a:rPr>
                        <m:t>=</m:t>
                      </m:r>
                      <m:f>
                        <m:fPr>
                          <m:ctrlPr>
                            <a:rPr lang="es-ES" sz="1600" b="0" i="1" smtClean="0">
                              <a:latin typeface="Cambria Math" panose="02040503050406030204" pitchFamily="18" charset="0"/>
                            </a:rPr>
                          </m:ctrlPr>
                        </m:fPr>
                        <m:num>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1</m:t>
                              </m:r>
                            </m:sub>
                          </m:sSub>
                        </m:num>
                        <m:den>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2</m:t>
                              </m:r>
                            </m:sub>
                          </m:sSub>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12</m:t>
                          </m:r>
                        </m:num>
                        <m:den>
                          <m:r>
                            <a:rPr lang="es-ES" sz="1600" b="0" i="1" smtClean="0">
                              <a:latin typeface="Cambria Math" panose="02040503050406030204" pitchFamily="18" charset="0"/>
                            </a:rPr>
                            <m:t>3+6</m:t>
                          </m:r>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12</m:t>
                          </m:r>
                        </m:num>
                        <m:den>
                          <m:r>
                            <a:rPr lang="es-ES" sz="1600" b="0" i="1" smtClean="0">
                              <a:latin typeface="Cambria Math" panose="02040503050406030204" pitchFamily="18" charset="0"/>
                            </a:rPr>
                            <m:t>9</m:t>
                          </m:r>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4</m:t>
                          </m:r>
                        </m:num>
                        <m:den>
                          <m:r>
                            <a:rPr lang="es-ES" sz="1600" b="0" i="1" smtClean="0">
                              <a:latin typeface="Cambria Math" panose="02040503050406030204" pitchFamily="18" charset="0"/>
                            </a:rPr>
                            <m:t>3</m:t>
                          </m:r>
                        </m:den>
                      </m:f>
                      <m:r>
                        <a:rPr lang="es-ES" sz="1600" b="0" i="1" smtClean="0">
                          <a:latin typeface="Cambria Math" panose="02040503050406030204" pitchFamily="18" charset="0"/>
                        </a:rPr>
                        <m:t> </m:t>
                      </m:r>
                      <m:r>
                        <a:rPr lang="es-ES" sz="1600" b="0" i="1" smtClean="0">
                          <a:latin typeface="Cambria Math" panose="02040503050406030204" pitchFamily="18" charset="0"/>
                        </a:rPr>
                        <m:t>𝐴</m:t>
                      </m:r>
                    </m:oMath>
                  </m:oMathPara>
                </a14:m>
                <a:endParaRPr lang="es-ES" sz="1600" b="0" i="1" dirty="0">
                  <a:latin typeface="Cambria Math" panose="02040503050406030204" pitchFamily="18" charset="0"/>
                </a:endParaRPr>
              </a:p>
            </p:txBody>
          </p:sp>
        </mc:Choice>
        <mc:Fallback xmlns="">
          <p:sp>
            <p:nvSpPr>
              <p:cNvPr id="36" name="CuadroTexto 35">
                <a:extLst>
                  <a:ext uri="{FF2B5EF4-FFF2-40B4-BE49-F238E27FC236}">
                    <a16:creationId xmlns:a16="http://schemas.microsoft.com/office/drawing/2014/main" id="{99F480CD-F1F3-4D57-BB9F-044D694916F9}"/>
                  </a:ext>
                </a:extLst>
              </p:cNvPr>
              <p:cNvSpPr txBox="1">
                <a:spLocks noRot="1" noChangeAspect="1" noMove="1" noResize="1" noEditPoints="1" noAdjustHandles="1" noChangeArrowheads="1" noChangeShapeType="1" noTextEdit="1"/>
              </p:cNvSpPr>
              <p:nvPr/>
            </p:nvSpPr>
            <p:spPr>
              <a:xfrm>
                <a:off x="1719572" y="4948008"/>
                <a:ext cx="5015763" cy="502895"/>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0" name="CuadroTexto 39">
                <a:extLst>
                  <a:ext uri="{FF2B5EF4-FFF2-40B4-BE49-F238E27FC236}">
                    <a16:creationId xmlns:a16="http://schemas.microsoft.com/office/drawing/2014/main" id="{8F220AF8-2B28-410F-8D1B-6F70B2845EF8}"/>
                  </a:ext>
                </a:extLst>
              </p:cNvPr>
              <p:cNvSpPr txBox="1"/>
              <p:nvPr/>
            </p:nvSpPr>
            <p:spPr>
              <a:xfrm>
                <a:off x="2801564" y="3574990"/>
                <a:ext cx="5416160" cy="50289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r>
                        <a:rPr lang="es-ES" sz="1600" i="1">
                          <a:latin typeface="Cambria Math" panose="02040503050406030204" pitchFamily="18" charset="0"/>
                        </a:rPr>
                        <m:t>=</m:t>
                      </m:r>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f>
                        <m:fPr>
                          <m:ctrlPr>
                            <a:rPr lang="es-ES" sz="1600" b="0" i="1" smtClean="0">
                              <a:latin typeface="Cambria Math" panose="02040503050406030204" pitchFamily="18" charset="0"/>
                            </a:rPr>
                          </m:ctrlPr>
                        </m:fPr>
                        <m:num>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2</m:t>
                              </m:r>
                            </m:sub>
                          </m:sSub>
                        </m:num>
                        <m:den>
                          <m:r>
                            <a:rPr lang="es-ES" sz="1600" b="0" i="1" smtClean="0">
                              <a:latin typeface="Cambria Math" panose="02040503050406030204" pitchFamily="18" charset="0"/>
                            </a:rPr>
                            <m:t> </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2</m:t>
                              </m:r>
                            </m:sub>
                          </m:sSub>
                        </m:den>
                      </m:f>
                      <m:r>
                        <a:rPr lang="es-ES" sz="1600" b="0" i="1" smtClean="0">
                          <a:latin typeface="Cambria Math" panose="02040503050406030204" pitchFamily="18" charset="0"/>
                        </a:rPr>
                        <m:t>=−0.5</m:t>
                      </m:r>
                      <m:r>
                        <a:rPr lang="es-ES" sz="1600" b="0" i="1" smtClean="0">
                          <a:latin typeface="Cambria Math" panose="02040503050406030204" pitchFamily="18" charset="0"/>
                        </a:rPr>
                        <m:t>𝑥</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6</m:t>
                          </m:r>
                        </m:num>
                        <m:den>
                          <m:r>
                            <a:rPr lang="es-ES" sz="1600" b="0" i="1" smtClean="0">
                              <a:latin typeface="Cambria Math" panose="02040503050406030204" pitchFamily="18" charset="0"/>
                            </a:rPr>
                            <m:t>3+6 </m:t>
                          </m:r>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m:t>
                          </m:r>
                        </m:num>
                        <m:den>
                          <m:r>
                            <a:rPr lang="es-ES" sz="1600" b="0" i="1" smtClean="0">
                              <a:latin typeface="Cambria Math" panose="02040503050406030204" pitchFamily="18" charset="0"/>
                            </a:rPr>
                            <m:t>3</m:t>
                          </m:r>
                        </m:den>
                      </m:f>
                      <m:r>
                        <a:rPr lang="es-ES" sz="1600" b="0" i="1" smtClean="0">
                          <a:latin typeface="Cambria Math" panose="02040503050406030204" pitchFamily="18" charset="0"/>
                        </a:rPr>
                        <m:t> </m:t>
                      </m:r>
                      <m:r>
                        <a:rPr lang="es-ES" sz="1600" b="0" i="1" smtClean="0">
                          <a:latin typeface="Cambria Math" panose="02040503050406030204" pitchFamily="18" charset="0"/>
                        </a:rPr>
                        <m:t>𝐴</m:t>
                      </m:r>
                    </m:oMath>
                  </m:oMathPara>
                </a14:m>
                <a:endParaRPr lang="es-ES" sz="1600" b="0" i="1" dirty="0">
                  <a:latin typeface="Cambria Math" panose="02040503050406030204" pitchFamily="18" charset="0"/>
                </a:endParaRPr>
              </a:p>
            </p:txBody>
          </p:sp>
        </mc:Choice>
        <mc:Fallback xmlns="">
          <p:sp>
            <p:nvSpPr>
              <p:cNvPr id="40" name="CuadroTexto 39">
                <a:extLst>
                  <a:ext uri="{FF2B5EF4-FFF2-40B4-BE49-F238E27FC236}">
                    <a16:creationId xmlns:a16="http://schemas.microsoft.com/office/drawing/2014/main" id="{8F220AF8-2B28-410F-8D1B-6F70B2845EF8}"/>
                  </a:ext>
                </a:extLst>
              </p:cNvPr>
              <p:cNvSpPr txBox="1">
                <a:spLocks noRot="1" noChangeAspect="1" noMove="1" noResize="1" noEditPoints="1" noAdjustHandles="1" noChangeArrowheads="1" noChangeShapeType="1" noTextEdit="1"/>
              </p:cNvSpPr>
              <p:nvPr/>
            </p:nvSpPr>
            <p:spPr>
              <a:xfrm>
                <a:off x="2801564" y="3574990"/>
                <a:ext cx="5416160" cy="502895"/>
              </a:xfrm>
              <a:prstGeom prst="rect">
                <a:avLst/>
              </a:prstGeom>
              <a:blipFill>
                <a:blip r:embed="rId5"/>
                <a:stretch>
                  <a:fillRect/>
                </a:stretch>
              </a:blipFill>
            </p:spPr>
            <p:txBody>
              <a:bodyPr/>
              <a:lstStyle/>
              <a:p>
                <a:r>
                  <a:rPr lang="es-ES">
                    <a:noFill/>
                  </a:rPr>
                  <a:t> </a:t>
                </a:r>
              </a:p>
            </p:txBody>
          </p:sp>
        </mc:Fallback>
      </mc:AlternateContent>
      <p:grpSp>
        <p:nvGrpSpPr>
          <p:cNvPr id="25" name="Grupo 24">
            <a:extLst>
              <a:ext uri="{FF2B5EF4-FFF2-40B4-BE49-F238E27FC236}">
                <a16:creationId xmlns:a16="http://schemas.microsoft.com/office/drawing/2014/main" id="{8CC2F1C4-BA45-4BD3-AC6D-BEF200A0B245}"/>
              </a:ext>
            </a:extLst>
          </p:cNvPr>
          <p:cNvGrpSpPr/>
          <p:nvPr/>
        </p:nvGrpSpPr>
        <p:grpSpPr>
          <a:xfrm>
            <a:off x="340249" y="2911659"/>
            <a:ext cx="2617163" cy="1203775"/>
            <a:chOff x="340249" y="3178359"/>
            <a:chExt cx="2617163" cy="1203775"/>
          </a:xfrm>
        </p:grpSpPr>
        <p:pic>
          <p:nvPicPr>
            <p:cNvPr id="13" name="Imagen 12">
              <a:extLst>
                <a:ext uri="{FF2B5EF4-FFF2-40B4-BE49-F238E27FC236}">
                  <a16:creationId xmlns:a16="http://schemas.microsoft.com/office/drawing/2014/main" id="{82540DE0-9145-468D-B5AB-7491410AE04C}"/>
                </a:ext>
              </a:extLst>
            </p:cNvPr>
            <p:cNvPicPr>
              <a:picLocks noChangeAspect="1"/>
            </p:cNvPicPr>
            <p:nvPr/>
          </p:nvPicPr>
          <p:blipFill>
            <a:blip r:embed="rId6"/>
            <a:stretch>
              <a:fillRect/>
            </a:stretch>
          </p:blipFill>
          <p:spPr>
            <a:xfrm>
              <a:off x="340249" y="3178359"/>
              <a:ext cx="2617163" cy="1203775"/>
            </a:xfrm>
            <a:prstGeom prst="rect">
              <a:avLst/>
            </a:prstGeom>
          </p:spPr>
        </p:pic>
        <p:cxnSp>
          <p:nvCxnSpPr>
            <p:cNvPr id="17" name="Conector recto de flecha 16">
              <a:extLst>
                <a:ext uri="{FF2B5EF4-FFF2-40B4-BE49-F238E27FC236}">
                  <a16:creationId xmlns:a16="http://schemas.microsoft.com/office/drawing/2014/main" id="{D3B3234C-AEDF-49FD-A4A8-AEDC4F09AEFE}"/>
                </a:ext>
              </a:extLst>
            </p:cNvPr>
            <p:cNvCxnSpPr/>
            <p:nvPr/>
          </p:nvCxnSpPr>
          <p:spPr>
            <a:xfrm>
              <a:off x="1803633" y="3626579"/>
              <a:ext cx="0" cy="458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a:extLst>
                <a:ext uri="{FF2B5EF4-FFF2-40B4-BE49-F238E27FC236}">
                  <a16:creationId xmlns:a16="http://schemas.microsoft.com/office/drawing/2014/main" id="{B5933BA4-4B93-4FF6-8715-BB6DCE1521AB}"/>
                </a:ext>
              </a:extLst>
            </p:cNvPr>
            <p:cNvCxnSpPr>
              <a:cxnSpLocks/>
            </p:cNvCxnSpPr>
            <p:nvPr/>
          </p:nvCxnSpPr>
          <p:spPr>
            <a:xfrm flipH="1">
              <a:off x="1030821" y="3442492"/>
              <a:ext cx="6394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ángulo 18">
              <a:extLst>
                <a:ext uri="{FF2B5EF4-FFF2-40B4-BE49-F238E27FC236}">
                  <a16:creationId xmlns:a16="http://schemas.microsoft.com/office/drawing/2014/main" id="{5C48EC8A-00F9-4B21-8803-144C6B7258B6}"/>
                </a:ext>
              </a:extLst>
            </p:cNvPr>
            <p:cNvSpPr/>
            <p:nvPr/>
          </p:nvSpPr>
          <p:spPr>
            <a:xfrm>
              <a:off x="2773051" y="4009937"/>
              <a:ext cx="184357" cy="226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Rectángulo 41">
              <a:extLst>
                <a:ext uri="{FF2B5EF4-FFF2-40B4-BE49-F238E27FC236}">
                  <a16:creationId xmlns:a16="http://schemas.microsoft.com/office/drawing/2014/main" id="{44BF0B54-588A-4F70-9B4A-11C27F2EDCA5}"/>
                </a:ext>
              </a:extLst>
            </p:cNvPr>
            <p:cNvSpPr/>
            <p:nvPr/>
          </p:nvSpPr>
          <p:spPr>
            <a:xfrm>
              <a:off x="2026063" y="3971375"/>
              <a:ext cx="253582" cy="226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Rectángulo 42">
              <a:extLst>
                <a:ext uri="{FF2B5EF4-FFF2-40B4-BE49-F238E27FC236}">
                  <a16:creationId xmlns:a16="http://schemas.microsoft.com/office/drawing/2014/main" id="{06F1349B-DBAC-4C40-A6B1-24B2910E4ABB}"/>
                </a:ext>
              </a:extLst>
            </p:cNvPr>
            <p:cNvSpPr/>
            <p:nvPr/>
          </p:nvSpPr>
          <p:spPr>
            <a:xfrm>
              <a:off x="1204386" y="3681270"/>
              <a:ext cx="287062" cy="226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6" name="Grupo 25">
            <a:extLst>
              <a:ext uri="{FF2B5EF4-FFF2-40B4-BE49-F238E27FC236}">
                <a16:creationId xmlns:a16="http://schemas.microsoft.com/office/drawing/2014/main" id="{D84360DC-FAF5-4A55-AA5B-5DE5E03CC91D}"/>
              </a:ext>
            </a:extLst>
          </p:cNvPr>
          <p:cNvGrpSpPr/>
          <p:nvPr/>
        </p:nvGrpSpPr>
        <p:grpSpPr>
          <a:xfrm>
            <a:off x="284602" y="5029754"/>
            <a:ext cx="2031183" cy="1102885"/>
            <a:chOff x="380890" y="5473986"/>
            <a:chExt cx="2317801" cy="1258512"/>
          </a:xfrm>
        </p:grpSpPr>
        <p:pic>
          <p:nvPicPr>
            <p:cNvPr id="12" name="Imagen 11">
              <a:extLst>
                <a:ext uri="{FF2B5EF4-FFF2-40B4-BE49-F238E27FC236}">
                  <a16:creationId xmlns:a16="http://schemas.microsoft.com/office/drawing/2014/main" id="{F3074516-A29D-47A5-9AD6-F2CA3CD28FCB}"/>
                </a:ext>
              </a:extLst>
            </p:cNvPr>
            <p:cNvPicPr>
              <a:picLocks noChangeAspect="1"/>
            </p:cNvPicPr>
            <p:nvPr/>
          </p:nvPicPr>
          <p:blipFill>
            <a:blip r:embed="rId7"/>
            <a:stretch>
              <a:fillRect/>
            </a:stretch>
          </p:blipFill>
          <p:spPr>
            <a:xfrm>
              <a:off x="380890" y="5473986"/>
              <a:ext cx="2317801" cy="1258512"/>
            </a:xfrm>
            <a:prstGeom prst="rect">
              <a:avLst/>
            </a:prstGeom>
          </p:spPr>
        </p:pic>
        <p:sp>
          <p:nvSpPr>
            <p:cNvPr id="44" name="Rectángulo 43">
              <a:extLst>
                <a:ext uri="{FF2B5EF4-FFF2-40B4-BE49-F238E27FC236}">
                  <a16:creationId xmlns:a16="http://schemas.microsoft.com/office/drawing/2014/main" id="{9EEC535A-2437-4E7F-AD21-94787D184C46}"/>
                </a:ext>
              </a:extLst>
            </p:cNvPr>
            <p:cNvSpPr/>
            <p:nvPr/>
          </p:nvSpPr>
          <p:spPr>
            <a:xfrm>
              <a:off x="2262607" y="6342989"/>
              <a:ext cx="329774" cy="211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Rectángulo 44">
              <a:extLst>
                <a:ext uri="{FF2B5EF4-FFF2-40B4-BE49-F238E27FC236}">
                  <a16:creationId xmlns:a16="http://schemas.microsoft.com/office/drawing/2014/main" id="{58DBA771-5C57-4897-93D9-BCEB5F6011C1}"/>
                </a:ext>
              </a:extLst>
            </p:cNvPr>
            <p:cNvSpPr/>
            <p:nvPr/>
          </p:nvSpPr>
          <p:spPr>
            <a:xfrm>
              <a:off x="1347917" y="5997313"/>
              <a:ext cx="329774" cy="211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Rectángulo 45">
              <a:extLst>
                <a:ext uri="{FF2B5EF4-FFF2-40B4-BE49-F238E27FC236}">
                  <a16:creationId xmlns:a16="http://schemas.microsoft.com/office/drawing/2014/main" id="{9B276C52-C3AD-4639-88BA-D9F067F65F71}"/>
                </a:ext>
              </a:extLst>
            </p:cNvPr>
            <p:cNvSpPr/>
            <p:nvPr/>
          </p:nvSpPr>
          <p:spPr>
            <a:xfrm>
              <a:off x="865934" y="6273511"/>
              <a:ext cx="329774" cy="211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47" name="Rectángulo 46">
            <a:extLst>
              <a:ext uri="{FF2B5EF4-FFF2-40B4-BE49-F238E27FC236}">
                <a16:creationId xmlns:a16="http://schemas.microsoft.com/office/drawing/2014/main" id="{AB4F7B0C-7EE3-4A6B-90F7-45DC14282295}"/>
              </a:ext>
            </a:extLst>
          </p:cNvPr>
          <p:cNvSpPr/>
          <p:nvPr/>
        </p:nvSpPr>
        <p:spPr>
          <a:xfrm>
            <a:off x="2129737" y="5530343"/>
            <a:ext cx="6903062" cy="584775"/>
          </a:xfrm>
          <a:prstGeom prst="rect">
            <a:avLst/>
          </a:prstGeom>
        </p:spPr>
        <p:txBody>
          <a:bodyPr wrap="square">
            <a:spAutoFit/>
          </a:bodyPr>
          <a:lstStyle/>
          <a:p>
            <a:r>
              <a:rPr lang="es-ES" sz="1600" dirty="0"/>
              <a:t>La corriente total por cada resistencia será la suma de las dos contribuciones:</a:t>
            </a:r>
          </a:p>
        </p:txBody>
      </p:sp>
      <p:sp>
        <p:nvSpPr>
          <p:cNvPr id="15" name="Rectángulo 14">
            <a:extLst>
              <a:ext uri="{FF2B5EF4-FFF2-40B4-BE49-F238E27FC236}">
                <a16:creationId xmlns:a16="http://schemas.microsoft.com/office/drawing/2014/main" id="{533E6A31-BBDB-4B10-BCBB-AE3120150889}"/>
              </a:ext>
            </a:extLst>
          </p:cNvPr>
          <p:cNvSpPr/>
          <p:nvPr/>
        </p:nvSpPr>
        <p:spPr>
          <a:xfrm>
            <a:off x="380890" y="4629280"/>
            <a:ext cx="4572000" cy="307777"/>
          </a:xfrm>
          <a:prstGeom prst="rect">
            <a:avLst/>
          </a:prstGeom>
        </p:spPr>
        <p:txBody>
          <a:bodyPr>
            <a:spAutoFit/>
          </a:bodyPr>
          <a:lstStyle/>
          <a:p>
            <a:r>
              <a:rPr lang="es-ES" sz="1400" dirty="0"/>
              <a:t>Anulamos ahora la fuente de corriente:</a:t>
            </a:r>
          </a:p>
        </p:txBody>
      </p:sp>
      <mc:AlternateContent xmlns:mc="http://schemas.openxmlformats.org/markup-compatibility/2006" xmlns:a14="http://schemas.microsoft.com/office/drawing/2010/main">
        <mc:Choice Requires="a14">
          <p:sp>
            <p:nvSpPr>
              <p:cNvPr id="48" name="CuadroTexto 47">
                <a:extLst>
                  <a:ext uri="{FF2B5EF4-FFF2-40B4-BE49-F238E27FC236}">
                    <a16:creationId xmlns:a16="http://schemas.microsoft.com/office/drawing/2014/main" id="{D4C97883-BEAC-4EAA-9D61-D6A1F5E86397}"/>
                  </a:ext>
                </a:extLst>
              </p:cNvPr>
              <p:cNvSpPr txBox="1"/>
              <p:nvPr/>
            </p:nvSpPr>
            <p:spPr>
              <a:xfrm>
                <a:off x="3446862" y="5966602"/>
                <a:ext cx="5015763" cy="70884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1" i="1" smtClean="0">
                              <a:latin typeface="Cambria Math" panose="02040503050406030204" pitchFamily="18" charset="0"/>
                            </a:rPr>
                          </m:ctrlPr>
                        </m:sSubPr>
                        <m:e>
                          <m:sSub>
                            <m:sSubPr>
                              <m:ctrlPr>
                                <a:rPr lang="es-ES" sz="1600" b="1" i="1" smtClean="0">
                                  <a:latin typeface="Cambria Math" panose="02040503050406030204" pitchFamily="18" charset="0"/>
                                </a:rPr>
                              </m:ctrlPr>
                            </m:sSubPr>
                            <m:e>
                              <m:r>
                                <a:rPr lang="es-ES" sz="1600" b="1" i="1" smtClean="0">
                                  <a:latin typeface="Cambria Math" panose="02040503050406030204" pitchFamily="18" charset="0"/>
                                </a:rPr>
                                <m:t>𝑰</m:t>
                              </m:r>
                            </m:e>
                            <m:sub>
                              <m:r>
                                <a:rPr lang="es-ES" sz="1600" b="1" i="1" smtClean="0">
                                  <a:latin typeface="Cambria Math" panose="02040503050406030204" pitchFamily="18" charset="0"/>
                                </a:rPr>
                                <m:t>𝑹</m:t>
                              </m:r>
                              <m:r>
                                <a:rPr lang="es-ES" sz="1600" b="1" i="1" smtClean="0">
                                  <a:latin typeface="Cambria Math" panose="02040503050406030204" pitchFamily="18" charset="0"/>
                                </a:rPr>
                                <m:t>𝟏</m:t>
                              </m:r>
                            </m:sub>
                          </m:sSub>
                          <m:r>
                            <a:rPr lang="es-ES" sz="1600" b="1" i="1" smtClean="0">
                              <a:latin typeface="Cambria Math" panose="02040503050406030204" pitchFamily="18" charset="0"/>
                            </a:rPr>
                            <m:t>=</m:t>
                          </m:r>
                          <m:r>
                            <a:rPr lang="es-ES" sz="1600" b="0" i="1" smtClean="0">
                              <a:latin typeface="Cambria Math" panose="02040503050406030204" pitchFamily="18" charset="0"/>
                            </a:rPr>
                            <m:t>−</m:t>
                          </m:r>
                          <m:f>
                            <m:fPr>
                              <m:ctrlPr>
                                <a:rPr lang="es-ES" sz="1600" i="1" smtClean="0">
                                  <a:latin typeface="Cambria Math" panose="02040503050406030204" pitchFamily="18" charset="0"/>
                                </a:rPr>
                              </m:ctrlPr>
                            </m:fPr>
                            <m:num>
                              <m:r>
                                <a:rPr lang="es-ES" sz="1600" b="0" i="1" smtClean="0">
                                  <a:latin typeface="Cambria Math" panose="02040503050406030204" pitchFamily="18" charset="0"/>
                                </a:rPr>
                                <m:t>1</m:t>
                              </m:r>
                            </m:num>
                            <m:den>
                              <m:r>
                                <a:rPr lang="es-ES" sz="1600" b="0" i="1" smtClean="0">
                                  <a:latin typeface="Cambria Math" panose="02040503050406030204" pitchFamily="18" charset="0"/>
                                </a:rPr>
                                <m:t>3</m:t>
                              </m:r>
                            </m:den>
                          </m:f>
                          <m:r>
                            <a:rPr lang="es-ES" sz="1600" b="0" i="1" smtClean="0">
                              <a:latin typeface="Cambria Math" panose="02040503050406030204" pitchFamily="18" charset="0"/>
                            </a:rPr>
                            <m:t>+</m:t>
                          </m:r>
                          <m:f>
                            <m:fPr>
                              <m:ctrlPr>
                                <a:rPr lang="es-ES" sz="1600" i="1" smtClean="0">
                                  <a:latin typeface="Cambria Math" panose="02040503050406030204" pitchFamily="18" charset="0"/>
                                </a:rPr>
                              </m:ctrlPr>
                            </m:fPr>
                            <m:num>
                              <m:r>
                                <a:rPr lang="es-ES" sz="1600" b="0" i="1" smtClean="0">
                                  <a:latin typeface="Cambria Math" panose="02040503050406030204" pitchFamily="18" charset="0"/>
                                </a:rPr>
                                <m:t>4</m:t>
                              </m:r>
                            </m:num>
                            <m:den>
                              <m:r>
                                <a:rPr lang="es-ES" sz="1600" b="0" i="1" smtClean="0">
                                  <a:latin typeface="Cambria Math" panose="02040503050406030204" pitchFamily="18" charset="0"/>
                                </a:rPr>
                                <m:t>3</m:t>
                              </m:r>
                            </m:den>
                          </m:f>
                          <m:r>
                            <a:rPr lang="es-ES" sz="1600" b="1" i="1" smtClean="0">
                              <a:latin typeface="Cambria Math" panose="02040503050406030204" pitchFamily="18" charset="0"/>
                            </a:rPr>
                            <m:t>=</m:t>
                          </m:r>
                          <m:r>
                            <a:rPr lang="es-ES" sz="1600" b="1" i="1" smtClean="0">
                              <a:latin typeface="Cambria Math" panose="02040503050406030204" pitchFamily="18" charset="0"/>
                            </a:rPr>
                            <m:t>𝟏</m:t>
                          </m:r>
                          <m:r>
                            <a:rPr lang="es-ES" sz="1600" b="1" i="1" smtClean="0">
                              <a:latin typeface="Cambria Math" panose="02040503050406030204" pitchFamily="18" charset="0"/>
                            </a:rPr>
                            <m:t>;   </m:t>
                          </m:r>
                          <m:r>
                            <a:rPr lang="es-ES" sz="1600" b="1" i="1" smtClean="0">
                              <a:latin typeface="Cambria Math" panose="02040503050406030204" pitchFamily="18" charset="0"/>
                            </a:rPr>
                            <m:t>𝑰</m:t>
                          </m:r>
                        </m:e>
                        <m:sub>
                          <m:r>
                            <a:rPr lang="es-ES" sz="1600" b="1" i="1" smtClean="0">
                              <a:latin typeface="Cambria Math" panose="02040503050406030204" pitchFamily="18" charset="0"/>
                            </a:rPr>
                            <m:t>𝑹</m:t>
                          </m:r>
                          <m:r>
                            <a:rPr lang="es-ES" sz="1600" b="1" i="1" smtClean="0">
                              <a:latin typeface="Cambria Math" panose="02040503050406030204" pitchFamily="18" charset="0"/>
                            </a:rPr>
                            <m:t>𝟐</m:t>
                          </m:r>
                        </m:sub>
                      </m:sSub>
                      <m:r>
                        <a:rPr lang="es-ES" sz="1600" b="1" i="1">
                          <a:latin typeface="Cambria Math" panose="02040503050406030204" pitchFamily="18" charset="0"/>
                        </a:rPr>
                        <m:t>=</m:t>
                      </m:r>
                      <m:f>
                        <m:fPr>
                          <m:ctrlPr>
                            <a:rPr lang="es-ES" sz="1600" i="1" smtClean="0">
                              <a:latin typeface="Cambria Math" panose="02040503050406030204" pitchFamily="18" charset="0"/>
                            </a:rPr>
                          </m:ctrlPr>
                        </m:fPr>
                        <m:num>
                          <m:r>
                            <a:rPr lang="es-ES" sz="1600" b="0" i="1" smtClean="0">
                              <a:latin typeface="Cambria Math" panose="02040503050406030204" pitchFamily="18" charset="0"/>
                            </a:rPr>
                            <m:t>1</m:t>
                          </m:r>
                        </m:num>
                        <m:den>
                          <m:r>
                            <a:rPr lang="es-ES" sz="1600" b="0" i="1" smtClean="0">
                              <a:latin typeface="Cambria Math" panose="02040503050406030204" pitchFamily="18" charset="0"/>
                            </a:rPr>
                            <m:t>6</m:t>
                          </m:r>
                        </m:den>
                      </m:f>
                      <m:r>
                        <a:rPr lang="es-ES" sz="1600" b="0" i="1" smtClean="0">
                          <a:latin typeface="Cambria Math" panose="02040503050406030204" pitchFamily="18" charset="0"/>
                        </a:rPr>
                        <m:t>+</m:t>
                      </m:r>
                      <m:f>
                        <m:fPr>
                          <m:ctrlPr>
                            <a:rPr lang="es-ES" sz="1600" i="1" smtClean="0">
                              <a:latin typeface="Cambria Math" panose="02040503050406030204" pitchFamily="18" charset="0"/>
                            </a:rPr>
                          </m:ctrlPr>
                        </m:fPr>
                        <m:num>
                          <m:r>
                            <a:rPr lang="es-ES" sz="1600" b="0" i="1" smtClean="0">
                              <a:latin typeface="Cambria Math" panose="02040503050406030204" pitchFamily="18" charset="0"/>
                            </a:rPr>
                            <m:t>4</m:t>
                          </m:r>
                        </m:num>
                        <m:den>
                          <m:r>
                            <a:rPr lang="es-ES" sz="1600" b="0" i="1" smtClean="0">
                              <a:latin typeface="Cambria Math" panose="02040503050406030204" pitchFamily="18" charset="0"/>
                            </a:rPr>
                            <m:t>3</m:t>
                          </m:r>
                        </m:den>
                      </m:f>
                      <m:r>
                        <a:rPr lang="es-ES" sz="1600" b="0" i="1" smtClean="0">
                          <a:latin typeface="Cambria Math" panose="02040503050406030204" pitchFamily="18" charset="0"/>
                        </a:rPr>
                        <m:t>=</m:t>
                      </m:r>
                      <m:f>
                        <m:fPr>
                          <m:ctrlPr>
                            <a:rPr lang="es-ES" sz="1600" i="1" smtClean="0">
                              <a:latin typeface="Cambria Math" panose="02040503050406030204" pitchFamily="18" charset="0"/>
                            </a:rPr>
                          </m:ctrlPr>
                        </m:fPr>
                        <m:num>
                          <m:r>
                            <a:rPr lang="es-ES" sz="1600" b="0" i="1" smtClean="0">
                              <a:latin typeface="Cambria Math" panose="02040503050406030204" pitchFamily="18" charset="0"/>
                            </a:rPr>
                            <m:t>1</m:t>
                          </m:r>
                        </m:num>
                        <m:den>
                          <m:r>
                            <a:rPr lang="es-ES" sz="1600" b="0" i="1" smtClean="0">
                              <a:latin typeface="Cambria Math" panose="02040503050406030204" pitchFamily="18" charset="0"/>
                            </a:rPr>
                            <m:t>6</m:t>
                          </m:r>
                        </m:den>
                      </m:f>
                      <m:r>
                        <a:rPr lang="es-ES" sz="1600" b="0" i="1" smtClean="0">
                          <a:latin typeface="Cambria Math" panose="02040503050406030204" pitchFamily="18" charset="0"/>
                        </a:rPr>
                        <m:t>+</m:t>
                      </m:r>
                      <m:f>
                        <m:fPr>
                          <m:ctrlPr>
                            <a:rPr lang="es-ES" sz="1600" i="1" smtClean="0">
                              <a:latin typeface="Cambria Math" panose="02040503050406030204" pitchFamily="18" charset="0"/>
                            </a:rPr>
                          </m:ctrlPr>
                        </m:fPr>
                        <m:num>
                          <m:r>
                            <a:rPr lang="es-ES" sz="1600" b="0" i="1" smtClean="0">
                              <a:latin typeface="Cambria Math" panose="02040503050406030204" pitchFamily="18" charset="0"/>
                            </a:rPr>
                            <m:t>8</m:t>
                          </m:r>
                        </m:num>
                        <m:den>
                          <m:r>
                            <a:rPr lang="es-ES" sz="1600" b="0" i="1" smtClean="0">
                              <a:latin typeface="Cambria Math" panose="02040503050406030204" pitchFamily="18" charset="0"/>
                            </a:rPr>
                            <m:t>6</m:t>
                          </m:r>
                        </m:den>
                      </m:f>
                      <m:r>
                        <a:rPr lang="es-ES" sz="1600" b="0" i="1" smtClean="0">
                          <a:latin typeface="Cambria Math" panose="02040503050406030204" pitchFamily="18" charset="0"/>
                        </a:rPr>
                        <m:t>=</m:t>
                      </m:r>
                      <m:f>
                        <m:fPr>
                          <m:ctrlPr>
                            <a:rPr lang="es-ES" sz="1600" i="1" smtClean="0">
                              <a:latin typeface="Cambria Math" panose="02040503050406030204" pitchFamily="18" charset="0"/>
                            </a:rPr>
                          </m:ctrlPr>
                        </m:fPr>
                        <m:num>
                          <m:r>
                            <a:rPr lang="es-ES" sz="1600" b="0" i="1" smtClean="0">
                              <a:latin typeface="Cambria Math" panose="02040503050406030204" pitchFamily="18" charset="0"/>
                            </a:rPr>
                            <m:t>9</m:t>
                          </m:r>
                        </m:num>
                        <m:den>
                          <m:r>
                            <a:rPr lang="es-ES" sz="1600" b="0" i="1" smtClean="0">
                              <a:latin typeface="Cambria Math" panose="02040503050406030204" pitchFamily="18" charset="0"/>
                            </a:rPr>
                            <m:t>6</m:t>
                          </m:r>
                        </m:den>
                      </m:f>
                      <m:r>
                        <a:rPr lang="es-ES" sz="1600" b="1" i="1" smtClean="0">
                          <a:latin typeface="Cambria Math" panose="02040503050406030204" pitchFamily="18" charset="0"/>
                        </a:rPr>
                        <m:t>=</m:t>
                      </m:r>
                      <m:r>
                        <a:rPr lang="es-ES" sz="1600" b="1" i="1" smtClean="0">
                          <a:latin typeface="Cambria Math" panose="02040503050406030204" pitchFamily="18" charset="0"/>
                        </a:rPr>
                        <m:t>𝟏</m:t>
                      </m:r>
                      <m:r>
                        <a:rPr lang="es-ES" sz="1600" b="1" i="1" smtClean="0">
                          <a:latin typeface="Cambria Math" panose="02040503050406030204" pitchFamily="18" charset="0"/>
                        </a:rPr>
                        <m:t>.</m:t>
                      </m:r>
                      <m:r>
                        <a:rPr lang="es-ES" sz="1600" b="1" i="1" smtClean="0">
                          <a:latin typeface="Cambria Math" panose="02040503050406030204" pitchFamily="18" charset="0"/>
                        </a:rPr>
                        <m:t>𝟓</m:t>
                      </m:r>
                      <m:r>
                        <a:rPr lang="es-ES" sz="1600" b="1" i="1" smtClean="0">
                          <a:latin typeface="Cambria Math" panose="02040503050406030204" pitchFamily="18" charset="0"/>
                        </a:rPr>
                        <m:t> </m:t>
                      </m:r>
                      <m:r>
                        <a:rPr lang="es-ES" sz="1600" b="1" i="1" smtClean="0">
                          <a:latin typeface="Cambria Math" panose="02040503050406030204" pitchFamily="18" charset="0"/>
                        </a:rPr>
                        <m:t>𝑨</m:t>
                      </m:r>
                    </m:oMath>
                  </m:oMathPara>
                </a14:m>
                <a:endParaRPr lang="es-ES" sz="1600" b="1" i="1" dirty="0">
                  <a:latin typeface="Cambria Math" panose="02040503050406030204" pitchFamily="18" charset="0"/>
                </a:endParaRPr>
              </a:p>
              <a:p>
                <a:endParaRPr lang="es-ES" sz="1600" b="1" i="1" dirty="0">
                  <a:latin typeface="Cambria Math" panose="02040503050406030204" pitchFamily="18" charset="0"/>
                </a:endParaRPr>
              </a:p>
            </p:txBody>
          </p:sp>
        </mc:Choice>
        <mc:Fallback xmlns="">
          <p:sp>
            <p:nvSpPr>
              <p:cNvPr id="48" name="CuadroTexto 47">
                <a:extLst>
                  <a:ext uri="{FF2B5EF4-FFF2-40B4-BE49-F238E27FC236}">
                    <a16:creationId xmlns:a16="http://schemas.microsoft.com/office/drawing/2014/main" id="{D4C97883-BEAC-4EAA-9D61-D6A1F5E86397}"/>
                  </a:ext>
                </a:extLst>
              </p:cNvPr>
              <p:cNvSpPr txBox="1">
                <a:spLocks noRot="1" noChangeAspect="1" noMove="1" noResize="1" noEditPoints="1" noAdjustHandles="1" noChangeArrowheads="1" noChangeShapeType="1" noTextEdit="1"/>
              </p:cNvSpPr>
              <p:nvPr/>
            </p:nvSpPr>
            <p:spPr>
              <a:xfrm>
                <a:off x="3446862" y="5966602"/>
                <a:ext cx="5015763" cy="708848"/>
              </a:xfrm>
              <a:prstGeom prst="rect">
                <a:avLst/>
              </a:prstGeom>
              <a:blipFill>
                <a:blip r:embed="rId8"/>
                <a:stretch>
                  <a:fillRect/>
                </a:stretch>
              </a:blipFill>
            </p:spPr>
            <p:txBody>
              <a:bodyPr/>
              <a:lstStyle/>
              <a:p>
                <a:r>
                  <a:rPr lang="es-ES">
                    <a:noFill/>
                  </a:rPr>
                  <a:t> </a:t>
                </a:r>
              </a:p>
            </p:txBody>
          </p:sp>
        </mc:Fallback>
      </mc:AlternateContent>
      <p:cxnSp>
        <p:nvCxnSpPr>
          <p:cNvPr id="50" name="Conector recto de flecha 49">
            <a:extLst>
              <a:ext uri="{FF2B5EF4-FFF2-40B4-BE49-F238E27FC236}">
                <a16:creationId xmlns:a16="http://schemas.microsoft.com/office/drawing/2014/main" id="{C2B58B95-1664-4C26-AAC8-999A9B348B1F}"/>
              </a:ext>
            </a:extLst>
          </p:cNvPr>
          <p:cNvCxnSpPr/>
          <p:nvPr/>
        </p:nvCxnSpPr>
        <p:spPr>
          <a:xfrm>
            <a:off x="1131303" y="5473986"/>
            <a:ext cx="4330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ector recto de flecha 50">
            <a:extLst>
              <a:ext uri="{FF2B5EF4-FFF2-40B4-BE49-F238E27FC236}">
                <a16:creationId xmlns:a16="http://schemas.microsoft.com/office/drawing/2014/main" id="{E3EB3D8B-040D-4E0B-BFD5-8E6CD99FF611}"/>
              </a:ext>
            </a:extLst>
          </p:cNvPr>
          <p:cNvCxnSpPr>
            <a:cxnSpLocks/>
          </p:cNvCxnSpPr>
          <p:nvPr/>
        </p:nvCxnSpPr>
        <p:spPr>
          <a:xfrm>
            <a:off x="1707356" y="5516309"/>
            <a:ext cx="0" cy="261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CuadroTexto 52">
                <a:extLst>
                  <a:ext uri="{FF2B5EF4-FFF2-40B4-BE49-F238E27FC236}">
                    <a16:creationId xmlns:a16="http://schemas.microsoft.com/office/drawing/2014/main" id="{EBD0DF95-50FC-41ED-A677-906A80B2B163}"/>
                  </a:ext>
                </a:extLst>
              </p:cNvPr>
              <p:cNvSpPr txBox="1"/>
              <p:nvPr/>
            </p:nvSpPr>
            <p:spPr>
              <a:xfrm>
                <a:off x="1166744" y="3290431"/>
                <a:ext cx="46051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a:rPr lang="es-ES" sz="1400" i="1">
                              <a:latin typeface="Cambria Math" panose="02040503050406030204" pitchFamily="18" charset="0"/>
                            </a:rPr>
                            <m:t>𝐼</m:t>
                          </m:r>
                        </m:e>
                        <m:sub>
                          <m:r>
                            <a:rPr lang="es-ES" sz="1400" b="0" i="1" smtClean="0">
                              <a:latin typeface="Cambria Math" panose="02040503050406030204" pitchFamily="18" charset="0"/>
                            </a:rPr>
                            <m:t>𝑅</m:t>
                          </m:r>
                          <m:r>
                            <a:rPr lang="es-ES" sz="1400" i="1">
                              <a:latin typeface="Cambria Math" panose="02040503050406030204" pitchFamily="18" charset="0"/>
                            </a:rPr>
                            <m:t>1</m:t>
                          </m:r>
                        </m:sub>
                      </m:sSub>
                    </m:oMath>
                  </m:oMathPara>
                </a14:m>
                <a:endParaRPr lang="es-ES" sz="1400" dirty="0"/>
              </a:p>
            </p:txBody>
          </p:sp>
        </mc:Choice>
        <mc:Fallback xmlns="">
          <p:sp>
            <p:nvSpPr>
              <p:cNvPr id="53" name="CuadroTexto 52">
                <a:extLst>
                  <a:ext uri="{FF2B5EF4-FFF2-40B4-BE49-F238E27FC236}">
                    <a16:creationId xmlns:a16="http://schemas.microsoft.com/office/drawing/2014/main" id="{EBD0DF95-50FC-41ED-A677-906A80B2B163}"/>
                  </a:ext>
                </a:extLst>
              </p:cNvPr>
              <p:cNvSpPr txBox="1">
                <a:spLocks noRot="1" noChangeAspect="1" noMove="1" noResize="1" noEditPoints="1" noAdjustHandles="1" noChangeArrowheads="1" noChangeShapeType="1" noTextEdit="1"/>
              </p:cNvSpPr>
              <p:nvPr/>
            </p:nvSpPr>
            <p:spPr>
              <a:xfrm>
                <a:off x="1166744" y="3290431"/>
                <a:ext cx="460511" cy="307777"/>
              </a:xfrm>
              <a:prstGeom prst="rect">
                <a:avLst/>
              </a:prstGeom>
              <a:blipFill>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4" name="CuadroTexto 53">
                <a:extLst>
                  <a:ext uri="{FF2B5EF4-FFF2-40B4-BE49-F238E27FC236}">
                    <a16:creationId xmlns:a16="http://schemas.microsoft.com/office/drawing/2014/main" id="{1B3EA598-B267-4232-A5BB-95149B6AD149}"/>
                  </a:ext>
                </a:extLst>
              </p:cNvPr>
              <p:cNvSpPr txBox="1"/>
              <p:nvPr/>
            </p:nvSpPr>
            <p:spPr>
              <a:xfrm>
                <a:off x="1014291" y="5408883"/>
                <a:ext cx="46051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a:rPr lang="es-ES" sz="1400" i="1">
                              <a:latin typeface="Cambria Math" panose="02040503050406030204" pitchFamily="18" charset="0"/>
                            </a:rPr>
                            <m:t>𝐼</m:t>
                          </m:r>
                        </m:e>
                        <m:sub>
                          <m:r>
                            <a:rPr lang="es-ES" sz="1400" b="0" i="1" smtClean="0">
                              <a:latin typeface="Cambria Math" panose="02040503050406030204" pitchFamily="18" charset="0"/>
                            </a:rPr>
                            <m:t>𝑅</m:t>
                          </m:r>
                          <m:r>
                            <a:rPr lang="es-ES" sz="1400" i="1">
                              <a:latin typeface="Cambria Math" panose="02040503050406030204" pitchFamily="18" charset="0"/>
                            </a:rPr>
                            <m:t>1</m:t>
                          </m:r>
                        </m:sub>
                      </m:sSub>
                    </m:oMath>
                  </m:oMathPara>
                </a14:m>
                <a:endParaRPr lang="es-ES" sz="1400" dirty="0"/>
              </a:p>
            </p:txBody>
          </p:sp>
        </mc:Choice>
        <mc:Fallback xmlns="">
          <p:sp>
            <p:nvSpPr>
              <p:cNvPr id="54" name="CuadroTexto 53">
                <a:extLst>
                  <a:ext uri="{FF2B5EF4-FFF2-40B4-BE49-F238E27FC236}">
                    <a16:creationId xmlns:a16="http://schemas.microsoft.com/office/drawing/2014/main" id="{1B3EA598-B267-4232-A5BB-95149B6AD149}"/>
                  </a:ext>
                </a:extLst>
              </p:cNvPr>
              <p:cNvSpPr txBox="1">
                <a:spLocks noRot="1" noChangeAspect="1" noMove="1" noResize="1" noEditPoints="1" noAdjustHandles="1" noChangeArrowheads="1" noChangeShapeType="1" noTextEdit="1"/>
              </p:cNvSpPr>
              <p:nvPr/>
            </p:nvSpPr>
            <p:spPr>
              <a:xfrm>
                <a:off x="1014291" y="5408883"/>
                <a:ext cx="460511" cy="307777"/>
              </a:xfrm>
              <a:prstGeom prst="rect">
                <a:avLst/>
              </a:prstGeom>
              <a:blipFill>
                <a:blip r:embed="rId10"/>
                <a:stretch>
                  <a:fillRect/>
                </a:stretch>
              </a:blipFill>
            </p:spPr>
            <p:txBody>
              <a:bodyPr/>
              <a:lstStyle/>
              <a:p>
                <a:r>
                  <a:rPr lang="es-ES">
                    <a:noFill/>
                  </a:rPr>
                  <a:t> </a:t>
                </a:r>
              </a:p>
            </p:txBody>
          </p:sp>
        </mc:Fallback>
      </mc:AlternateContent>
      <p:sp>
        <p:nvSpPr>
          <p:cNvPr id="38" name="Marcador de número de diapositiva 1">
            <a:extLst>
              <a:ext uri="{FF2B5EF4-FFF2-40B4-BE49-F238E27FC236}">
                <a16:creationId xmlns:a16="http://schemas.microsoft.com/office/drawing/2014/main" id="{CC291E3E-B525-46F5-8A07-7789269F01BD}"/>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32</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4156901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5F7BC9-D98A-4B69-8B28-0271D0B298CA}"/>
              </a:ext>
            </a:extLst>
          </p:cNvPr>
          <p:cNvSpPr/>
          <p:nvPr/>
        </p:nvSpPr>
        <p:spPr>
          <a:xfrm>
            <a:off x="45720" y="762868"/>
            <a:ext cx="9014460" cy="307777"/>
          </a:xfrm>
          <a:prstGeom prst="rect">
            <a:avLst/>
          </a:prstGeom>
        </p:spPr>
        <p:txBody>
          <a:bodyPr wrap="square">
            <a:spAutoFit/>
          </a:bodyPr>
          <a:lstStyle/>
          <a:p>
            <a:r>
              <a:rPr lang="es-ES" sz="1400" b="1" dirty="0"/>
              <a:t>Problema 13. </a:t>
            </a:r>
            <a:endParaRPr lang="es-ES" sz="1400" dirty="0"/>
          </a:p>
        </p:txBody>
      </p:sp>
      <p:sp>
        <p:nvSpPr>
          <p:cNvPr id="31" name="Rectángulo 30">
            <a:extLst>
              <a:ext uri="{FF2B5EF4-FFF2-40B4-BE49-F238E27FC236}">
                <a16:creationId xmlns:a16="http://schemas.microsoft.com/office/drawing/2014/main" id="{17383201-BA63-4F30-B3A5-D6302C35CCB3}"/>
              </a:ext>
            </a:extLst>
          </p:cNvPr>
          <p:cNvSpPr/>
          <p:nvPr/>
        </p:nvSpPr>
        <p:spPr>
          <a:xfrm>
            <a:off x="2161484" y="1770479"/>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a:extLst>
              <a:ext uri="{FF2B5EF4-FFF2-40B4-BE49-F238E27FC236}">
                <a16:creationId xmlns:a16="http://schemas.microsoft.com/office/drawing/2014/main" id="{F6BB362A-BF08-4C3F-9792-FD1F05926003}"/>
              </a:ext>
            </a:extLst>
          </p:cNvPr>
          <p:cNvSpPr/>
          <p:nvPr/>
        </p:nvSpPr>
        <p:spPr>
          <a:xfrm>
            <a:off x="2801564" y="2270622"/>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32">
            <a:extLst>
              <a:ext uri="{FF2B5EF4-FFF2-40B4-BE49-F238E27FC236}">
                <a16:creationId xmlns:a16="http://schemas.microsoft.com/office/drawing/2014/main" id="{497F4720-F07A-48AB-8DBD-9E824DE474D2}"/>
              </a:ext>
            </a:extLst>
          </p:cNvPr>
          <p:cNvSpPr/>
          <p:nvPr/>
        </p:nvSpPr>
        <p:spPr>
          <a:xfrm>
            <a:off x="2801564" y="2669606"/>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33">
            <a:extLst>
              <a:ext uri="{FF2B5EF4-FFF2-40B4-BE49-F238E27FC236}">
                <a16:creationId xmlns:a16="http://schemas.microsoft.com/office/drawing/2014/main" id="{530BCFB4-1C4C-4D7E-A181-AEAF58B45C89}"/>
              </a:ext>
            </a:extLst>
          </p:cNvPr>
          <p:cNvSpPr/>
          <p:nvPr/>
        </p:nvSpPr>
        <p:spPr>
          <a:xfrm>
            <a:off x="2113539" y="2612641"/>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a:extLst>
              <a:ext uri="{FF2B5EF4-FFF2-40B4-BE49-F238E27FC236}">
                <a16:creationId xmlns:a16="http://schemas.microsoft.com/office/drawing/2014/main" id="{02D0474E-C8CB-4E8E-8422-86317678D76D}"/>
              </a:ext>
            </a:extLst>
          </p:cNvPr>
          <p:cNvSpPr/>
          <p:nvPr/>
        </p:nvSpPr>
        <p:spPr>
          <a:xfrm>
            <a:off x="3013817" y="1676297"/>
            <a:ext cx="4770230" cy="307777"/>
          </a:xfrm>
          <a:prstGeom prst="rect">
            <a:avLst/>
          </a:prstGeom>
        </p:spPr>
        <p:txBody>
          <a:bodyPr wrap="square">
            <a:spAutoFit/>
          </a:bodyPr>
          <a:lstStyle/>
          <a:p>
            <a:pPr algn="just"/>
            <a:r>
              <a:rPr lang="es-ES" sz="1400" dirty="0"/>
              <a:t>Tenemos una ecuación de nodo y una ecuación de malla:</a:t>
            </a:r>
          </a:p>
        </p:txBody>
      </p:sp>
      <p:pic>
        <p:nvPicPr>
          <p:cNvPr id="5" name="Imagen 4">
            <a:extLst>
              <a:ext uri="{FF2B5EF4-FFF2-40B4-BE49-F238E27FC236}">
                <a16:creationId xmlns:a16="http://schemas.microsoft.com/office/drawing/2014/main" id="{70276606-CFC0-4338-A3ED-0F21AA364D95}"/>
              </a:ext>
            </a:extLst>
          </p:cNvPr>
          <p:cNvPicPr>
            <a:picLocks noChangeAspect="1"/>
          </p:cNvPicPr>
          <p:nvPr/>
        </p:nvPicPr>
        <p:blipFill>
          <a:blip r:embed="rId2"/>
          <a:stretch>
            <a:fillRect/>
          </a:stretch>
        </p:blipFill>
        <p:spPr>
          <a:xfrm>
            <a:off x="0" y="1384014"/>
            <a:ext cx="3061065" cy="1595406"/>
          </a:xfrm>
          <a:prstGeom prst="rect">
            <a:avLst/>
          </a:prstGeom>
        </p:spPr>
      </p:pic>
      <p:sp>
        <p:nvSpPr>
          <p:cNvPr id="6" name="Rectángulo 5">
            <a:extLst>
              <a:ext uri="{FF2B5EF4-FFF2-40B4-BE49-F238E27FC236}">
                <a16:creationId xmlns:a16="http://schemas.microsoft.com/office/drawing/2014/main" id="{20E146D8-0B7B-46EC-8D0A-611C0CE01A4F}"/>
              </a:ext>
            </a:extLst>
          </p:cNvPr>
          <p:cNvSpPr/>
          <p:nvPr/>
        </p:nvSpPr>
        <p:spPr>
          <a:xfrm>
            <a:off x="3013817" y="1354294"/>
            <a:ext cx="2381143" cy="307777"/>
          </a:xfrm>
          <a:prstGeom prst="rect">
            <a:avLst/>
          </a:prstGeom>
        </p:spPr>
        <p:txBody>
          <a:bodyPr wrap="square">
            <a:spAutoFit/>
          </a:bodyPr>
          <a:lstStyle/>
          <a:p>
            <a:r>
              <a:rPr lang="es-ES" sz="1400" b="1" dirty="0"/>
              <a:t>2. Las leyes de Kirchhoff</a:t>
            </a:r>
          </a:p>
        </p:txBody>
      </p:sp>
      <mc:AlternateContent xmlns:mc="http://schemas.openxmlformats.org/markup-compatibility/2006" xmlns:a14="http://schemas.microsoft.com/office/drawing/2010/main">
        <mc:Choice Requires="a14">
          <p:sp>
            <p:nvSpPr>
              <p:cNvPr id="40" name="CuadroTexto 39">
                <a:extLst>
                  <a:ext uri="{FF2B5EF4-FFF2-40B4-BE49-F238E27FC236}">
                    <a16:creationId xmlns:a16="http://schemas.microsoft.com/office/drawing/2014/main" id="{8F220AF8-2B28-410F-8D1B-6F70B2845EF8}"/>
                  </a:ext>
                </a:extLst>
              </p:cNvPr>
              <p:cNvSpPr txBox="1"/>
              <p:nvPr/>
            </p:nvSpPr>
            <p:spPr>
              <a:xfrm>
                <a:off x="3207357" y="2151300"/>
                <a:ext cx="1303020"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r>
                                <a:rPr lang="es-ES" sz="1600" b="0" i="1" smtClean="0">
                                  <a:latin typeface="Cambria Math" panose="02040503050406030204" pitchFamily="18" charset="0"/>
                                </a:rPr>
                                <m:t>+</m:t>
                              </m:r>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oMath>
                  </m:oMathPara>
                </a14:m>
                <a:endParaRPr lang="es-ES" sz="1600" b="0" i="1" dirty="0">
                  <a:latin typeface="Cambria Math" panose="02040503050406030204" pitchFamily="18" charset="0"/>
                </a:endParaRPr>
              </a:p>
            </p:txBody>
          </p:sp>
        </mc:Choice>
        <mc:Fallback xmlns="">
          <p:sp>
            <p:nvSpPr>
              <p:cNvPr id="40" name="CuadroTexto 39">
                <a:extLst>
                  <a:ext uri="{FF2B5EF4-FFF2-40B4-BE49-F238E27FC236}">
                    <a16:creationId xmlns:a16="http://schemas.microsoft.com/office/drawing/2014/main" id="{8F220AF8-2B28-410F-8D1B-6F70B2845EF8}"/>
                  </a:ext>
                </a:extLst>
              </p:cNvPr>
              <p:cNvSpPr txBox="1">
                <a:spLocks noRot="1" noChangeAspect="1" noMove="1" noResize="1" noEditPoints="1" noAdjustHandles="1" noChangeArrowheads="1" noChangeShapeType="1" noTextEdit="1"/>
              </p:cNvSpPr>
              <p:nvPr/>
            </p:nvSpPr>
            <p:spPr>
              <a:xfrm>
                <a:off x="3207357" y="2151300"/>
                <a:ext cx="1303020" cy="246221"/>
              </a:xfrm>
              <a:prstGeom prst="rect">
                <a:avLst/>
              </a:prstGeom>
              <a:blipFill>
                <a:blip r:embed="rId3"/>
                <a:stretch>
                  <a:fillRect b="-175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8" name="CuadroTexto 37">
                <a:extLst>
                  <a:ext uri="{FF2B5EF4-FFF2-40B4-BE49-F238E27FC236}">
                    <a16:creationId xmlns:a16="http://schemas.microsoft.com/office/drawing/2014/main" id="{85E8851D-DCD1-4B13-9718-7CE2F2FF500E}"/>
                  </a:ext>
                </a:extLst>
              </p:cNvPr>
              <p:cNvSpPr txBox="1"/>
              <p:nvPr/>
            </p:nvSpPr>
            <p:spPr>
              <a:xfrm>
                <a:off x="3003810" y="2546495"/>
                <a:ext cx="5416160"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m:t>
                          </m:r>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r>
                        <a:rPr lang="es-ES" sz="1600" b="0" i="1" smtClean="0">
                          <a:latin typeface="Cambria Math" panose="02040503050406030204" pitchFamily="18" charset="0"/>
                        </a:rPr>
                        <m:t>𝐼</m:t>
                      </m:r>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oMath>
                  </m:oMathPara>
                </a14:m>
                <a:endParaRPr lang="es-ES" sz="1600" b="0" i="1" dirty="0">
                  <a:latin typeface="Cambria Math" panose="02040503050406030204" pitchFamily="18" charset="0"/>
                </a:endParaRPr>
              </a:p>
            </p:txBody>
          </p:sp>
        </mc:Choice>
        <mc:Fallback xmlns="">
          <p:sp>
            <p:nvSpPr>
              <p:cNvPr id="38" name="CuadroTexto 37">
                <a:extLst>
                  <a:ext uri="{FF2B5EF4-FFF2-40B4-BE49-F238E27FC236}">
                    <a16:creationId xmlns:a16="http://schemas.microsoft.com/office/drawing/2014/main" id="{85E8851D-DCD1-4B13-9718-7CE2F2FF500E}"/>
                  </a:ext>
                </a:extLst>
              </p:cNvPr>
              <p:cNvSpPr txBox="1">
                <a:spLocks noRot="1" noChangeAspect="1" noMove="1" noResize="1" noEditPoints="1" noAdjustHandles="1" noChangeArrowheads="1" noChangeShapeType="1" noTextEdit="1"/>
              </p:cNvSpPr>
              <p:nvPr/>
            </p:nvSpPr>
            <p:spPr>
              <a:xfrm>
                <a:off x="3003810" y="2546495"/>
                <a:ext cx="5416160" cy="246221"/>
              </a:xfrm>
              <a:prstGeom prst="rect">
                <a:avLst/>
              </a:prstGeom>
              <a:blipFill>
                <a:blip r:embed="rId4"/>
                <a:stretch>
                  <a:fillRect b="-35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9" name="CuadroTexto 38">
                <a:extLst>
                  <a:ext uri="{FF2B5EF4-FFF2-40B4-BE49-F238E27FC236}">
                    <a16:creationId xmlns:a16="http://schemas.microsoft.com/office/drawing/2014/main" id="{E2565D93-B302-42D5-9CFD-8219D92B4295}"/>
                  </a:ext>
                </a:extLst>
              </p:cNvPr>
              <p:cNvSpPr txBox="1"/>
              <p:nvPr/>
            </p:nvSpPr>
            <p:spPr>
              <a:xfrm>
                <a:off x="412492" y="3163521"/>
                <a:ext cx="3497983" cy="4626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12=3</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+6</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+6</m:t>
                      </m:r>
                      <m:r>
                        <a:rPr lang="es-ES" sz="1600" b="0" i="1" smtClean="0">
                          <a:latin typeface="Cambria Math" panose="02040503050406030204" pitchFamily="18" charset="0"/>
                        </a:rPr>
                        <m:t>𝑥</m:t>
                      </m:r>
                      <m:r>
                        <a:rPr lang="es-ES" sz="1600" b="0" i="1" smtClean="0">
                          <a:latin typeface="Cambria Math" panose="02040503050406030204" pitchFamily="18" charset="0"/>
                        </a:rPr>
                        <m:t>0.5→</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9</m:t>
                          </m:r>
                        </m:num>
                        <m:den>
                          <m:r>
                            <a:rPr lang="es-ES" sz="1600" b="0" i="1" smtClean="0">
                              <a:latin typeface="Cambria Math" panose="02040503050406030204" pitchFamily="18" charset="0"/>
                            </a:rPr>
                            <m:t>9</m:t>
                          </m:r>
                        </m:den>
                      </m:f>
                      <m:r>
                        <a:rPr lang="es-ES" sz="1600" b="0" i="1" smtClean="0">
                          <a:latin typeface="Cambria Math" panose="02040503050406030204" pitchFamily="18" charset="0"/>
                        </a:rPr>
                        <m:t>=1 </m:t>
                      </m:r>
                      <m:r>
                        <a:rPr lang="es-ES" sz="1600" b="0" i="1" smtClean="0">
                          <a:latin typeface="Cambria Math" panose="02040503050406030204" pitchFamily="18" charset="0"/>
                        </a:rPr>
                        <m:t>𝐴</m:t>
                      </m:r>
                    </m:oMath>
                  </m:oMathPara>
                </a14:m>
                <a:endParaRPr lang="es-ES" sz="1600" b="0" i="1" dirty="0">
                  <a:latin typeface="Cambria Math" panose="02040503050406030204" pitchFamily="18" charset="0"/>
                </a:endParaRPr>
              </a:p>
            </p:txBody>
          </p:sp>
        </mc:Choice>
        <mc:Fallback xmlns="">
          <p:sp>
            <p:nvSpPr>
              <p:cNvPr id="39" name="CuadroTexto 38">
                <a:extLst>
                  <a:ext uri="{FF2B5EF4-FFF2-40B4-BE49-F238E27FC236}">
                    <a16:creationId xmlns:a16="http://schemas.microsoft.com/office/drawing/2014/main" id="{E2565D93-B302-42D5-9CFD-8219D92B4295}"/>
                  </a:ext>
                </a:extLst>
              </p:cNvPr>
              <p:cNvSpPr txBox="1">
                <a:spLocks noRot="1" noChangeAspect="1" noMove="1" noResize="1" noEditPoints="1" noAdjustHandles="1" noChangeArrowheads="1" noChangeShapeType="1" noTextEdit="1"/>
              </p:cNvSpPr>
              <p:nvPr/>
            </p:nvSpPr>
            <p:spPr>
              <a:xfrm>
                <a:off x="412492" y="3163521"/>
                <a:ext cx="3497983" cy="462627"/>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9" name="CuadroTexto 48">
                <a:extLst>
                  <a:ext uri="{FF2B5EF4-FFF2-40B4-BE49-F238E27FC236}">
                    <a16:creationId xmlns:a16="http://schemas.microsoft.com/office/drawing/2014/main" id="{8B01C634-18DF-43B1-859B-CC6F1A5683C2}"/>
                  </a:ext>
                </a:extLst>
              </p:cNvPr>
              <p:cNvSpPr txBox="1"/>
              <p:nvPr/>
            </p:nvSpPr>
            <p:spPr>
              <a:xfrm>
                <a:off x="412492" y="3918957"/>
                <a:ext cx="2697883"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r>
                        <a:rPr lang="es-ES" sz="1600" b="0" i="1" smtClean="0">
                          <a:latin typeface="Cambria Math" panose="02040503050406030204" pitchFamily="18" charset="0"/>
                        </a:rPr>
                        <m:t>𝐼</m:t>
                      </m:r>
                      <m:r>
                        <a:rPr lang="es-ES" sz="1600" b="0" i="1" smtClean="0">
                          <a:latin typeface="Cambria Math" panose="02040503050406030204" pitchFamily="18" charset="0"/>
                        </a:rPr>
                        <m:t>=1+0.5=1.5 </m:t>
                      </m:r>
                      <m:r>
                        <a:rPr lang="es-ES" sz="1600" b="0" i="1" smtClean="0">
                          <a:latin typeface="Cambria Math" panose="02040503050406030204" pitchFamily="18" charset="0"/>
                        </a:rPr>
                        <m:t>𝐴</m:t>
                      </m:r>
                    </m:oMath>
                  </m:oMathPara>
                </a14:m>
                <a:endParaRPr lang="es-ES" sz="1600" b="0" i="1" dirty="0">
                  <a:latin typeface="Cambria Math" panose="02040503050406030204" pitchFamily="18" charset="0"/>
                </a:endParaRPr>
              </a:p>
            </p:txBody>
          </p:sp>
        </mc:Choice>
        <mc:Fallback xmlns="">
          <p:sp>
            <p:nvSpPr>
              <p:cNvPr id="49" name="CuadroTexto 48">
                <a:extLst>
                  <a:ext uri="{FF2B5EF4-FFF2-40B4-BE49-F238E27FC236}">
                    <a16:creationId xmlns:a16="http://schemas.microsoft.com/office/drawing/2014/main" id="{8B01C634-18DF-43B1-859B-CC6F1A5683C2}"/>
                  </a:ext>
                </a:extLst>
              </p:cNvPr>
              <p:cNvSpPr txBox="1">
                <a:spLocks noRot="1" noChangeAspect="1" noMove="1" noResize="1" noEditPoints="1" noAdjustHandles="1" noChangeArrowheads="1" noChangeShapeType="1" noTextEdit="1"/>
              </p:cNvSpPr>
              <p:nvPr/>
            </p:nvSpPr>
            <p:spPr>
              <a:xfrm>
                <a:off x="412492" y="3918957"/>
                <a:ext cx="2697883" cy="246221"/>
              </a:xfrm>
              <a:prstGeom prst="rect">
                <a:avLst/>
              </a:prstGeom>
              <a:blipFill>
                <a:blip r:embed="rId6"/>
                <a:stretch>
                  <a:fillRect b="-17500"/>
                </a:stretch>
              </a:blipFill>
            </p:spPr>
            <p:txBody>
              <a:bodyPr/>
              <a:lstStyle/>
              <a:p>
                <a:r>
                  <a:rPr lang="es-ES">
                    <a:noFill/>
                  </a:rPr>
                  <a:t> </a:t>
                </a:r>
              </a:p>
            </p:txBody>
          </p:sp>
        </mc:Fallback>
      </mc:AlternateContent>
      <p:sp>
        <p:nvSpPr>
          <p:cNvPr id="14" name="Marcador de número de diapositiva 1">
            <a:extLst>
              <a:ext uri="{FF2B5EF4-FFF2-40B4-BE49-F238E27FC236}">
                <a16:creationId xmlns:a16="http://schemas.microsoft.com/office/drawing/2014/main" id="{4B7F2602-833F-436A-91ED-2F8F4CB6BFB9}"/>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33</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07826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5F7BC9-D98A-4B69-8B28-0271D0B298CA}"/>
              </a:ext>
            </a:extLst>
          </p:cNvPr>
          <p:cNvSpPr/>
          <p:nvPr/>
        </p:nvSpPr>
        <p:spPr>
          <a:xfrm>
            <a:off x="45720" y="762868"/>
            <a:ext cx="9014460" cy="307777"/>
          </a:xfrm>
          <a:prstGeom prst="rect">
            <a:avLst/>
          </a:prstGeom>
        </p:spPr>
        <p:txBody>
          <a:bodyPr wrap="square">
            <a:spAutoFit/>
          </a:bodyPr>
          <a:lstStyle/>
          <a:p>
            <a:r>
              <a:rPr lang="es-ES" sz="1400" b="1" dirty="0"/>
              <a:t>Problema 13.</a:t>
            </a:r>
            <a:endParaRPr lang="es-ES" sz="1400" dirty="0"/>
          </a:p>
        </p:txBody>
      </p:sp>
      <p:sp>
        <p:nvSpPr>
          <p:cNvPr id="31" name="Rectángulo 30">
            <a:extLst>
              <a:ext uri="{FF2B5EF4-FFF2-40B4-BE49-F238E27FC236}">
                <a16:creationId xmlns:a16="http://schemas.microsoft.com/office/drawing/2014/main" id="{17383201-BA63-4F30-B3A5-D6302C35CCB3}"/>
              </a:ext>
            </a:extLst>
          </p:cNvPr>
          <p:cNvSpPr/>
          <p:nvPr/>
        </p:nvSpPr>
        <p:spPr>
          <a:xfrm>
            <a:off x="2161484" y="1770479"/>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a:extLst>
              <a:ext uri="{FF2B5EF4-FFF2-40B4-BE49-F238E27FC236}">
                <a16:creationId xmlns:a16="http://schemas.microsoft.com/office/drawing/2014/main" id="{F6BB362A-BF08-4C3F-9792-FD1F05926003}"/>
              </a:ext>
            </a:extLst>
          </p:cNvPr>
          <p:cNvSpPr/>
          <p:nvPr/>
        </p:nvSpPr>
        <p:spPr>
          <a:xfrm>
            <a:off x="2801564" y="2270622"/>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32">
            <a:extLst>
              <a:ext uri="{FF2B5EF4-FFF2-40B4-BE49-F238E27FC236}">
                <a16:creationId xmlns:a16="http://schemas.microsoft.com/office/drawing/2014/main" id="{497F4720-F07A-48AB-8DBD-9E824DE474D2}"/>
              </a:ext>
            </a:extLst>
          </p:cNvPr>
          <p:cNvSpPr/>
          <p:nvPr/>
        </p:nvSpPr>
        <p:spPr>
          <a:xfrm>
            <a:off x="2801564" y="2669606"/>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33">
            <a:extLst>
              <a:ext uri="{FF2B5EF4-FFF2-40B4-BE49-F238E27FC236}">
                <a16:creationId xmlns:a16="http://schemas.microsoft.com/office/drawing/2014/main" id="{530BCFB4-1C4C-4D7E-A181-AEAF58B45C89}"/>
              </a:ext>
            </a:extLst>
          </p:cNvPr>
          <p:cNvSpPr/>
          <p:nvPr/>
        </p:nvSpPr>
        <p:spPr>
          <a:xfrm>
            <a:off x="2113539" y="2612641"/>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a:extLst>
              <a:ext uri="{FF2B5EF4-FFF2-40B4-BE49-F238E27FC236}">
                <a16:creationId xmlns:a16="http://schemas.microsoft.com/office/drawing/2014/main" id="{02D0474E-C8CB-4E8E-8422-86317678D76D}"/>
              </a:ext>
            </a:extLst>
          </p:cNvPr>
          <p:cNvSpPr/>
          <p:nvPr/>
        </p:nvSpPr>
        <p:spPr>
          <a:xfrm>
            <a:off x="2666890" y="1888265"/>
            <a:ext cx="5624189" cy="523220"/>
          </a:xfrm>
          <a:prstGeom prst="rect">
            <a:avLst/>
          </a:prstGeom>
        </p:spPr>
        <p:txBody>
          <a:bodyPr wrap="square">
            <a:spAutoFit/>
          </a:bodyPr>
          <a:lstStyle/>
          <a:p>
            <a:pPr algn="just"/>
            <a:r>
              <a:rPr lang="es-ES" sz="1400" dirty="0"/>
              <a:t>En este caso tenemos que obtener los equivalentes de Thévenin y Norton desde el punto de vista de R1 y desde R2.</a:t>
            </a:r>
          </a:p>
        </p:txBody>
      </p:sp>
      <mc:AlternateContent xmlns:mc="http://schemas.openxmlformats.org/markup-compatibility/2006" xmlns:a14="http://schemas.microsoft.com/office/drawing/2010/main">
        <mc:Choice Requires="a14">
          <p:sp>
            <p:nvSpPr>
              <p:cNvPr id="37" name="CuadroTexto 36">
                <a:extLst>
                  <a:ext uri="{FF2B5EF4-FFF2-40B4-BE49-F238E27FC236}">
                    <a16:creationId xmlns:a16="http://schemas.microsoft.com/office/drawing/2014/main" id="{B12731C5-7251-499A-A55D-DF18473393F6}"/>
                  </a:ext>
                </a:extLst>
              </p:cNvPr>
              <p:cNvSpPr txBox="1"/>
              <p:nvPr/>
            </p:nvSpPr>
            <p:spPr>
              <a:xfrm>
                <a:off x="3374360" y="4591584"/>
                <a:ext cx="5236239" cy="70884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𝑠𝑐</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𝑠𝑐</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oMath>
                  </m:oMathPara>
                </a14:m>
                <a:endParaRPr lang="es-ES" sz="1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m:t>
                          </m:r>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12</m:t>
                          </m:r>
                        </m:num>
                        <m:den>
                          <m:r>
                            <a:rPr lang="es-ES" sz="1600" b="0" i="1" smtClean="0">
                              <a:latin typeface="Cambria Math" panose="02040503050406030204" pitchFamily="18" charset="0"/>
                            </a:rPr>
                            <m:t>6</m:t>
                          </m:r>
                        </m:den>
                      </m:f>
                      <m:r>
                        <a:rPr lang="es-ES" sz="1600" b="0" i="1" smtClean="0">
                          <a:latin typeface="Cambria Math" panose="02040503050406030204" pitchFamily="18" charset="0"/>
                        </a:rPr>
                        <m:t>=2</m:t>
                      </m:r>
                      <m:r>
                        <a:rPr lang="es-ES" sz="1600" b="0" i="1" smtClean="0">
                          <a:latin typeface="Cambria Math" panose="02040503050406030204" pitchFamily="18" charset="0"/>
                        </a:rPr>
                        <m:t>𝐴</m:t>
                      </m:r>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𝑠𝑐</m:t>
                          </m:r>
                        </m:sub>
                      </m:sSub>
                      <m:r>
                        <a:rPr lang="es-ES" sz="1600" b="0" i="1" smtClean="0">
                          <a:latin typeface="Cambria Math" panose="02040503050406030204" pitchFamily="18" charset="0"/>
                        </a:rPr>
                        <m:t>=2−0.5=1.5 </m:t>
                      </m:r>
                      <m:r>
                        <a:rPr lang="es-ES" sz="1600" b="0" i="1" smtClean="0">
                          <a:latin typeface="Cambria Math" panose="02040503050406030204" pitchFamily="18" charset="0"/>
                        </a:rPr>
                        <m:t>𝐴</m:t>
                      </m:r>
                    </m:oMath>
                  </m:oMathPara>
                </a14:m>
                <a:endParaRPr lang="es-ES" sz="1600" b="0" i="1" dirty="0">
                  <a:latin typeface="Cambria Math" panose="02040503050406030204" pitchFamily="18" charset="0"/>
                </a:endParaRPr>
              </a:p>
            </p:txBody>
          </p:sp>
        </mc:Choice>
        <mc:Fallback xmlns="">
          <p:sp>
            <p:nvSpPr>
              <p:cNvPr id="37" name="CuadroTexto 36">
                <a:extLst>
                  <a:ext uri="{FF2B5EF4-FFF2-40B4-BE49-F238E27FC236}">
                    <a16:creationId xmlns:a16="http://schemas.microsoft.com/office/drawing/2014/main" id="{B12731C5-7251-499A-A55D-DF18473393F6}"/>
                  </a:ext>
                </a:extLst>
              </p:cNvPr>
              <p:cNvSpPr txBox="1">
                <a:spLocks noRot="1" noChangeAspect="1" noMove="1" noResize="1" noEditPoints="1" noAdjustHandles="1" noChangeArrowheads="1" noChangeShapeType="1" noTextEdit="1"/>
              </p:cNvSpPr>
              <p:nvPr/>
            </p:nvSpPr>
            <p:spPr>
              <a:xfrm>
                <a:off x="3374360" y="4591584"/>
                <a:ext cx="5236239" cy="708848"/>
              </a:xfrm>
              <a:prstGeom prst="rect">
                <a:avLst/>
              </a:prstGeom>
              <a:blipFill>
                <a:blip r:embed="rId2"/>
                <a:stretch>
                  <a:fillRect/>
                </a:stretch>
              </a:blipFill>
            </p:spPr>
            <p:txBody>
              <a:bodyPr/>
              <a:lstStyle/>
              <a:p>
                <a:r>
                  <a:rPr lang="es-ES">
                    <a:noFill/>
                  </a:rPr>
                  <a:t> </a:t>
                </a:r>
              </a:p>
            </p:txBody>
          </p:sp>
        </mc:Fallback>
      </mc:AlternateContent>
      <p:pic>
        <p:nvPicPr>
          <p:cNvPr id="5" name="Imagen 4">
            <a:extLst>
              <a:ext uri="{FF2B5EF4-FFF2-40B4-BE49-F238E27FC236}">
                <a16:creationId xmlns:a16="http://schemas.microsoft.com/office/drawing/2014/main" id="{70276606-CFC0-4338-A3ED-0F21AA364D95}"/>
              </a:ext>
            </a:extLst>
          </p:cNvPr>
          <p:cNvPicPr>
            <a:picLocks noChangeAspect="1"/>
          </p:cNvPicPr>
          <p:nvPr/>
        </p:nvPicPr>
        <p:blipFill>
          <a:blip r:embed="rId3"/>
          <a:stretch>
            <a:fillRect/>
          </a:stretch>
        </p:blipFill>
        <p:spPr>
          <a:xfrm>
            <a:off x="0" y="1384014"/>
            <a:ext cx="2262607" cy="1179255"/>
          </a:xfrm>
          <a:prstGeom prst="rect">
            <a:avLst/>
          </a:prstGeom>
        </p:spPr>
      </p:pic>
      <p:sp>
        <p:nvSpPr>
          <p:cNvPr id="6" name="Rectángulo 5">
            <a:extLst>
              <a:ext uri="{FF2B5EF4-FFF2-40B4-BE49-F238E27FC236}">
                <a16:creationId xmlns:a16="http://schemas.microsoft.com/office/drawing/2014/main" id="{20E146D8-0B7B-46EC-8D0A-611C0CE01A4F}"/>
              </a:ext>
            </a:extLst>
          </p:cNvPr>
          <p:cNvSpPr/>
          <p:nvPr/>
        </p:nvSpPr>
        <p:spPr>
          <a:xfrm>
            <a:off x="2773052" y="1314669"/>
            <a:ext cx="6445795" cy="523220"/>
          </a:xfrm>
          <a:prstGeom prst="rect">
            <a:avLst/>
          </a:prstGeom>
        </p:spPr>
        <p:txBody>
          <a:bodyPr wrap="square">
            <a:spAutoFit/>
          </a:bodyPr>
          <a:lstStyle/>
          <a:p>
            <a:r>
              <a:rPr lang="es-ES" sz="1400" dirty="0"/>
              <a:t>3. Usando el teorema de </a:t>
            </a:r>
            <a:r>
              <a:rPr lang="es-ES" sz="1400" dirty="0" err="1"/>
              <a:t>Thevenin</a:t>
            </a:r>
            <a:endParaRPr lang="es-ES" sz="1400" dirty="0"/>
          </a:p>
          <a:p>
            <a:r>
              <a:rPr lang="es-ES" sz="1400" dirty="0"/>
              <a:t>4. Usando el teorema de Norton</a:t>
            </a:r>
          </a:p>
        </p:txBody>
      </p:sp>
      <p:sp>
        <p:nvSpPr>
          <p:cNvPr id="14" name="Rectángulo 13">
            <a:extLst>
              <a:ext uri="{FF2B5EF4-FFF2-40B4-BE49-F238E27FC236}">
                <a16:creationId xmlns:a16="http://schemas.microsoft.com/office/drawing/2014/main" id="{8F02A58B-F129-4E83-B925-42697A25FD83}"/>
              </a:ext>
            </a:extLst>
          </p:cNvPr>
          <p:cNvSpPr/>
          <p:nvPr/>
        </p:nvSpPr>
        <p:spPr>
          <a:xfrm>
            <a:off x="305415" y="2765541"/>
            <a:ext cx="1134765" cy="307777"/>
          </a:xfrm>
          <a:prstGeom prst="rect">
            <a:avLst/>
          </a:prstGeom>
        </p:spPr>
        <p:txBody>
          <a:bodyPr wrap="square">
            <a:spAutoFit/>
          </a:bodyPr>
          <a:lstStyle/>
          <a:p>
            <a:r>
              <a:rPr lang="es-ES" sz="1400" dirty="0"/>
              <a:t>Desde R1:</a:t>
            </a:r>
          </a:p>
        </p:txBody>
      </p:sp>
      <mc:AlternateContent xmlns:mc="http://schemas.openxmlformats.org/markup-compatibility/2006" xmlns:a14="http://schemas.microsoft.com/office/drawing/2010/main">
        <mc:Choice Requires="a14">
          <p:sp>
            <p:nvSpPr>
              <p:cNvPr id="40" name="CuadroTexto 39">
                <a:extLst>
                  <a:ext uri="{FF2B5EF4-FFF2-40B4-BE49-F238E27FC236}">
                    <a16:creationId xmlns:a16="http://schemas.microsoft.com/office/drawing/2014/main" id="{8F220AF8-2B28-410F-8D1B-6F70B2845EF8}"/>
                  </a:ext>
                </a:extLst>
              </p:cNvPr>
              <p:cNvSpPr txBox="1"/>
              <p:nvPr/>
            </p:nvSpPr>
            <p:spPr>
              <a:xfrm>
                <a:off x="2613550" y="3065345"/>
                <a:ext cx="5416160"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i="1">
                              <a:latin typeface="Cambria Math" panose="02040503050406030204" pitchFamily="18" charset="0"/>
                            </a:rPr>
                            <m:t>𝑉</m:t>
                          </m:r>
                        </m:e>
                        <m:sub>
                          <m:r>
                            <a:rPr lang="es-ES" sz="1600" b="0" i="1" smtClean="0">
                              <a:latin typeface="Cambria Math" panose="02040503050406030204" pitchFamily="18" charset="0"/>
                            </a:rPr>
                            <m:t>𝑂𝐶</m:t>
                          </m:r>
                        </m:sub>
                      </m:sSub>
                      <m:r>
                        <a:rPr lang="es-ES" sz="1600" b="0" i="1" smtClean="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𝑉</m:t>
                          </m:r>
                        </m:e>
                        <m:sub>
                          <m:r>
                            <a:rPr lang="es-ES" sz="1600" i="1">
                              <a:latin typeface="Cambria Math" panose="02040503050406030204" pitchFamily="18" charset="0"/>
                            </a:rPr>
                            <m:t>𝐴𝐵</m:t>
                          </m:r>
                        </m:sub>
                      </m:sSub>
                      <m:r>
                        <a:rPr lang="es-ES" sz="1600" b="0" i="1" smtClean="0">
                          <a:latin typeface="Cambria Math" panose="02040503050406030204" pitchFamily="18" charset="0"/>
                        </a:rPr>
                        <m:t>; </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𝐴</m:t>
                          </m:r>
                        </m:sub>
                      </m:sSub>
                      <m:r>
                        <a:rPr lang="es-ES" sz="1600" b="0" i="1" smtClean="0">
                          <a:latin typeface="Cambria Math" panose="02040503050406030204" pitchFamily="18" charset="0"/>
                        </a:rPr>
                        <m:t>=12 </m:t>
                      </m:r>
                      <m:r>
                        <a:rPr lang="es-ES" sz="1600" b="0" i="1" smtClean="0">
                          <a:latin typeface="Cambria Math" panose="02040503050406030204" pitchFamily="18" charset="0"/>
                        </a:rPr>
                        <m:t>𝑉</m:t>
                      </m:r>
                    </m:oMath>
                  </m:oMathPara>
                </a14:m>
                <a:endParaRPr lang="es-ES" sz="1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𝑉</m:t>
                          </m:r>
                        </m:e>
                        <m:sub>
                          <m:r>
                            <a:rPr lang="es-ES" sz="1600" i="1">
                              <a:latin typeface="Cambria Math" panose="02040503050406030204" pitchFamily="18" charset="0"/>
                            </a:rPr>
                            <m:t>𝐵</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m:t>
                          </m:r>
                          <m:r>
                            <a:rPr lang="es-ES" sz="1600" b="0" i="1" smtClean="0">
                              <a:latin typeface="Cambria Math" panose="02040503050406030204" pitchFamily="18" charset="0"/>
                            </a:rPr>
                            <m:t>2</m:t>
                          </m:r>
                        </m:sub>
                      </m:sSub>
                      <m:r>
                        <a:rPr lang="es-ES" sz="1600" b="0" i="1" smtClean="0">
                          <a:latin typeface="Cambria Math" panose="02040503050406030204" pitchFamily="18" charset="0"/>
                        </a:rPr>
                        <m:t>=0.5∗6=3 </m:t>
                      </m:r>
                      <m:r>
                        <a:rPr lang="es-ES" sz="1600" b="0" i="1" smtClean="0">
                          <a:latin typeface="Cambria Math" panose="02040503050406030204" pitchFamily="18" charset="0"/>
                        </a:rPr>
                        <m:t>𝑉</m:t>
                      </m:r>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𝑂𝐶</m:t>
                          </m:r>
                        </m:sub>
                      </m:sSub>
                      <m:r>
                        <a:rPr lang="es-ES" sz="1600" b="0" i="1" smtClean="0">
                          <a:latin typeface="Cambria Math" panose="02040503050406030204" pitchFamily="18" charset="0"/>
                        </a:rPr>
                        <m:t>=12−3=9</m:t>
                      </m:r>
                      <m:r>
                        <a:rPr lang="es-ES" sz="1600" b="0" i="1" smtClean="0">
                          <a:latin typeface="Cambria Math" panose="02040503050406030204" pitchFamily="18" charset="0"/>
                        </a:rPr>
                        <m:t>𝑉</m:t>
                      </m:r>
                    </m:oMath>
                  </m:oMathPara>
                </a14:m>
                <a:endParaRPr lang="es-ES" sz="1600" b="0" i="1" dirty="0">
                  <a:latin typeface="Cambria Math" panose="02040503050406030204" pitchFamily="18" charset="0"/>
                </a:endParaRPr>
              </a:p>
            </p:txBody>
          </p:sp>
        </mc:Choice>
        <mc:Fallback xmlns="">
          <p:sp>
            <p:nvSpPr>
              <p:cNvPr id="40" name="CuadroTexto 39">
                <a:extLst>
                  <a:ext uri="{FF2B5EF4-FFF2-40B4-BE49-F238E27FC236}">
                    <a16:creationId xmlns:a16="http://schemas.microsoft.com/office/drawing/2014/main" id="{8F220AF8-2B28-410F-8D1B-6F70B2845EF8}"/>
                  </a:ext>
                </a:extLst>
              </p:cNvPr>
              <p:cNvSpPr txBox="1">
                <a:spLocks noRot="1" noChangeAspect="1" noMove="1" noResize="1" noEditPoints="1" noAdjustHandles="1" noChangeArrowheads="1" noChangeShapeType="1" noTextEdit="1"/>
              </p:cNvSpPr>
              <p:nvPr/>
            </p:nvSpPr>
            <p:spPr>
              <a:xfrm>
                <a:off x="2613550" y="3065345"/>
                <a:ext cx="5416160" cy="492443"/>
              </a:xfrm>
              <a:prstGeom prst="rect">
                <a:avLst/>
              </a:prstGeom>
              <a:blipFill>
                <a:blip r:embed="rId4"/>
                <a:stretch>
                  <a:fillRect b="-7407"/>
                </a:stretch>
              </a:blipFill>
            </p:spPr>
            <p:txBody>
              <a:bodyPr/>
              <a:lstStyle/>
              <a:p>
                <a:r>
                  <a:rPr lang="es-ES">
                    <a:noFill/>
                  </a:rPr>
                  <a:t> </a:t>
                </a:r>
              </a:p>
            </p:txBody>
          </p:sp>
        </mc:Fallback>
      </mc:AlternateContent>
      <p:pic>
        <p:nvPicPr>
          <p:cNvPr id="2" name="Imagen 1">
            <a:extLst>
              <a:ext uri="{FF2B5EF4-FFF2-40B4-BE49-F238E27FC236}">
                <a16:creationId xmlns:a16="http://schemas.microsoft.com/office/drawing/2014/main" id="{6881FED2-3B98-41B2-92D9-C06C86DDC8BD}"/>
              </a:ext>
            </a:extLst>
          </p:cNvPr>
          <p:cNvPicPr>
            <a:picLocks noChangeAspect="1"/>
          </p:cNvPicPr>
          <p:nvPr/>
        </p:nvPicPr>
        <p:blipFill>
          <a:blip r:embed="rId5"/>
          <a:stretch>
            <a:fillRect/>
          </a:stretch>
        </p:blipFill>
        <p:spPr>
          <a:xfrm>
            <a:off x="305415" y="3165535"/>
            <a:ext cx="2189248" cy="1006702"/>
          </a:xfrm>
          <a:prstGeom prst="rect">
            <a:avLst/>
          </a:prstGeom>
        </p:spPr>
      </p:pic>
      <p:sp>
        <p:nvSpPr>
          <p:cNvPr id="3" name="CuadroTexto 2">
            <a:extLst>
              <a:ext uri="{FF2B5EF4-FFF2-40B4-BE49-F238E27FC236}">
                <a16:creationId xmlns:a16="http://schemas.microsoft.com/office/drawing/2014/main" id="{2BD83680-88F1-4367-8F23-211A49482E24}"/>
              </a:ext>
            </a:extLst>
          </p:cNvPr>
          <p:cNvSpPr txBox="1"/>
          <p:nvPr/>
        </p:nvSpPr>
        <p:spPr>
          <a:xfrm>
            <a:off x="305415" y="3090924"/>
            <a:ext cx="304892" cy="307777"/>
          </a:xfrm>
          <a:prstGeom prst="rect">
            <a:avLst/>
          </a:prstGeom>
          <a:noFill/>
        </p:spPr>
        <p:txBody>
          <a:bodyPr wrap="none" rtlCol="0">
            <a:spAutoFit/>
          </a:bodyPr>
          <a:lstStyle/>
          <a:p>
            <a:r>
              <a:rPr lang="es-ES" sz="1400" dirty="0"/>
              <a:t>A</a:t>
            </a:r>
          </a:p>
        </p:txBody>
      </p:sp>
      <p:sp>
        <p:nvSpPr>
          <p:cNvPr id="38" name="CuadroTexto 37">
            <a:extLst>
              <a:ext uri="{FF2B5EF4-FFF2-40B4-BE49-F238E27FC236}">
                <a16:creationId xmlns:a16="http://schemas.microsoft.com/office/drawing/2014/main" id="{64EBC72A-F315-424D-AF79-10D2C46FC020}"/>
              </a:ext>
            </a:extLst>
          </p:cNvPr>
          <p:cNvSpPr txBox="1"/>
          <p:nvPr/>
        </p:nvSpPr>
        <p:spPr>
          <a:xfrm>
            <a:off x="1400039" y="3080997"/>
            <a:ext cx="304892" cy="307777"/>
          </a:xfrm>
          <a:prstGeom prst="rect">
            <a:avLst/>
          </a:prstGeom>
          <a:noFill/>
        </p:spPr>
        <p:txBody>
          <a:bodyPr wrap="none" rtlCol="0">
            <a:spAutoFit/>
          </a:bodyPr>
          <a:lstStyle/>
          <a:p>
            <a:r>
              <a:rPr lang="es-ES" sz="1400" dirty="0"/>
              <a:t>B</a:t>
            </a:r>
          </a:p>
        </p:txBody>
      </p:sp>
      <p:sp>
        <p:nvSpPr>
          <p:cNvPr id="49" name="Rectángulo 48">
            <a:extLst>
              <a:ext uri="{FF2B5EF4-FFF2-40B4-BE49-F238E27FC236}">
                <a16:creationId xmlns:a16="http://schemas.microsoft.com/office/drawing/2014/main" id="{C1D5429C-A9EC-42C4-AF3F-B16572D09B58}"/>
              </a:ext>
            </a:extLst>
          </p:cNvPr>
          <p:cNvSpPr/>
          <p:nvPr/>
        </p:nvSpPr>
        <p:spPr>
          <a:xfrm>
            <a:off x="371760" y="4155707"/>
            <a:ext cx="8238840" cy="307777"/>
          </a:xfrm>
          <a:prstGeom prst="rect">
            <a:avLst/>
          </a:prstGeom>
        </p:spPr>
        <p:txBody>
          <a:bodyPr wrap="square">
            <a:spAutoFit/>
          </a:bodyPr>
          <a:lstStyle/>
          <a:p>
            <a:r>
              <a:rPr lang="es-ES" sz="1400" dirty="0"/>
              <a:t>Para obtener </a:t>
            </a:r>
            <a:r>
              <a:rPr lang="es-ES" sz="1400" dirty="0" err="1"/>
              <a:t>Isc</a:t>
            </a:r>
            <a:r>
              <a:rPr lang="es-ES" sz="1400" dirty="0"/>
              <a:t>, cortocircuitamos entre AB y calculamos la corriente que va de A </a:t>
            </a:r>
            <a:r>
              <a:rPr lang="es-ES" sz="1400" dirty="0">
                <a:sym typeface="Wingdings" panose="05000000000000000000" pitchFamily="2" charset="2"/>
              </a:rPr>
              <a:t>B:</a:t>
            </a:r>
            <a:endParaRPr lang="es-ES" sz="1400" dirty="0"/>
          </a:p>
        </p:txBody>
      </p:sp>
      <p:pic>
        <p:nvPicPr>
          <p:cNvPr id="7" name="Imagen 6">
            <a:extLst>
              <a:ext uri="{FF2B5EF4-FFF2-40B4-BE49-F238E27FC236}">
                <a16:creationId xmlns:a16="http://schemas.microsoft.com/office/drawing/2014/main" id="{0F17599D-C526-47B8-89BC-CA57FB35817D}"/>
              </a:ext>
            </a:extLst>
          </p:cNvPr>
          <p:cNvPicPr>
            <a:picLocks noChangeAspect="1"/>
          </p:cNvPicPr>
          <p:nvPr/>
        </p:nvPicPr>
        <p:blipFill>
          <a:blip r:embed="rId6"/>
          <a:stretch>
            <a:fillRect/>
          </a:stretch>
        </p:blipFill>
        <p:spPr>
          <a:xfrm>
            <a:off x="305415" y="4433111"/>
            <a:ext cx="2981709" cy="1223265"/>
          </a:xfrm>
          <a:prstGeom prst="rect">
            <a:avLst/>
          </a:prstGeom>
        </p:spPr>
      </p:pic>
      <p:cxnSp>
        <p:nvCxnSpPr>
          <p:cNvPr id="9" name="Conector recto de flecha 8">
            <a:extLst>
              <a:ext uri="{FF2B5EF4-FFF2-40B4-BE49-F238E27FC236}">
                <a16:creationId xmlns:a16="http://schemas.microsoft.com/office/drawing/2014/main" id="{1FFB477A-8634-4A85-991B-A17B9AF2A46E}"/>
              </a:ext>
            </a:extLst>
          </p:cNvPr>
          <p:cNvCxnSpPr/>
          <p:nvPr/>
        </p:nvCxnSpPr>
        <p:spPr>
          <a:xfrm>
            <a:off x="872797" y="4610100"/>
            <a:ext cx="8321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ector recto de flecha 51">
            <a:extLst>
              <a:ext uri="{FF2B5EF4-FFF2-40B4-BE49-F238E27FC236}">
                <a16:creationId xmlns:a16="http://schemas.microsoft.com/office/drawing/2014/main" id="{5FDA3DBC-E766-4F99-ACB9-B315C0B3BF87}"/>
              </a:ext>
            </a:extLst>
          </p:cNvPr>
          <p:cNvCxnSpPr>
            <a:cxnSpLocks/>
          </p:cNvCxnSpPr>
          <p:nvPr/>
        </p:nvCxnSpPr>
        <p:spPr>
          <a:xfrm>
            <a:off x="1887709" y="4823781"/>
            <a:ext cx="0" cy="441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CuadroTexto 54">
            <a:extLst>
              <a:ext uri="{FF2B5EF4-FFF2-40B4-BE49-F238E27FC236}">
                <a16:creationId xmlns:a16="http://schemas.microsoft.com/office/drawing/2014/main" id="{65476639-01F6-4ACF-89E5-21442E35CA6C}"/>
              </a:ext>
            </a:extLst>
          </p:cNvPr>
          <p:cNvSpPr txBox="1"/>
          <p:nvPr/>
        </p:nvSpPr>
        <p:spPr>
          <a:xfrm>
            <a:off x="1095147" y="4591584"/>
            <a:ext cx="413896" cy="307777"/>
          </a:xfrm>
          <a:prstGeom prst="rect">
            <a:avLst/>
          </a:prstGeom>
          <a:noFill/>
        </p:spPr>
        <p:txBody>
          <a:bodyPr wrap="none" rtlCol="0">
            <a:spAutoFit/>
          </a:bodyPr>
          <a:lstStyle/>
          <a:p>
            <a:r>
              <a:rPr lang="es-ES" sz="1400" dirty="0" err="1"/>
              <a:t>Isc</a:t>
            </a:r>
            <a:endParaRPr lang="es-ES" sz="1400" dirty="0"/>
          </a:p>
        </p:txBody>
      </p:sp>
      <p:sp>
        <p:nvSpPr>
          <p:cNvPr id="56" name="CuadroTexto 55">
            <a:extLst>
              <a:ext uri="{FF2B5EF4-FFF2-40B4-BE49-F238E27FC236}">
                <a16:creationId xmlns:a16="http://schemas.microsoft.com/office/drawing/2014/main" id="{59A45B1E-9B3A-4786-A422-BCA1735E5482}"/>
              </a:ext>
            </a:extLst>
          </p:cNvPr>
          <p:cNvSpPr txBox="1"/>
          <p:nvPr/>
        </p:nvSpPr>
        <p:spPr>
          <a:xfrm>
            <a:off x="1573350" y="4825461"/>
            <a:ext cx="333746" cy="307777"/>
          </a:xfrm>
          <a:prstGeom prst="rect">
            <a:avLst/>
          </a:prstGeom>
          <a:noFill/>
        </p:spPr>
        <p:txBody>
          <a:bodyPr wrap="none" rtlCol="0">
            <a:spAutoFit/>
          </a:bodyPr>
          <a:lstStyle/>
          <a:p>
            <a:r>
              <a:rPr lang="es-ES" sz="1400" dirty="0"/>
              <a:t>I2</a:t>
            </a:r>
          </a:p>
        </p:txBody>
      </p:sp>
      <mc:AlternateContent xmlns:mc="http://schemas.openxmlformats.org/markup-compatibility/2006" xmlns:a14="http://schemas.microsoft.com/office/drawing/2010/main">
        <mc:Choice Requires="a14">
          <p:sp>
            <p:nvSpPr>
              <p:cNvPr id="58" name="CuadroTexto 57">
                <a:extLst>
                  <a:ext uri="{FF2B5EF4-FFF2-40B4-BE49-F238E27FC236}">
                    <a16:creationId xmlns:a16="http://schemas.microsoft.com/office/drawing/2014/main" id="{A8DF6AB4-5C56-4E43-8A15-0D8E7253972C}"/>
                  </a:ext>
                </a:extLst>
              </p:cNvPr>
              <p:cNvSpPr txBox="1"/>
              <p:nvPr/>
            </p:nvSpPr>
            <p:spPr>
              <a:xfrm>
                <a:off x="3252940" y="5553932"/>
                <a:ext cx="2476479" cy="46108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i="1" smtClean="0">
                              <a:latin typeface="Cambria Math" panose="02040503050406030204" pitchFamily="18" charset="0"/>
                            </a:rPr>
                            <m:t>𝑅</m:t>
                          </m:r>
                        </m:e>
                        <m:sub>
                          <m:r>
                            <a:rPr lang="es-ES" sz="1600" b="0" i="1" smtClean="0">
                              <a:latin typeface="Cambria Math" panose="02040503050406030204" pitchFamily="18" charset="0"/>
                            </a:rPr>
                            <m:t>𝑡h</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𝑂𝐶</m:t>
                              </m:r>
                            </m:sub>
                          </m:sSub>
                        </m:num>
                        <m:den>
                          <m:r>
                            <a:rPr lang="es-ES" sz="1600" b="0" i="1" smtClean="0">
                              <a:latin typeface="Cambria Math" panose="02040503050406030204" pitchFamily="18" charset="0"/>
                            </a:rPr>
                            <m:t>𝐼𝑠𝑐</m:t>
                          </m:r>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9</m:t>
                          </m:r>
                        </m:num>
                        <m:den>
                          <m:r>
                            <a:rPr lang="es-ES" sz="1600" b="0" i="1" smtClean="0">
                              <a:latin typeface="Cambria Math" panose="02040503050406030204" pitchFamily="18" charset="0"/>
                            </a:rPr>
                            <m:t>1.5</m:t>
                          </m:r>
                        </m:den>
                      </m:f>
                      <m:r>
                        <a:rPr lang="es-ES" sz="1600" b="0" i="1" smtClean="0">
                          <a:latin typeface="Cambria Math" panose="02040503050406030204" pitchFamily="18" charset="0"/>
                        </a:rPr>
                        <m:t>=6</m:t>
                      </m:r>
                      <m:r>
                        <m:rPr>
                          <m:sty m:val="p"/>
                        </m:rPr>
                        <a:rPr lang="el-GR" sz="1600" b="0" i="1" smtClean="0">
                          <a:latin typeface="Cambria Math" panose="02040503050406030204" pitchFamily="18" charset="0"/>
                          <a:ea typeface="Cambria Math" panose="02040503050406030204" pitchFamily="18" charset="0"/>
                        </a:rPr>
                        <m:t>Ω</m:t>
                      </m:r>
                      <m:r>
                        <a:rPr lang="es-ES" sz="1600" b="0" i="1" smtClean="0">
                          <a:latin typeface="Cambria Math" panose="02040503050406030204" pitchFamily="18" charset="0"/>
                        </a:rPr>
                        <m:t> </m:t>
                      </m:r>
                    </m:oMath>
                  </m:oMathPara>
                </a14:m>
                <a:endParaRPr lang="es-ES" sz="1600" b="0" i="1" dirty="0">
                  <a:latin typeface="Cambria Math" panose="02040503050406030204" pitchFamily="18" charset="0"/>
                </a:endParaRPr>
              </a:p>
            </p:txBody>
          </p:sp>
        </mc:Choice>
        <mc:Fallback xmlns="">
          <p:sp>
            <p:nvSpPr>
              <p:cNvPr id="58" name="CuadroTexto 57">
                <a:extLst>
                  <a:ext uri="{FF2B5EF4-FFF2-40B4-BE49-F238E27FC236}">
                    <a16:creationId xmlns:a16="http://schemas.microsoft.com/office/drawing/2014/main" id="{A8DF6AB4-5C56-4E43-8A15-0D8E7253972C}"/>
                  </a:ext>
                </a:extLst>
              </p:cNvPr>
              <p:cNvSpPr txBox="1">
                <a:spLocks noRot="1" noChangeAspect="1" noMove="1" noResize="1" noEditPoints="1" noAdjustHandles="1" noChangeArrowheads="1" noChangeShapeType="1" noTextEdit="1"/>
              </p:cNvSpPr>
              <p:nvPr/>
            </p:nvSpPr>
            <p:spPr>
              <a:xfrm>
                <a:off x="3252940" y="5553932"/>
                <a:ext cx="2476479" cy="461088"/>
              </a:xfrm>
              <a:prstGeom prst="rect">
                <a:avLst/>
              </a:prstGeom>
              <a:blipFill>
                <a:blip r:embed="rId7"/>
                <a:stretch>
                  <a:fillRect/>
                </a:stretch>
              </a:blipFill>
            </p:spPr>
            <p:txBody>
              <a:bodyPr/>
              <a:lstStyle/>
              <a:p>
                <a:r>
                  <a:rPr lang="es-ES">
                    <a:noFill/>
                  </a:rPr>
                  <a:t> </a:t>
                </a:r>
              </a:p>
            </p:txBody>
          </p:sp>
        </mc:Fallback>
      </mc:AlternateContent>
      <p:sp>
        <p:nvSpPr>
          <p:cNvPr id="23" name="Marcador de número de diapositiva 1">
            <a:extLst>
              <a:ext uri="{FF2B5EF4-FFF2-40B4-BE49-F238E27FC236}">
                <a16:creationId xmlns:a16="http://schemas.microsoft.com/office/drawing/2014/main" id="{4DAEF274-73CA-4951-B864-F9A75C6D482B}"/>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34</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708671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5F7BC9-D98A-4B69-8B28-0271D0B298CA}"/>
              </a:ext>
            </a:extLst>
          </p:cNvPr>
          <p:cNvSpPr/>
          <p:nvPr/>
        </p:nvSpPr>
        <p:spPr>
          <a:xfrm>
            <a:off x="45720" y="762868"/>
            <a:ext cx="9014460" cy="307777"/>
          </a:xfrm>
          <a:prstGeom prst="rect">
            <a:avLst/>
          </a:prstGeom>
        </p:spPr>
        <p:txBody>
          <a:bodyPr wrap="square">
            <a:spAutoFit/>
          </a:bodyPr>
          <a:lstStyle/>
          <a:p>
            <a:r>
              <a:rPr lang="es-ES" sz="1400" b="1" dirty="0"/>
              <a:t>Problema 13.</a:t>
            </a:r>
            <a:endParaRPr lang="es-ES" sz="1400" dirty="0"/>
          </a:p>
        </p:txBody>
      </p:sp>
      <p:sp>
        <p:nvSpPr>
          <p:cNvPr id="31" name="Rectángulo 30">
            <a:extLst>
              <a:ext uri="{FF2B5EF4-FFF2-40B4-BE49-F238E27FC236}">
                <a16:creationId xmlns:a16="http://schemas.microsoft.com/office/drawing/2014/main" id="{17383201-BA63-4F30-B3A5-D6302C35CCB3}"/>
              </a:ext>
            </a:extLst>
          </p:cNvPr>
          <p:cNvSpPr/>
          <p:nvPr/>
        </p:nvSpPr>
        <p:spPr>
          <a:xfrm>
            <a:off x="2161484" y="1770479"/>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a:extLst>
              <a:ext uri="{FF2B5EF4-FFF2-40B4-BE49-F238E27FC236}">
                <a16:creationId xmlns:a16="http://schemas.microsoft.com/office/drawing/2014/main" id="{F6BB362A-BF08-4C3F-9792-FD1F05926003}"/>
              </a:ext>
            </a:extLst>
          </p:cNvPr>
          <p:cNvSpPr/>
          <p:nvPr/>
        </p:nvSpPr>
        <p:spPr>
          <a:xfrm>
            <a:off x="2801564" y="2270622"/>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32">
            <a:extLst>
              <a:ext uri="{FF2B5EF4-FFF2-40B4-BE49-F238E27FC236}">
                <a16:creationId xmlns:a16="http://schemas.microsoft.com/office/drawing/2014/main" id="{497F4720-F07A-48AB-8DBD-9E824DE474D2}"/>
              </a:ext>
            </a:extLst>
          </p:cNvPr>
          <p:cNvSpPr/>
          <p:nvPr/>
        </p:nvSpPr>
        <p:spPr>
          <a:xfrm>
            <a:off x="2801564" y="2669606"/>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33">
            <a:extLst>
              <a:ext uri="{FF2B5EF4-FFF2-40B4-BE49-F238E27FC236}">
                <a16:creationId xmlns:a16="http://schemas.microsoft.com/office/drawing/2014/main" id="{530BCFB4-1C4C-4D7E-A181-AEAF58B45C89}"/>
              </a:ext>
            </a:extLst>
          </p:cNvPr>
          <p:cNvSpPr/>
          <p:nvPr/>
        </p:nvSpPr>
        <p:spPr>
          <a:xfrm>
            <a:off x="2113539" y="2612641"/>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a:extLst>
              <a:ext uri="{FF2B5EF4-FFF2-40B4-BE49-F238E27FC236}">
                <a16:creationId xmlns:a16="http://schemas.microsoft.com/office/drawing/2014/main" id="{02D0474E-C8CB-4E8E-8422-86317678D76D}"/>
              </a:ext>
            </a:extLst>
          </p:cNvPr>
          <p:cNvSpPr/>
          <p:nvPr/>
        </p:nvSpPr>
        <p:spPr>
          <a:xfrm>
            <a:off x="305415" y="1118721"/>
            <a:ext cx="6576170" cy="307777"/>
          </a:xfrm>
          <a:prstGeom prst="rect">
            <a:avLst/>
          </a:prstGeom>
        </p:spPr>
        <p:txBody>
          <a:bodyPr wrap="square">
            <a:spAutoFit/>
          </a:bodyPr>
          <a:lstStyle/>
          <a:p>
            <a:pPr algn="just"/>
            <a:r>
              <a:rPr lang="es-ES" sz="1400" dirty="0"/>
              <a:t>Por lo tanto, los circuitos de Thévenin in Norton, vistos desde R1, son:</a:t>
            </a:r>
          </a:p>
        </p:txBody>
      </p:sp>
      <mc:AlternateContent xmlns:mc="http://schemas.openxmlformats.org/markup-compatibility/2006" xmlns:a14="http://schemas.microsoft.com/office/drawing/2010/main">
        <mc:Choice Requires="a14">
          <p:sp>
            <p:nvSpPr>
              <p:cNvPr id="40" name="CuadroTexto 39">
                <a:extLst>
                  <a:ext uri="{FF2B5EF4-FFF2-40B4-BE49-F238E27FC236}">
                    <a16:creationId xmlns:a16="http://schemas.microsoft.com/office/drawing/2014/main" id="{8F220AF8-2B28-410F-8D1B-6F70B2845EF8}"/>
                  </a:ext>
                </a:extLst>
              </p:cNvPr>
              <p:cNvSpPr txBox="1"/>
              <p:nvPr/>
            </p:nvSpPr>
            <p:spPr>
              <a:xfrm>
                <a:off x="2689327" y="3429000"/>
                <a:ext cx="5416160"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i="1" smtClean="0">
                              <a:latin typeface="Cambria Math" panose="02040503050406030204" pitchFamily="18" charset="0"/>
                            </a:rPr>
                            <m:t>𝑉</m:t>
                          </m:r>
                        </m:e>
                        <m:sub>
                          <m:r>
                            <a:rPr lang="es-ES" sz="1600" b="0" i="1" smtClean="0">
                              <a:latin typeface="Cambria Math" panose="02040503050406030204" pitchFamily="18" charset="0"/>
                            </a:rPr>
                            <m:t>𝑡h</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d>
                        <m:dPr>
                          <m:ctrlPr>
                            <a:rPr lang="es-ES" sz="1600" b="0" i="1" smtClean="0">
                              <a:latin typeface="Cambria Math" panose="02040503050406030204" pitchFamily="18" charset="0"/>
                            </a:rPr>
                          </m:ctrlPr>
                        </m:dPr>
                        <m:e>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𝑡h</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1</m:t>
                              </m:r>
                            </m:sub>
                          </m:sSub>
                        </m:e>
                      </m:d>
                      <m:r>
                        <a:rPr lang="es-ES" sz="1600" b="0" i="1" smtClean="0">
                          <a:latin typeface="Cambria Math" panose="02040503050406030204" pitchFamily="18" charset="0"/>
                        </a:rPr>
                        <m:t>→9=</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d>
                        <m:dPr>
                          <m:ctrlPr>
                            <a:rPr lang="es-ES" sz="1600" b="0" i="1" smtClean="0">
                              <a:latin typeface="Cambria Math" panose="02040503050406030204" pitchFamily="18" charset="0"/>
                            </a:rPr>
                          </m:ctrlPr>
                        </m:dPr>
                        <m:e>
                          <m:r>
                            <a:rPr lang="es-ES" sz="1600" b="0" i="1" smtClean="0">
                              <a:latin typeface="Cambria Math" panose="02040503050406030204" pitchFamily="18" charset="0"/>
                            </a:rPr>
                            <m:t>6+3</m:t>
                          </m:r>
                        </m:e>
                      </m:d>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r>
                        <a:rPr lang="es-ES" sz="1600" b="0" i="1" smtClean="0">
                          <a:latin typeface="Cambria Math" panose="02040503050406030204" pitchFamily="18" charset="0"/>
                        </a:rPr>
                        <m:t>=1</m:t>
                      </m:r>
                      <m:r>
                        <a:rPr lang="es-ES" sz="1600" b="0" i="1" smtClean="0">
                          <a:latin typeface="Cambria Math" panose="02040503050406030204" pitchFamily="18" charset="0"/>
                        </a:rPr>
                        <m:t>𝐴</m:t>
                      </m:r>
                    </m:oMath>
                  </m:oMathPara>
                </a14:m>
                <a:endParaRPr lang="es-ES" sz="1600" b="0" i="1" dirty="0">
                  <a:latin typeface="Cambria Math" panose="02040503050406030204" pitchFamily="18" charset="0"/>
                </a:endParaRPr>
              </a:p>
            </p:txBody>
          </p:sp>
        </mc:Choice>
        <mc:Fallback xmlns="">
          <p:sp>
            <p:nvSpPr>
              <p:cNvPr id="40" name="CuadroTexto 39">
                <a:extLst>
                  <a:ext uri="{FF2B5EF4-FFF2-40B4-BE49-F238E27FC236}">
                    <a16:creationId xmlns:a16="http://schemas.microsoft.com/office/drawing/2014/main" id="{8F220AF8-2B28-410F-8D1B-6F70B2845EF8}"/>
                  </a:ext>
                </a:extLst>
              </p:cNvPr>
              <p:cNvSpPr txBox="1">
                <a:spLocks noRot="1" noChangeAspect="1" noMove="1" noResize="1" noEditPoints="1" noAdjustHandles="1" noChangeArrowheads="1" noChangeShapeType="1" noTextEdit="1"/>
              </p:cNvSpPr>
              <p:nvPr/>
            </p:nvSpPr>
            <p:spPr>
              <a:xfrm>
                <a:off x="2689327" y="3429000"/>
                <a:ext cx="5416160" cy="246221"/>
              </a:xfrm>
              <a:prstGeom prst="rect">
                <a:avLst/>
              </a:prstGeom>
              <a:blipFill>
                <a:blip r:embed="rId2"/>
                <a:stretch>
                  <a:fillRect b="-17500"/>
                </a:stretch>
              </a:blipFill>
            </p:spPr>
            <p:txBody>
              <a:bodyPr/>
              <a:lstStyle/>
              <a:p>
                <a:r>
                  <a:rPr lang="es-ES">
                    <a:noFill/>
                  </a:rPr>
                  <a:t> </a:t>
                </a:r>
              </a:p>
            </p:txBody>
          </p:sp>
        </mc:Fallback>
      </mc:AlternateContent>
      <p:pic>
        <p:nvPicPr>
          <p:cNvPr id="10" name="Imagen 9">
            <a:extLst>
              <a:ext uri="{FF2B5EF4-FFF2-40B4-BE49-F238E27FC236}">
                <a16:creationId xmlns:a16="http://schemas.microsoft.com/office/drawing/2014/main" id="{F42DC5A1-68CE-4ED3-B308-30AB1A6B837C}"/>
              </a:ext>
            </a:extLst>
          </p:cNvPr>
          <p:cNvPicPr>
            <a:picLocks noChangeAspect="1"/>
          </p:cNvPicPr>
          <p:nvPr/>
        </p:nvPicPr>
        <p:blipFill>
          <a:blip r:embed="rId3"/>
          <a:stretch>
            <a:fillRect/>
          </a:stretch>
        </p:blipFill>
        <p:spPr>
          <a:xfrm>
            <a:off x="1127962" y="3349775"/>
            <a:ext cx="1693366" cy="1325814"/>
          </a:xfrm>
          <a:prstGeom prst="rect">
            <a:avLst/>
          </a:prstGeom>
        </p:spPr>
      </p:pic>
      <p:grpSp>
        <p:nvGrpSpPr>
          <p:cNvPr id="15" name="Grupo 14">
            <a:extLst>
              <a:ext uri="{FF2B5EF4-FFF2-40B4-BE49-F238E27FC236}">
                <a16:creationId xmlns:a16="http://schemas.microsoft.com/office/drawing/2014/main" id="{3E6ACE60-7433-4982-AC3A-42F29654CB78}"/>
              </a:ext>
            </a:extLst>
          </p:cNvPr>
          <p:cNvGrpSpPr/>
          <p:nvPr/>
        </p:nvGrpSpPr>
        <p:grpSpPr>
          <a:xfrm>
            <a:off x="2600698" y="1555815"/>
            <a:ext cx="1952252" cy="1306450"/>
            <a:chOff x="2840728" y="1700763"/>
            <a:chExt cx="1952252" cy="1306450"/>
          </a:xfrm>
        </p:grpSpPr>
        <p:pic>
          <p:nvPicPr>
            <p:cNvPr id="11" name="Imagen 10">
              <a:extLst>
                <a:ext uri="{FF2B5EF4-FFF2-40B4-BE49-F238E27FC236}">
                  <a16:creationId xmlns:a16="http://schemas.microsoft.com/office/drawing/2014/main" id="{DC887FC2-161A-4EA7-9A9E-7213C37B2FC6}"/>
                </a:ext>
              </a:extLst>
            </p:cNvPr>
            <p:cNvPicPr>
              <a:picLocks noChangeAspect="1"/>
            </p:cNvPicPr>
            <p:nvPr/>
          </p:nvPicPr>
          <p:blipFill>
            <a:blip r:embed="rId4"/>
            <a:stretch>
              <a:fillRect/>
            </a:stretch>
          </p:blipFill>
          <p:spPr>
            <a:xfrm>
              <a:off x="2840728" y="1700763"/>
              <a:ext cx="1952252" cy="1306450"/>
            </a:xfrm>
            <a:prstGeom prst="rect">
              <a:avLst/>
            </a:prstGeom>
          </p:spPr>
        </p:pic>
        <p:cxnSp>
          <p:nvCxnSpPr>
            <p:cNvPr id="13" name="Conector recto 12">
              <a:extLst>
                <a:ext uri="{FF2B5EF4-FFF2-40B4-BE49-F238E27FC236}">
                  <a16:creationId xmlns:a16="http://schemas.microsoft.com/office/drawing/2014/main" id="{04D1A707-BBF8-4383-9807-BB0BC035B7B4}"/>
                </a:ext>
              </a:extLst>
            </p:cNvPr>
            <p:cNvCxnSpPr/>
            <p:nvPr/>
          </p:nvCxnSpPr>
          <p:spPr>
            <a:xfrm>
              <a:off x="4021931" y="1877216"/>
              <a:ext cx="435769" cy="0"/>
            </a:xfrm>
            <a:prstGeom prst="line">
              <a:avLst/>
            </a:prstGeom>
            <a:ln w="19050">
              <a:solidFill>
                <a:srgbClr val="D47D89"/>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FA29E59A-EB6C-4E50-9206-20F45AAB24AE}"/>
                </a:ext>
              </a:extLst>
            </p:cNvPr>
            <p:cNvCxnSpPr/>
            <p:nvPr/>
          </p:nvCxnSpPr>
          <p:spPr>
            <a:xfrm>
              <a:off x="3867150" y="2660082"/>
              <a:ext cx="435769" cy="0"/>
            </a:xfrm>
            <a:prstGeom prst="line">
              <a:avLst/>
            </a:prstGeom>
            <a:ln w="19050">
              <a:solidFill>
                <a:srgbClr val="D47D89"/>
              </a:solidFill>
            </a:ln>
          </p:spPr>
          <p:style>
            <a:lnRef idx="1">
              <a:schemeClr val="accent1"/>
            </a:lnRef>
            <a:fillRef idx="0">
              <a:schemeClr val="accent1"/>
            </a:fillRef>
            <a:effectRef idx="0">
              <a:schemeClr val="accent1"/>
            </a:effectRef>
            <a:fontRef idx="minor">
              <a:schemeClr val="tx1"/>
            </a:fontRef>
          </p:style>
        </p:cxnSp>
      </p:grpSp>
      <p:grpSp>
        <p:nvGrpSpPr>
          <p:cNvPr id="17" name="Grupo 16">
            <a:extLst>
              <a:ext uri="{FF2B5EF4-FFF2-40B4-BE49-F238E27FC236}">
                <a16:creationId xmlns:a16="http://schemas.microsoft.com/office/drawing/2014/main" id="{5CF37A4B-497C-4200-81AF-A07CC0CF4844}"/>
              </a:ext>
            </a:extLst>
          </p:cNvPr>
          <p:cNvGrpSpPr/>
          <p:nvPr/>
        </p:nvGrpSpPr>
        <p:grpSpPr>
          <a:xfrm>
            <a:off x="457226" y="1444876"/>
            <a:ext cx="1689737" cy="1451351"/>
            <a:chOff x="457226" y="1444876"/>
            <a:chExt cx="1689737" cy="1451351"/>
          </a:xfrm>
        </p:grpSpPr>
        <p:pic>
          <p:nvPicPr>
            <p:cNvPr id="8" name="Imagen 7">
              <a:extLst>
                <a:ext uri="{FF2B5EF4-FFF2-40B4-BE49-F238E27FC236}">
                  <a16:creationId xmlns:a16="http://schemas.microsoft.com/office/drawing/2014/main" id="{52D8E8C2-95DC-44B3-92F7-D721AAB58A21}"/>
                </a:ext>
              </a:extLst>
            </p:cNvPr>
            <p:cNvPicPr>
              <a:picLocks noChangeAspect="1"/>
            </p:cNvPicPr>
            <p:nvPr/>
          </p:nvPicPr>
          <p:blipFill>
            <a:blip r:embed="rId5"/>
            <a:stretch>
              <a:fillRect/>
            </a:stretch>
          </p:blipFill>
          <p:spPr>
            <a:xfrm>
              <a:off x="457226" y="1444876"/>
              <a:ext cx="1689737" cy="1451351"/>
            </a:xfrm>
            <a:prstGeom prst="rect">
              <a:avLst/>
            </a:prstGeom>
          </p:spPr>
        </p:pic>
        <p:cxnSp>
          <p:nvCxnSpPr>
            <p:cNvPr id="30" name="Conector recto 29">
              <a:extLst>
                <a:ext uri="{FF2B5EF4-FFF2-40B4-BE49-F238E27FC236}">
                  <a16:creationId xmlns:a16="http://schemas.microsoft.com/office/drawing/2014/main" id="{56F4C614-AAD8-4A00-8ADC-35A1665AD575}"/>
                </a:ext>
              </a:extLst>
            </p:cNvPr>
            <p:cNvCxnSpPr>
              <a:cxnSpLocks/>
            </p:cNvCxnSpPr>
            <p:nvPr/>
          </p:nvCxnSpPr>
          <p:spPr>
            <a:xfrm>
              <a:off x="760571" y="2513214"/>
              <a:ext cx="1146525" cy="0"/>
            </a:xfrm>
            <a:prstGeom prst="line">
              <a:avLst/>
            </a:prstGeom>
            <a:ln w="19050">
              <a:solidFill>
                <a:srgbClr val="D47D89"/>
              </a:solidFill>
            </a:ln>
          </p:spPr>
          <p:style>
            <a:lnRef idx="1">
              <a:schemeClr val="accent1"/>
            </a:lnRef>
            <a:fillRef idx="0">
              <a:schemeClr val="accent1"/>
            </a:fillRef>
            <a:effectRef idx="0">
              <a:schemeClr val="accent1"/>
            </a:effectRef>
            <a:fontRef idx="minor">
              <a:schemeClr val="tx1"/>
            </a:fontRef>
          </p:style>
        </p:cxnSp>
      </p:grpSp>
      <p:sp>
        <p:nvSpPr>
          <p:cNvPr id="18" name="CuadroTexto 17">
            <a:extLst>
              <a:ext uri="{FF2B5EF4-FFF2-40B4-BE49-F238E27FC236}">
                <a16:creationId xmlns:a16="http://schemas.microsoft.com/office/drawing/2014/main" id="{468A038E-BB19-4378-8883-4670ECA53BBD}"/>
              </a:ext>
            </a:extLst>
          </p:cNvPr>
          <p:cNvSpPr txBox="1"/>
          <p:nvPr/>
        </p:nvSpPr>
        <p:spPr>
          <a:xfrm>
            <a:off x="3247910" y="1853643"/>
            <a:ext cx="359394" cy="369332"/>
          </a:xfrm>
          <a:prstGeom prst="rect">
            <a:avLst/>
          </a:prstGeom>
          <a:solidFill>
            <a:schemeClr val="bg1"/>
          </a:solidFill>
        </p:spPr>
        <p:txBody>
          <a:bodyPr wrap="none" rtlCol="0">
            <a:spAutoFit/>
          </a:bodyPr>
          <a:lstStyle/>
          <a:p>
            <a:r>
              <a:rPr lang="es-ES" dirty="0"/>
              <a:t>I</a:t>
            </a:r>
            <a:r>
              <a:rPr lang="es-ES" baseline="-25000" dirty="0"/>
              <a:t>N</a:t>
            </a:r>
          </a:p>
        </p:txBody>
      </p:sp>
      <p:sp>
        <p:nvSpPr>
          <p:cNvPr id="35" name="Rectángulo 34">
            <a:extLst>
              <a:ext uri="{FF2B5EF4-FFF2-40B4-BE49-F238E27FC236}">
                <a16:creationId xmlns:a16="http://schemas.microsoft.com/office/drawing/2014/main" id="{457DFC6C-FFC6-45B0-B9BB-E7B88F7EB3C5}"/>
              </a:ext>
            </a:extLst>
          </p:cNvPr>
          <p:cNvSpPr/>
          <p:nvPr/>
        </p:nvSpPr>
        <p:spPr>
          <a:xfrm>
            <a:off x="305415" y="3126539"/>
            <a:ext cx="2728493" cy="307777"/>
          </a:xfrm>
          <a:prstGeom prst="rect">
            <a:avLst/>
          </a:prstGeom>
        </p:spPr>
        <p:txBody>
          <a:bodyPr wrap="square">
            <a:spAutoFit/>
          </a:bodyPr>
          <a:lstStyle/>
          <a:p>
            <a:pPr algn="just"/>
            <a:r>
              <a:rPr lang="es-ES" sz="1400" dirty="0"/>
              <a:t>Para obtener IR1 con Thévenin:</a:t>
            </a:r>
          </a:p>
        </p:txBody>
      </p:sp>
      <p:sp>
        <p:nvSpPr>
          <p:cNvPr id="36" name="Rectángulo 35">
            <a:extLst>
              <a:ext uri="{FF2B5EF4-FFF2-40B4-BE49-F238E27FC236}">
                <a16:creationId xmlns:a16="http://schemas.microsoft.com/office/drawing/2014/main" id="{A71BEB13-41FE-4800-BA0A-4CB76B11493C}"/>
              </a:ext>
            </a:extLst>
          </p:cNvPr>
          <p:cNvSpPr/>
          <p:nvPr/>
        </p:nvSpPr>
        <p:spPr>
          <a:xfrm>
            <a:off x="305415" y="4819113"/>
            <a:ext cx="2728493" cy="307777"/>
          </a:xfrm>
          <a:prstGeom prst="rect">
            <a:avLst/>
          </a:prstGeom>
        </p:spPr>
        <p:txBody>
          <a:bodyPr wrap="square">
            <a:spAutoFit/>
          </a:bodyPr>
          <a:lstStyle/>
          <a:p>
            <a:pPr algn="just"/>
            <a:r>
              <a:rPr lang="es-ES" sz="1400" dirty="0"/>
              <a:t>Para obtener IR1 con Norton:</a:t>
            </a:r>
          </a:p>
        </p:txBody>
      </p:sp>
      <mc:AlternateContent xmlns:mc="http://schemas.openxmlformats.org/markup-compatibility/2006" xmlns:a14="http://schemas.microsoft.com/office/drawing/2010/main">
        <mc:Choice Requires="a14">
          <p:sp>
            <p:nvSpPr>
              <p:cNvPr id="39" name="CuadroTexto 38">
                <a:extLst>
                  <a:ext uri="{FF2B5EF4-FFF2-40B4-BE49-F238E27FC236}">
                    <a16:creationId xmlns:a16="http://schemas.microsoft.com/office/drawing/2014/main" id="{6820458C-4096-4631-A341-379D3E360594}"/>
                  </a:ext>
                </a:extLst>
              </p:cNvPr>
              <p:cNvSpPr txBox="1"/>
              <p:nvPr/>
            </p:nvSpPr>
            <p:spPr>
              <a:xfrm>
                <a:off x="2786324" y="5229629"/>
                <a:ext cx="5416160" cy="50263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r>
                        <a:rPr lang="es-ES" sz="1600" b="0" i="1" smtClean="0">
                          <a:latin typeface="Cambria Math" panose="02040503050406030204" pitchFamily="18" charset="0"/>
                        </a:rPr>
                        <m:t>=</m:t>
                      </m:r>
                      <m:r>
                        <a:rPr lang="es-ES" sz="1600" b="0" i="1" smtClean="0">
                          <a:latin typeface="Cambria Math" panose="02040503050406030204" pitchFamily="18" charset="0"/>
                        </a:rPr>
                        <m:t>𝐼𝑥</m:t>
                      </m:r>
                      <m:f>
                        <m:fPr>
                          <m:ctrlPr>
                            <a:rPr lang="es-ES" sz="1600" b="0" i="1" smtClean="0">
                              <a:latin typeface="Cambria Math" panose="02040503050406030204" pitchFamily="18" charset="0"/>
                            </a:rPr>
                          </m:ctrlPr>
                        </m:fPr>
                        <m:num>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𝑡h</m:t>
                              </m:r>
                            </m:sub>
                          </m:sSub>
                        </m:num>
                        <m:den>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𝑡h</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1</m:t>
                              </m:r>
                            </m:sub>
                          </m:sSub>
                        </m:den>
                      </m:f>
                      <m:r>
                        <a:rPr lang="es-ES" sz="1600" b="0" i="1" smtClean="0">
                          <a:latin typeface="Cambria Math" panose="02040503050406030204" pitchFamily="18" charset="0"/>
                        </a:rPr>
                        <m:t>=1.5</m:t>
                      </m:r>
                      <m:r>
                        <a:rPr lang="es-ES" sz="1600" b="0" i="1" smtClean="0">
                          <a:latin typeface="Cambria Math" panose="02040503050406030204" pitchFamily="18" charset="0"/>
                        </a:rPr>
                        <m:t>𝑥</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6</m:t>
                          </m:r>
                        </m:num>
                        <m:den>
                          <m:r>
                            <a:rPr lang="es-ES" sz="1600" b="0" i="1" smtClean="0">
                              <a:latin typeface="Cambria Math" panose="02040503050406030204" pitchFamily="18" charset="0"/>
                            </a:rPr>
                            <m:t>9</m:t>
                          </m:r>
                        </m:den>
                      </m:f>
                      <m:r>
                        <a:rPr lang="es-ES" sz="1600" b="0" i="1" smtClean="0">
                          <a:latin typeface="Cambria Math" panose="02040503050406030204" pitchFamily="18" charset="0"/>
                        </a:rPr>
                        <m:t>=1 </m:t>
                      </m:r>
                      <m:r>
                        <a:rPr lang="es-ES" sz="1600" b="0" i="1" smtClean="0">
                          <a:latin typeface="Cambria Math" panose="02040503050406030204" pitchFamily="18" charset="0"/>
                        </a:rPr>
                        <m:t>𝐴</m:t>
                      </m:r>
                    </m:oMath>
                  </m:oMathPara>
                </a14:m>
                <a:endParaRPr lang="es-ES" sz="1600" b="0" i="1" dirty="0">
                  <a:latin typeface="Cambria Math" panose="02040503050406030204" pitchFamily="18" charset="0"/>
                </a:endParaRPr>
              </a:p>
            </p:txBody>
          </p:sp>
        </mc:Choice>
        <mc:Fallback xmlns="">
          <p:sp>
            <p:nvSpPr>
              <p:cNvPr id="39" name="CuadroTexto 38">
                <a:extLst>
                  <a:ext uri="{FF2B5EF4-FFF2-40B4-BE49-F238E27FC236}">
                    <a16:creationId xmlns:a16="http://schemas.microsoft.com/office/drawing/2014/main" id="{6820458C-4096-4631-A341-379D3E360594}"/>
                  </a:ext>
                </a:extLst>
              </p:cNvPr>
              <p:cNvSpPr txBox="1">
                <a:spLocks noRot="1" noChangeAspect="1" noMove="1" noResize="1" noEditPoints="1" noAdjustHandles="1" noChangeArrowheads="1" noChangeShapeType="1" noTextEdit="1"/>
              </p:cNvSpPr>
              <p:nvPr/>
            </p:nvSpPr>
            <p:spPr>
              <a:xfrm>
                <a:off x="2786324" y="5229629"/>
                <a:ext cx="5416160" cy="502638"/>
              </a:xfrm>
              <a:prstGeom prst="rect">
                <a:avLst/>
              </a:prstGeom>
              <a:blipFill>
                <a:blip r:embed="rId6"/>
                <a:stretch>
                  <a:fillRect b="-1220"/>
                </a:stretch>
              </a:blipFill>
            </p:spPr>
            <p:txBody>
              <a:bodyPr/>
              <a:lstStyle/>
              <a:p>
                <a:r>
                  <a:rPr lang="es-ES">
                    <a:noFill/>
                  </a:rPr>
                  <a:t> </a:t>
                </a:r>
              </a:p>
            </p:txBody>
          </p:sp>
        </mc:Fallback>
      </mc:AlternateContent>
      <p:pic>
        <p:nvPicPr>
          <p:cNvPr id="20" name="Imagen 19">
            <a:extLst>
              <a:ext uri="{FF2B5EF4-FFF2-40B4-BE49-F238E27FC236}">
                <a16:creationId xmlns:a16="http://schemas.microsoft.com/office/drawing/2014/main" id="{8AF931C7-1F18-4124-8B2D-4A9C6B918235}"/>
              </a:ext>
            </a:extLst>
          </p:cNvPr>
          <p:cNvPicPr>
            <a:picLocks noChangeAspect="1"/>
          </p:cNvPicPr>
          <p:nvPr/>
        </p:nvPicPr>
        <p:blipFill>
          <a:blip r:embed="rId7"/>
          <a:stretch>
            <a:fillRect/>
          </a:stretch>
        </p:blipFill>
        <p:spPr>
          <a:xfrm>
            <a:off x="457226" y="5060018"/>
            <a:ext cx="2728493" cy="1283601"/>
          </a:xfrm>
          <a:prstGeom prst="rect">
            <a:avLst/>
          </a:prstGeom>
        </p:spPr>
      </p:pic>
      <p:sp>
        <p:nvSpPr>
          <p:cNvPr id="22" name="Marcador de número de diapositiva 1">
            <a:extLst>
              <a:ext uri="{FF2B5EF4-FFF2-40B4-BE49-F238E27FC236}">
                <a16:creationId xmlns:a16="http://schemas.microsoft.com/office/drawing/2014/main" id="{9CDC3354-ECDD-4D30-A85B-71DF802818DA}"/>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35</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2200432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97E50E49-74C5-4ADB-83A3-093A1689F1CD}"/>
              </a:ext>
            </a:extLst>
          </p:cNvPr>
          <p:cNvPicPr>
            <a:picLocks noChangeAspect="1"/>
          </p:cNvPicPr>
          <p:nvPr/>
        </p:nvPicPr>
        <p:blipFill>
          <a:blip r:embed="rId2"/>
          <a:stretch>
            <a:fillRect/>
          </a:stretch>
        </p:blipFill>
        <p:spPr>
          <a:xfrm>
            <a:off x="470322" y="4477705"/>
            <a:ext cx="2196568" cy="1267623"/>
          </a:xfrm>
          <a:prstGeom prst="rect">
            <a:avLst/>
          </a:prstGeom>
        </p:spPr>
      </p:pic>
      <p:sp>
        <p:nvSpPr>
          <p:cNvPr id="4" name="Rectángulo 3">
            <a:extLst>
              <a:ext uri="{FF2B5EF4-FFF2-40B4-BE49-F238E27FC236}">
                <a16:creationId xmlns:a16="http://schemas.microsoft.com/office/drawing/2014/main" id="{415F7BC9-D98A-4B69-8B28-0271D0B298CA}"/>
              </a:ext>
            </a:extLst>
          </p:cNvPr>
          <p:cNvSpPr/>
          <p:nvPr/>
        </p:nvSpPr>
        <p:spPr>
          <a:xfrm>
            <a:off x="45720" y="762868"/>
            <a:ext cx="9014460" cy="307777"/>
          </a:xfrm>
          <a:prstGeom prst="rect">
            <a:avLst/>
          </a:prstGeom>
        </p:spPr>
        <p:txBody>
          <a:bodyPr wrap="square">
            <a:spAutoFit/>
          </a:bodyPr>
          <a:lstStyle/>
          <a:p>
            <a:r>
              <a:rPr lang="es-ES" sz="1400" b="1" dirty="0"/>
              <a:t>Problema 13.</a:t>
            </a:r>
            <a:endParaRPr lang="es-ES" sz="1400" dirty="0"/>
          </a:p>
        </p:txBody>
      </p:sp>
      <p:sp>
        <p:nvSpPr>
          <p:cNvPr id="31" name="Rectángulo 30">
            <a:extLst>
              <a:ext uri="{FF2B5EF4-FFF2-40B4-BE49-F238E27FC236}">
                <a16:creationId xmlns:a16="http://schemas.microsoft.com/office/drawing/2014/main" id="{17383201-BA63-4F30-B3A5-D6302C35CCB3}"/>
              </a:ext>
            </a:extLst>
          </p:cNvPr>
          <p:cNvSpPr/>
          <p:nvPr/>
        </p:nvSpPr>
        <p:spPr>
          <a:xfrm>
            <a:off x="2161484" y="1770479"/>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a:extLst>
              <a:ext uri="{FF2B5EF4-FFF2-40B4-BE49-F238E27FC236}">
                <a16:creationId xmlns:a16="http://schemas.microsoft.com/office/drawing/2014/main" id="{F6BB362A-BF08-4C3F-9792-FD1F05926003}"/>
              </a:ext>
            </a:extLst>
          </p:cNvPr>
          <p:cNvSpPr/>
          <p:nvPr/>
        </p:nvSpPr>
        <p:spPr>
          <a:xfrm>
            <a:off x="2801564" y="2270622"/>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a:extLst>
              <a:ext uri="{FF2B5EF4-FFF2-40B4-BE49-F238E27FC236}">
                <a16:creationId xmlns:a16="http://schemas.microsoft.com/office/drawing/2014/main" id="{02D0474E-C8CB-4E8E-8422-86317678D76D}"/>
              </a:ext>
            </a:extLst>
          </p:cNvPr>
          <p:cNvSpPr/>
          <p:nvPr/>
        </p:nvSpPr>
        <p:spPr>
          <a:xfrm>
            <a:off x="2553297" y="1809092"/>
            <a:ext cx="5624189" cy="307777"/>
          </a:xfrm>
          <a:prstGeom prst="rect">
            <a:avLst/>
          </a:prstGeom>
        </p:spPr>
        <p:txBody>
          <a:bodyPr wrap="square">
            <a:spAutoFit/>
          </a:bodyPr>
          <a:lstStyle/>
          <a:p>
            <a:pPr algn="just"/>
            <a:r>
              <a:rPr lang="es-ES" sz="1400" dirty="0"/>
              <a:t>Repetimos el proceso obteniendo los equivalentes desde R2:</a:t>
            </a:r>
          </a:p>
        </p:txBody>
      </p:sp>
      <mc:AlternateContent xmlns:mc="http://schemas.openxmlformats.org/markup-compatibility/2006" xmlns:a14="http://schemas.microsoft.com/office/drawing/2010/main">
        <mc:Choice Requires="a14">
          <p:sp>
            <p:nvSpPr>
              <p:cNvPr id="37" name="CuadroTexto 36">
                <a:extLst>
                  <a:ext uri="{FF2B5EF4-FFF2-40B4-BE49-F238E27FC236}">
                    <a16:creationId xmlns:a16="http://schemas.microsoft.com/office/drawing/2014/main" id="{B12731C5-7251-499A-A55D-DF18473393F6}"/>
                  </a:ext>
                </a:extLst>
              </p:cNvPr>
              <p:cNvSpPr txBox="1"/>
              <p:nvPr/>
            </p:nvSpPr>
            <p:spPr>
              <a:xfrm>
                <a:off x="3003810" y="4477705"/>
                <a:ext cx="5236239" cy="4626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r>
                        <a:rPr lang="es-ES" sz="1600" b="0" i="1" smtClean="0">
                          <a:latin typeface="Cambria Math" panose="02040503050406030204" pitchFamily="18" charset="0"/>
                        </a:rPr>
                        <m:t>=0→</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−12</m:t>
                          </m:r>
                        </m:num>
                        <m:den>
                          <m:r>
                            <a:rPr lang="es-ES" sz="1600" b="0" i="1" smtClean="0">
                              <a:latin typeface="Cambria Math" panose="02040503050406030204" pitchFamily="18" charset="0"/>
                            </a:rPr>
                            <m:t>3</m:t>
                          </m:r>
                        </m:den>
                      </m:f>
                      <m:r>
                        <a:rPr lang="es-ES" sz="1600" b="0" i="1" smtClean="0">
                          <a:latin typeface="Cambria Math" panose="02040503050406030204" pitchFamily="18" charset="0"/>
                        </a:rPr>
                        <m:t>=−4 </m:t>
                      </m:r>
                      <m:r>
                        <a:rPr lang="es-ES" sz="1600" b="0" i="1" smtClean="0">
                          <a:latin typeface="Cambria Math" panose="02040503050406030204" pitchFamily="18" charset="0"/>
                        </a:rPr>
                        <m:t>𝐴</m:t>
                      </m:r>
                    </m:oMath>
                  </m:oMathPara>
                </a14:m>
                <a:endParaRPr lang="es-ES" sz="1600" b="0" i="1" dirty="0">
                  <a:latin typeface="Cambria Math" panose="02040503050406030204" pitchFamily="18" charset="0"/>
                </a:endParaRPr>
              </a:p>
            </p:txBody>
          </p:sp>
        </mc:Choice>
        <mc:Fallback xmlns="">
          <p:sp>
            <p:nvSpPr>
              <p:cNvPr id="37" name="CuadroTexto 36">
                <a:extLst>
                  <a:ext uri="{FF2B5EF4-FFF2-40B4-BE49-F238E27FC236}">
                    <a16:creationId xmlns:a16="http://schemas.microsoft.com/office/drawing/2014/main" id="{B12731C5-7251-499A-A55D-DF18473393F6}"/>
                  </a:ext>
                </a:extLst>
              </p:cNvPr>
              <p:cNvSpPr txBox="1">
                <a:spLocks noRot="1" noChangeAspect="1" noMove="1" noResize="1" noEditPoints="1" noAdjustHandles="1" noChangeArrowheads="1" noChangeShapeType="1" noTextEdit="1"/>
              </p:cNvSpPr>
              <p:nvPr/>
            </p:nvSpPr>
            <p:spPr>
              <a:xfrm>
                <a:off x="3003810" y="4477705"/>
                <a:ext cx="5236239" cy="462627"/>
              </a:xfrm>
              <a:prstGeom prst="rect">
                <a:avLst/>
              </a:prstGeom>
              <a:blipFill>
                <a:blip r:embed="rId3"/>
                <a:stretch>
                  <a:fillRect/>
                </a:stretch>
              </a:blipFill>
            </p:spPr>
            <p:txBody>
              <a:bodyPr/>
              <a:lstStyle/>
              <a:p>
                <a:r>
                  <a:rPr lang="es-ES">
                    <a:noFill/>
                  </a:rPr>
                  <a:t> </a:t>
                </a:r>
              </a:p>
            </p:txBody>
          </p:sp>
        </mc:Fallback>
      </mc:AlternateContent>
      <p:pic>
        <p:nvPicPr>
          <p:cNvPr id="5" name="Imagen 4">
            <a:extLst>
              <a:ext uri="{FF2B5EF4-FFF2-40B4-BE49-F238E27FC236}">
                <a16:creationId xmlns:a16="http://schemas.microsoft.com/office/drawing/2014/main" id="{70276606-CFC0-4338-A3ED-0F21AA364D95}"/>
              </a:ext>
            </a:extLst>
          </p:cNvPr>
          <p:cNvPicPr>
            <a:picLocks noChangeAspect="1"/>
          </p:cNvPicPr>
          <p:nvPr/>
        </p:nvPicPr>
        <p:blipFill>
          <a:blip r:embed="rId4"/>
          <a:stretch>
            <a:fillRect/>
          </a:stretch>
        </p:blipFill>
        <p:spPr>
          <a:xfrm>
            <a:off x="26360" y="1021848"/>
            <a:ext cx="2262607" cy="1179255"/>
          </a:xfrm>
          <a:prstGeom prst="rect">
            <a:avLst/>
          </a:prstGeom>
        </p:spPr>
      </p:pic>
      <p:sp>
        <p:nvSpPr>
          <p:cNvPr id="6" name="Rectángulo 5">
            <a:extLst>
              <a:ext uri="{FF2B5EF4-FFF2-40B4-BE49-F238E27FC236}">
                <a16:creationId xmlns:a16="http://schemas.microsoft.com/office/drawing/2014/main" id="{20E146D8-0B7B-46EC-8D0A-611C0CE01A4F}"/>
              </a:ext>
            </a:extLst>
          </p:cNvPr>
          <p:cNvSpPr/>
          <p:nvPr/>
        </p:nvSpPr>
        <p:spPr>
          <a:xfrm>
            <a:off x="2553297" y="1066145"/>
            <a:ext cx="6445795" cy="523220"/>
          </a:xfrm>
          <a:prstGeom prst="rect">
            <a:avLst/>
          </a:prstGeom>
        </p:spPr>
        <p:txBody>
          <a:bodyPr wrap="square">
            <a:spAutoFit/>
          </a:bodyPr>
          <a:lstStyle/>
          <a:p>
            <a:r>
              <a:rPr lang="es-ES" sz="1400" dirty="0"/>
              <a:t>3. Usando el teorema de </a:t>
            </a:r>
            <a:r>
              <a:rPr lang="es-ES" sz="1400" dirty="0" err="1"/>
              <a:t>Thevenin</a:t>
            </a:r>
            <a:endParaRPr lang="es-ES" sz="1400" dirty="0"/>
          </a:p>
          <a:p>
            <a:r>
              <a:rPr lang="es-ES" sz="1400" dirty="0"/>
              <a:t>4. Usando el teorema de Norton</a:t>
            </a:r>
          </a:p>
        </p:txBody>
      </p:sp>
      <mc:AlternateContent xmlns:mc="http://schemas.openxmlformats.org/markup-compatibility/2006" xmlns:a14="http://schemas.microsoft.com/office/drawing/2010/main">
        <mc:Choice Requires="a14">
          <p:sp>
            <p:nvSpPr>
              <p:cNvPr id="40" name="CuadroTexto 39">
                <a:extLst>
                  <a:ext uri="{FF2B5EF4-FFF2-40B4-BE49-F238E27FC236}">
                    <a16:creationId xmlns:a16="http://schemas.microsoft.com/office/drawing/2014/main" id="{8F220AF8-2B28-410F-8D1B-6F70B2845EF8}"/>
                  </a:ext>
                </a:extLst>
              </p:cNvPr>
              <p:cNvSpPr txBox="1"/>
              <p:nvPr/>
            </p:nvSpPr>
            <p:spPr>
              <a:xfrm>
                <a:off x="2666890" y="3100043"/>
                <a:ext cx="4929543"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i="1">
                              <a:latin typeface="Cambria Math" panose="02040503050406030204" pitchFamily="18" charset="0"/>
                            </a:rPr>
                            <m:t>𝑉</m:t>
                          </m:r>
                        </m:e>
                        <m:sub>
                          <m:r>
                            <a:rPr lang="es-ES" sz="1600" b="0" i="1" smtClean="0">
                              <a:latin typeface="Cambria Math" panose="02040503050406030204" pitchFamily="18" charset="0"/>
                            </a:rPr>
                            <m:t>𝑂𝐶</m:t>
                          </m:r>
                        </m:sub>
                      </m:sSub>
                      <m:r>
                        <a:rPr lang="es-ES" sz="1600" b="0" i="1" smtClean="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𝑉</m:t>
                          </m:r>
                        </m:e>
                        <m:sub>
                          <m:r>
                            <a:rPr lang="es-ES" sz="1600" i="1">
                              <a:latin typeface="Cambria Math" panose="02040503050406030204" pitchFamily="18" charset="0"/>
                            </a:rPr>
                            <m:t>𝐴𝐵</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𝐴</m:t>
                          </m:r>
                        </m:sub>
                      </m:sSub>
                      <m:r>
                        <a:rPr lang="es-ES" sz="1600" b="0" i="1" smtClean="0">
                          <a:latin typeface="Cambria Math" panose="02040503050406030204" pitchFamily="18" charset="0"/>
                        </a:rPr>
                        <m:t>=12+</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r>
                        <a:rPr lang="es-ES" sz="1600" b="0" i="1" smtClean="0">
                          <a:latin typeface="Cambria Math" panose="02040503050406030204" pitchFamily="18" charset="0"/>
                        </a:rPr>
                        <m:t>=12+3</m:t>
                      </m:r>
                      <m:r>
                        <a:rPr lang="es-ES" sz="1600" b="0" i="1" smtClean="0">
                          <a:latin typeface="Cambria Math" panose="02040503050406030204" pitchFamily="18" charset="0"/>
                        </a:rPr>
                        <m:t>𝑥</m:t>
                      </m:r>
                      <m:r>
                        <a:rPr lang="es-ES" sz="1600" b="0" i="1" smtClean="0">
                          <a:latin typeface="Cambria Math" panose="02040503050406030204" pitchFamily="18" charset="0"/>
                        </a:rPr>
                        <m:t>0.5=13.5 </m:t>
                      </m:r>
                      <m:r>
                        <a:rPr lang="es-ES" sz="1600" b="0" i="1" smtClean="0">
                          <a:latin typeface="Cambria Math" panose="02040503050406030204" pitchFamily="18" charset="0"/>
                        </a:rPr>
                        <m:t>𝑉</m:t>
                      </m:r>
                    </m:oMath>
                  </m:oMathPara>
                </a14:m>
                <a:endParaRPr lang="es-ES" sz="1600" b="0" i="1" dirty="0">
                  <a:latin typeface="Cambria Math" panose="02040503050406030204" pitchFamily="18" charset="0"/>
                </a:endParaRPr>
              </a:p>
            </p:txBody>
          </p:sp>
        </mc:Choice>
        <mc:Fallback xmlns="">
          <p:sp>
            <p:nvSpPr>
              <p:cNvPr id="40" name="CuadroTexto 39">
                <a:extLst>
                  <a:ext uri="{FF2B5EF4-FFF2-40B4-BE49-F238E27FC236}">
                    <a16:creationId xmlns:a16="http://schemas.microsoft.com/office/drawing/2014/main" id="{8F220AF8-2B28-410F-8D1B-6F70B2845EF8}"/>
                  </a:ext>
                </a:extLst>
              </p:cNvPr>
              <p:cNvSpPr txBox="1">
                <a:spLocks noRot="1" noChangeAspect="1" noMove="1" noResize="1" noEditPoints="1" noAdjustHandles="1" noChangeArrowheads="1" noChangeShapeType="1" noTextEdit="1"/>
              </p:cNvSpPr>
              <p:nvPr/>
            </p:nvSpPr>
            <p:spPr>
              <a:xfrm>
                <a:off x="2666890" y="3100043"/>
                <a:ext cx="4929543" cy="246221"/>
              </a:xfrm>
              <a:prstGeom prst="rect">
                <a:avLst/>
              </a:prstGeom>
              <a:blipFill>
                <a:blip r:embed="rId5"/>
                <a:stretch>
                  <a:fillRect b="-17500"/>
                </a:stretch>
              </a:blipFill>
            </p:spPr>
            <p:txBody>
              <a:bodyPr/>
              <a:lstStyle/>
              <a:p>
                <a:r>
                  <a:rPr lang="es-ES">
                    <a:noFill/>
                  </a:rPr>
                  <a:t> </a:t>
                </a:r>
              </a:p>
            </p:txBody>
          </p:sp>
        </mc:Fallback>
      </mc:AlternateContent>
      <p:sp>
        <p:nvSpPr>
          <p:cNvPr id="49" name="Rectángulo 48">
            <a:extLst>
              <a:ext uri="{FF2B5EF4-FFF2-40B4-BE49-F238E27FC236}">
                <a16:creationId xmlns:a16="http://schemas.microsoft.com/office/drawing/2014/main" id="{C1D5429C-A9EC-42C4-AF3F-B16572D09B58}"/>
              </a:ext>
            </a:extLst>
          </p:cNvPr>
          <p:cNvSpPr/>
          <p:nvPr/>
        </p:nvSpPr>
        <p:spPr>
          <a:xfrm>
            <a:off x="352982" y="3851562"/>
            <a:ext cx="8554795" cy="646331"/>
          </a:xfrm>
          <a:prstGeom prst="rect">
            <a:avLst/>
          </a:prstGeom>
        </p:spPr>
        <p:txBody>
          <a:bodyPr wrap="square">
            <a:spAutoFit/>
          </a:bodyPr>
          <a:lstStyle/>
          <a:p>
            <a:r>
              <a:rPr lang="es-ES" sz="1200" dirty="0"/>
              <a:t>Para obtener </a:t>
            </a:r>
            <a:r>
              <a:rPr lang="es-ES" sz="1200" dirty="0" err="1"/>
              <a:t>Isc</a:t>
            </a:r>
            <a:r>
              <a:rPr lang="es-ES" sz="1200" dirty="0"/>
              <a:t>, cortocircuitamos entre AB y calculamos la corriente que va de A </a:t>
            </a:r>
            <a:r>
              <a:rPr lang="es-ES" sz="1200" dirty="0">
                <a:sym typeface="Wingdings" panose="05000000000000000000" pitchFamily="2" charset="2"/>
              </a:rPr>
              <a:t>B. El cable de A-B, </a:t>
            </a:r>
            <a:r>
              <a:rPr lang="es-ES" sz="1200" b="1" dirty="0">
                <a:sym typeface="Wingdings" panose="05000000000000000000" pitchFamily="2" charset="2"/>
              </a:rPr>
              <a:t>no</a:t>
            </a:r>
            <a:r>
              <a:rPr lang="es-ES" sz="1200" dirty="0">
                <a:sym typeface="Wingdings" panose="05000000000000000000" pitchFamily="2" charset="2"/>
              </a:rPr>
              <a:t> está en paralelo con R1, pues tenemos la fuente V1. Lo que sí podemos ver es que el voltaje en A, será 0 V, pues el cable cortocircuita el punto A con tierra. Es lo mismo que escribir la ecuación de malla:  </a:t>
            </a:r>
            <a:endParaRPr lang="es-ES" sz="1200" dirty="0"/>
          </a:p>
        </p:txBody>
      </p:sp>
      <p:cxnSp>
        <p:nvCxnSpPr>
          <p:cNvPr id="9" name="Conector recto de flecha 8">
            <a:extLst>
              <a:ext uri="{FF2B5EF4-FFF2-40B4-BE49-F238E27FC236}">
                <a16:creationId xmlns:a16="http://schemas.microsoft.com/office/drawing/2014/main" id="{1FFB477A-8634-4A85-991B-A17B9AF2A46E}"/>
              </a:ext>
            </a:extLst>
          </p:cNvPr>
          <p:cNvCxnSpPr>
            <a:cxnSpLocks/>
          </p:cNvCxnSpPr>
          <p:nvPr/>
        </p:nvCxnSpPr>
        <p:spPr>
          <a:xfrm flipH="1">
            <a:off x="1013650" y="4838700"/>
            <a:ext cx="5908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ector recto de flecha 51">
            <a:extLst>
              <a:ext uri="{FF2B5EF4-FFF2-40B4-BE49-F238E27FC236}">
                <a16:creationId xmlns:a16="http://schemas.microsoft.com/office/drawing/2014/main" id="{5FDA3DBC-E766-4F99-ACB9-B315C0B3BF87}"/>
              </a:ext>
            </a:extLst>
          </p:cNvPr>
          <p:cNvCxnSpPr>
            <a:cxnSpLocks/>
          </p:cNvCxnSpPr>
          <p:nvPr/>
        </p:nvCxnSpPr>
        <p:spPr>
          <a:xfrm>
            <a:off x="1781029" y="4951395"/>
            <a:ext cx="0" cy="441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CuadroTexto 54">
            <a:extLst>
              <a:ext uri="{FF2B5EF4-FFF2-40B4-BE49-F238E27FC236}">
                <a16:creationId xmlns:a16="http://schemas.microsoft.com/office/drawing/2014/main" id="{65476639-01F6-4ACF-89E5-21442E35CA6C}"/>
              </a:ext>
            </a:extLst>
          </p:cNvPr>
          <p:cNvSpPr txBox="1"/>
          <p:nvPr/>
        </p:nvSpPr>
        <p:spPr>
          <a:xfrm>
            <a:off x="1288864" y="5141574"/>
            <a:ext cx="413896" cy="307777"/>
          </a:xfrm>
          <a:prstGeom prst="rect">
            <a:avLst/>
          </a:prstGeom>
          <a:noFill/>
        </p:spPr>
        <p:txBody>
          <a:bodyPr wrap="none" rtlCol="0">
            <a:spAutoFit/>
          </a:bodyPr>
          <a:lstStyle/>
          <a:p>
            <a:r>
              <a:rPr lang="es-ES" sz="1400" dirty="0" err="1"/>
              <a:t>Isc</a:t>
            </a:r>
            <a:endParaRPr lang="es-ES" sz="1400" dirty="0"/>
          </a:p>
        </p:txBody>
      </p:sp>
      <p:sp>
        <p:nvSpPr>
          <p:cNvPr id="56" name="CuadroTexto 55">
            <a:extLst>
              <a:ext uri="{FF2B5EF4-FFF2-40B4-BE49-F238E27FC236}">
                <a16:creationId xmlns:a16="http://schemas.microsoft.com/office/drawing/2014/main" id="{59A45B1E-9B3A-4786-A422-BCA1735E5482}"/>
              </a:ext>
            </a:extLst>
          </p:cNvPr>
          <p:cNvSpPr txBox="1"/>
          <p:nvPr/>
        </p:nvSpPr>
        <p:spPr>
          <a:xfrm>
            <a:off x="735159" y="4703967"/>
            <a:ext cx="388248" cy="307777"/>
          </a:xfrm>
          <a:prstGeom prst="rect">
            <a:avLst/>
          </a:prstGeom>
          <a:noFill/>
        </p:spPr>
        <p:txBody>
          <a:bodyPr wrap="none" rtlCol="0">
            <a:spAutoFit/>
          </a:bodyPr>
          <a:lstStyle/>
          <a:p>
            <a:r>
              <a:rPr lang="es-ES" sz="1400" dirty="0"/>
              <a:t>I</a:t>
            </a:r>
            <a:r>
              <a:rPr lang="es-ES" sz="1400" baseline="-25000" dirty="0"/>
              <a:t>R1</a:t>
            </a:r>
          </a:p>
        </p:txBody>
      </p:sp>
      <mc:AlternateContent xmlns:mc="http://schemas.openxmlformats.org/markup-compatibility/2006" xmlns:a14="http://schemas.microsoft.com/office/drawing/2010/main">
        <mc:Choice Requires="a14">
          <p:sp>
            <p:nvSpPr>
              <p:cNvPr id="58" name="CuadroTexto 57">
                <a:extLst>
                  <a:ext uri="{FF2B5EF4-FFF2-40B4-BE49-F238E27FC236}">
                    <a16:creationId xmlns:a16="http://schemas.microsoft.com/office/drawing/2014/main" id="{A8DF6AB4-5C56-4E43-8A15-0D8E7253972C}"/>
                  </a:ext>
                </a:extLst>
              </p:cNvPr>
              <p:cNvSpPr txBox="1"/>
              <p:nvPr/>
            </p:nvSpPr>
            <p:spPr>
              <a:xfrm>
                <a:off x="2655182" y="5657086"/>
                <a:ext cx="3021718" cy="46769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i="1" smtClean="0">
                              <a:latin typeface="Cambria Math" panose="02040503050406030204" pitchFamily="18" charset="0"/>
                            </a:rPr>
                            <m:t>𝑅</m:t>
                          </m:r>
                        </m:e>
                        <m:sub>
                          <m:r>
                            <a:rPr lang="es-ES" sz="1600" b="0" i="1" smtClean="0">
                              <a:latin typeface="Cambria Math" panose="02040503050406030204" pitchFamily="18" charset="0"/>
                            </a:rPr>
                            <m:t>𝑡h</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𝑂𝐶</m:t>
                              </m:r>
                            </m:sub>
                          </m:sSub>
                        </m:num>
                        <m:den>
                          <m:r>
                            <a:rPr lang="es-ES" sz="1600" b="0" i="1" smtClean="0">
                              <a:latin typeface="Cambria Math" panose="02040503050406030204" pitchFamily="18" charset="0"/>
                            </a:rPr>
                            <m:t>𝐼𝑠𝑐</m:t>
                          </m:r>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13.5</m:t>
                          </m:r>
                        </m:num>
                        <m:den>
                          <m:r>
                            <a:rPr lang="es-ES" sz="1600" b="0" i="1" smtClean="0">
                              <a:latin typeface="Cambria Math" panose="02040503050406030204" pitchFamily="18" charset="0"/>
                            </a:rPr>
                            <m:t>4.5</m:t>
                          </m:r>
                        </m:den>
                      </m:f>
                      <m:r>
                        <a:rPr lang="es-ES" sz="1600" b="0" i="1" smtClean="0">
                          <a:latin typeface="Cambria Math" panose="02040503050406030204" pitchFamily="18" charset="0"/>
                        </a:rPr>
                        <m:t>=3 </m:t>
                      </m:r>
                      <m:r>
                        <m:rPr>
                          <m:sty m:val="p"/>
                        </m:rPr>
                        <a:rPr lang="el-GR" sz="1600" b="0" i="1" smtClean="0">
                          <a:latin typeface="Cambria Math" panose="02040503050406030204" pitchFamily="18" charset="0"/>
                          <a:ea typeface="Cambria Math" panose="02040503050406030204" pitchFamily="18" charset="0"/>
                        </a:rPr>
                        <m:t>Ω</m:t>
                      </m:r>
                      <m:r>
                        <a:rPr lang="es-ES" sz="1600" b="0" i="1" smtClean="0">
                          <a:latin typeface="Cambria Math" panose="02040503050406030204" pitchFamily="18" charset="0"/>
                        </a:rPr>
                        <m:t> </m:t>
                      </m:r>
                    </m:oMath>
                  </m:oMathPara>
                </a14:m>
                <a:endParaRPr lang="es-ES" sz="1600" b="0" i="1" dirty="0">
                  <a:latin typeface="Cambria Math" panose="02040503050406030204" pitchFamily="18" charset="0"/>
                </a:endParaRPr>
              </a:p>
            </p:txBody>
          </p:sp>
        </mc:Choice>
        <mc:Fallback xmlns="">
          <p:sp>
            <p:nvSpPr>
              <p:cNvPr id="58" name="CuadroTexto 57">
                <a:extLst>
                  <a:ext uri="{FF2B5EF4-FFF2-40B4-BE49-F238E27FC236}">
                    <a16:creationId xmlns:a16="http://schemas.microsoft.com/office/drawing/2014/main" id="{A8DF6AB4-5C56-4E43-8A15-0D8E7253972C}"/>
                  </a:ext>
                </a:extLst>
              </p:cNvPr>
              <p:cNvSpPr txBox="1">
                <a:spLocks noRot="1" noChangeAspect="1" noMove="1" noResize="1" noEditPoints="1" noAdjustHandles="1" noChangeArrowheads="1" noChangeShapeType="1" noTextEdit="1"/>
              </p:cNvSpPr>
              <p:nvPr/>
            </p:nvSpPr>
            <p:spPr>
              <a:xfrm>
                <a:off x="2655182" y="5657086"/>
                <a:ext cx="3021718" cy="467692"/>
              </a:xfrm>
              <a:prstGeom prst="rect">
                <a:avLst/>
              </a:prstGeom>
              <a:blipFill>
                <a:blip r:embed="rId6"/>
                <a:stretch>
                  <a:fillRect/>
                </a:stretch>
              </a:blipFill>
            </p:spPr>
            <p:txBody>
              <a:bodyPr/>
              <a:lstStyle/>
              <a:p>
                <a:r>
                  <a:rPr lang="es-ES">
                    <a:noFill/>
                  </a:rPr>
                  <a:t> </a:t>
                </a:r>
              </a:p>
            </p:txBody>
          </p:sp>
        </mc:Fallback>
      </mc:AlternateContent>
      <p:grpSp>
        <p:nvGrpSpPr>
          <p:cNvPr id="16" name="Grupo 15">
            <a:extLst>
              <a:ext uri="{FF2B5EF4-FFF2-40B4-BE49-F238E27FC236}">
                <a16:creationId xmlns:a16="http://schemas.microsoft.com/office/drawing/2014/main" id="{44E8BD2B-E87A-43A0-8A40-44EFA4E0CB2F}"/>
              </a:ext>
            </a:extLst>
          </p:cNvPr>
          <p:cNvGrpSpPr/>
          <p:nvPr/>
        </p:nvGrpSpPr>
        <p:grpSpPr>
          <a:xfrm>
            <a:off x="123659" y="2241663"/>
            <a:ext cx="2370837" cy="1555677"/>
            <a:chOff x="242713" y="2612641"/>
            <a:chExt cx="2370837" cy="1555677"/>
          </a:xfrm>
        </p:grpSpPr>
        <p:sp>
          <p:nvSpPr>
            <p:cNvPr id="34" name="Rectángulo 33">
              <a:extLst>
                <a:ext uri="{FF2B5EF4-FFF2-40B4-BE49-F238E27FC236}">
                  <a16:creationId xmlns:a16="http://schemas.microsoft.com/office/drawing/2014/main" id="{530BCFB4-1C4C-4D7E-A181-AEAF58B45C89}"/>
                </a:ext>
              </a:extLst>
            </p:cNvPr>
            <p:cNvSpPr/>
            <p:nvPr/>
          </p:nvSpPr>
          <p:spPr>
            <a:xfrm>
              <a:off x="2113539" y="2612641"/>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5" name="Grupo 14">
              <a:extLst>
                <a:ext uri="{FF2B5EF4-FFF2-40B4-BE49-F238E27FC236}">
                  <a16:creationId xmlns:a16="http://schemas.microsoft.com/office/drawing/2014/main" id="{F6AEDECA-0680-4555-8D7E-1422653A68D2}"/>
                </a:ext>
              </a:extLst>
            </p:cNvPr>
            <p:cNvGrpSpPr/>
            <p:nvPr/>
          </p:nvGrpSpPr>
          <p:grpSpPr>
            <a:xfrm>
              <a:off x="242713" y="2730184"/>
              <a:ext cx="2370837" cy="1438134"/>
              <a:chOff x="242713" y="2730184"/>
              <a:chExt cx="2370837" cy="1438134"/>
            </a:xfrm>
          </p:grpSpPr>
          <p:pic>
            <p:nvPicPr>
              <p:cNvPr id="8" name="Imagen 7">
                <a:extLst>
                  <a:ext uri="{FF2B5EF4-FFF2-40B4-BE49-F238E27FC236}">
                    <a16:creationId xmlns:a16="http://schemas.microsoft.com/office/drawing/2014/main" id="{570BE713-422A-47A4-BC60-7076A24B365D}"/>
                  </a:ext>
                </a:extLst>
              </p:cNvPr>
              <p:cNvPicPr>
                <a:picLocks noChangeAspect="1"/>
              </p:cNvPicPr>
              <p:nvPr/>
            </p:nvPicPr>
            <p:blipFill>
              <a:blip r:embed="rId7"/>
              <a:stretch>
                <a:fillRect/>
              </a:stretch>
            </p:blipFill>
            <p:spPr>
              <a:xfrm>
                <a:off x="242713" y="2730184"/>
                <a:ext cx="2370837" cy="1438134"/>
              </a:xfrm>
              <a:prstGeom prst="rect">
                <a:avLst/>
              </a:prstGeom>
            </p:spPr>
          </p:pic>
          <p:sp>
            <p:nvSpPr>
              <p:cNvPr id="3" name="CuadroTexto 2">
                <a:extLst>
                  <a:ext uri="{FF2B5EF4-FFF2-40B4-BE49-F238E27FC236}">
                    <a16:creationId xmlns:a16="http://schemas.microsoft.com/office/drawing/2014/main" id="{2BD83680-88F1-4367-8F23-211A49482E24}"/>
                  </a:ext>
                </a:extLst>
              </p:cNvPr>
              <p:cNvSpPr txBox="1"/>
              <p:nvPr/>
            </p:nvSpPr>
            <p:spPr>
              <a:xfrm>
                <a:off x="1544874" y="3046049"/>
                <a:ext cx="304892" cy="307777"/>
              </a:xfrm>
              <a:prstGeom prst="rect">
                <a:avLst/>
              </a:prstGeom>
              <a:noFill/>
            </p:spPr>
            <p:txBody>
              <a:bodyPr wrap="none" rtlCol="0">
                <a:spAutoFit/>
              </a:bodyPr>
              <a:lstStyle/>
              <a:p>
                <a:r>
                  <a:rPr lang="es-ES" sz="1400" dirty="0"/>
                  <a:t>A</a:t>
                </a:r>
              </a:p>
            </p:txBody>
          </p:sp>
          <p:sp>
            <p:nvSpPr>
              <p:cNvPr id="38" name="CuadroTexto 37">
                <a:extLst>
                  <a:ext uri="{FF2B5EF4-FFF2-40B4-BE49-F238E27FC236}">
                    <a16:creationId xmlns:a16="http://schemas.microsoft.com/office/drawing/2014/main" id="{64EBC72A-F315-424D-AF79-10D2C46FC020}"/>
                  </a:ext>
                </a:extLst>
              </p:cNvPr>
              <p:cNvSpPr txBox="1"/>
              <p:nvPr/>
            </p:nvSpPr>
            <p:spPr>
              <a:xfrm>
                <a:off x="1532445" y="3618619"/>
                <a:ext cx="304892" cy="307777"/>
              </a:xfrm>
              <a:prstGeom prst="rect">
                <a:avLst/>
              </a:prstGeom>
              <a:noFill/>
            </p:spPr>
            <p:txBody>
              <a:bodyPr wrap="none" rtlCol="0">
                <a:spAutoFit/>
              </a:bodyPr>
              <a:lstStyle/>
              <a:p>
                <a:r>
                  <a:rPr lang="es-ES" sz="1400" dirty="0"/>
                  <a:t>B</a:t>
                </a:r>
              </a:p>
            </p:txBody>
          </p:sp>
        </p:grpSp>
        <p:cxnSp>
          <p:nvCxnSpPr>
            <p:cNvPr id="11" name="Conector recto de flecha 10">
              <a:extLst>
                <a:ext uri="{FF2B5EF4-FFF2-40B4-BE49-F238E27FC236}">
                  <a16:creationId xmlns:a16="http://schemas.microsoft.com/office/drawing/2014/main" id="{AF2F3DFE-1BA1-4534-9347-3195BA42DA4B}"/>
                </a:ext>
              </a:extLst>
            </p:cNvPr>
            <p:cNvCxnSpPr/>
            <p:nvPr/>
          </p:nvCxnSpPr>
          <p:spPr>
            <a:xfrm flipH="1">
              <a:off x="911403" y="3183262"/>
              <a:ext cx="4595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2EA91F2F-C809-405E-8D0D-B81C854C52E1}"/>
                </a:ext>
              </a:extLst>
            </p:cNvPr>
            <p:cNvSpPr txBox="1"/>
            <p:nvPr/>
          </p:nvSpPr>
          <p:spPr>
            <a:xfrm>
              <a:off x="1243583" y="2828810"/>
              <a:ext cx="288862" cy="307777"/>
            </a:xfrm>
            <a:prstGeom prst="rect">
              <a:avLst/>
            </a:prstGeom>
            <a:noFill/>
          </p:spPr>
          <p:txBody>
            <a:bodyPr wrap="none" rtlCol="0">
              <a:spAutoFit/>
            </a:bodyPr>
            <a:lstStyle/>
            <a:p>
              <a:r>
                <a:rPr lang="es-ES" sz="1400" dirty="0"/>
                <a:t>+</a:t>
              </a:r>
            </a:p>
          </p:txBody>
        </p:sp>
        <p:sp>
          <p:nvSpPr>
            <p:cNvPr id="27" name="CuadroTexto 26">
              <a:extLst>
                <a:ext uri="{FF2B5EF4-FFF2-40B4-BE49-F238E27FC236}">
                  <a16:creationId xmlns:a16="http://schemas.microsoft.com/office/drawing/2014/main" id="{B42E180C-D44B-4123-859C-CB2BD321FC32}"/>
                </a:ext>
              </a:extLst>
            </p:cNvPr>
            <p:cNvSpPr txBox="1"/>
            <p:nvPr/>
          </p:nvSpPr>
          <p:spPr>
            <a:xfrm>
              <a:off x="781742" y="2808926"/>
              <a:ext cx="243978" cy="307777"/>
            </a:xfrm>
            <a:prstGeom prst="rect">
              <a:avLst/>
            </a:prstGeom>
            <a:noFill/>
          </p:spPr>
          <p:txBody>
            <a:bodyPr wrap="none" rtlCol="0">
              <a:spAutoFit/>
            </a:bodyPr>
            <a:lstStyle/>
            <a:p>
              <a:r>
                <a:rPr lang="es-ES" sz="1400" dirty="0"/>
                <a:t>-</a:t>
              </a:r>
            </a:p>
          </p:txBody>
        </p:sp>
        <p:cxnSp>
          <p:nvCxnSpPr>
            <p:cNvPr id="13" name="Conector recto 12">
              <a:extLst>
                <a:ext uri="{FF2B5EF4-FFF2-40B4-BE49-F238E27FC236}">
                  <a16:creationId xmlns:a16="http://schemas.microsoft.com/office/drawing/2014/main" id="{3B655B11-1519-404C-948F-66522B15AC6A}"/>
                </a:ext>
              </a:extLst>
            </p:cNvPr>
            <p:cNvCxnSpPr>
              <a:cxnSpLocks/>
            </p:cNvCxnSpPr>
            <p:nvPr/>
          </p:nvCxnSpPr>
          <p:spPr>
            <a:xfrm>
              <a:off x="1577596" y="3082195"/>
              <a:ext cx="0" cy="202134"/>
            </a:xfrm>
            <a:prstGeom prst="line">
              <a:avLst/>
            </a:prstGeom>
            <a:ln w="19050">
              <a:solidFill>
                <a:srgbClr val="D47D89"/>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5EA06CC1-3021-4813-8011-14386389F28F}"/>
                </a:ext>
              </a:extLst>
            </p:cNvPr>
            <p:cNvCxnSpPr>
              <a:cxnSpLocks/>
            </p:cNvCxnSpPr>
            <p:nvPr/>
          </p:nvCxnSpPr>
          <p:spPr>
            <a:xfrm>
              <a:off x="1544874" y="3733520"/>
              <a:ext cx="0" cy="202134"/>
            </a:xfrm>
            <a:prstGeom prst="line">
              <a:avLst/>
            </a:prstGeom>
            <a:ln w="19050">
              <a:solidFill>
                <a:srgbClr val="D47D89"/>
              </a:solidFill>
            </a:ln>
          </p:spPr>
          <p:style>
            <a:lnRef idx="1">
              <a:schemeClr val="accent1"/>
            </a:lnRef>
            <a:fillRef idx="0">
              <a:schemeClr val="accent1"/>
            </a:fillRef>
            <a:effectRef idx="0">
              <a:schemeClr val="accent1"/>
            </a:effectRef>
            <a:fontRef idx="minor">
              <a:schemeClr val="tx1"/>
            </a:fontRef>
          </p:style>
        </p:cxnSp>
      </p:grpSp>
      <p:sp>
        <p:nvSpPr>
          <p:cNvPr id="35" name="Rectángulo 34">
            <a:extLst>
              <a:ext uri="{FF2B5EF4-FFF2-40B4-BE49-F238E27FC236}">
                <a16:creationId xmlns:a16="http://schemas.microsoft.com/office/drawing/2014/main" id="{3C1EEEC5-430A-4F37-B1D2-C22E8AB7D303}"/>
              </a:ext>
            </a:extLst>
          </p:cNvPr>
          <p:cNvSpPr/>
          <p:nvPr/>
        </p:nvSpPr>
        <p:spPr>
          <a:xfrm>
            <a:off x="2437306" y="2437948"/>
            <a:ext cx="6546674" cy="523220"/>
          </a:xfrm>
          <a:prstGeom prst="rect">
            <a:avLst/>
          </a:prstGeom>
        </p:spPr>
        <p:txBody>
          <a:bodyPr wrap="square">
            <a:spAutoFit/>
          </a:bodyPr>
          <a:lstStyle/>
          <a:p>
            <a:pPr algn="just"/>
            <a:r>
              <a:rPr lang="es-ES" sz="1400" dirty="0"/>
              <a:t>La fuente de corriente nos indica la dirección de la corriente que pasa por R1 y su valor (0.5 A). Por lo tanto, la ecuación de malla para obtener </a:t>
            </a:r>
            <a:r>
              <a:rPr lang="es-ES" sz="1400" dirty="0" err="1"/>
              <a:t>Voc</a:t>
            </a:r>
            <a:r>
              <a:rPr lang="es-ES" sz="1400" dirty="0"/>
              <a:t> será:</a:t>
            </a:r>
          </a:p>
        </p:txBody>
      </p:sp>
      <mc:AlternateContent xmlns:mc="http://schemas.openxmlformats.org/markup-compatibility/2006" xmlns:a14="http://schemas.microsoft.com/office/drawing/2010/main">
        <mc:Choice Requires="a14">
          <p:sp>
            <p:nvSpPr>
              <p:cNvPr id="36" name="CuadroTexto 35">
                <a:extLst>
                  <a:ext uri="{FF2B5EF4-FFF2-40B4-BE49-F238E27FC236}">
                    <a16:creationId xmlns:a16="http://schemas.microsoft.com/office/drawing/2014/main" id="{CADACD38-ABE1-4CA6-8457-B7C939FF8A00}"/>
                  </a:ext>
                </a:extLst>
              </p:cNvPr>
              <p:cNvSpPr txBox="1"/>
              <p:nvPr/>
            </p:nvSpPr>
            <p:spPr>
              <a:xfrm>
                <a:off x="2902687" y="5181547"/>
                <a:ext cx="5770991"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𝑁𝑜𝑑𝑜</m:t>
                      </m:r>
                      <m:r>
                        <a:rPr lang="es-ES" sz="1600" b="0" i="1" smtClean="0">
                          <a:latin typeface="Cambria Math" panose="02040503050406030204" pitchFamily="18" charset="0"/>
                        </a:rPr>
                        <m:t>: </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𝐼</m:t>
                          </m:r>
                        </m:e>
                        <m:sub>
                          <m:r>
                            <a:rPr lang="es-ES" sz="1600" i="1">
                              <a:latin typeface="Cambria Math" panose="02040503050406030204" pitchFamily="18" charset="0"/>
                            </a:rPr>
                            <m:t>𝑠𝑐</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𝑠𝑐</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r>
                        <a:rPr lang="es-ES" sz="1600" b="0" i="1" smtClean="0">
                          <a:latin typeface="Cambria Math" panose="02040503050406030204" pitchFamily="18" charset="0"/>
                        </a:rPr>
                        <m:t>=0.5−(−4)=4.5 </m:t>
                      </m:r>
                      <m:r>
                        <a:rPr lang="es-ES" sz="1600" b="0" i="1" smtClean="0">
                          <a:latin typeface="Cambria Math" panose="02040503050406030204" pitchFamily="18" charset="0"/>
                        </a:rPr>
                        <m:t>𝐴</m:t>
                      </m:r>
                    </m:oMath>
                  </m:oMathPara>
                </a14:m>
                <a:endParaRPr lang="es-ES" sz="1600" b="0" i="1" dirty="0">
                  <a:latin typeface="Cambria Math" panose="02040503050406030204" pitchFamily="18" charset="0"/>
                </a:endParaRPr>
              </a:p>
            </p:txBody>
          </p:sp>
        </mc:Choice>
        <mc:Fallback xmlns="">
          <p:sp>
            <p:nvSpPr>
              <p:cNvPr id="36" name="CuadroTexto 35">
                <a:extLst>
                  <a:ext uri="{FF2B5EF4-FFF2-40B4-BE49-F238E27FC236}">
                    <a16:creationId xmlns:a16="http://schemas.microsoft.com/office/drawing/2014/main" id="{CADACD38-ABE1-4CA6-8457-B7C939FF8A00}"/>
                  </a:ext>
                </a:extLst>
              </p:cNvPr>
              <p:cNvSpPr txBox="1">
                <a:spLocks noRot="1" noChangeAspect="1" noMove="1" noResize="1" noEditPoints="1" noAdjustHandles="1" noChangeArrowheads="1" noChangeShapeType="1" noTextEdit="1"/>
              </p:cNvSpPr>
              <p:nvPr/>
            </p:nvSpPr>
            <p:spPr>
              <a:xfrm>
                <a:off x="2902687" y="5181547"/>
                <a:ext cx="5770991" cy="246221"/>
              </a:xfrm>
              <a:prstGeom prst="rect">
                <a:avLst/>
              </a:prstGeom>
              <a:blipFill>
                <a:blip r:embed="rId8"/>
                <a:stretch>
                  <a:fillRect b="-35000"/>
                </a:stretch>
              </a:blipFill>
            </p:spPr>
            <p:txBody>
              <a:bodyPr/>
              <a:lstStyle/>
              <a:p>
                <a:r>
                  <a:rPr lang="es-ES">
                    <a:noFill/>
                  </a:rPr>
                  <a:t> </a:t>
                </a:r>
              </a:p>
            </p:txBody>
          </p:sp>
        </mc:Fallback>
      </mc:AlternateContent>
      <p:sp>
        <p:nvSpPr>
          <p:cNvPr id="33" name="Marcador de número de diapositiva 1">
            <a:extLst>
              <a:ext uri="{FF2B5EF4-FFF2-40B4-BE49-F238E27FC236}">
                <a16:creationId xmlns:a16="http://schemas.microsoft.com/office/drawing/2014/main" id="{FD02BF9D-E3C0-4714-8AA5-E9B5C528FDF3}"/>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36</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467082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5F7BC9-D98A-4B69-8B28-0271D0B298CA}"/>
              </a:ext>
            </a:extLst>
          </p:cNvPr>
          <p:cNvSpPr/>
          <p:nvPr/>
        </p:nvSpPr>
        <p:spPr>
          <a:xfrm>
            <a:off x="45720" y="762868"/>
            <a:ext cx="9014460" cy="307777"/>
          </a:xfrm>
          <a:prstGeom prst="rect">
            <a:avLst/>
          </a:prstGeom>
        </p:spPr>
        <p:txBody>
          <a:bodyPr wrap="square">
            <a:spAutoFit/>
          </a:bodyPr>
          <a:lstStyle/>
          <a:p>
            <a:r>
              <a:rPr lang="es-ES" sz="1400" b="1" dirty="0"/>
              <a:t>Problema 13.</a:t>
            </a:r>
            <a:endParaRPr lang="es-ES" sz="1400" dirty="0"/>
          </a:p>
        </p:txBody>
      </p:sp>
      <p:sp>
        <p:nvSpPr>
          <p:cNvPr id="31" name="Rectángulo 30">
            <a:extLst>
              <a:ext uri="{FF2B5EF4-FFF2-40B4-BE49-F238E27FC236}">
                <a16:creationId xmlns:a16="http://schemas.microsoft.com/office/drawing/2014/main" id="{17383201-BA63-4F30-B3A5-D6302C35CCB3}"/>
              </a:ext>
            </a:extLst>
          </p:cNvPr>
          <p:cNvSpPr/>
          <p:nvPr/>
        </p:nvSpPr>
        <p:spPr>
          <a:xfrm>
            <a:off x="2161484" y="1770479"/>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a:extLst>
              <a:ext uri="{FF2B5EF4-FFF2-40B4-BE49-F238E27FC236}">
                <a16:creationId xmlns:a16="http://schemas.microsoft.com/office/drawing/2014/main" id="{F6BB362A-BF08-4C3F-9792-FD1F05926003}"/>
              </a:ext>
            </a:extLst>
          </p:cNvPr>
          <p:cNvSpPr/>
          <p:nvPr/>
        </p:nvSpPr>
        <p:spPr>
          <a:xfrm>
            <a:off x="2801564" y="2270622"/>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32">
            <a:extLst>
              <a:ext uri="{FF2B5EF4-FFF2-40B4-BE49-F238E27FC236}">
                <a16:creationId xmlns:a16="http://schemas.microsoft.com/office/drawing/2014/main" id="{497F4720-F07A-48AB-8DBD-9E824DE474D2}"/>
              </a:ext>
            </a:extLst>
          </p:cNvPr>
          <p:cNvSpPr/>
          <p:nvPr/>
        </p:nvSpPr>
        <p:spPr>
          <a:xfrm>
            <a:off x="2801564" y="2669606"/>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33">
            <a:extLst>
              <a:ext uri="{FF2B5EF4-FFF2-40B4-BE49-F238E27FC236}">
                <a16:creationId xmlns:a16="http://schemas.microsoft.com/office/drawing/2014/main" id="{530BCFB4-1C4C-4D7E-A181-AEAF58B45C89}"/>
              </a:ext>
            </a:extLst>
          </p:cNvPr>
          <p:cNvSpPr/>
          <p:nvPr/>
        </p:nvSpPr>
        <p:spPr>
          <a:xfrm>
            <a:off x="2113539" y="2612641"/>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a:extLst>
              <a:ext uri="{FF2B5EF4-FFF2-40B4-BE49-F238E27FC236}">
                <a16:creationId xmlns:a16="http://schemas.microsoft.com/office/drawing/2014/main" id="{02D0474E-C8CB-4E8E-8422-86317678D76D}"/>
              </a:ext>
            </a:extLst>
          </p:cNvPr>
          <p:cNvSpPr/>
          <p:nvPr/>
        </p:nvSpPr>
        <p:spPr>
          <a:xfrm>
            <a:off x="305415" y="1118721"/>
            <a:ext cx="6576170" cy="307777"/>
          </a:xfrm>
          <a:prstGeom prst="rect">
            <a:avLst/>
          </a:prstGeom>
        </p:spPr>
        <p:txBody>
          <a:bodyPr wrap="square">
            <a:spAutoFit/>
          </a:bodyPr>
          <a:lstStyle/>
          <a:p>
            <a:pPr algn="just"/>
            <a:r>
              <a:rPr lang="es-ES" sz="1400" dirty="0"/>
              <a:t>Por lo tanto, los circuitos de Thévenin in Norton, vistos desde R2, son:</a:t>
            </a:r>
          </a:p>
        </p:txBody>
      </p:sp>
      <mc:AlternateContent xmlns:mc="http://schemas.openxmlformats.org/markup-compatibility/2006" xmlns:a14="http://schemas.microsoft.com/office/drawing/2010/main">
        <mc:Choice Requires="a14">
          <p:sp>
            <p:nvSpPr>
              <p:cNvPr id="40" name="CuadroTexto 39">
                <a:extLst>
                  <a:ext uri="{FF2B5EF4-FFF2-40B4-BE49-F238E27FC236}">
                    <a16:creationId xmlns:a16="http://schemas.microsoft.com/office/drawing/2014/main" id="{8F220AF8-2B28-410F-8D1B-6F70B2845EF8}"/>
                  </a:ext>
                </a:extLst>
              </p:cNvPr>
              <p:cNvSpPr txBox="1"/>
              <p:nvPr/>
            </p:nvSpPr>
            <p:spPr>
              <a:xfrm>
                <a:off x="2689326" y="3429000"/>
                <a:ext cx="6020333" cy="46762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i="1" smtClean="0">
                              <a:latin typeface="Cambria Math" panose="02040503050406030204" pitchFamily="18" charset="0"/>
                            </a:rPr>
                            <m:t>𝑉</m:t>
                          </m:r>
                        </m:e>
                        <m:sub>
                          <m:r>
                            <a:rPr lang="es-ES" sz="1600" b="0" i="1" smtClean="0">
                              <a:latin typeface="Cambria Math" panose="02040503050406030204" pitchFamily="18" charset="0"/>
                            </a:rPr>
                            <m:t>𝑡h</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2</m:t>
                          </m:r>
                        </m:sub>
                      </m:sSub>
                      <m:d>
                        <m:dPr>
                          <m:ctrlPr>
                            <a:rPr lang="es-ES" sz="1600" b="0" i="1" smtClean="0">
                              <a:latin typeface="Cambria Math" panose="02040503050406030204" pitchFamily="18" charset="0"/>
                            </a:rPr>
                          </m:ctrlPr>
                        </m:dPr>
                        <m:e>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𝑡h</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2</m:t>
                              </m:r>
                            </m:sub>
                          </m:sSub>
                        </m:e>
                      </m:d>
                      <m:r>
                        <a:rPr lang="es-ES" sz="1600" b="0" i="1" smtClean="0">
                          <a:latin typeface="Cambria Math" panose="02040503050406030204" pitchFamily="18" charset="0"/>
                        </a:rPr>
                        <m:t>→13.5=</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2</m:t>
                          </m:r>
                        </m:sub>
                      </m:sSub>
                      <m:d>
                        <m:dPr>
                          <m:ctrlPr>
                            <a:rPr lang="es-ES" sz="1600" b="0" i="1" smtClean="0">
                              <a:latin typeface="Cambria Math" panose="02040503050406030204" pitchFamily="18" charset="0"/>
                            </a:rPr>
                          </m:ctrlPr>
                        </m:dPr>
                        <m:e>
                          <m:r>
                            <a:rPr lang="es-ES" sz="1600" b="0" i="1" smtClean="0">
                              <a:latin typeface="Cambria Math" panose="02040503050406030204" pitchFamily="18" charset="0"/>
                            </a:rPr>
                            <m:t>3+6</m:t>
                          </m:r>
                        </m:e>
                      </m:d>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2</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13.5</m:t>
                          </m:r>
                        </m:num>
                        <m:den>
                          <m:r>
                            <a:rPr lang="es-ES" sz="1600" b="0" i="1" smtClean="0">
                              <a:latin typeface="Cambria Math" panose="02040503050406030204" pitchFamily="18" charset="0"/>
                            </a:rPr>
                            <m:t>9</m:t>
                          </m:r>
                        </m:den>
                      </m:f>
                      <m:r>
                        <a:rPr lang="es-ES" sz="1600" b="0" i="1" smtClean="0">
                          <a:latin typeface="Cambria Math" panose="02040503050406030204" pitchFamily="18" charset="0"/>
                        </a:rPr>
                        <m:t>=1.5 </m:t>
                      </m:r>
                      <m:r>
                        <a:rPr lang="es-ES" sz="1600" b="0" i="1" smtClean="0">
                          <a:latin typeface="Cambria Math" panose="02040503050406030204" pitchFamily="18" charset="0"/>
                        </a:rPr>
                        <m:t>𝐴</m:t>
                      </m:r>
                    </m:oMath>
                  </m:oMathPara>
                </a14:m>
                <a:endParaRPr lang="es-ES" sz="1600" b="0" i="1" dirty="0">
                  <a:latin typeface="Cambria Math" panose="02040503050406030204" pitchFamily="18" charset="0"/>
                </a:endParaRPr>
              </a:p>
            </p:txBody>
          </p:sp>
        </mc:Choice>
        <mc:Fallback xmlns="">
          <p:sp>
            <p:nvSpPr>
              <p:cNvPr id="40" name="CuadroTexto 39">
                <a:extLst>
                  <a:ext uri="{FF2B5EF4-FFF2-40B4-BE49-F238E27FC236}">
                    <a16:creationId xmlns:a16="http://schemas.microsoft.com/office/drawing/2014/main" id="{8F220AF8-2B28-410F-8D1B-6F70B2845EF8}"/>
                  </a:ext>
                </a:extLst>
              </p:cNvPr>
              <p:cNvSpPr txBox="1">
                <a:spLocks noRot="1" noChangeAspect="1" noMove="1" noResize="1" noEditPoints="1" noAdjustHandles="1" noChangeArrowheads="1" noChangeShapeType="1" noTextEdit="1"/>
              </p:cNvSpPr>
              <p:nvPr/>
            </p:nvSpPr>
            <p:spPr>
              <a:xfrm>
                <a:off x="2689326" y="3429000"/>
                <a:ext cx="6020333" cy="467629"/>
              </a:xfrm>
              <a:prstGeom prst="rect">
                <a:avLst/>
              </a:prstGeom>
              <a:blipFill>
                <a:blip r:embed="rId2"/>
                <a:stretch>
                  <a:fillRect/>
                </a:stretch>
              </a:blipFill>
            </p:spPr>
            <p:txBody>
              <a:bodyPr/>
              <a:lstStyle/>
              <a:p>
                <a:r>
                  <a:rPr lang="es-ES">
                    <a:noFill/>
                  </a:rPr>
                  <a:t> </a:t>
                </a:r>
              </a:p>
            </p:txBody>
          </p:sp>
        </mc:Fallback>
      </mc:AlternateContent>
      <p:pic>
        <p:nvPicPr>
          <p:cNvPr id="10" name="Imagen 9">
            <a:extLst>
              <a:ext uri="{FF2B5EF4-FFF2-40B4-BE49-F238E27FC236}">
                <a16:creationId xmlns:a16="http://schemas.microsoft.com/office/drawing/2014/main" id="{F42DC5A1-68CE-4ED3-B308-30AB1A6B837C}"/>
              </a:ext>
            </a:extLst>
          </p:cNvPr>
          <p:cNvPicPr>
            <a:picLocks noChangeAspect="1"/>
          </p:cNvPicPr>
          <p:nvPr/>
        </p:nvPicPr>
        <p:blipFill>
          <a:blip r:embed="rId3"/>
          <a:stretch>
            <a:fillRect/>
          </a:stretch>
        </p:blipFill>
        <p:spPr>
          <a:xfrm>
            <a:off x="1127962" y="3349775"/>
            <a:ext cx="1693366" cy="1325814"/>
          </a:xfrm>
          <a:prstGeom prst="rect">
            <a:avLst/>
          </a:prstGeom>
        </p:spPr>
      </p:pic>
      <p:grpSp>
        <p:nvGrpSpPr>
          <p:cNvPr id="15" name="Grupo 14">
            <a:extLst>
              <a:ext uri="{FF2B5EF4-FFF2-40B4-BE49-F238E27FC236}">
                <a16:creationId xmlns:a16="http://schemas.microsoft.com/office/drawing/2014/main" id="{3E6ACE60-7433-4982-AC3A-42F29654CB78}"/>
              </a:ext>
            </a:extLst>
          </p:cNvPr>
          <p:cNvGrpSpPr/>
          <p:nvPr/>
        </p:nvGrpSpPr>
        <p:grpSpPr>
          <a:xfrm>
            <a:off x="2600698" y="1555815"/>
            <a:ext cx="1952252" cy="1306450"/>
            <a:chOff x="2840728" y="1700763"/>
            <a:chExt cx="1952252" cy="1306450"/>
          </a:xfrm>
        </p:grpSpPr>
        <p:pic>
          <p:nvPicPr>
            <p:cNvPr id="11" name="Imagen 10">
              <a:extLst>
                <a:ext uri="{FF2B5EF4-FFF2-40B4-BE49-F238E27FC236}">
                  <a16:creationId xmlns:a16="http://schemas.microsoft.com/office/drawing/2014/main" id="{DC887FC2-161A-4EA7-9A9E-7213C37B2FC6}"/>
                </a:ext>
              </a:extLst>
            </p:cNvPr>
            <p:cNvPicPr>
              <a:picLocks noChangeAspect="1"/>
            </p:cNvPicPr>
            <p:nvPr/>
          </p:nvPicPr>
          <p:blipFill>
            <a:blip r:embed="rId4"/>
            <a:stretch>
              <a:fillRect/>
            </a:stretch>
          </p:blipFill>
          <p:spPr>
            <a:xfrm>
              <a:off x="2840728" y="1700763"/>
              <a:ext cx="1952252" cy="1306450"/>
            </a:xfrm>
            <a:prstGeom prst="rect">
              <a:avLst/>
            </a:prstGeom>
          </p:spPr>
        </p:pic>
        <p:cxnSp>
          <p:nvCxnSpPr>
            <p:cNvPr id="13" name="Conector recto 12">
              <a:extLst>
                <a:ext uri="{FF2B5EF4-FFF2-40B4-BE49-F238E27FC236}">
                  <a16:creationId xmlns:a16="http://schemas.microsoft.com/office/drawing/2014/main" id="{04D1A707-BBF8-4383-9807-BB0BC035B7B4}"/>
                </a:ext>
              </a:extLst>
            </p:cNvPr>
            <p:cNvCxnSpPr/>
            <p:nvPr/>
          </p:nvCxnSpPr>
          <p:spPr>
            <a:xfrm>
              <a:off x="4021931" y="1877216"/>
              <a:ext cx="435769" cy="0"/>
            </a:xfrm>
            <a:prstGeom prst="line">
              <a:avLst/>
            </a:prstGeom>
            <a:ln w="19050">
              <a:solidFill>
                <a:srgbClr val="D47D89"/>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FA29E59A-EB6C-4E50-9206-20F45AAB24AE}"/>
                </a:ext>
              </a:extLst>
            </p:cNvPr>
            <p:cNvCxnSpPr/>
            <p:nvPr/>
          </p:nvCxnSpPr>
          <p:spPr>
            <a:xfrm>
              <a:off x="3867150" y="2660082"/>
              <a:ext cx="435769" cy="0"/>
            </a:xfrm>
            <a:prstGeom prst="line">
              <a:avLst/>
            </a:prstGeom>
            <a:ln w="19050">
              <a:solidFill>
                <a:srgbClr val="D47D89"/>
              </a:solidFill>
            </a:ln>
          </p:spPr>
          <p:style>
            <a:lnRef idx="1">
              <a:schemeClr val="accent1"/>
            </a:lnRef>
            <a:fillRef idx="0">
              <a:schemeClr val="accent1"/>
            </a:fillRef>
            <a:effectRef idx="0">
              <a:schemeClr val="accent1"/>
            </a:effectRef>
            <a:fontRef idx="minor">
              <a:schemeClr val="tx1"/>
            </a:fontRef>
          </p:style>
        </p:cxnSp>
      </p:grpSp>
      <p:grpSp>
        <p:nvGrpSpPr>
          <p:cNvPr id="17" name="Grupo 16">
            <a:extLst>
              <a:ext uri="{FF2B5EF4-FFF2-40B4-BE49-F238E27FC236}">
                <a16:creationId xmlns:a16="http://schemas.microsoft.com/office/drawing/2014/main" id="{5CF37A4B-497C-4200-81AF-A07CC0CF4844}"/>
              </a:ext>
            </a:extLst>
          </p:cNvPr>
          <p:cNvGrpSpPr/>
          <p:nvPr/>
        </p:nvGrpSpPr>
        <p:grpSpPr>
          <a:xfrm>
            <a:off x="457226" y="1444876"/>
            <a:ext cx="1689737" cy="1451351"/>
            <a:chOff x="457226" y="1444876"/>
            <a:chExt cx="1689737" cy="1451351"/>
          </a:xfrm>
        </p:grpSpPr>
        <p:pic>
          <p:nvPicPr>
            <p:cNvPr id="8" name="Imagen 7">
              <a:extLst>
                <a:ext uri="{FF2B5EF4-FFF2-40B4-BE49-F238E27FC236}">
                  <a16:creationId xmlns:a16="http://schemas.microsoft.com/office/drawing/2014/main" id="{52D8E8C2-95DC-44B3-92F7-D721AAB58A21}"/>
                </a:ext>
              </a:extLst>
            </p:cNvPr>
            <p:cNvPicPr>
              <a:picLocks noChangeAspect="1"/>
            </p:cNvPicPr>
            <p:nvPr/>
          </p:nvPicPr>
          <p:blipFill>
            <a:blip r:embed="rId5"/>
            <a:stretch>
              <a:fillRect/>
            </a:stretch>
          </p:blipFill>
          <p:spPr>
            <a:xfrm>
              <a:off x="457226" y="1444876"/>
              <a:ext cx="1689737" cy="1451351"/>
            </a:xfrm>
            <a:prstGeom prst="rect">
              <a:avLst/>
            </a:prstGeom>
          </p:spPr>
        </p:pic>
        <p:cxnSp>
          <p:nvCxnSpPr>
            <p:cNvPr id="30" name="Conector recto 29">
              <a:extLst>
                <a:ext uri="{FF2B5EF4-FFF2-40B4-BE49-F238E27FC236}">
                  <a16:creationId xmlns:a16="http://schemas.microsoft.com/office/drawing/2014/main" id="{56F4C614-AAD8-4A00-8ADC-35A1665AD575}"/>
                </a:ext>
              </a:extLst>
            </p:cNvPr>
            <p:cNvCxnSpPr>
              <a:cxnSpLocks/>
            </p:cNvCxnSpPr>
            <p:nvPr/>
          </p:nvCxnSpPr>
          <p:spPr>
            <a:xfrm>
              <a:off x="760571" y="2513214"/>
              <a:ext cx="1146525" cy="0"/>
            </a:xfrm>
            <a:prstGeom prst="line">
              <a:avLst/>
            </a:prstGeom>
            <a:ln w="19050">
              <a:solidFill>
                <a:srgbClr val="D47D89"/>
              </a:solidFill>
            </a:ln>
          </p:spPr>
          <p:style>
            <a:lnRef idx="1">
              <a:schemeClr val="accent1"/>
            </a:lnRef>
            <a:fillRef idx="0">
              <a:schemeClr val="accent1"/>
            </a:fillRef>
            <a:effectRef idx="0">
              <a:schemeClr val="accent1"/>
            </a:effectRef>
            <a:fontRef idx="minor">
              <a:schemeClr val="tx1"/>
            </a:fontRef>
          </p:style>
        </p:cxnSp>
      </p:grpSp>
      <p:sp>
        <p:nvSpPr>
          <p:cNvPr id="18" name="CuadroTexto 17">
            <a:extLst>
              <a:ext uri="{FF2B5EF4-FFF2-40B4-BE49-F238E27FC236}">
                <a16:creationId xmlns:a16="http://schemas.microsoft.com/office/drawing/2014/main" id="{468A038E-BB19-4378-8883-4670ECA53BBD}"/>
              </a:ext>
            </a:extLst>
          </p:cNvPr>
          <p:cNvSpPr txBox="1"/>
          <p:nvPr/>
        </p:nvSpPr>
        <p:spPr>
          <a:xfrm>
            <a:off x="3255530" y="1853643"/>
            <a:ext cx="359394" cy="369332"/>
          </a:xfrm>
          <a:prstGeom prst="rect">
            <a:avLst/>
          </a:prstGeom>
          <a:solidFill>
            <a:schemeClr val="bg1"/>
          </a:solidFill>
        </p:spPr>
        <p:txBody>
          <a:bodyPr wrap="none" rtlCol="0">
            <a:spAutoFit/>
          </a:bodyPr>
          <a:lstStyle/>
          <a:p>
            <a:r>
              <a:rPr lang="es-ES" dirty="0"/>
              <a:t>I</a:t>
            </a:r>
            <a:r>
              <a:rPr lang="es-ES" baseline="-25000" dirty="0"/>
              <a:t>N</a:t>
            </a:r>
          </a:p>
        </p:txBody>
      </p:sp>
      <p:sp>
        <p:nvSpPr>
          <p:cNvPr id="35" name="Rectángulo 34">
            <a:extLst>
              <a:ext uri="{FF2B5EF4-FFF2-40B4-BE49-F238E27FC236}">
                <a16:creationId xmlns:a16="http://schemas.microsoft.com/office/drawing/2014/main" id="{457DFC6C-FFC6-45B0-B9BB-E7B88F7EB3C5}"/>
              </a:ext>
            </a:extLst>
          </p:cNvPr>
          <p:cNvSpPr/>
          <p:nvPr/>
        </p:nvSpPr>
        <p:spPr>
          <a:xfrm>
            <a:off x="305415" y="3126539"/>
            <a:ext cx="2728493" cy="307777"/>
          </a:xfrm>
          <a:prstGeom prst="rect">
            <a:avLst/>
          </a:prstGeom>
        </p:spPr>
        <p:txBody>
          <a:bodyPr wrap="square">
            <a:spAutoFit/>
          </a:bodyPr>
          <a:lstStyle/>
          <a:p>
            <a:pPr algn="just"/>
            <a:r>
              <a:rPr lang="es-ES" sz="1400" dirty="0"/>
              <a:t>Para obtener I</a:t>
            </a:r>
            <a:r>
              <a:rPr lang="es-ES" sz="1400" baseline="-25000" dirty="0"/>
              <a:t>R2</a:t>
            </a:r>
            <a:r>
              <a:rPr lang="es-ES" sz="1400" dirty="0"/>
              <a:t> con Thévenin:</a:t>
            </a:r>
          </a:p>
        </p:txBody>
      </p:sp>
      <p:sp>
        <p:nvSpPr>
          <p:cNvPr id="36" name="Rectángulo 35">
            <a:extLst>
              <a:ext uri="{FF2B5EF4-FFF2-40B4-BE49-F238E27FC236}">
                <a16:creationId xmlns:a16="http://schemas.microsoft.com/office/drawing/2014/main" id="{A71BEB13-41FE-4800-BA0A-4CB76B11493C}"/>
              </a:ext>
            </a:extLst>
          </p:cNvPr>
          <p:cNvSpPr/>
          <p:nvPr/>
        </p:nvSpPr>
        <p:spPr>
          <a:xfrm>
            <a:off x="305415" y="4758153"/>
            <a:ext cx="2728493" cy="307777"/>
          </a:xfrm>
          <a:prstGeom prst="rect">
            <a:avLst/>
          </a:prstGeom>
        </p:spPr>
        <p:txBody>
          <a:bodyPr wrap="square">
            <a:spAutoFit/>
          </a:bodyPr>
          <a:lstStyle/>
          <a:p>
            <a:pPr algn="just"/>
            <a:r>
              <a:rPr lang="es-ES" sz="1400" dirty="0"/>
              <a:t>Para obtener I</a:t>
            </a:r>
            <a:r>
              <a:rPr lang="es-ES" sz="1400" baseline="-25000" dirty="0"/>
              <a:t>R2</a:t>
            </a:r>
            <a:r>
              <a:rPr lang="es-ES" sz="1400" dirty="0"/>
              <a:t> con Norton:</a:t>
            </a:r>
          </a:p>
        </p:txBody>
      </p:sp>
      <mc:AlternateContent xmlns:mc="http://schemas.openxmlformats.org/markup-compatibility/2006" xmlns:a14="http://schemas.microsoft.com/office/drawing/2010/main">
        <mc:Choice Requires="a14">
          <p:sp>
            <p:nvSpPr>
              <p:cNvPr id="39" name="CuadroTexto 38">
                <a:extLst>
                  <a:ext uri="{FF2B5EF4-FFF2-40B4-BE49-F238E27FC236}">
                    <a16:creationId xmlns:a16="http://schemas.microsoft.com/office/drawing/2014/main" id="{6820458C-4096-4631-A341-379D3E360594}"/>
                  </a:ext>
                </a:extLst>
              </p:cNvPr>
              <p:cNvSpPr txBox="1"/>
              <p:nvPr/>
            </p:nvSpPr>
            <p:spPr>
              <a:xfrm>
                <a:off x="2786324" y="5199149"/>
                <a:ext cx="5416160" cy="50263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2</m:t>
                          </m:r>
                        </m:sub>
                      </m:sSub>
                      <m:r>
                        <a:rPr lang="es-ES" sz="1600" b="0" i="1" smtClean="0">
                          <a:latin typeface="Cambria Math" panose="02040503050406030204" pitchFamily="18" charset="0"/>
                        </a:rPr>
                        <m:t>=</m:t>
                      </m:r>
                      <m:r>
                        <a:rPr lang="es-ES" sz="1600" b="0" i="1" smtClean="0">
                          <a:latin typeface="Cambria Math" panose="02040503050406030204" pitchFamily="18" charset="0"/>
                        </a:rPr>
                        <m:t>𝐼𝑥</m:t>
                      </m:r>
                      <m:f>
                        <m:fPr>
                          <m:ctrlPr>
                            <a:rPr lang="es-ES" sz="1600" b="0" i="1" smtClean="0">
                              <a:latin typeface="Cambria Math" panose="02040503050406030204" pitchFamily="18" charset="0"/>
                            </a:rPr>
                          </m:ctrlPr>
                        </m:fPr>
                        <m:num>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𝑡h</m:t>
                              </m:r>
                            </m:sub>
                          </m:sSub>
                        </m:num>
                        <m:den>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𝑡h</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2</m:t>
                              </m:r>
                            </m:sub>
                          </m:sSub>
                        </m:den>
                      </m:f>
                      <m:r>
                        <a:rPr lang="es-ES" sz="1600" b="0" i="1" smtClean="0">
                          <a:latin typeface="Cambria Math" panose="02040503050406030204" pitchFamily="18" charset="0"/>
                        </a:rPr>
                        <m:t>=4.5</m:t>
                      </m:r>
                      <m:r>
                        <a:rPr lang="es-ES" sz="1600" b="0" i="1" smtClean="0">
                          <a:latin typeface="Cambria Math" panose="02040503050406030204" pitchFamily="18" charset="0"/>
                        </a:rPr>
                        <m:t>𝑥</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3</m:t>
                          </m:r>
                        </m:num>
                        <m:den>
                          <m:r>
                            <a:rPr lang="es-ES" sz="1600" b="0" i="1" smtClean="0">
                              <a:latin typeface="Cambria Math" panose="02040503050406030204" pitchFamily="18" charset="0"/>
                            </a:rPr>
                            <m:t>9</m:t>
                          </m:r>
                        </m:den>
                      </m:f>
                      <m:r>
                        <a:rPr lang="es-ES" sz="1600" b="0" i="1" smtClean="0">
                          <a:latin typeface="Cambria Math" panose="02040503050406030204" pitchFamily="18" charset="0"/>
                        </a:rPr>
                        <m:t>=1.5 </m:t>
                      </m:r>
                      <m:r>
                        <a:rPr lang="es-ES" sz="1600" b="0" i="1" smtClean="0">
                          <a:latin typeface="Cambria Math" panose="02040503050406030204" pitchFamily="18" charset="0"/>
                        </a:rPr>
                        <m:t>𝐴</m:t>
                      </m:r>
                    </m:oMath>
                  </m:oMathPara>
                </a14:m>
                <a:endParaRPr lang="es-ES" sz="1600" b="0" i="1" dirty="0">
                  <a:latin typeface="Cambria Math" panose="02040503050406030204" pitchFamily="18" charset="0"/>
                </a:endParaRPr>
              </a:p>
            </p:txBody>
          </p:sp>
        </mc:Choice>
        <mc:Fallback xmlns="">
          <p:sp>
            <p:nvSpPr>
              <p:cNvPr id="39" name="CuadroTexto 38">
                <a:extLst>
                  <a:ext uri="{FF2B5EF4-FFF2-40B4-BE49-F238E27FC236}">
                    <a16:creationId xmlns:a16="http://schemas.microsoft.com/office/drawing/2014/main" id="{6820458C-4096-4631-A341-379D3E360594}"/>
                  </a:ext>
                </a:extLst>
              </p:cNvPr>
              <p:cNvSpPr txBox="1">
                <a:spLocks noRot="1" noChangeAspect="1" noMove="1" noResize="1" noEditPoints="1" noAdjustHandles="1" noChangeArrowheads="1" noChangeShapeType="1" noTextEdit="1"/>
              </p:cNvSpPr>
              <p:nvPr/>
            </p:nvSpPr>
            <p:spPr>
              <a:xfrm>
                <a:off x="2786324" y="5199149"/>
                <a:ext cx="5416160" cy="502638"/>
              </a:xfrm>
              <a:prstGeom prst="rect">
                <a:avLst/>
              </a:prstGeom>
              <a:blipFill>
                <a:blip r:embed="rId6"/>
                <a:stretch>
                  <a:fillRect b="-1220"/>
                </a:stretch>
              </a:blipFill>
            </p:spPr>
            <p:txBody>
              <a:bodyPr/>
              <a:lstStyle/>
              <a:p>
                <a:r>
                  <a:rPr lang="es-ES">
                    <a:noFill/>
                  </a:rPr>
                  <a:t> </a:t>
                </a:r>
              </a:p>
            </p:txBody>
          </p:sp>
        </mc:Fallback>
      </mc:AlternateContent>
      <p:pic>
        <p:nvPicPr>
          <p:cNvPr id="20" name="Imagen 19">
            <a:extLst>
              <a:ext uri="{FF2B5EF4-FFF2-40B4-BE49-F238E27FC236}">
                <a16:creationId xmlns:a16="http://schemas.microsoft.com/office/drawing/2014/main" id="{8AF931C7-1F18-4124-8B2D-4A9C6B918235}"/>
              </a:ext>
            </a:extLst>
          </p:cNvPr>
          <p:cNvPicPr>
            <a:picLocks noChangeAspect="1"/>
          </p:cNvPicPr>
          <p:nvPr/>
        </p:nvPicPr>
        <p:blipFill>
          <a:blip r:embed="rId7"/>
          <a:stretch>
            <a:fillRect/>
          </a:stretch>
        </p:blipFill>
        <p:spPr>
          <a:xfrm>
            <a:off x="457226" y="5029538"/>
            <a:ext cx="2728493" cy="1283601"/>
          </a:xfrm>
          <a:prstGeom prst="rect">
            <a:avLst/>
          </a:prstGeom>
        </p:spPr>
      </p:pic>
      <p:sp>
        <p:nvSpPr>
          <p:cNvPr id="3" name="CuadroTexto 2">
            <a:extLst>
              <a:ext uri="{FF2B5EF4-FFF2-40B4-BE49-F238E27FC236}">
                <a16:creationId xmlns:a16="http://schemas.microsoft.com/office/drawing/2014/main" id="{4DD523A3-842C-4AF0-A76E-DC999CDCA86F}"/>
              </a:ext>
            </a:extLst>
          </p:cNvPr>
          <p:cNvSpPr txBox="1"/>
          <p:nvPr/>
        </p:nvSpPr>
        <p:spPr>
          <a:xfrm>
            <a:off x="4030232" y="2335642"/>
            <a:ext cx="474810" cy="276999"/>
          </a:xfrm>
          <a:prstGeom prst="rect">
            <a:avLst/>
          </a:prstGeom>
          <a:solidFill>
            <a:schemeClr val="bg1"/>
          </a:solidFill>
        </p:spPr>
        <p:txBody>
          <a:bodyPr wrap="none" rtlCol="0">
            <a:spAutoFit/>
          </a:bodyPr>
          <a:lstStyle/>
          <a:p>
            <a:r>
              <a:rPr lang="es-ES" sz="1200" dirty="0"/>
              <a:t>3 </a:t>
            </a:r>
            <a:r>
              <a:rPr lang="el-GR" sz="1200" dirty="0"/>
              <a:t>Ω</a:t>
            </a:r>
            <a:r>
              <a:rPr lang="es-ES" sz="1200" dirty="0"/>
              <a:t> </a:t>
            </a:r>
          </a:p>
        </p:txBody>
      </p:sp>
      <p:sp>
        <p:nvSpPr>
          <p:cNvPr id="24" name="CuadroTexto 23">
            <a:extLst>
              <a:ext uri="{FF2B5EF4-FFF2-40B4-BE49-F238E27FC236}">
                <a16:creationId xmlns:a16="http://schemas.microsoft.com/office/drawing/2014/main" id="{F3BF969C-7A57-44D7-AD42-17BF1BCE8087}"/>
              </a:ext>
            </a:extLst>
          </p:cNvPr>
          <p:cNvSpPr txBox="1"/>
          <p:nvPr/>
        </p:nvSpPr>
        <p:spPr>
          <a:xfrm>
            <a:off x="996528" y="2246505"/>
            <a:ext cx="1035264" cy="261610"/>
          </a:xfrm>
          <a:prstGeom prst="rect">
            <a:avLst/>
          </a:prstGeom>
          <a:solidFill>
            <a:schemeClr val="bg1"/>
          </a:solidFill>
        </p:spPr>
        <p:txBody>
          <a:bodyPr wrap="square" rtlCol="0">
            <a:spAutoFit/>
          </a:bodyPr>
          <a:lstStyle/>
          <a:p>
            <a:r>
              <a:rPr lang="es-ES" sz="1100" dirty="0"/>
              <a:t>13.5 V</a:t>
            </a:r>
          </a:p>
        </p:txBody>
      </p:sp>
      <p:sp>
        <p:nvSpPr>
          <p:cNvPr id="25" name="CuadroTexto 24">
            <a:extLst>
              <a:ext uri="{FF2B5EF4-FFF2-40B4-BE49-F238E27FC236}">
                <a16:creationId xmlns:a16="http://schemas.microsoft.com/office/drawing/2014/main" id="{51844353-A0A0-45A7-86F5-6F1F4228A517}"/>
              </a:ext>
            </a:extLst>
          </p:cNvPr>
          <p:cNvSpPr txBox="1"/>
          <p:nvPr/>
        </p:nvSpPr>
        <p:spPr>
          <a:xfrm>
            <a:off x="1418314" y="1976137"/>
            <a:ext cx="474810" cy="276999"/>
          </a:xfrm>
          <a:prstGeom prst="rect">
            <a:avLst/>
          </a:prstGeom>
          <a:solidFill>
            <a:schemeClr val="bg1"/>
          </a:solidFill>
        </p:spPr>
        <p:txBody>
          <a:bodyPr wrap="none" rtlCol="0">
            <a:spAutoFit/>
          </a:bodyPr>
          <a:lstStyle/>
          <a:p>
            <a:r>
              <a:rPr lang="es-ES" sz="1200" dirty="0"/>
              <a:t>3 </a:t>
            </a:r>
            <a:r>
              <a:rPr lang="el-GR" sz="1200" dirty="0"/>
              <a:t>Ω</a:t>
            </a:r>
            <a:r>
              <a:rPr lang="es-ES" sz="1200" dirty="0"/>
              <a:t> </a:t>
            </a:r>
          </a:p>
        </p:txBody>
      </p:sp>
      <p:sp>
        <p:nvSpPr>
          <p:cNvPr id="26" name="CuadroTexto 25">
            <a:extLst>
              <a:ext uri="{FF2B5EF4-FFF2-40B4-BE49-F238E27FC236}">
                <a16:creationId xmlns:a16="http://schemas.microsoft.com/office/drawing/2014/main" id="{2FD42B6A-F51A-4C6B-B836-0F6F0D0BDBC0}"/>
              </a:ext>
            </a:extLst>
          </p:cNvPr>
          <p:cNvSpPr txBox="1"/>
          <p:nvPr/>
        </p:nvSpPr>
        <p:spPr>
          <a:xfrm>
            <a:off x="3242776" y="2197142"/>
            <a:ext cx="535275" cy="276999"/>
          </a:xfrm>
          <a:prstGeom prst="rect">
            <a:avLst/>
          </a:prstGeom>
          <a:solidFill>
            <a:schemeClr val="bg1"/>
          </a:solidFill>
        </p:spPr>
        <p:txBody>
          <a:bodyPr wrap="none" rtlCol="0">
            <a:spAutoFit/>
          </a:bodyPr>
          <a:lstStyle/>
          <a:p>
            <a:r>
              <a:rPr lang="es-ES" sz="1200" dirty="0"/>
              <a:t>4.5 A</a:t>
            </a:r>
          </a:p>
        </p:txBody>
      </p:sp>
      <p:sp>
        <p:nvSpPr>
          <p:cNvPr id="27" name="CuadroTexto 26">
            <a:extLst>
              <a:ext uri="{FF2B5EF4-FFF2-40B4-BE49-F238E27FC236}">
                <a16:creationId xmlns:a16="http://schemas.microsoft.com/office/drawing/2014/main" id="{A4D317AD-D4A3-4241-924B-30A131C9DDC1}"/>
              </a:ext>
            </a:extLst>
          </p:cNvPr>
          <p:cNvSpPr txBox="1"/>
          <p:nvPr/>
        </p:nvSpPr>
        <p:spPr>
          <a:xfrm>
            <a:off x="1643852" y="4126588"/>
            <a:ext cx="671933" cy="261610"/>
          </a:xfrm>
          <a:prstGeom prst="rect">
            <a:avLst/>
          </a:prstGeom>
          <a:solidFill>
            <a:schemeClr val="bg1"/>
          </a:solidFill>
        </p:spPr>
        <p:txBody>
          <a:bodyPr wrap="square" rtlCol="0">
            <a:spAutoFit/>
          </a:bodyPr>
          <a:lstStyle/>
          <a:p>
            <a:r>
              <a:rPr lang="es-ES" sz="1100" dirty="0"/>
              <a:t>13.5 V</a:t>
            </a:r>
          </a:p>
        </p:txBody>
      </p:sp>
      <p:sp>
        <p:nvSpPr>
          <p:cNvPr id="37" name="CuadroTexto 36">
            <a:extLst>
              <a:ext uri="{FF2B5EF4-FFF2-40B4-BE49-F238E27FC236}">
                <a16:creationId xmlns:a16="http://schemas.microsoft.com/office/drawing/2014/main" id="{F4A1DE47-2EBE-4C59-9362-5E539E7F5A93}"/>
              </a:ext>
            </a:extLst>
          </p:cNvPr>
          <p:cNvSpPr txBox="1"/>
          <p:nvPr/>
        </p:nvSpPr>
        <p:spPr>
          <a:xfrm>
            <a:off x="1944420" y="3802233"/>
            <a:ext cx="419310" cy="230832"/>
          </a:xfrm>
          <a:prstGeom prst="rect">
            <a:avLst/>
          </a:prstGeom>
          <a:solidFill>
            <a:schemeClr val="bg1"/>
          </a:solidFill>
        </p:spPr>
        <p:txBody>
          <a:bodyPr wrap="square" rtlCol="0">
            <a:spAutoFit/>
          </a:bodyPr>
          <a:lstStyle/>
          <a:p>
            <a:r>
              <a:rPr lang="es-ES" sz="900" dirty="0"/>
              <a:t>3 </a:t>
            </a:r>
            <a:r>
              <a:rPr lang="el-GR" sz="900" dirty="0"/>
              <a:t>Ω</a:t>
            </a:r>
            <a:r>
              <a:rPr lang="es-ES" sz="900" dirty="0"/>
              <a:t> </a:t>
            </a:r>
          </a:p>
        </p:txBody>
      </p:sp>
      <p:sp>
        <p:nvSpPr>
          <p:cNvPr id="38" name="CuadroTexto 37">
            <a:extLst>
              <a:ext uri="{FF2B5EF4-FFF2-40B4-BE49-F238E27FC236}">
                <a16:creationId xmlns:a16="http://schemas.microsoft.com/office/drawing/2014/main" id="{3B751AEE-2D6C-4CA4-97CB-DFEABE711716}"/>
              </a:ext>
            </a:extLst>
          </p:cNvPr>
          <p:cNvSpPr txBox="1"/>
          <p:nvPr/>
        </p:nvSpPr>
        <p:spPr>
          <a:xfrm>
            <a:off x="2523271" y="4057306"/>
            <a:ext cx="474810" cy="276999"/>
          </a:xfrm>
          <a:prstGeom prst="rect">
            <a:avLst/>
          </a:prstGeom>
          <a:solidFill>
            <a:schemeClr val="bg1"/>
          </a:solidFill>
        </p:spPr>
        <p:txBody>
          <a:bodyPr wrap="none" rtlCol="0">
            <a:spAutoFit/>
          </a:bodyPr>
          <a:lstStyle/>
          <a:p>
            <a:r>
              <a:rPr lang="es-ES" sz="1200" dirty="0"/>
              <a:t>6 </a:t>
            </a:r>
            <a:r>
              <a:rPr lang="el-GR" sz="1200" dirty="0"/>
              <a:t>Ω</a:t>
            </a:r>
            <a:r>
              <a:rPr lang="es-ES" sz="1200" dirty="0"/>
              <a:t> </a:t>
            </a:r>
          </a:p>
        </p:txBody>
      </p:sp>
      <p:sp>
        <p:nvSpPr>
          <p:cNvPr id="41" name="CuadroTexto 40">
            <a:extLst>
              <a:ext uri="{FF2B5EF4-FFF2-40B4-BE49-F238E27FC236}">
                <a16:creationId xmlns:a16="http://schemas.microsoft.com/office/drawing/2014/main" id="{578E2D35-6C4C-4B5F-8941-3C0DE60472FD}"/>
              </a:ext>
            </a:extLst>
          </p:cNvPr>
          <p:cNvSpPr txBox="1"/>
          <p:nvPr/>
        </p:nvSpPr>
        <p:spPr>
          <a:xfrm>
            <a:off x="2522455" y="3753515"/>
            <a:ext cx="380232" cy="276999"/>
          </a:xfrm>
          <a:prstGeom prst="rect">
            <a:avLst/>
          </a:prstGeom>
          <a:solidFill>
            <a:schemeClr val="bg1"/>
          </a:solidFill>
        </p:spPr>
        <p:txBody>
          <a:bodyPr wrap="none" rtlCol="0">
            <a:spAutoFit/>
          </a:bodyPr>
          <a:lstStyle/>
          <a:p>
            <a:r>
              <a:rPr lang="es-ES" sz="1200" dirty="0"/>
              <a:t>R2</a:t>
            </a:r>
          </a:p>
        </p:txBody>
      </p:sp>
      <p:sp>
        <p:nvSpPr>
          <p:cNvPr id="42" name="CuadroTexto 41">
            <a:extLst>
              <a:ext uri="{FF2B5EF4-FFF2-40B4-BE49-F238E27FC236}">
                <a16:creationId xmlns:a16="http://schemas.microsoft.com/office/drawing/2014/main" id="{3068EFCE-C196-4847-955D-37267114ADE3}"/>
              </a:ext>
            </a:extLst>
          </p:cNvPr>
          <p:cNvSpPr txBox="1"/>
          <p:nvPr/>
        </p:nvSpPr>
        <p:spPr>
          <a:xfrm>
            <a:off x="2689327" y="5366776"/>
            <a:ext cx="380232" cy="276999"/>
          </a:xfrm>
          <a:prstGeom prst="rect">
            <a:avLst/>
          </a:prstGeom>
          <a:solidFill>
            <a:schemeClr val="bg1"/>
          </a:solidFill>
        </p:spPr>
        <p:txBody>
          <a:bodyPr wrap="none" rtlCol="0">
            <a:spAutoFit/>
          </a:bodyPr>
          <a:lstStyle/>
          <a:p>
            <a:r>
              <a:rPr lang="es-ES" sz="1200" dirty="0"/>
              <a:t>R2</a:t>
            </a:r>
          </a:p>
        </p:txBody>
      </p:sp>
      <p:sp>
        <p:nvSpPr>
          <p:cNvPr id="43" name="CuadroTexto 42">
            <a:extLst>
              <a:ext uri="{FF2B5EF4-FFF2-40B4-BE49-F238E27FC236}">
                <a16:creationId xmlns:a16="http://schemas.microsoft.com/office/drawing/2014/main" id="{99581D02-49F2-4F6D-A162-36EBE0B1D0E2}"/>
              </a:ext>
            </a:extLst>
          </p:cNvPr>
          <p:cNvSpPr txBox="1"/>
          <p:nvPr/>
        </p:nvSpPr>
        <p:spPr>
          <a:xfrm>
            <a:off x="2691746" y="5647175"/>
            <a:ext cx="474810" cy="276999"/>
          </a:xfrm>
          <a:prstGeom prst="rect">
            <a:avLst/>
          </a:prstGeom>
          <a:solidFill>
            <a:schemeClr val="bg1"/>
          </a:solidFill>
        </p:spPr>
        <p:txBody>
          <a:bodyPr wrap="none" rtlCol="0">
            <a:spAutoFit/>
          </a:bodyPr>
          <a:lstStyle/>
          <a:p>
            <a:r>
              <a:rPr lang="es-ES" sz="1200" dirty="0"/>
              <a:t>6 </a:t>
            </a:r>
            <a:r>
              <a:rPr lang="el-GR" sz="1200" dirty="0"/>
              <a:t>Ω</a:t>
            </a:r>
            <a:r>
              <a:rPr lang="es-ES" sz="1200" dirty="0"/>
              <a:t> </a:t>
            </a:r>
          </a:p>
        </p:txBody>
      </p:sp>
      <p:sp>
        <p:nvSpPr>
          <p:cNvPr id="44" name="CuadroTexto 43">
            <a:extLst>
              <a:ext uri="{FF2B5EF4-FFF2-40B4-BE49-F238E27FC236}">
                <a16:creationId xmlns:a16="http://schemas.microsoft.com/office/drawing/2014/main" id="{93A4380B-F5FA-4D52-8FF7-12A2C861A518}"/>
              </a:ext>
            </a:extLst>
          </p:cNvPr>
          <p:cNvSpPr txBox="1"/>
          <p:nvPr/>
        </p:nvSpPr>
        <p:spPr>
          <a:xfrm>
            <a:off x="1104667" y="5678927"/>
            <a:ext cx="535275" cy="276999"/>
          </a:xfrm>
          <a:prstGeom prst="rect">
            <a:avLst/>
          </a:prstGeom>
          <a:solidFill>
            <a:schemeClr val="bg1"/>
          </a:solidFill>
        </p:spPr>
        <p:txBody>
          <a:bodyPr wrap="none" rtlCol="0">
            <a:spAutoFit/>
          </a:bodyPr>
          <a:lstStyle/>
          <a:p>
            <a:r>
              <a:rPr lang="es-ES" sz="1200" dirty="0"/>
              <a:t>4.5 A</a:t>
            </a:r>
          </a:p>
        </p:txBody>
      </p:sp>
      <p:sp>
        <p:nvSpPr>
          <p:cNvPr id="45" name="CuadroTexto 44">
            <a:extLst>
              <a:ext uri="{FF2B5EF4-FFF2-40B4-BE49-F238E27FC236}">
                <a16:creationId xmlns:a16="http://schemas.microsoft.com/office/drawing/2014/main" id="{A0A4AB2F-01FD-4464-B966-DF7EBC6ABCB2}"/>
              </a:ext>
            </a:extLst>
          </p:cNvPr>
          <p:cNvSpPr txBox="1"/>
          <p:nvPr/>
        </p:nvSpPr>
        <p:spPr>
          <a:xfrm>
            <a:off x="1789679" y="5763862"/>
            <a:ext cx="474810" cy="276999"/>
          </a:xfrm>
          <a:prstGeom prst="rect">
            <a:avLst/>
          </a:prstGeom>
          <a:solidFill>
            <a:schemeClr val="bg1"/>
          </a:solidFill>
        </p:spPr>
        <p:txBody>
          <a:bodyPr wrap="none" rtlCol="0">
            <a:spAutoFit/>
          </a:bodyPr>
          <a:lstStyle/>
          <a:p>
            <a:r>
              <a:rPr lang="es-ES" sz="1200" dirty="0"/>
              <a:t>3 </a:t>
            </a:r>
            <a:r>
              <a:rPr lang="el-GR" sz="1200" dirty="0"/>
              <a:t>Ω</a:t>
            </a:r>
            <a:r>
              <a:rPr lang="es-ES" sz="1200" dirty="0"/>
              <a:t> </a:t>
            </a:r>
          </a:p>
        </p:txBody>
      </p:sp>
      <p:cxnSp>
        <p:nvCxnSpPr>
          <p:cNvPr id="6" name="Conector recto de flecha 5">
            <a:extLst>
              <a:ext uri="{FF2B5EF4-FFF2-40B4-BE49-F238E27FC236}">
                <a16:creationId xmlns:a16="http://schemas.microsoft.com/office/drawing/2014/main" id="{11E30EF2-9708-45E7-984D-C3333390C063}"/>
              </a:ext>
            </a:extLst>
          </p:cNvPr>
          <p:cNvCxnSpPr>
            <a:endCxn id="38" idx="1"/>
          </p:cNvCxnSpPr>
          <p:nvPr/>
        </p:nvCxnSpPr>
        <p:spPr>
          <a:xfrm>
            <a:off x="2522455" y="3688080"/>
            <a:ext cx="816" cy="5077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ector recto de flecha 45">
            <a:extLst>
              <a:ext uri="{FF2B5EF4-FFF2-40B4-BE49-F238E27FC236}">
                <a16:creationId xmlns:a16="http://schemas.microsoft.com/office/drawing/2014/main" id="{2107CE89-73CB-42F7-B0FD-5FCE59BC5A02}"/>
              </a:ext>
            </a:extLst>
          </p:cNvPr>
          <p:cNvCxnSpPr/>
          <p:nvPr/>
        </p:nvCxnSpPr>
        <p:spPr>
          <a:xfrm>
            <a:off x="2474475" y="5416448"/>
            <a:ext cx="816" cy="5077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Marcador de número de diapositiva 1">
            <a:extLst>
              <a:ext uri="{FF2B5EF4-FFF2-40B4-BE49-F238E27FC236}">
                <a16:creationId xmlns:a16="http://schemas.microsoft.com/office/drawing/2014/main" id="{63F3EDDC-352D-4EBF-A5A1-ABAF9C559142}"/>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37</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230935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5F7BC9-D98A-4B69-8B28-0271D0B298CA}"/>
              </a:ext>
            </a:extLst>
          </p:cNvPr>
          <p:cNvSpPr/>
          <p:nvPr/>
        </p:nvSpPr>
        <p:spPr>
          <a:xfrm>
            <a:off x="45720" y="762868"/>
            <a:ext cx="9014460" cy="523220"/>
          </a:xfrm>
          <a:prstGeom prst="rect">
            <a:avLst/>
          </a:prstGeom>
        </p:spPr>
        <p:txBody>
          <a:bodyPr wrap="square">
            <a:spAutoFit/>
          </a:bodyPr>
          <a:lstStyle/>
          <a:p>
            <a:r>
              <a:rPr lang="es-ES" sz="1400" b="1" dirty="0"/>
              <a:t>Problema 14.</a:t>
            </a:r>
            <a:r>
              <a:rPr lang="es-ES" sz="1400" dirty="0"/>
              <a:t> Calcula la tensión que cae entre a y a'. Calcula la corriente que circula por la Ra. Siendo V = 10V, R1 = 1</a:t>
            </a:r>
            <a:r>
              <a:rPr lang="el-GR" sz="1400" dirty="0"/>
              <a:t>Ω</a:t>
            </a:r>
            <a:r>
              <a:rPr lang="es-ES" sz="1400" dirty="0"/>
              <a:t>, R2= 2</a:t>
            </a:r>
            <a:r>
              <a:rPr lang="el-GR" sz="1400" dirty="0"/>
              <a:t> Ω</a:t>
            </a:r>
            <a:r>
              <a:rPr lang="es-ES" sz="1400" dirty="0"/>
              <a:t>, y Ra = 3</a:t>
            </a:r>
            <a:r>
              <a:rPr lang="el-GR" sz="1400" dirty="0"/>
              <a:t> Ω</a:t>
            </a:r>
            <a:r>
              <a:rPr lang="es-ES" sz="1400" dirty="0"/>
              <a:t>. </a:t>
            </a:r>
          </a:p>
        </p:txBody>
      </p:sp>
      <p:grpSp>
        <p:nvGrpSpPr>
          <p:cNvPr id="22" name="Grupo 21">
            <a:extLst>
              <a:ext uri="{FF2B5EF4-FFF2-40B4-BE49-F238E27FC236}">
                <a16:creationId xmlns:a16="http://schemas.microsoft.com/office/drawing/2014/main" id="{26459303-BFC1-4F68-994A-50FB75EC1589}"/>
              </a:ext>
            </a:extLst>
          </p:cNvPr>
          <p:cNvGrpSpPr/>
          <p:nvPr/>
        </p:nvGrpSpPr>
        <p:grpSpPr>
          <a:xfrm>
            <a:off x="1397000" y="4968445"/>
            <a:ext cx="322572" cy="721155"/>
            <a:chOff x="1244600" y="5082745"/>
            <a:chExt cx="322572" cy="721155"/>
          </a:xfrm>
        </p:grpSpPr>
        <p:sp>
          <p:nvSpPr>
            <p:cNvPr id="23" name="Rectángulo 22">
              <a:extLst>
                <a:ext uri="{FF2B5EF4-FFF2-40B4-BE49-F238E27FC236}">
                  <a16:creationId xmlns:a16="http://schemas.microsoft.com/office/drawing/2014/main" id="{ECE38C7B-2DB4-4C53-9481-D8DEB62B62F0}"/>
                </a:ext>
              </a:extLst>
            </p:cNvPr>
            <p:cNvSpPr/>
            <p:nvPr/>
          </p:nvSpPr>
          <p:spPr>
            <a:xfrm>
              <a:off x="1244600" y="5638800"/>
              <a:ext cx="310356" cy="165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37B0D060-E4DF-450B-9B6D-A4C103243509}"/>
                </a:ext>
              </a:extLst>
            </p:cNvPr>
            <p:cNvSpPr/>
            <p:nvPr/>
          </p:nvSpPr>
          <p:spPr>
            <a:xfrm>
              <a:off x="1256816" y="5082745"/>
              <a:ext cx="310356" cy="165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6" name="Rectángulo 5">
            <a:extLst>
              <a:ext uri="{FF2B5EF4-FFF2-40B4-BE49-F238E27FC236}">
                <a16:creationId xmlns:a16="http://schemas.microsoft.com/office/drawing/2014/main" id="{20E146D8-0B7B-46EC-8D0A-611C0CE01A4F}"/>
              </a:ext>
            </a:extLst>
          </p:cNvPr>
          <p:cNvSpPr/>
          <p:nvPr/>
        </p:nvSpPr>
        <p:spPr>
          <a:xfrm>
            <a:off x="3667979" y="1354081"/>
            <a:ext cx="5300761" cy="523220"/>
          </a:xfrm>
          <a:prstGeom prst="rect">
            <a:avLst/>
          </a:prstGeom>
        </p:spPr>
        <p:txBody>
          <a:bodyPr wrap="square">
            <a:spAutoFit/>
          </a:bodyPr>
          <a:lstStyle/>
          <a:p>
            <a:r>
              <a:rPr lang="es-ES" sz="1400" dirty="0"/>
              <a:t>Tenemos un circuito con una fuente de corriente dependiente del voltaje que cae en R1. Planteamos las ecuaciones de Kirchhoff: </a:t>
            </a:r>
          </a:p>
        </p:txBody>
      </p:sp>
      <mc:AlternateContent xmlns:mc="http://schemas.openxmlformats.org/markup-compatibility/2006" xmlns:a14="http://schemas.microsoft.com/office/drawing/2010/main">
        <mc:Choice Requires="a14">
          <p:sp>
            <p:nvSpPr>
              <p:cNvPr id="36" name="CuadroTexto 35">
                <a:extLst>
                  <a:ext uri="{FF2B5EF4-FFF2-40B4-BE49-F238E27FC236}">
                    <a16:creationId xmlns:a16="http://schemas.microsoft.com/office/drawing/2014/main" id="{99F480CD-F1F3-4D57-BB9F-044D694916F9}"/>
                  </a:ext>
                </a:extLst>
              </p:cNvPr>
              <p:cNvSpPr txBox="1"/>
              <p:nvPr/>
            </p:nvSpPr>
            <p:spPr>
              <a:xfrm>
                <a:off x="3379543" y="2190387"/>
                <a:ext cx="5015763" cy="7386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+2</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𝑥</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      </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𝑥</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1</m:t>
                          </m:r>
                        </m:sub>
                      </m:sSub>
                    </m:oMath>
                  </m:oMathPara>
                </a14:m>
                <a:endParaRPr lang="es-ES" sz="1600" b="0" i="1" dirty="0">
                  <a:latin typeface="Cambria Math" panose="02040503050406030204" pitchFamily="18" charset="0"/>
                </a:endParaRPr>
              </a:p>
              <a:p>
                <a:endParaRPr lang="es-ES" sz="1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m:t>
                          </m:r>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𝑅𝑎</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𝑎</m:t>
                          </m:r>
                        </m:sub>
                      </m:sSub>
                      <m:r>
                        <a:rPr lang="es-ES" sz="1600" b="0" i="1" smtClean="0">
                          <a:latin typeface="Cambria Math" panose="02040503050406030204" pitchFamily="18" charset="0"/>
                        </a:rPr>
                        <m:t>)</m:t>
                      </m:r>
                    </m:oMath>
                  </m:oMathPara>
                </a14:m>
                <a:endParaRPr lang="es-ES" sz="1600" i="1" dirty="0">
                  <a:latin typeface="Cambria Math" panose="02040503050406030204" pitchFamily="18" charset="0"/>
                </a:endParaRPr>
              </a:p>
            </p:txBody>
          </p:sp>
        </mc:Choice>
        <mc:Fallback xmlns="">
          <p:sp>
            <p:nvSpPr>
              <p:cNvPr id="36" name="CuadroTexto 35">
                <a:extLst>
                  <a:ext uri="{FF2B5EF4-FFF2-40B4-BE49-F238E27FC236}">
                    <a16:creationId xmlns:a16="http://schemas.microsoft.com/office/drawing/2014/main" id="{99F480CD-F1F3-4D57-BB9F-044D694916F9}"/>
                  </a:ext>
                </a:extLst>
              </p:cNvPr>
              <p:cNvSpPr txBox="1">
                <a:spLocks noRot="1" noChangeAspect="1" noMove="1" noResize="1" noEditPoints="1" noAdjustHandles="1" noChangeArrowheads="1" noChangeShapeType="1" noTextEdit="1"/>
              </p:cNvSpPr>
              <p:nvPr/>
            </p:nvSpPr>
            <p:spPr>
              <a:xfrm>
                <a:off x="3379543" y="2190387"/>
                <a:ext cx="5015763" cy="738664"/>
              </a:xfrm>
              <a:prstGeom prst="rect">
                <a:avLst/>
              </a:prstGeom>
              <a:blipFill>
                <a:blip r:embed="rId2"/>
                <a:stretch>
                  <a:fillRect b="-11570"/>
                </a:stretch>
              </a:blipFill>
            </p:spPr>
            <p:txBody>
              <a:bodyPr/>
              <a:lstStyle/>
              <a:p>
                <a:r>
                  <a:rPr lang="es-ES">
                    <a:noFill/>
                  </a:rPr>
                  <a:t> </a:t>
                </a:r>
              </a:p>
            </p:txBody>
          </p:sp>
        </mc:Fallback>
      </mc:AlternateContent>
      <p:grpSp>
        <p:nvGrpSpPr>
          <p:cNvPr id="8" name="Grupo 7">
            <a:extLst>
              <a:ext uri="{FF2B5EF4-FFF2-40B4-BE49-F238E27FC236}">
                <a16:creationId xmlns:a16="http://schemas.microsoft.com/office/drawing/2014/main" id="{6C50C208-00E3-4E36-BFDD-333AE08F2229}"/>
              </a:ext>
            </a:extLst>
          </p:cNvPr>
          <p:cNvGrpSpPr/>
          <p:nvPr/>
        </p:nvGrpSpPr>
        <p:grpSpPr>
          <a:xfrm>
            <a:off x="17752" y="1336601"/>
            <a:ext cx="3642607" cy="1997786"/>
            <a:chOff x="340180" y="1395504"/>
            <a:chExt cx="3642607" cy="1997786"/>
          </a:xfrm>
        </p:grpSpPr>
        <p:sp>
          <p:nvSpPr>
            <p:cNvPr id="31" name="Rectángulo 30">
              <a:extLst>
                <a:ext uri="{FF2B5EF4-FFF2-40B4-BE49-F238E27FC236}">
                  <a16:creationId xmlns:a16="http://schemas.microsoft.com/office/drawing/2014/main" id="{17383201-BA63-4F30-B3A5-D6302C35CCB3}"/>
                </a:ext>
              </a:extLst>
            </p:cNvPr>
            <p:cNvSpPr/>
            <p:nvPr/>
          </p:nvSpPr>
          <p:spPr>
            <a:xfrm>
              <a:off x="2161484" y="1770479"/>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a:extLst>
                <a:ext uri="{FF2B5EF4-FFF2-40B4-BE49-F238E27FC236}">
                  <a16:creationId xmlns:a16="http://schemas.microsoft.com/office/drawing/2014/main" id="{F6BB362A-BF08-4C3F-9792-FD1F05926003}"/>
                </a:ext>
              </a:extLst>
            </p:cNvPr>
            <p:cNvSpPr/>
            <p:nvPr/>
          </p:nvSpPr>
          <p:spPr>
            <a:xfrm>
              <a:off x="2801564" y="2270622"/>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a:extLst>
                <a:ext uri="{FF2B5EF4-FFF2-40B4-BE49-F238E27FC236}">
                  <a16:creationId xmlns:a16="http://schemas.microsoft.com/office/drawing/2014/main" id="{E006FB38-E6B3-4880-961B-BA96AC5844CD}"/>
                </a:ext>
              </a:extLst>
            </p:cNvPr>
            <p:cNvPicPr>
              <a:picLocks noChangeAspect="1"/>
            </p:cNvPicPr>
            <p:nvPr/>
          </p:nvPicPr>
          <p:blipFill>
            <a:blip r:embed="rId3"/>
            <a:stretch>
              <a:fillRect/>
            </a:stretch>
          </p:blipFill>
          <p:spPr>
            <a:xfrm>
              <a:off x="340180" y="1395504"/>
              <a:ext cx="3642607" cy="1997786"/>
            </a:xfrm>
            <a:prstGeom prst="rect">
              <a:avLst/>
            </a:prstGeom>
          </p:spPr>
        </p:pic>
        <p:sp>
          <p:nvSpPr>
            <p:cNvPr id="3" name="Rectángulo 2">
              <a:extLst>
                <a:ext uri="{FF2B5EF4-FFF2-40B4-BE49-F238E27FC236}">
                  <a16:creationId xmlns:a16="http://schemas.microsoft.com/office/drawing/2014/main" id="{01F0E658-BBB3-45B1-AF52-FF59C9E0CC24}"/>
                </a:ext>
              </a:extLst>
            </p:cNvPr>
            <p:cNvSpPr/>
            <p:nvPr/>
          </p:nvSpPr>
          <p:spPr>
            <a:xfrm>
              <a:off x="2310233" y="1968500"/>
              <a:ext cx="294856" cy="831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2</a:t>
              </a:r>
            </a:p>
          </p:txBody>
        </p:sp>
        <p:sp>
          <p:nvSpPr>
            <p:cNvPr id="38" name="Rectángulo 37">
              <a:extLst>
                <a:ext uri="{FF2B5EF4-FFF2-40B4-BE49-F238E27FC236}">
                  <a16:creationId xmlns:a16="http://schemas.microsoft.com/office/drawing/2014/main" id="{358A7683-9EB0-4090-ACC5-2FE42AD9C1B6}"/>
                </a:ext>
              </a:extLst>
            </p:cNvPr>
            <p:cNvSpPr/>
            <p:nvPr/>
          </p:nvSpPr>
          <p:spPr>
            <a:xfrm>
              <a:off x="2605089" y="2171700"/>
              <a:ext cx="398720" cy="450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E08C9A80-7ED8-4A6D-BE78-6AEC72FC32E7}"/>
                </a:ext>
              </a:extLst>
            </p:cNvPr>
            <p:cNvSpPr txBox="1"/>
            <p:nvPr/>
          </p:nvSpPr>
          <p:spPr>
            <a:xfrm>
              <a:off x="2262607" y="2223739"/>
              <a:ext cx="449162" cy="276999"/>
            </a:xfrm>
            <a:prstGeom prst="rect">
              <a:avLst/>
            </a:prstGeom>
            <a:noFill/>
          </p:spPr>
          <p:txBody>
            <a:bodyPr wrap="none" rtlCol="0">
              <a:spAutoFit/>
            </a:bodyPr>
            <a:lstStyle/>
            <a:p>
              <a:r>
                <a:rPr lang="es-ES" sz="1200" dirty="0"/>
                <a:t>2Vx</a:t>
              </a:r>
            </a:p>
          </p:txBody>
        </p:sp>
        <p:sp>
          <p:nvSpPr>
            <p:cNvPr id="49" name="CuadroTexto 48">
              <a:extLst>
                <a:ext uri="{FF2B5EF4-FFF2-40B4-BE49-F238E27FC236}">
                  <a16:creationId xmlns:a16="http://schemas.microsoft.com/office/drawing/2014/main" id="{8E439970-9D80-46EE-B1C4-0135760CAFCE}"/>
                </a:ext>
              </a:extLst>
            </p:cNvPr>
            <p:cNvSpPr txBox="1"/>
            <p:nvPr/>
          </p:nvSpPr>
          <p:spPr>
            <a:xfrm>
              <a:off x="1474802" y="1782316"/>
              <a:ext cx="364202" cy="276999"/>
            </a:xfrm>
            <a:prstGeom prst="rect">
              <a:avLst/>
            </a:prstGeom>
            <a:noFill/>
          </p:spPr>
          <p:txBody>
            <a:bodyPr wrap="none" rtlCol="0">
              <a:spAutoFit/>
            </a:bodyPr>
            <a:lstStyle/>
            <a:p>
              <a:r>
                <a:rPr lang="es-ES" sz="1200" dirty="0"/>
                <a:t>Vx</a:t>
              </a:r>
            </a:p>
          </p:txBody>
        </p:sp>
        <p:sp>
          <p:nvSpPr>
            <p:cNvPr id="52" name="CuadroTexto 51">
              <a:extLst>
                <a:ext uri="{FF2B5EF4-FFF2-40B4-BE49-F238E27FC236}">
                  <a16:creationId xmlns:a16="http://schemas.microsoft.com/office/drawing/2014/main" id="{E760EC36-833C-4298-85FB-4157745875D6}"/>
                </a:ext>
              </a:extLst>
            </p:cNvPr>
            <p:cNvSpPr txBox="1"/>
            <p:nvPr/>
          </p:nvSpPr>
          <p:spPr>
            <a:xfrm>
              <a:off x="1244546" y="1755256"/>
              <a:ext cx="274434" cy="276999"/>
            </a:xfrm>
            <a:prstGeom prst="rect">
              <a:avLst/>
            </a:prstGeom>
            <a:noFill/>
          </p:spPr>
          <p:txBody>
            <a:bodyPr wrap="none" rtlCol="0">
              <a:spAutoFit/>
            </a:bodyPr>
            <a:lstStyle/>
            <a:p>
              <a:r>
                <a:rPr lang="es-ES" sz="1200" dirty="0"/>
                <a:t>+</a:t>
              </a:r>
            </a:p>
          </p:txBody>
        </p:sp>
        <p:sp>
          <p:nvSpPr>
            <p:cNvPr id="55" name="CuadroTexto 54">
              <a:extLst>
                <a:ext uri="{FF2B5EF4-FFF2-40B4-BE49-F238E27FC236}">
                  <a16:creationId xmlns:a16="http://schemas.microsoft.com/office/drawing/2014/main" id="{A2CB9938-5F41-40B7-AE07-A19AC2C143A9}"/>
                </a:ext>
              </a:extLst>
            </p:cNvPr>
            <p:cNvSpPr txBox="1"/>
            <p:nvPr/>
          </p:nvSpPr>
          <p:spPr>
            <a:xfrm>
              <a:off x="1802144" y="1746635"/>
              <a:ext cx="235962" cy="276999"/>
            </a:xfrm>
            <a:prstGeom prst="rect">
              <a:avLst/>
            </a:prstGeom>
            <a:noFill/>
          </p:spPr>
          <p:txBody>
            <a:bodyPr wrap="none" rtlCol="0">
              <a:spAutoFit/>
            </a:bodyPr>
            <a:lstStyle/>
            <a:p>
              <a:r>
                <a:rPr lang="es-ES" sz="1200" dirty="0"/>
                <a:t>-</a:t>
              </a:r>
            </a:p>
          </p:txBody>
        </p:sp>
      </p:grpSp>
      <p:cxnSp>
        <p:nvCxnSpPr>
          <p:cNvPr id="10" name="Conector recto de flecha 9">
            <a:extLst>
              <a:ext uri="{FF2B5EF4-FFF2-40B4-BE49-F238E27FC236}">
                <a16:creationId xmlns:a16="http://schemas.microsoft.com/office/drawing/2014/main" id="{67B269F6-B695-4E67-9E76-7FBEEE3326F4}"/>
              </a:ext>
            </a:extLst>
          </p:cNvPr>
          <p:cNvCxnSpPr/>
          <p:nvPr/>
        </p:nvCxnSpPr>
        <p:spPr>
          <a:xfrm>
            <a:off x="544729" y="1615691"/>
            <a:ext cx="3987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Conector recto de flecha 55">
            <a:extLst>
              <a:ext uri="{FF2B5EF4-FFF2-40B4-BE49-F238E27FC236}">
                <a16:creationId xmlns:a16="http://schemas.microsoft.com/office/drawing/2014/main" id="{BAB0B340-BE56-4F38-84AD-4D4A83C710F4}"/>
              </a:ext>
            </a:extLst>
          </p:cNvPr>
          <p:cNvCxnSpPr/>
          <p:nvPr/>
        </p:nvCxnSpPr>
        <p:spPr>
          <a:xfrm>
            <a:off x="2215278" y="1835103"/>
            <a:ext cx="3987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CuadroTexto 56">
                <a:extLst>
                  <a:ext uri="{FF2B5EF4-FFF2-40B4-BE49-F238E27FC236}">
                    <a16:creationId xmlns:a16="http://schemas.microsoft.com/office/drawing/2014/main" id="{22ADF316-C1ED-487F-9F7A-BC9CC0494137}"/>
                  </a:ext>
                </a:extLst>
              </p:cNvPr>
              <p:cNvSpPr txBox="1"/>
              <p:nvPr/>
            </p:nvSpPr>
            <p:spPr>
              <a:xfrm>
                <a:off x="2573632" y="1682895"/>
                <a:ext cx="37394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a:rPr lang="es-ES" sz="1400" i="1">
                              <a:latin typeface="Cambria Math" panose="02040503050406030204" pitchFamily="18" charset="0"/>
                            </a:rPr>
                            <m:t>𝐼</m:t>
                          </m:r>
                        </m:e>
                        <m:sub>
                          <m:r>
                            <a:rPr lang="es-ES" sz="1400" b="0" i="1" smtClean="0">
                              <a:latin typeface="Cambria Math" panose="02040503050406030204" pitchFamily="18" charset="0"/>
                            </a:rPr>
                            <m:t>2</m:t>
                          </m:r>
                        </m:sub>
                      </m:sSub>
                    </m:oMath>
                  </m:oMathPara>
                </a14:m>
                <a:endParaRPr lang="es-ES" sz="1400" dirty="0"/>
              </a:p>
            </p:txBody>
          </p:sp>
        </mc:Choice>
        <mc:Fallback xmlns="">
          <p:sp>
            <p:nvSpPr>
              <p:cNvPr id="57" name="CuadroTexto 56">
                <a:extLst>
                  <a:ext uri="{FF2B5EF4-FFF2-40B4-BE49-F238E27FC236}">
                    <a16:creationId xmlns:a16="http://schemas.microsoft.com/office/drawing/2014/main" id="{22ADF316-C1ED-487F-9F7A-BC9CC0494137}"/>
                  </a:ext>
                </a:extLst>
              </p:cNvPr>
              <p:cNvSpPr txBox="1">
                <a:spLocks noRot="1" noChangeAspect="1" noMove="1" noResize="1" noEditPoints="1" noAdjustHandles="1" noChangeArrowheads="1" noChangeShapeType="1" noTextEdit="1"/>
              </p:cNvSpPr>
              <p:nvPr/>
            </p:nvSpPr>
            <p:spPr>
              <a:xfrm>
                <a:off x="2573632" y="1682895"/>
                <a:ext cx="373949" cy="307777"/>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4" name="CuadroTexto 53">
                <a:extLst>
                  <a:ext uri="{FF2B5EF4-FFF2-40B4-BE49-F238E27FC236}">
                    <a16:creationId xmlns:a16="http://schemas.microsoft.com/office/drawing/2014/main" id="{1B3EA598-B267-4232-A5BB-95149B6AD149}"/>
                  </a:ext>
                </a:extLst>
              </p:cNvPr>
              <p:cNvSpPr txBox="1"/>
              <p:nvPr/>
            </p:nvSpPr>
            <p:spPr>
              <a:xfrm>
                <a:off x="599041" y="1336601"/>
                <a:ext cx="36978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a:rPr lang="es-ES" sz="1400" i="1">
                              <a:latin typeface="Cambria Math" panose="02040503050406030204" pitchFamily="18" charset="0"/>
                            </a:rPr>
                            <m:t>𝐼</m:t>
                          </m:r>
                        </m:e>
                        <m:sub>
                          <m:r>
                            <a:rPr lang="es-ES" sz="1400" i="1">
                              <a:latin typeface="Cambria Math" panose="02040503050406030204" pitchFamily="18" charset="0"/>
                            </a:rPr>
                            <m:t>1</m:t>
                          </m:r>
                        </m:sub>
                      </m:sSub>
                    </m:oMath>
                  </m:oMathPara>
                </a14:m>
                <a:endParaRPr lang="es-ES" sz="1400" dirty="0"/>
              </a:p>
            </p:txBody>
          </p:sp>
        </mc:Choice>
        <mc:Fallback xmlns="">
          <p:sp>
            <p:nvSpPr>
              <p:cNvPr id="54" name="CuadroTexto 53">
                <a:extLst>
                  <a:ext uri="{FF2B5EF4-FFF2-40B4-BE49-F238E27FC236}">
                    <a16:creationId xmlns:a16="http://schemas.microsoft.com/office/drawing/2014/main" id="{1B3EA598-B267-4232-A5BB-95149B6AD149}"/>
                  </a:ext>
                </a:extLst>
              </p:cNvPr>
              <p:cNvSpPr txBox="1">
                <a:spLocks noRot="1" noChangeAspect="1" noMove="1" noResize="1" noEditPoints="1" noAdjustHandles="1" noChangeArrowheads="1" noChangeShapeType="1" noTextEdit="1"/>
              </p:cNvSpPr>
              <p:nvPr/>
            </p:nvSpPr>
            <p:spPr>
              <a:xfrm>
                <a:off x="599041" y="1336601"/>
                <a:ext cx="369780" cy="307777"/>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Rectángulo 10">
                <a:extLst>
                  <a:ext uri="{FF2B5EF4-FFF2-40B4-BE49-F238E27FC236}">
                    <a16:creationId xmlns:a16="http://schemas.microsoft.com/office/drawing/2014/main" id="{B984DBE2-C38B-48E0-93D3-C24ED041DDBA}"/>
                  </a:ext>
                </a:extLst>
              </p:cNvPr>
              <p:cNvSpPr/>
              <p:nvPr/>
            </p:nvSpPr>
            <p:spPr>
              <a:xfrm>
                <a:off x="420066" y="3306264"/>
                <a:ext cx="6992684" cy="11667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𝐼</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d>
                        <m:dPr>
                          <m:ctrlPr>
                            <a:rPr lang="es-ES" b="0" i="1" smtClean="0">
                              <a:latin typeface="Cambria Math" panose="02040503050406030204" pitchFamily="18" charset="0"/>
                            </a:rPr>
                          </m:ctrlPr>
                        </m:dPr>
                        <m:e>
                          <m:sSub>
                            <m:sSubPr>
                              <m:ctrlPr>
                                <a:rPr lang="es-ES" b="0" i="1" smtClean="0">
                                  <a:latin typeface="Cambria Math" panose="02040503050406030204" pitchFamily="18" charset="0"/>
                                </a:rPr>
                              </m:ctrlPr>
                            </m:sSubPr>
                            <m:e>
                              <m:r>
                                <a:rPr lang="es-ES" b="0" i="1" smtClean="0">
                                  <a:latin typeface="Cambria Math" panose="02040503050406030204" pitchFamily="18" charset="0"/>
                                </a:rPr>
                                <m:t>𝐼</m:t>
                              </m:r>
                            </m:e>
                            <m:sub>
                              <m:r>
                                <a:rPr lang="es-ES" b="0" i="1" smtClean="0">
                                  <a:latin typeface="Cambria Math" panose="02040503050406030204" pitchFamily="18" charset="0"/>
                                </a:rPr>
                                <m:t>1</m:t>
                              </m:r>
                            </m:sub>
                          </m:sSub>
                          <m:r>
                            <a:rPr lang="es-ES" b="0" i="1" smtClean="0">
                              <a:latin typeface="Cambria Math" panose="02040503050406030204" pitchFamily="18" charset="0"/>
                            </a:rPr>
                            <m:t>+2</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𝑥</m:t>
                              </m:r>
                            </m:sub>
                          </m:sSub>
                        </m:e>
                      </m:d>
                      <m:d>
                        <m:dPr>
                          <m:ctrlPr>
                            <a:rPr lang="es-ES" b="0" i="1" smtClean="0">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𝑎</m:t>
                              </m:r>
                            </m:sub>
                          </m:sSub>
                        </m:e>
                      </m:d>
                      <m:r>
                        <a:rPr lang="es-ES" b="0" i="1"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𝐼</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𝐼</m:t>
                              </m:r>
                            </m:e>
                            <m:sub>
                              <m:r>
                                <a:rPr lang="es-ES" i="1">
                                  <a:latin typeface="Cambria Math" panose="02040503050406030204" pitchFamily="18" charset="0"/>
                                </a:rPr>
                                <m:t>1</m:t>
                              </m:r>
                            </m:sub>
                          </m:sSub>
                          <m:r>
                            <a:rPr lang="es-ES" i="1">
                              <a:latin typeface="Cambria Math" panose="02040503050406030204" pitchFamily="18" charset="0"/>
                            </a:rPr>
                            <m:t>+2</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𝐼</m:t>
                              </m:r>
                            </m:e>
                            <m:sub>
                              <m:r>
                                <a:rPr lang="es-ES" b="0" i="1" smtClean="0">
                                  <a:latin typeface="Cambria Math" panose="02040503050406030204" pitchFamily="18" charset="0"/>
                                </a:rPr>
                                <m:t>1</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1</m:t>
                              </m:r>
                            </m:sub>
                          </m:sSub>
                        </m:e>
                      </m:d>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𝑎</m:t>
                              </m:r>
                            </m:sub>
                          </m:sSub>
                        </m:e>
                      </m:d>
                      <m:r>
                        <a:rPr lang="es-ES" b="0" i="1" smtClean="0">
                          <a:latin typeface="Cambria Math" panose="02040503050406030204" pitchFamily="18" charset="0"/>
                        </a:rPr>
                        <m:t>→</m:t>
                      </m:r>
                    </m:oMath>
                  </m:oMathPara>
                </a14:m>
                <a:endParaRPr lang="es-ES" b="0" dirty="0"/>
              </a:p>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10</m:t>
                      </m:r>
                      <m:r>
                        <a:rPr lang="es-ES" i="1">
                          <a:latin typeface="Cambria Math" panose="02040503050406030204" pitchFamily="18" charset="0"/>
                        </a:rPr>
                        <m:t>=</m:t>
                      </m:r>
                      <m:r>
                        <a:rPr lang="es-ES" b="0" i="1" smtClean="0">
                          <a:latin typeface="Cambria Math" panose="02040503050406030204" pitchFamily="18" charset="0"/>
                        </a:rPr>
                        <m:t>1</m:t>
                      </m:r>
                      <m:sSub>
                        <m:sSubPr>
                          <m:ctrlPr>
                            <a:rPr lang="es-ES" i="1">
                              <a:latin typeface="Cambria Math" panose="02040503050406030204" pitchFamily="18" charset="0"/>
                            </a:rPr>
                          </m:ctrlPr>
                        </m:sSubPr>
                        <m:e>
                          <m:r>
                            <a:rPr lang="es-ES" i="1">
                              <a:latin typeface="Cambria Math" panose="02040503050406030204" pitchFamily="18" charset="0"/>
                            </a:rPr>
                            <m:t>𝐼</m:t>
                          </m:r>
                        </m:e>
                        <m:sub>
                          <m:r>
                            <a:rPr lang="es-ES" i="1">
                              <a:latin typeface="Cambria Math" panose="02040503050406030204" pitchFamily="18" charset="0"/>
                            </a:rPr>
                            <m:t>1</m:t>
                          </m:r>
                        </m:sub>
                      </m:sSub>
                      <m:r>
                        <a:rPr lang="es-ES" i="1">
                          <a:latin typeface="Cambria Math" panose="02040503050406030204" pitchFamily="18" charset="0"/>
                        </a:rPr>
                        <m:t>+</m:t>
                      </m:r>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𝐼</m:t>
                              </m:r>
                            </m:e>
                            <m:sub>
                              <m:r>
                                <a:rPr lang="es-ES" i="1">
                                  <a:latin typeface="Cambria Math" panose="02040503050406030204" pitchFamily="18" charset="0"/>
                                </a:rPr>
                                <m:t>1</m:t>
                              </m:r>
                            </m:sub>
                          </m:sSub>
                          <m:r>
                            <a:rPr lang="es-ES" i="1">
                              <a:latin typeface="Cambria Math" panose="02040503050406030204" pitchFamily="18" charset="0"/>
                            </a:rPr>
                            <m:t>+2</m:t>
                          </m:r>
                          <m:sSub>
                            <m:sSubPr>
                              <m:ctrlPr>
                                <a:rPr lang="es-ES" i="1">
                                  <a:latin typeface="Cambria Math" panose="02040503050406030204" pitchFamily="18" charset="0"/>
                                </a:rPr>
                              </m:ctrlPr>
                            </m:sSubPr>
                            <m:e>
                              <m:r>
                                <a:rPr lang="es-ES" i="1">
                                  <a:latin typeface="Cambria Math" panose="02040503050406030204" pitchFamily="18" charset="0"/>
                                </a:rPr>
                                <m:t>𝐼</m:t>
                              </m:r>
                            </m:e>
                            <m:sub>
                              <m:r>
                                <a:rPr lang="es-ES" i="1">
                                  <a:latin typeface="Cambria Math" panose="02040503050406030204" pitchFamily="18" charset="0"/>
                                </a:rPr>
                                <m:t>1</m:t>
                              </m:r>
                            </m:sub>
                          </m:sSub>
                          <m:r>
                            <a:rPr lang="es-ES" b="0" i="1" smtClean="0">
                              <a:latin typeface="Cambria Math" panose="02040503050406030204" pitchFamily="18" charset="0"/>
                            </a:rPr>
                            <m:t>1</m:t>
                          </m:r>
                        </m:e>
                      </m:d>
                      <m:d>
                        <m:dPr>
                          <m:ctrlPr>
                            <a:rPr lang="es-ES" i="1">
                              <a:latin typeface="Cambria Math" panose="02040503050406030204" pitchFamily="18" charset="0"/>
                            </a:rPr>
                          </m:ctrlPr>
                        </m:dPr>
                        <m:e>
                          <m:r>
                            <a:rPr lang="es-ES" b="0" i="1" smtClean="0">
                              <a:latin typeface="Cambria Math" panose="02040503050406030204" pitchFamily="18" charset="0"/>
                            </a:rPr>
                            <m:t>2</m:t>
                          </m:r>
                          <m:r>
                            <a:rPr lang="es-ES" i="1">
                              <a:latin typeface="Cambria Math" panose="02040503050406030204" pitchFamily="18" charset="0"/>
                            </a:rPr>
                            <m:t>+</m:t>
                          </m:r>
                          <m:r>
                            <a:rPr lang="es-ES" b="0" i="1" smtClean="0">
                              <a:latin typeface="Cambria Math" panose="02040503050406030204" pitchFamily="18" charset="0"/>
                            </a:rPr>
                            <m:t>3</m:t>
                          </m:r>
                        </m:e>
                      </m:d>
                      <m:r>
                        <a:rPr lang="es-ES" i="1">
                          <a:latin typeface="Cambria Math" panose="02040503050406030204" pitchFamily="18" charset="0"/>
                        </a:rPr>
                        <m:t>→</m:t>
                      </m:r>
                      <m:r>
                        <a:rPr lang="es-ES" b="0" i="1" smtClean="0">
                          <a:latin typeface="Cambria Math" panose="02040503050406030204" pitchFamily="18" charset="0"/>
                        </a:rPr>
                        <m:t>10=16</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𝐼</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𝐼</m:t>
                          </m:r>
                        </m:e>
                        <m:sub>
                          <m:r>
                            <a:rPr lang="es-ES" b="0" i="1" smtClean="0">
                              <a:latin typeface="Cambria Math" panose="02040503050406030204" pitchFamily="18" charset="0"/>
                            </a:rPr>
                            <m:t>1</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10</m:t>
                          </m:r>
                        </m:num>
                        <m:den>
                          <m:r>
                            <a:rPr lang="es-ES" b="0" i="1" smtClean="0">
                              <a:latin typeface="Cambria Math" panose="02040503050406030204" pitchFamily="18" charset="0"/>
                            </a:rPr>
                            <m:t>16</m:t>
                          </m:r>
                        </m:den>
                      </m:f>
                      <m:r>
                        <a:rPr lang="es-ES" b="0" i="1" smtClean="0">
                          <a:latin typeface="Cambria Math" panose="02040503050406030204" pitchFamily="18" charset="0"/>
                        </a:rPr>
                        <m:t>=0.625 </m:t>
                      </m:r>
                      <m:r>
                        <a:rPr lang="es-ES" b="0" i="1" smtClean="0">
                          <a:latin typeface="Cambria Math" panose="02040503050406030204" pitchFamily="18" charset="0"/>
                        </a:rPr>
                        <m:t>𝐴</m:t>
                      </m:r>
                    </m:oMath>
                  </m:oMathPara>
                </a14:m>
                <a:endParaRPr lang="es-ES" dirty="0"/>
              </a:p>
              <a:p>
                <a:endParaRPr lang="es-ES" dirty="0"/>
              </a:p>
            </p:txBody>
          </p:sp>
        </mc:Choice>
        <mc:Fallback xmlns="">
          <p:sp>
            <p:nvSpPr>
              <p:cNvPr id="11" name="Rectángulo 10">
                <a:extLst>
                  <a:ext uri="{FF2B5EF4-FFF2-40B4-BE49-F238E27FC236}">
                    <a16:creationId xmlns:a16="http://schemas.microsoft.com/office/drawing/2014/main" id="{B984DBE2-C38B-48E0-93D3-C24ED041DDBA}"/>
                  </a:ext>
                </a:extLst>
              </p:cNvPr>
              <p:cNvSpPr>
                <a:spLocks noRot="1" noChangeAspect="1" noMove="1" noResize="1" noEditPoints="1" noAdjustHandles="1" noChangeArrowheads="1" noChangeShapeType="1" noTextEdit="1"/>
              </p:cNvSpPr>
              <p:nvPr/>
            </p:nvSpPr>
            <p:spPr>
              <a:xfrm>
                <a:off x="420066" y="3306264"/>
                <a:ext cx="6992684" cy="1166730"/>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Rectángulo 15">
                <a:extLst>
                  <a:ext uri="{FF2B5EF4-FFF2-40B4-BE49-F238E27FC236}">
                    <a16:creationId xmlns:a16="http://schemas.microsoft.com/office/drawing/2014/main" id="{D988B0B8-A1E1-4FF1-BCB0-134A071C9CFB}"/>
                  </a:ext>
                </a:extLst>
              </p:cNvPr>
              <p:cNvSpPr/>
              <p:nvPr/>
            </p:nvSpPr>
            <p:spPr>
              <a:xfrm>
                <a:off x="665545" y="4434957"/>
                <a:ext cx="49130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i="1">
                              <a:latin typeface="Cambria Math" panose="02040503050406030204" pitchFamily="18" charset="0"/>
                            </a:rPr>
                            <m:t>𝐼</m:t>
                          </m:r>
                        </m:e>
                        <m:sub>
                          <m:r>
                            <a:rPr lang="es-ES" i="1">
                              <a:latin typeface="Cambria Math" panose="02040503050406030204" pitchFamily="18" charset="0"/>
                            </a:rPr>
                            <m:t>1</m:t>
                          </m:r>
                        </m:sub>
                      </m:sSub>
                      <m:r>
                        <a:rPr lang="es-ES" i="1">
                          <a:latin typeface="Cambria Math" panose="02040503050406030204" pitchFamily="18" charset="0"/>
                        </a:rPr>
                        <m:t>+2</m:t>
                      </m:r>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𝑥</m:t>
                          </m:r>
                        </m:sub>
                      </m:sSub>
                      <m:r>
                        <a:rPr lang="es-ES" i="1">
                          <a:latin typeface="Cambria Math" panose="02040503050406030204" pitchFamily="18" charset="0"/>
                        </a:rPr>
                        <m:t>=</m:t>
                      </m:r>
                      <m:sSub>
                        <m:sSubPr>
                          <m:ctrlPr>
                            <a:rPr lang="es-ES" b="1" i="1">
                              <a:latin typeface="Cambria Math" panose="02040503050406030204" pitchFamily="18" charset="0"/>
                            </a:rPr>
                          </m:ctrlPr>
                        </m:sSubPr>
                        <m:e>
                          <m:r>
                            <a:rPr lang="es-ES" b="1" i="1">
                              <a:latin typeface="Cambria Math" panose="02040503050406030204" pitchFamily="18" charset="0"/>
                            </a:rPr>
                            <m:t>𝑰</m:t>
                          </m:r>
                        </m:e>
                        <m:sub>
                          <m:r>
                            <a:rPr lang="es-ES" b="1" i="1">
                              <a:latin typeface="Cambria Math" panose="02040503050406030204" pitchFamily="18" charset="0"/>
                            </a:rPr>
                            <m:t>𝟐</m:t>
                          </m:r>
                        </m:sub>
                      </m:sSub>
                      <m:r>
                        <a:rPr lang="es-ES" b="0" i="1" smtClean="0">
                          <a:latin typeface="Cambria Math" panose="02040503050406030204" pitchFamily="18" charset="0"/>
                        </a:rPr>
                        <m:t>=0.625+2</m:t>
                      </m:r>
                      <m:r>
                        <a:rPr lang="es-ES" b="0" i="1" smtClean="0">
                          <a:latin typeface="Cambria Math" panose="02040503050406030204" pitchFamily="18" charset="0"/>
                        </a:rPr>
                        <m:t>𝑥</m:t>
                      </m:r>
                      <m:r>
                        <a:rPr lang="es-ES" b="0" i="1" smtClean="0">
                          <a:latin typeface="Cambria Math" panose="02040503050406030204" pitchFamily="18" charset="0"/>
                        </a:rPr>
                        <m:t>0.625</m:t>
                      </m:r>
                      <m:r>
                        <a:rPr lang="es-ES" b="0" i="1" smtClean="0">
                          <a:latin typeface="Cambria Math" panose="02040503050406030204" pitchFamily="18" charset="0"/>
                        </a:rPr>
                        <m:t>𝑥</m:t>
                      </m:r>
                      <m:r>
                        <a:rPr lang="es-ES" b="0" i="1" smtClean="0">
                          <a:latin typeface="Cambria Math" panose="02040503050406030204" pitchFamily="18" charset="0"/>
                        </a:rPr>
                        <m:t>1=</m:t>
                      </m:r>
                      <m:r>
                        <a:rPr lang="es-ES" b="1" i="1" smtClean="0">
                          <a:latin typeface="Cambria Math" panose="02040503050406030204" pitchFamily="18" charset="0"/>
                        </a:rPr>
                        <m:t>𝟏</m:t>
                      </m:r>
                      <m:r>
                        <a:rPr lang="es-ES" b="1" i="1" smtClean="0">
                          <a:latin typeface="Cambria Math" panose="02040503050406030204" pitchFamily="18" charset="0"/>
                        </a:rPr>
                        <m:t>.</m:t>
                      </m:r>
                      <m:r>
                        <a:rPr lang="es-ES" b="1" i="1" smtClean="0">
                          <a:latin typeface="Cambria Math" panose="02040503050406030204" pitchFamily="18" charset="0"/>
                        </a:rPr>
                        <m:t>𝟖𝟕𝟓</m:t>
                      </m:r>
                      <m:r>
                        <a:rPr lang="es-ES" b="1" i="1" smtClean="0">
                          <a:latin typeface="Cambria Math" panose="02040503050406030204" pitchFamily="18" charset="0"/>
                        </a:rPr>
                        <m:t> </m:t>
                      </m:r>
                      <m:r>
                        <a:rPr lang="es-ES" b="1" i="1" smtClean="0">
                          <a:latin typeface="Cambria Math" panose="02040503050406030204" pitchFamily="18" charset="0"/>
                        </a:rPr>
                        <m:t>𝑨</m:t>
                      </m:r>
                      <m:r>
                        <a:rPr lang="es-ES" i="1">
                          <a:latin typeface="Cambria Math" panose="02040503050406030204" pitchFamily="18" charset="0"/>
                        </a:rPr>
                        <m:t> </m:t>
                      </m:r>
                    </m:oMath>
                  </m:oMathPara>
                </a14:m>
                <a:endParaRPr lang="es-ES" dirty="0"/>
              </a:p>
            </p:txBody>
          </p:sp>
        </mc:Choice>
        <mc:Fallback xmlns="">
          <p:sp>
            <p:nvSpPr>
              <p:cNvPr id="16" name="Rectángulo 15">
                <a:extLst>
                  <a:ext uri="{FF2B5EF4-FFF2-40B4-BE49-F238E27FC236}">
                    <a16:creationId xmlns:a16="http://schemas.microsoft.com/office/drawing/2014/main" id="{D988B0B8-A1E1-4FF1-BCB0-134A071C9CFB}"/>
                  </a:ext>
                </a:extLst>
              </p:cNvPr>
              <p:cNvSpPr>
                <a:spLocks noRot="1" noChangeAspect="1" noMove="1" noResize="1" noEditPoints="1" noAdjustHandles="1" noChangeArrowheads="1" noChangeShapeType="1" noTextEdit="1"/>
              </p:cNvSpPr>
              <p:nvPr/>
            </p:nvSpPr>
            <p:spPr>
              <a:xfrm>
                <a:off x="665545" y="4434957"/>
                <a:ext cx="4913076" cy="369332"/>
              </a:xfrm>
              <a:prstGeom prst="rect">
                <a:avLst/>
              </a:prstGeom>
              <a:blipFill>
                <a:blip r:embed="rId7"/>
                <a:stretch>
                  <a:fillRect b="-166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Rectángulo 17">
                <a:extLst>
                  <a:ext uri="{FF2B5EF4-FFF2-40B4-BE49-F238E27FC236}">
                    <a16:creationId xmlns:a16="http://schemas.microsoft.com/office/drawing/2014/main" id="{DF5D1548-7109-465D-BBA3-C2D9B6AC1847}"/>
                  </a:ext>
                </a:extLst>
              </p:cNvPr>
              <p:cNvSpPr/>
              <p:nvPr/>
            </p:nvSpPr>
            <p:spPr>
              <a:xfrm>
                <a:off x="665545" y="4898714"/>
                <a:ext cx="43202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1" i="1" smtClean="0">
                              <a:latin typeface="Cambria Math" panose="02040503050406030204" pitchFamily="18" charset="0"/>
                            </a:rPr>
                          </m:ctrlPr>
                        </m:sSubPr>
                        <m:e>
                          <m:r>
                            <a:rPr lang="es-ES" b="1" i="1">
                              <a:latin typeface="Cambria Math" panose="02040503050406030204" pitchFamily="18" charset="0"/>
                            </a:rPr>
                            <m:t>𝑽</m:t>
                          </m:r>
                        </m:e>
                        <m:sub>
                          <m:r>
                            <a:rPr lang="es-ES" b="1" i="1" smtClean="0">
                              <a:latin typeface="Cambria Math" panose="02040503050406030204" pitchFamily="18" charset="0"/>
                            </a:rPr>
                            <m:t>𝒂𝒂</m:t>
                          </m:r>
                          <m:r>
                            <a:rPr lang="es-ES" b="1" i="1" smtClean="0">
                              <a:latin typeface="Cambria Math" panose="02040503050406030204" pitchFamily="18" charset="0"/>
                            </a:rPr>
                            <m:t>′</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𝑅</m:t>
                          </m:r>
                          <m:r>
                            <a:rPr lang="es-ES" b="0" i="1" smtClean="0">
                              <a:latin typeface="Cambria Math" panose="02040503050406030204" pitchFamily="18" charset="0"/>
                            </a:rPr>
                            <m:t>𝑎</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𝐼</m:t>
                          </m:r>
                        </m:e>
                        <m:sub>
                          <m:r>
                            <a:rPr lang="es-ES" b="0" i="1" smtClean="0">
                              <a:latin typeface="Cambria Math" panose="02040503050406030204" pitchFamily="18" charset="0"/>
                            </a:rPr>
                            <m:t>2</m:t>
                          </m:r>
                        </m:sub>
                      </m:sSub>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b="0" i="1" smtClean="0">
                              <a:latin typeface="Cambria Math" panose="02040503050406030204" pitchFamily="18" charset="0"/>
                            </a:rPr>
                            <m:t>𝑎</m:t>
                          </m:r>
                        </m:sub>
                      </m:sSub>
                      <m:r>
                        <a:rPr lang="es-ES" b="0" i="1" smtClean="0">
                          <a:latin typeface="Cambria Math" panose="02040503050406030204" pitchFamily="18" charset="0"/>
                        </a:rPr>
                        <m:t>=1.875</m:t>
                      </m:r>
                      <m:r>
                        <a:rPr lang="es-ES" b="0" i="1" smtClean="0">
                          <a:latin typeface="Cambria Math" panose="02040503050406030204" pitchFamily="18" charset="0"/>
                        </a:rPr>
                        <m:t>𝑥</m:t>
                      </m:r>
                      <m:r>
                        <a:rPr lang="es-ES" b="0" i="1" smtClean="0">
                          <a:latin typeface="Cambria Math" panose="02040503050406030204" pitchFamily="18" charset="0"/>
                        </a:rPr>
                        <m:t>3=</m:t>
                      </m:r>
                      <m:r>
                        <a:rPr lang="es-ES" b="1" i="1" smtClean="0">
                          <a:latin typeface="Cambria Math" panose="02040503050406030204" pitchFamily="18" charset="0"/>
                        </a:rPr>
                        <m:t>𝟓</m:t>
                      </m:r>
                      <m:r>
                        <a:rPr lang="es-ES" b="1" i="1" smtClean="0">
                          <a:latin typeface="Cambria Math" panose="02040503050406030204" pitchFamily="18" charset="0"/>
                        </a:rPr>
                        <m:t>.</m:t>
                      </m:r>
                      <m:r>
                        <a:rPr lang="es-ES" b="1" i="1" smtClean="0">
                          <a:latin typeface="Cambria Math" panose="02040503050406030204" pitchFamily="18" charset="0"/>
                        </a:rPr>
                        <m:t>𝟔𝟐𝟓</m:t>
                      </m:r>
                      <m:r>
                        <a:rPr lang="es-ES" b="1" i="1" smtClean="0">
                          <a:latin typeface="Cambria Math" panose="02040503050406030204" pitchFamily="18" charset="0"/>
                        </a:rPr>
                        <m:t> </m:t>
                      </m:r>
                      <m:r>
                        <a:rPr lang="es-ES" b="1" i="1" smtClean="0">
                          <a:latin typeface="Cambria Math" panose="02040503050406030204" pitchFamily="18" charset="0"/>
                        </a:rPr>
                        <m:t>𝑽</m:t>
                      </m:r>
                    </m:oMath>
                  </m:oMathPara>
                </a14:m>
                <a:endParaRPr lang="es-ES" b="1" dirty="0"/>
              </a:p>
            </p:txBody>
          </p:sp>
        </mc:Choice>
        <mc:Fallback xmlns="">
          <p:sp>
            <p:nvSpPr>
              <p:cNvPr id="18" name="Rectángulo 17">
                <a:extLst>
                  <a:ext uri="{FF2B5EF4-FFF2-40B4-BE49-F238E27FC236}">
                    <a16:creationId xmlns:a16="http://schemas.microsoft.com/office/drawing/2014/main" id="{DF5D1548-7109-465D-BBA3-C2D9B6AC1847}"/>
                  </a:ext>
                </a:extLst>
              </p:cNvPr>
              <p:cNvSpPr>
                <a:spLocks noRot="1" noChangeAspect="1" noMove="1" noResize="1" noEditPoints="1" noAdjustHandles="1" noChangeArrowheads="1" noChangeShapeType="1" noTextEdit="1"/>
              </p:cNvSpPr>
              <p:nvPr/>
            </p:nvSpPr>
            <p:spPr>
              <a:xfrm>
                <a:off x="665545" y="4898714"/>
                <a:ext cx="4320285" cy="369332"/>
              </a:xfrm>
              <a:prstGeom prst="rect">
                <a:avLst/>
              </a:prstGeom>
              <a:blipFill>
                <a:blip r:embed="rId8"/>
                <a:stretch>
                  <a:fillRect b="-1667"/>
                </a:stretch>
              </a:blipFill>
            </p:spPr>
            <p:txBody>
              <a:bodyPr/>
              <a:lstStyle/>
              <a:p>
                <a:r>
                  <a:rPr lang="es-ES">
                    <a:noFill/>
                  </a:rPr>
                  <a:t> </a:t>
                </a:r>
              </a:p>
            </p:txBody>
          </p:sp>
        </mc:Fallback>
      </mc:AlternateContent>
      <p:sp>
        <p:nvSpPr>
          <p:cNvPr id="58" name="CuadroTexto 57">
            <a:extLst>
              <a:ext uri="{FF2B5EF4-FFF2-40B4-BE49-F238E27FC236}">
                <a16:creationId xmlns:a16="http://schemas.microsoft.com/office/drawing/2014/main" id="{9193748C-5BD0-480A-AF9C-C4FB699E2166}"/>
              </a:ext>
            </a:extLst>
          </p:cNvPr>
          <p:cNvSpPr txBox="1"/>
          <p:nvPr/>
        </p:nvSpPr>
        <p:spPr>
          <a:xfrm>
            <a:off x="2981550" y="1644378"/>
            <a:ext cx="269626" cy="276999"/>
          </a:xfrm>
          <a:prstGeom prst="rect">
            <a:avLst/>
          </a:prstGeom>
          <a:solidFill>
            <a:schemeClr val="bg1"/>
          </a:solidFill>
        </p:spPr>
        <p:txBody>
          <a:bodyPr wrap="none" rtlCol="0">
            <a:spAutoFit/>
          </a:bodyPr>
          <a:lstStyle/>
          <a:p>
            <a:r>
              <a:rPr lang="es-ES" sz="1200" dirty="0"/>
              <a:t>a</a:t>
            </a:r>
          </a:p>
        </p:txBody>
      </p:sp>
      <p:sp>
        <p:nvSpPr>
          <p:cNvPr id="59" name="CuadroTexto 58">
            <a:extLst>
              <a:ext uri="{FF2B5EF4-FFF2-40B4-BE49-F238E27FC236}">
                <a16:creationId xmlns:a16="http://schemas.microsoft.com/office/drawing/2014/main" id="{3F35C9EC-695A-4C19-A16C-8534BB5DA076}"/>
              </a:ext>
            </a:extLst>
          </p:cNvPr>
          <p:cNvSpPr txBox="1"/>
          <p:nvPr/>
        </p:nvSpPr>
        <p:spPr>
          <a:xfrm>
            <a:off x="2981550" y="2671289"/>
            <a:ext cx="303288" cy="276999"/>
          </a:xfrm>
          <a:prstGeom prst="rect">
            <a:avLst/>
          </a:prstGeom>
          <a:solidFill>
            <a:schemeClr val="bg1"/>
          </a:solidFill>
        </p:spPr>
        <p:txBody>
          <a:bodyPr wrap="none" rtlCol="0">
            <a:spAutoFit/>
          </a:bodyPr>
          <a:lstStyle/>
          <a:p>
            <a:r>
              <a:rPr lang="es-ES" sz="1200" dirty="0"/>
              <a:t>a’</a:t>
            </a:r>
          </a:p>
        </p:txBody>
      </p:sp>
      <p:sp>
        <p:nvSpPr>
          <p:cNvPr id="60" name="CuadroTexto 59">
            <a:extLst>
              <a:ext uri="{FF2B5EF4-FFF2-40B4-BE49-F238E27FC236}">
                <a16:creationId xmlns:a16="http://schemas.microsoft.com/office/drawing/2014/main" id="{9AED06D5-DBCD-4AD2-A155-51BD981770CE}"/>
              </a:ext>
            </a:extLst>
          </p:cNvPr>
          <p:cNvSpPr txBox="1"/>
          <p:nvPr/>
        </p:nvSpPr>
        <p:spPr>
          <a:xfrm>
            <a:off x="1987755" y="1656070"/>
            <a:ext cx="274434" cy="276999"/>
          </a:xfrm>
          <a:prstGeom prst="rect">
            <a:avLst/>
          </a:prstGeom>
          <a:noFill/>
        </p:spPr>
        <p:txBody>
          <a:bodyPr wrap="none" rtlCol="0">
            <a:spAutoFit/>
          </a:bodyPr>
          <a:lstStyle/>
          <a:p>
            <a:r>
              <a:rPr lang="es-ES" sz="1200" dirty="0"/>
              <a:t>+</a:t>
            </a:r>
          </a:p>
        </p:txBody>
      </p:sp>
      <p:sp>
        <p:nvSpPr>
          <p:cNvPr id="61" name="CuadroTexto 60">
            <a:extLst>
              <a:ext uri="{FF2B5EF4-FFF2-40B4-BE49-F238E27FC236}">
                <a16:creationId xmlns:a16="http://schemas.microsoft.com/office/drawing/2014/main" id="{A2C490A2-1B48-4397-AB65-72D591FAC0E9}"/>
              </a:ext>
            </a:extLst>
          </p:cNvPr>
          <p:cNvSpPr txBox="1"/>
          <p:nvPr/>
        </p:nvSpPr>
        <p:spPr>
          <a:xfrm>
            <a:off x="2545353" y="1647449"/>
            <a:ext cx="235962" cy="276999"/>
          </a:xfrm>
          <a:prstGeom prst="rect">
            <a:avLst/>
          </a:prstGeom>
          <a:noFill/>
        </p:spPr>
        <p:txBody>
          <a:bodyPr wrap="none" rtlCol="0">
            <a:spAutoFit/>
          </a:bodyPr>
          <a:lstStyle/>
          <a:p>
            <a:r>
              <a:rPr lang="es-ES" sz="1200" dirty="0"/>
              <a:t>-</a:t>
            </a:r>
          </a:p>
        </p:txBody>
      </p:sp>
      <p:sp>
        <p:nvSpPr>
          <p:cNvPr id="62" name="CuadroTexto 61">
            <a:extLst>
              <a:ext uri="{FF2B5EF4-FFF2-40B4-BE49-F238E27FC236}">
                <a16:creationId xmlns:a16="http://schemas.microsoft.com/office/drawing/2014/main" id="{653652AA-C14B-4043-9B56-C9465C643C40}"/>
              </a:ext>
            </a:extLst>
          </p:cNvPr>
          <p:cNvSpPr txBox="1"/>
          <p:nvPr/>
        </p:nvSpPr>
        <p:spPr>
          <a:xfrm>
            <a:off x="2907310" y="1970302"/>
            <a:ext cx="274434" cy="276999"/>
          </a:xfrm>
          <a:prstGeom prst="rect">
            <a:avLst/>
          </a:prstGeom>
          <a:noFill/>
        </p:spPr>
        <p:txBody>
          <a:bodyPr wrap="none" rtlCol="0">
            <a:spAutoFit/>
          </a:bodyPr>
          <a:lstStyle/>
          <a:p>
            <a:r>
              <a:rPr lang="es-ES" sz="1200" dirty="0"/>
              <a:t>+</a:t>
            </a:r>
          </a:p>
        </p:txBody>
      </p:sp>
      <p:sp>
        <p:nvSpPr>
          <p:cNvPr id="63" name="CuadroTexto 62">
            <a:extLst>
              <a:ext uri="{FF2B5EF4-FFF2-40B4-BE49-F238E27FC236}">
                <a16:creationId xmlns:a16="http://schemas.microsoft.com/office/drawing/2014/main" id="{692C6F7D-8486-400A-B904-D7006FF7EBE7}"/>
              </a:ext>
            </a:extLst>
          </p:cNvPr>
          <p:cNvSpPr txBox="1"/>
          <p:nvPr/>
        </p:nvSpPr>
        <p:spPr>
          <a:xfrm>
            <a:off x="2886845" y="2411057"/>
            <a:ext cx="235962" cy="276999"/>
          </a:xfrm>
          <a:prstGeom prst="rect">
            <a:avLst/>
          </a:prstGeom>
          <a:noFill/>
        </p:spPr>
        <p:txBody>
          <a:bodyPr wrap="none" rtlCol="0">
            <a:spAutoFit/>
          </a:bodyPr>
          <a:lstStyle/>
          <a:p>
            <a:r>
              <a:rPr lang="es-ES" sz="1200" dirty="0"/>
              <a:t>-</a:t>
            </a:r>
          </a:p>
        </p:txBody>
      </p:sp>
      <p:sp>
        <p:nvSpPr>
          <p:cNvPr id="33" name="Marcador de número de diapositiva 1">
            <a:extLst>
              <a:ext uri="{FF2B5EF4-FFF2-40B4-BE49-F238E27FC236}">
                <a16:creationId xmlns:a16="http://schemas.microsoft.com/office/drawing/2014/main" id="{6B95A857-E647-4612-884B-5D87D07CD6E3}"/>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38</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242570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2" name="CustomShape 4"/>
          <p:cNvSpPr/>
          <p:nvPr/>
        </p:nvSpPr>
        <p:spPr>
          <a:xfrm>
            <a:off x="2714760" y="4221000"/>
            <a:ext cx="6429240" cy="91440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3" name="CustomShape 5"/>
          <p:cNvSpPr/>
          <p:nvPr/>
        </p:nvSpPr>
        <p:spPr>
          <a:xfrm>
            <a:off x="2700360" y="4221000"/>
            <a:ext cx="136440" cy="9144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4" name="CustomShape 6"/>
          <p:cNvSpPr/>
          <p:nvPr/>
        </p:nvSpPr>
        <p:spPr>
          <a:xfrm>
            <a:off x="3249360" y="4376880"/>
            <a:ext cx="483948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2600" b="0" strike="noStrike" spc="-1" dirty="0">
                <a:solidFill>
                  <a:srgbClr val="FFFFFF"/>
                </a:solidFill>
                <a:uFill>
                  <a:solidFill>
                    <a:srgbClr val="FFFFFF"/>
                  </a:solidFill>
                </a:uFill>
                <a:latin typeface="45 Helvetica Light"/>
              </a:rPr>
              <a:t>Tema 1. Problemas AC</a:t>
            </a:r>
            <a:endParaRPr lang="es-ES" sz="2400" b="0" strike="noStrike"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39</a:t>
            </a:fld>
            <a:endParaRPr lang="es-ES" sz="2400" b="0" strike="noStrike" spc="-1">
              <a:solidFill>
                <a:srgbClr val="000000"/>
              </a:solidFill>
              <a:uFill>
                <a:solidFill>
                  <a:srgbClr val="FFFFFF"/>
                </a:solidFill>
              </a:uFill>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2" name="CustomShape 4"/>
          <p:cNvSpPr/>
          <p:nvPr/>
        </p:nvSpPr>
        <p:spPr>
          <a:xfrm>
            <a:off x="2714760" y="4221000"/>
            <a:ext cx="6429240" cy="91440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3" name="CustomShape 5"/>
          <p:cNvSpPr/>
          <p:nvPr/>
        </p:nvSpPr>
        <p:spPr>
          <a:xfrm>
            <a:off x="2700360" y="4221000"/>
            <a:ext cx="136440" cy="9144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4" name="CustomShape 6"/>
          <p:cNvSpPr/>
          <p:nvPr/>
        </p:nvSpPr>
        <p:spPr>
          <a:xfrm>
            <a:off x="3249360" y="4376880"/>
            <a:ext cx="483948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2600" b="0" strike="noStrike" spc="-1" dirty="0">
                <a:solidFill>
                  <a:srgbClr val="FFFFFF"/>
                </a:solidFill>
                <a:uFill>
                  <a:solidFill>
                    <a:srgbClr val="FFFFFF"/>
                  </a:solidFill>
                </a:uFill>
                <a:latin typeface="45 Helvetica Light"/>
              </a:rPr>
              <a:t>Tema 1. Problemas DC</a:t>
            </a:r>
            <a:endParaRPr lang="es-ES" sz="2400" b="0" strike="noStrike"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4</a:t>
            </a:fld>
            <a:endParaRPr lang="es-ES" sz="2400" b="0" strike="noStrike" spc="-1">
              <a:solidFill>
                <a:srgbClr val="000000"/>
              </a:solidFill>
              <a:uFill>
                <a:solidFill>
                  <a:srgbClr val="FFFFFF"/>
                </a:solidFill>
              </a:uFill>
              <a:latin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6D9EC5B5-57A0-71DA-7A26-384786469B78}"/>
              </a:ext>
            </a:extLst>
          </p:cNvPr>
          <p:cNvSpPr>
            <a:spLocks noGrp="1"/>
          </p:cNvSpPr>
          <p:nvPr>
            <p:ph type="subTitle"/>
          </p:nvPr>
        </p:nvSpPr>
        <p:spPr>
          <a:xfrm>
            <a:off x="0" y="1245328"/>
            <a:ext cx="7772400" cy="3578163"/>
          </a:xfrm>
        </p:spPr>
        <p:txBody>
          <a:bodyPr/>
          <a:lstStyle/>
          <a:p>
            <a:pPr marL="0" indent="0" algn="just">
              <a:buNone/>
            </a:pPr>
            <a:r>
              <a:rPr lang="es-ES" sz="1200" b="1" dirty="0">
                <a:latin typeface="+mj-lt"/>
              </a:rPr>
              <a:t>Problema 1</a:t>
            </a:r>
            <a:r>
              <a:rPr lang="es-ES" sz="1200" dirty="0">
                <a:latin typeface="+mj-lt"/>
              </a:rPr>
              <a:t>. En el circuito inferior V1 es una fuente de voltaje sinusoidal. Hallar la condición que han de cumplir R1, R2, C1, C2 para que la función de transferencia del circuito no dependa de la frecuencia de trabajo.</a:t>
            </a:r>
          </a:p>
          <a:p>
            <a:pPr marL="0" indent="0" algn="just">
              <a:buNone/>
            </a:pPr>
            <a:endParaRPr lang="es-ES" sz="1200" dirty="0">
              <a:latin typeface="+mj-lt"/>
            </a:endParaRPr>
          </a:p>
          <a:p>
            <a:pPr marL="0" indent="0" algn="just">
              <a:buNone/>
            </a:pPr>
            <a:endParaRPr lang="es-ES" sz="1200" dirty="0">
              <a:latin typeface="+mj-lt"/>
            </a:endParaRPr>
          </a:p>
          <a:p>
            <a:pPr marL="0" indent="0" algn="just">
              <a:buNone/>
            </a:pPr>
            <a:endParaRPr lang="es-ES" sz="1200" dirty="0"/>
          </a:p>
          <a:p>
            <a:pPr marL="0" indent="0" algn="just">
              <a:buNone/>
            </a:pPr>
            <a:endParaRPr lang="es-ES" sz="1200" dirty="0">
              <a:latin typeface="+mj-lt"/>
            </a:endParaRPr>
          </a:p>
          <a:p>
            <a:pPr marL="0" indent="0" algn="just">
              <a:buNone/>
            </a:pPr>
            <a:endParaRPr lang="es-ES" sz="1200" dirty="0"/>
          </a:p>
          <a:p>
            <a:pPr marL="0" indent="0" algn="just">
              <a:buNone/>
            </a:pPr>
            <a:endParaRPr lang="es-ES" sz="1200" dirty="0">
              <a:latin typeface="+mj-lt"/>
            </a:endParaRPr>
          </a:p>
          <a:p>
            <a:pPr marL="0" indent="0" algn="just">
              <a:buNone/>
            </a:pPr>
            <a:endParaRPr lang="es-ES" sz="1200" dirty="0">
              <a:latin typeface="+mj-lt"/>
            </a:endParaRPr>
          </a:p>
          <a:p>
            <a:pPr marL="0" indent="0" algn="just">
              <a:buNone/>
            </a:pPr>
            <a:endParaRPr lang="es-ES" sz="1200" dirty="0">
              <a:latin typeface="+mj-lt"/>
            </a:endParaRPr>
          </a:p>
          <a:p>
            <a:pPr marL="0" indent="0" algn="just">
              <a:buNone/>
            </a:pPr>
            <a:endParaRPr lang="es-ES" sz="1200" dirty="0">
              <a:latin typeface="+mj-lt"/>
            </a:endParaRPr>
          </a:p>
          <a:p>
            <a:pPr marL="0" indent="0" algn="just">
              <a:buNone/>
            </a:pPr>
            <a:endParaRPr lang="es-ES" sz="1200" dirty="0">
              <a:latin typeface="+mj-lt"/>
            </a:endParaRPr>
          </a:p>
          <a:p>
            <a:pPr marL="0" indent="0" algn="just">
              <a:buNone/>
            </a:pPr>
            <a:endParaRPr lang="es-ES" sz="1200" dirty="0">
              <a:latin typeface="+mj-lt"/>
            </a:endParaRPr>
          </a:p>
          <a:p>
            <a:pPr marL="0" indent="0" algn="just">
              <a:buNone/>
            </a:pPr>
            <a:r>
              <a:rPr lang="es-ES" sz="1200" b="1" dirty="0">
                <a:latin typeface="+mj-lt"/>
              </a:rPr>
              <a:t>Problema 2.</a:t>
            </a:r>
            <a:r>
              <a:rPr lang="es-ES" sz="1200" dirty="0">
                <a:latin typeface="+mj-lt"/>
              </a:rPr>
              <a:t> Hallar la función de transferencia del circuito de la figura, siendo </a:t>
            </a:r>
            <a:r>
              <a:rPr lang="es-ES" sz="1200" dirty="0" err="1">
                <a:latin typeface="+mj-lt"/>
              </a:rPr>
              <a:t>vin</a:t>
            </a:r>
            <a:r>
              <a:rPr lang="es-ES" sz="1200" dirty="0">
                <a:latin typeface="+mj-lt"/>
              </a:rPr>
              <a:t> una fuente de tensión sinusoidal de frecuencia ω.</a:t>
            </a:r>
          </a:p>
          <a:p>
            <a:pPr marL="0" indent="0" algn="just">
              <a:buNone/>
            </a:pPr>
            <a:endParaRPr lang="es-ES" sz="1200" dirty="0">
              <a:latin typeface="+mj-lt"/>
            </a:endParaRPr>
          </a:p>
          <a:p>
            <a:pPr marL="0" indent="0" algn="just">
              <a:buNone/>
            </a:pPr>
            <a:endParaRPr lang="es-ES" sz="1200" dirty="0">
              <a:latin typeface="+mj-lt"/>
            </a:endParaRPr>
          </a:p>
          <a:p>
            <a:pPr marL="0" indent="0" algn="just">
              <a:buNone/>
            </a:pPr>
            <a:endParaRPr lang="es-ES" sz="1200" dirty="0"/>
          </a:p>
          <a:p>
            <a:pPr marL="0" indent="0" algn="just">
              <a:buNone/>
            </a:pPr>
            <a:endParaRPr lang="es-ES" sz="1200" dirty="0">
              <a:latin typeface="+mj-lt"/>
            </a:endParaRPr>
          </a:p>
          <a:p>
            <a:pPr marL="0" indent="0" algn="just">
              <a:buNone/>
            </a:pPr>
            <a:endParaRPr lang="es-ES" sz="1200" dirty="0"/>
          </a:p>
          <a:p>
            <a:pPr marL="0" indent="0" algn="just">
              <a:buNone/>
            </a:pPr>
            <a:endParaRPr lang="es-ES" sz="1200" dirty="0">
              <a:latin typeface="+mj-lt"/>
            </a:endParaRPr>
          </a:p>
          <a:p>
            <a:pPr marL="0" indent="0" algn="just">
              <a:buNone/>
            </a:pPr>
            <a:endParaRPr lang="es-ES" sz="1200" dirty="0">
              <a:latin typeface="+mj-lt"/>
            </a:endParaRPr>
          </a:p>
          <a:p>
            <a:pPr marL="0" indent="0" algn="just">
              <a:buNone/>
            </a:pPr>
            <a:endParaRPr lang="es-ES" sz="1200" dirty="0">
              <a:latin typeface="+mj-lt"/>
            </a:endParaRPr>
          </a:p>
          <a:p>
            <a:pPr marL="0" indent="0" algn="just">
              <a:buNone/>
            </a:pPr>
            <a:endParaRPr lang="es-ES" sz="1200" dirty="0">
              <a:latin typeface="+mj-lt"/>
            </a:endParaRPr>
          </a:p>
          <a:p>
            <a:pPr marL="0" indent="0" algn="just">
              <a:buNone/>
            </a:pPr>
            <a:endParaRPr lang="es-ES" sz="1200" dirty="0">
              <a:latin typeface="+mj-lt"/>
            </a:endParaRPr>
          </a:p>
          <a:p>
            <a:pPr marL="0" indent="0" algn="just">
              <a:buNone/>
            </a:pPr>
            <a:r>
              <a:rPr lang="es-ES" sz="1200" b="1" dirty="0">
                <a:latin typeface="+mj-lt"/>
              </a:rPr>
              <a:t>Problema 3. </a:t>
            </a:r>
            <a:r>
              <a:rPr lang="es-ES" sz="1200" dirty="0">
                <a:latin typeface="+mj-lt"/>
              </a:rPr>
              <a:t>Hallar el factor de potencia en un circuito RLC en serie. Particularizar para una frecuencia de red de 50 Hz y valores R = 1 </a:t>
            </a:r>
            <a:r>
              <a:rPr lang="es-ES" sz="1200" dirty="0" err="1">
                <a:latin typeface="+mj-lt"/>
              </a:rPr>
              <a:t>kΩ</a:t>
            </a:r>
            <a:r>
              <a:rPr lang="es-ES" sz="1200" dirty="0">
                <a:latin typeface="+mj-lt"/>
              </a:rPr>
              <a:t> L = 1 </a:t>
            </a:r>
            <a:r>
              <a:rPr lang="es-ES" sz="1200" dirty="0" err="1">
                <a:latin typeface="+mj-lt"/>
              </a:rPr>
              <a:t>mH</a:t>
            </a:r>
            <a:r>
              <a:rPr lang="es-ES" sz="1200" dirty="0">
                <a:latin typeface="+mj-lt"/>
              </a:rPr>
              <a:t> y C = 1 </a:t>
            </a:r>
            <a:r>
              <a:rPr lang="es-ES" sz="1200" dirty="0" err="1">
                <a:latin typeface="+mj-lt"/>
              </a:rPr>
              <a:t>μF</a:t>
            </a:r>
            <a:r>
              <a:rPr lang="es-ES" sz="1200" dirty="0">
                <a:latin typeface="+mj-lt"/>
              </a:rPr>
              <a:t>.</a:t>
            </a:r>
          </a:p>
        </p:txBody>
      </p:sp>
      <p:pic>
        <p:nvPicPr>
          <p:cNvPr id="4" name="Imagen 3">
            <a:extLst>
              <a:ext uri="{FF2B5EF4-FFF2-40B4-BE49-F238E27FC236}">
                <a16:creationId xmlns:a16="http://schemas.microsoft.com/office/drawing/2014/main" id="{BB57008D-AB20-2333-2451-0F9A1A9A9B1C}"/>
              </a:ext>
            </a:extLst>
          </p:cNvPr>
          <p:cNvPicPr>
            <a:picLocks noChangeAspect="1"/>
          </p:cNvPicPr>
          <p:nvPr/>
        </p:nvPicPr>
        <p:blipFill>
          <a:blip r:embed="rId2"/>
          <a:stretch>
            <a:fillRect/>
          </a:stretch>
        </p:blipFill>
        <p:spPr>
          <a:xfrm>
            <a:off x="2952150" y="1245328"/>
            <a:ext cx="2395872" cy="1648055"/>
          </a:xfrm>
          <a:prstGeom prst="rect">
            <a:avLst/>
          </a:prstGeom>
        </p:spPr>
      </p:pic>
      <p:pic>
        <p:nvPicPr>
          <p:cNvPr id="5" name="Imagen 4">
            <a:extLst>
              <a:ext uri="{FF2B5EF4-FFF2-40B4-BE49-F238E27FC236}">
                <a16:creationId xmlns:a16="http://schemas.microsoft.com/office/drawing/2014/main" id="{BF112E3F-0650-B560-8C23-A29CF6CFA352}"/>
              </a:ext>
            </a:extLst>
          </p:cNvPr>
          <p:cNvPicPr>
            <a:picLocks noChangeAspect="1"/>
          </p:cNvPicPr>
          <p:nvPr/>
        </p:nvPicPr>
        <p:blipFill>
          <a:blip r:embed="rId3"/>
          <a:stretch>
            <a:fillRect/>
          </a:stretch>
        </p:blipFill>
        <p:spPr>
          <a:xfrm>
            <a:off x="2185023" y="3466607"/>
            <a:ext cx="2679141" cy="1087976"/>
          </a:xfrm>
          <a:prstGeom prst="rect">
            <a:avLst/>
          </a:prstGeom>
        </p:spPr>
      </p:pic>
      <p:sp>
        <p:nvSpPr>
          <p:cNvPr id="6" name="Marcador de número de diapositiva 1">
            <a:extLst>
              <a:ext uri="{FF2B5EF4-FFF2-40B4-BE49-F238E27FC236}">
                <a16:creationId xmlns:a16="http://schemas.microsoft.com/office/drawing/2014/main" id="{F453892A-F618-411C-A414-766D572F3C4F}"/>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40</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2182820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6D9EC5B5-57A0-71DA-7A26-384786469B78}"/>
              </a:ext>
            </a:extLst>
          </p:cNvPr>
          <p:cNvSpPr>
            <a:spLocks noGrp="1"/>
          </p:cNvSpPr>
          <p:nvPr>
            <p:ph type="subTitle"/>
          </p:nvPr>
        </p:nvSpPr>
        <p:spPr>
          <a:xfrm>
            <a:off x="0" y="758121"/>
            <a:ext cx="7772400" cy="3669029"/>
          </a:xfrm>
        </p:spPr>
        <p:txBody>
          <a:bodyPr/>
          <a:lstStyle/>
          <a:p>
            <a:pPr marL="0" indent="0" algn="just">
              <a:buNone/>
            </a:pPr>
            <a:r>
              <a:rPr lang="es-ES" sz="1200" b="1" dirty="0">
                <a:latin typeface="+mj-lt"/>
              </a:rPr>
              <a:t>Problema 4. </a:t>
            </a:r>
            <a:r>
              <a:rPr lang="es-ES" sz="1200" dirty="0">
                <a:latin typeface="+mj-lt"/>
              </a:rPr>
              <a:t>Hallar el factor de potencia en un circuito RLC en paralelo para una frecuencia de red de 50 Hz y valores R = 1 </a:t>
            </a:r>
            <a:r>
              <a:rPr lang="es-ES" sz="1200" dirty="0" err="1">
                <a:latin typeface="+mj-lt"/>
              </a:rPr>
              <a:t>kΩ</a:t>
            </a:r>
            <a:r>
              <a:rPr lang="es-ES" sz="1200" dirty="0"/>
              <a:t>,</a:t>
            </a:r>
            <a:r>
              <a:rPr lang="es-ES" sz="1200" dirty="0">
                <a:latin typeface="+mj-lt"/>
              </a:rPr>
              <a:t> L = 1 </a:t>
            </a:r>
            <a:r>
              <a:rPr lang="es-ES" sz="1200" dirty="0" err="1">
                <a:latin typeface="+mj-lt"/>
              </a:rPr>
              <a:t>mH</a:t>
            </a:r>
            <a:r>
              <a:rPr lang="es-ES" sz="1200" dirty="0">
                <a:latin typeface="+mj-lt"/>
              </a:rPr>
              <a:t>, C = 1 </a:t>
            </a:r>
            <a:r>
              <a:rPr lang="es-ES" sz="1200" dirty="0" err="1">
                <a:latin typeface="+mj-lt"/>
              </a:rPr>
              <a:t>μF</a:t>
            </a:r>
            <a:r>
              <a:rPr lang="es-ES" sz="1200" dirty="0">
                <a:latin typeface="+mj-lt"/>
              </a:rPr>
              <a:t>.</a:t>
            </a:r>
          </a:p>
          <a:p>
            <a:pPr marL="0" indent="0" algn="just">
              <a:buNone/>
            </a:pPr>
            <a:endParaRPr lang="es-ES" sz="1200" dirty="0">
              <a:latin typeface="+mj-lt"/>
            </a:endParaRPr>
          </a:p>
          <a:p>
            <a:pPr marL="0" indent="0" algn="just">
              <a:buNone/>
            </a:pPr>
            <a:r>
              <a:rPr lang="es-ES" sz="1200" b="1" dirty="0">
                <a:latin typeface="+mj-lt"/>
              </a:rPr>
              <a:t>Problema 5.</a:t>
            </a:r>
            <a:r>
              <a:rPr lang="es-ES" sz="1200" dirty="0">
                <a:latin typeface="+mj-lt"/>
              </a:rPr>
              <a:t> Hallar la frecuencia de resonancia de un circuito RLC con valores R = 1 </a:t>
            </a:r>
            <a:r>
              <a:rPr lang="es-ES" sz="1200" dirty="0" err="1">
                <a:latin typeface="+mj-lt"/>
              </a:rPr>
              <a:t>kΩ</a:t>
            </a:r>
            <a:r>
              <a:rPr lang="es-ES" sz="1200" dirty="0">
                <a:latin typeface="+mj-lt"/>
              </a:rPr>
              <a:t> L = 1 </a:t>
            </a:r>
            <a:r>
              <a:rPr lang="es-ES" sz="1200" dirty="0" err="1">
                <a:latin typeface="+mj-lt"/>
              </a:rPr>
              <a:t>mH</a:t>
            </a:r>
            <a:r>
              <a:rPr lang="es-ES" sz="1200" dirty="0">
                <a:latin typeface="+mj-lt"/>
              </a:rPr>
              <a:t>, C = 1 </a:t>
            </a:r>
            <a:r>
              <a:rPr lang="es-ES" sz="1200" dirty="0" err="1">
                <a:latin typeface="+mj-lt"/>
              </a:rPr>
              <a:t>μF</a:t>
            </a:r>
            <a:r>
              <a:rPr lang="es-ES" sz="1200" dirty="0">
                <a:latin typeface="+mj-lt"/>
              </a:rPr>
              <a:t>.</a:t>
            </a:r>
          </a:p>
          <a:p>
            <a:pPr marL="0" indent="0" algn="just">
              <a:buNone/>
            </a:pPr>
            <a:endParaRPr lang="es-ES" sz="1200" dirty="0">
              <a:latin typeface="+mj-lt"/>
            </a:endParaRPr>
          </a:p>
          <a:p>
            <a:pPr marL="0" indent="0" algn="just">
              <a:buNone/>
            </a:pPr>
            <a:r>
              <a:rPr lang="es-ES" sz="1200" b="1" dirty="0">
                <a:latin typeface="+mj-lt"/>
              </a:rPr>
              <a:t>Problema 6. </a:t>
            </a:r>
            <a:r>
              <a:rPr lang="es-ES" sz="1200" dirty="0">
                <a:latin typeface="+mj-lt"/>
              </a:rPr>
              <a:t>Hallad la corriente en un circuito RLC en serie si el voltaje de entrada es V= 10 cos8t. R = 4 Ω, L =1 H y C =0,025 F.</a:t>
            </a:r>
          </a:p>
          <a:p>
            <a:pPr marL="0" indent="0" algn="just">
              <a:buNone/>
            </a:pPr>
            <a:endParaRPr lang="es-ES" sz="1200" dirty="0">
              <a:latin typeface="+mj-lt"/>
            </a:endParaRPr>
          </a:p>
          <a:p>
            <a:pPr marL="0" indent="0" algn="just">
              <a:buNone/>
            </a:pPr>
            <a:r>
              <a:rPr lang="es-ES" sz="1200" b="1" dirty="0">
                <a:latin typeface="+mj-lt"/>
              </a:rPr>
              <a:t>Problema 7.</a:t>
            </a:r>
            <a:r>
              <a:rPr lang="es-ES" sz="1200" dirty="0">
                <a:latin typeface="+mj-lt"/>
              </a:rPr>
              <a:t> Hallad el voltaje que cae en el condensador del ejercicio anterior.</a:t>
            </a:r>
          </a:p>
          <a:p>
            <a:pPr marL="0" indent="0" algn="just">
              <a:buNone/>
            </a:pPr>
            <a:endParaRPr lang="es-ES" sz="1200" dirty="0">
              <a:latin typeface="+mj-lt"/>
            </a:endParaRPr>
          </a:p>
          <a:p>
            <a:pPr marL="0" indent="0" algn="just">
              <a:buNone/>
            </a:pPr>
            <a:r>
              <a:rPr lang="es-ES" sz="1200" b="1" dirty="0">
                <a:latin typeface="+mj-lt"/>
              </a:rPr>
              <a:t>Problema 8.</a:t>
            </a:r>
            <a:r>
              <a:rPr lang="es-ES" sz="1200" dirty="0">
                <a:latin typeface="+mj-lt"/>
              </a:rPr>
              <a:t> Hallad el voltaje que cae en R2 de la figura inferior si R1 = 1</a:t>
            </a:r>
            <a:r>
              <a:rPr lang="el-GR" sz="1200" dirty="0">
                <a:latin typeface="+mj-lt"/>
              </a:rPr>
              <a:t>Ω, </a:t>
            </a:r>
            <a:r>
              <a:rPr lang="es-ES" sz="1200" dirty="0">
                <a:latin typeface="+mj-lt"/>
              </a:rPr>
              <a:t>R2 =2 </a:t>
            </a:r>
            <a:r>
              <a:rPr lang="el-GR" sz="1200" dirty="0">
                <a:latin typeface="+mj-lt"/>
              </a:rPr>
              <a:t>Ω, </a:t>
            </a:r>
            <a:r>
              <a:rPr lang="es-ES" sz="1200" dirty="0">
                <a:latin typeface="+mj-lt"/>
              </a:rPr>
              <a:t>L= 0,5 H y I1 =10 cos 8t.</a:t>
            </a:r>
          </a:p>
          <a:p>
            <a:pPr marL="0" indent="0" algn="just">
              <a:buNone/>
            </a:pPr>
            <a:endParaRPr lang="es-ES" sz="1200" dirty="0"/>
          </a:p>
          <a:p>
            <a:pPr marL="0" indent="0" algn="just">
              <a:buNone/>
            </a:pPr>
            <a:endParaRPr lang="es-ES" sz="1200" dirty="0">
              <a:latin typeface="+mj-lt"/>
            </a:endParaRPr>
          </a:p>
          <a:p>
            <a:pPr marL="0" indent="0" algn="just">
              <a:buNone/>
            </a:pPr>
            <a:endParaRPr lang="es-ES" sz="1200" dirty="0"/>
          </a:p>
          <a:p>
            <a:pPr marL="0" indent="0" algn="just">
              <a:buNone/>
            </a:pPr>
            <a:endParaRPr lang="es-ES" sz="1200" dirty="0">
              <a:latin typeface="+mj-lt"/>
            </a:endParaRPr>
          </a:p>
          <a:p>
            <a:pPr marL="0" indent="0" algn="just">
              <a:buNone/>
            </a:pPr>
            <a:endParaRPr lang="es-ES" sz="1200" dirty="0">
              <a:latin typeface="+mj-lt"/>
            </a:endParaRPr>
          </a:p>
          <a:p>
            <a:pPr marL="0" indent="0" algn="just">
              <a:buNone/>
            </a:pPr>
            <a:endParaRPr lang="es-ES" sz="1200" dirty="0"/>
          </a:p>
          <a:p>
            <a:pPr marL="0" indent="0" algn="just">
              <a:buNone/>
            </a:pPr>
            <a:endParaRPr lang="es-ES" sz="1200" dirty="0">
              <a:latin typeface="+mj-lt"/>
            </a:endParaRPr>
          </a:p>
          <a:p>
            <a:pPr marL="0" indent="0" algn="just">
              <a:buNone/>
            </a:pPr>
            <a:endParaRPr lang="es-ES" sz="1200" dirty="0">
              <a:latin typeface="+mj-lt"/>
            </a:endParaRPr>
          </a:p>
          <a:p>
            <a:pPr marL="0" indent="0" algn="just">
              <a:buNone/>
            </a:pPr>
            <a:r>
              <a:rPr lang="es-ES" sz="1200" b="1" i="0" u="none" strike="noStrike" baseline="0" dirty="0">
                <a:solidFill>
                  <a:srgbClr val="000000"/>
                </a:solidFill>
                <a:latin typeface="+mj-lt"/>
              </a:rPr>
              <a:t>Problema 9. </a:t>
            </a:r>
            <a:r>
              <a:rPr lang="es-ES" sz="1200" b="0" i="0" u="none" strike="noStrike" baseline="0" dirty="0">
                <a:solidFill>
                  <a:srgbClr val="000000"/>
                </a:solidFill>
                <a:latin typeface="+mj-lt"/>
              </a:rPr>
              <a:t>Hallad i(t) (corriente que genera V1) en el circuito inferior, sabiendo que R1=0,5 </a:t>
            </a:r>
            <a:r>
              <a:rPr lang="el-GR" sz="1200" b="0" i="0" u="none" strike="noStrike" baseline="0" dirty="0">
                <a:solidFill>
                  <a:srgbClr val="000000"/>
                </a:solidFill>
                <a:latin typeface="+mj-lt"/>
              </a:rPr>
              <a:t>Ω, </a:t>
            </a:r>
            <a:r>
              <a:rPr lang="es-ES" sz="1200" b="0" i="0" u="none" strike="noStrike" baseline="0" dirty="0">
                <a:solidFill>
                  <a:srgbClr val="000000"/>
                </a:solidFill>
                <a:latin typeface="+mj-lt"/>
              </a:rPr>
              <a:t>C1 =1 F, L =1 H, C2=0,5F, R2 =3</a:t>
            </a:r>
            <a:r>
              <a:rPr lang="el-GR" sz="1200" b="0" i="0" u="none" strike="noStrike" baseline="0" dirty="0">
                <a:solidFill>
                  <a:srgbClr val="000000"/>
                </a:solidFill>
                <a:latin typeface="+mj-lt"/>
              </a:rPr>
              <a:t>Ω, </a:t>
            </a:r>
            <a:r>
              <a:rPr lang="es-ES" sz="1200" b="0" i="0" u="none" strike="noStrike" baseline="0" dirty="0">
                <a:solidFill>
                  <a:srgbClr val="000000"/>
                </a:solidFill>
                <a:latin typeface="+mj-lt"/>
              </a:rPr>
              <a:t>R3 =2</a:t>
            </a:r>
            <a:r>
              <a:rPr lang="el-GR" sz="1200" b="0" i="0" u="none" strike="noStrike" baseline="0" dirty="0">
                <a:solidFill>
                  <a:srgbClr val="000000"/>
                </a:solidFill>
                <a:latin typeface="+mj-lt"/>
              </a:rPr>
              <a:t>Ω </a:t>
            </a:r>
            <a:r>
              <a:rPr lang="es-ES" sz="1200" b="0" i="0" u="none" strike="noStrike" baseline="0" dirty="0">
                <a:solidFill>
                  <a:srgbClr val="000000"/>
                </a:solidFill>
                <a:latin typeface="+mj-lt"/>
              </a:rPr>
              <a:t>y V=12cos(t+1).</a:t>
            </a:r>
          </a:p>
        </p:txBody>
      </p:sp>
      <p:pic>
        <p:nvPicPr>
          <p:cNvPr id="4" name="Imagen 3">
            <a:extLst>
              <a:ext uri="{FF2B5EF4-FFF2-40B4-BE49-F238E27FC236}">
                <a16:creationId xmlns:a16="http://schemas.microsoft.com/office/drawing/2014/main" id="{8D649A69-ADAC-CCD0-7D0C-F97B036461F1}"/>
              </a:ext>
            </a:extLst>
          </p:cNvPr>
          <p:cNvPicPr>
            <a:picLocks noChangeAspect="1"/>
          </p:cNvPicPr>
          <p:nvPr/>
        </p:nvPicPr>
        <p:blipFill>
          <a:blip r:embed="rId2"/>
          <a:stretch>
            <a:fillRect/>
          </a:stretch>
        </p:blipFill>
        <p:spPr>
          <a:xfrm>
            <a:off x="2233748" y="2722992"/>
            <a:ext cx="2590800" cy="1104900"/>
          </a:xfrm>
          <a:prstGeom prst="rect">
            <a:avLst/>
          </a:prstGeom>
        </p:spPr>
      </p:pic>
      <p:pic>
        <p:nvPicPr>
          <p:cNvPr id="6" name="Imagen 5">
            <a:extLst>
              <a:ext uri="{FF2B5EF4-FFF2-40B4-BE49-F238E27FC236}">
                <a16:creationId xmlns:a16="http://schemas.microsoft.com/office/drawing/2014/main" id="{3B9DC63F-A338-E615-EFBE-261F021A9436}"/>
              </a:ext>
            </a:extLst>
          </p:cNvPr>
          <p:cNvPicPr>
            <a:picLocks noChangeAspect="1"/>
          </p:cNvPicPr>
          <p:nvPr/>
        </p:nvPicPr>
        <p:blipFill>
          <a:blip r:embed="rId3"/>
          <a:stretch>
            <a:fillRect/>
          </a:stretch>
        </p:blipFill>
        <p:spPr>
          <a:xfrm>
            <a:off x="2059577" y="4563766"/>
            <a:ext cx="3390900" cy="1028700"/>
          </a:xfrm>
          <a:prstGeom prst="rect">
            <a:avLst/>
          </a:prstGeom>
        </p:spPr>
      </p:pic>
      <p:sp>
        <p:nvSpPr>
          <p:cNvPr id="5" name="Marcador de número de diapositiva 1">
            <a:extLst>
              <a:ext uri="{FF2B5EF4-FFF2-40B4-BE49-F238E27FC236}">
                <a16:creationId xmlns:a16="http://schemas.microsoft.com/office/drawing/2014/main" id="{84628101-DD1E-47C5-8655-A2484C945730}"/>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41</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911573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6D9EC5B5-57A0-71DA-7A26-384786469B78}"/>
              </a:ext>
            </a:extLst>
          </p:cNvPr>
          <p:cNvSpPr>
            <a:spLocks noGrp="1"/>
          </p:cNvSpPr>
          <p:nvPr>
            <p:ph type="subTitle"/>
          </p:nvPr>
        </p:nvSpPr>
        <p:spPr>
          <a:xfrm>
            <a:off x="8494" y="1545434"/>
            <a:ext cx="7772400" cy="3244062"/>
          </a:xfrm>
        </p:spPr>
        <p:txBody>
          <a:bodyPr/>
          <a:lstStyle/>
          <a:p>
            <a:pPr marL="0" indent="0" algn="just">
              <a:buNone/>
            </a:pPr>
            <a:r>
              <a:rPr lang="es-ES" sz="1200" b="1" i="0" u="none" strike="noStrike" baseline="0" dirty="0">
                <a:solidFill>
                  <a:srgbClr val="000000"/>
                </a:solidFill>
                <a:latin typeface="+mj-lt"/>
              </a:rPr>
              <a:t>Problema 10. </a:t>
            </a:r>
            <a:r>
              <a:rPr lang="es-ES" sz="1200" b="0" i="0" u="none" strike="noStrike" baseline="0" dirty="0">
                <a:solidFill>
                  <a:srgbClr val="000000"/>
                </a:solidFill>
                <a:latin typeface="+mj-lt"/>
              </a:rPr>
              <a:t>Hallad la función de transferencia de un circuito RC, tomando la salida en bornes del condensador. Indicad cuál es el límite de dicha función a frecuencia muy baja y a frecuencia muy alta. </a:t>
            </a:r>
          </a:p>
          <a:p>
            <a:pPr marL="0" indent="0" algn="just">
              <a:buNone/>
            </a:pPr>
            <a:endParaRPr lang="es-ES" sz="1200" dirty="0">
              <a:latin typeface="+mj-lt"/>
            </a:endParaRPr>
          </a:p>
          <a:p>
            <a:pPr marL="0" indent="0" algn="just">
              <a:buNone/>
            </a:pPr>
            <a:r>
              <a:rPr lang="es-ES" sz="1200" b="1" i="0" u="none" strike="noStrike" baseline="0" dirty="0">
                <a:solidFill>
                  <a:srgbClr val="000000"/>
                </a:solidFill>
                <a:latin typeface="+mj-lt"/>
              </a:rPr>
              <a:t>Problema 11. </a:t>
            </a:r>
            <a:r>
              <a:rPr lang="es-ES" sz="1200" b="0" i="0" u="none" strike="noStrike" baseline="0" dirty="0">
                <a:solidFill>
                  <a:srgbClr val="000000"/>
                </a:solidFill>
                <a:latin typeface="+mj-lt"/>
              </a:rPr>
              <a:t>Tenemos una fuente V = 1 conectada en serie con dos elementos Z1=-2j y Z2=1+2j. Hallad el voltaje que cae en Z2. </a:t>
            </a:r>
          </a:p>
          <a:p>
            <a:pPr marL="0" indent="0" algn="just">
              <a:buNone/>
            </a:pPr>
            <a:endParaRPr lang="es-ES" sz="1200" b="0" i="0" u="none" strike="noStrike" baseline="0" dirty="0">
              <a:solidFill>
                <a:srgbClr val="000000"/>
              </a:solidFill>
              <a:latin typeface="+mj-lt"/>
            </a:endParaRPr>
          </a:p>
          <a:p>
            <a:pPr marL="0" indent="0" algn="just">
              <a:buNone/>
            </a:pPr>
            <a:r>
              <a:rPr lang="es-ES" sz="1200" b="1" i="0" u="none" strike="noStrike" baseline="0" dirty="0">
                <a:solidFill>
                  <a:srgbClr val="000000"/>
                </a:solidFill>
                <a:latin typeface="+mj-lt"/>
              </a:rPr>
              <a:t>Problema 12. </a:t>
            </a:r>
            <a:r>
              <a:rPr lang="es-ES" sz="1200" b="0" i="0" u="none" strike="noStrike" baseline="0" dirty="0">
                <a:solidFill>
                  <a:srgbClr val="000000"/>
                </a:solidFill>
                <a:latin typeface="+mj-lt"/>
              </a:rPr>
              <a:t>En el mismo circuito del problema 18 hallad Z2 para que V2 = 7-3j, sabiendo que V1=3+j y que Z1=-2j.</a:t>
            </a:r>
          </a:p>
          <a:p>
            <a:pPr marL="0" indent="0" algn="just">
              <a:buNone/>
            </a:pPr>
            <a:endParaRPr lang="es-ES" sz="1200" b="0" i="0" u="none" strike="noStrike" baseline="0" dirty="0">
              <a:solidFill>
                <a:srgbClr val="000000"/>
              </a:solidFill>
              <a:latin typeface="+mj-lt"/>
            </a:endParaRPr>
          </a:p>
          <a:p>
            <a:pPr marL="0" indent="0" algn="just">
              <a:buNone/>
            </a:pPr>
            <a:r>
              <a:rPr lang="es-ES" sz="1200" b="1" i="0" u="none" strike="noStrike" baseline="0" dirty="0">
                <a:solidFill>
                  <a:srgbClr val="000000"/>
                </a:solidFill>
                <a:latin typeface="+mj-lt"/>
              </a:rPr>
              <a:t>Problema 13</a:t>
            </a:r>
            <a:r>
              <a:rPr lang="es-ES" sz="1200" b="0" i="0" u="none" strike="noStrike" baseline="0" dirty="0">
                <a:solidFill>
                  <a:srgbClr val="000000"/>
                </a:solidFill>
                <a:latin typeface="+mj-lt"/>
              </a:rPr>
              <a:t>. Hallad el circuito equivalente de </a:t>
            </a:r>
            <a:r>
              <a:rPr lang="es-ES" sz="1200" b="0" i="0" u="none" strike="noStrike" baseline="0" dirty="0" err="1">
                <a:solidFill>
                  <a:srgbClr val="000000"/>
                </a:solidFill>
                <a:latin typeface="+mj-lt"/>
              </a:rPr>
              <a:t>Thévenenin</a:t>
            </a:r>
            <a:r>
              <a:rPr lang="es-ES" sz="1200" b="0" i="0" u="none" strike="noStrike" baseline="0" dirty="0">
                <a:solidFill>
                  <a:srgbClr val="000000"/>
                </a:solidFill>
                <a:latin typeface="+mj-lt"/>
              </a:rPr>
              <a:t> del circuito inferior. R =3 </a:t>
            </a:r>
            <a:r>
              <a:rPr lang="el-GR" sz="1200" b="0" i="0" u="none" strike="noStrike" baseline="0" dirty="0">
                <a:solidFill>
                  <a:srgbClr val="000000"/>
                </a:solidFill>
                <a:latin typeface="+mj-lt"/>
              </a:rPr>
              <a:t>Ω, </a:t>
            </a:r>
            <a:r>
              <a:rPr lang="es-ES" sz="1200" b="0" i="0" u="none" strike="noStrike" baseline="0" dirty="0">
                <a:solidFill>
                  <a:srgbClr val="000000"/>
                </a:solidFill>
                <a:latin typeface="+mj-lt"/>
              </a:rPr>
              <a:t>ZL = 2j, ZC=-4j, I = 2|10.</a:t>
            </a:r>
          </a:p>
          <a:p>
            <a:pPr marL="0" indent="0" algn="just">
              <a:buNone/>
            </a:pPr>
            <a:endParaRPr lang="es-ES" sz="1200" dirty="0">
              <a:solidFill>
                <a:srgbClr val="000000"/>
              </a:solidFill>
            </a:endParaRPr>
          </a:p>
          <a:p>
            <a:pPr marL="0" indent="0" algn="just">
              <a:buNone/>
            </a:pPr>
            <a:endParaRPr lang="es-ES" sz="1200" b="0" i="0" u="none" strike="noStrike" baseline="0" dirty="0">
              <a:solidFill>
                <a:srgbClr val="000000"/>
              </a:solidFill>
              <a:latin typeface="+mj-lt"/>
            </a:endParaRPr>
          </a:p>
          <a:p>
            <a:pPr marL="0" indent="0" algn="just">
              <a:buNone/>
            </a:pPr>
            <a:endParaRPr lang="es-ES" sz="1200" b="0" i="0" u="none" strike="noStrike" baseline="0" dirty="0">
              <a:solidFill>
                <a:srgbClr val="000000"/>
              </a:solidFill>
              <a:latin typeface="+mj-lt"/>
            </a:endParaRPr>
          </a:p>
          <a:p>
            <a:pPr marL="0" indent="0" algn="just">
              <a:buNone/>
            </a:pPr>
            <a:endParaRPr lang="es-ES" sz="1200" dirty="0">
              <a:solidFill>
                <a:srgbClr val="000000"/>
              </a:solidFill>
            </a:endParaRPr>
          </a:p>
          <a:p>
            <a:pPr marL="0" indent="0" algn="just">
              <a:buNone/>
            </a:pPr>
            <a:endParaRPr lang="es-ES" sz="1200" dirty="0">
              <a:solidFill>
                <a:srgbClr val="000000"/>
              </a:solidFill>
            </a:endParaRPr>
          </a:p>
          <a:p>
            <a:pPr marL="0" indent="0" algn="just">
              <a:buNone/>
            </a:pPr>
            <a:endParaRPr lang="es-ES" sz="1200" dirty="0">
              <a:solidFill>
                <a:srgbClr val="000000"/>
              </a:solidFill>
            </a:endParaRPr>
          </a:p>
          <a:p>
            <a:pPr marL="0" indent="0" algn="just">
              <a:buNone/>
            </a:pPr>
            <a:endParaRPr lang="es-ES" sz="1200" dirty="0">
              <a:solidFill>
                <a:srgbClr val="000000"/>
              </a:solidFill>
            </a:endParaRPr>
          </a:p>
          <a:p>
            <a:pPr marL="0" indent="0" algn="just">
              <a:buNone/>
            </a:pPr>
            <a:endParaRPr lang="es-ES" sz="1200" b="0" i="0" u="none" strike="noStrike" baseline="0" dirty="0">
              <a:solidFill>
                <a:srgbClr val="000000"/>
              </a:solidFill>
              <a:latin typeface="+mj-lt"/>
            </a:endParaRPr>
          </a:p>
          <a:p>
            <a:pPr marL="0" indent="0" algn="just">
              <a:buNone/>
            </a:pPr>
            <a:r>
              <a:rPr lang="es-ES" sz="1200" b="0" i="0" u="none" strike="noStrike" baseline="0" dirty="0">
                <a:solidFill>
                  <a:srgbClr val="000000"/>
                </a:solidFill>
                <a:latin typeface="+mj-lt"/>
              </a:rPr>
              <a:t> </a:t>
            </a:r>
          </a:p>
          <a:p>
            <a:pPr marL="0" indent="0" algn="just">
              <a:buNone/>
            </a:pPr>
            <a:r>
              <a:rPr lang="es-ES" sz="1200" b="1" i="0" u="none" strike="noStrike" baseline="0" dirty="0">
                <a:solidFill>
                  <a:srgbClr val="000000"/>
                </a:solidFill>
                <a:latin typeface="+mj-lt"/>
              </a:rPr>
              <a:t>Problema 14</a:t>
            </a:r>
            <a:r>
              <a:rPr lang="es-ES" sz="1200" b="0" i="0" u="none" strike="noStrike" baseline="0" dirty="0">
                <a:solidFill>
                  <a:srgbClr val="000000"/>
                </a:solidFill>
                <a:latin typeface="+mj-lt"/>
              </a:rPr>
              <a:t>. Hallar en el circuito inferior la corriente que circula por la resistencia. R =4 Ω, C =0,125 F, I (t) = 3cos4t, K=0,5</a:t>
            </a:r>
          </a:p>
          <a:p>
            <a:pPr marL="0" indent="0" algn="just">
              <a:buNone/>
            </a:pPr>
            <a:endParaRPr lang="es-ES" sz="1200" dirty="0">
              <a:solidFill>
                <a:srgbClr val="000000"/>
              </a:solidFill>
            </a:endParaRPr>
          </a:p>
          <a:p>
            <a:pPr marL="0" indent="0" algn="just">
              <a:buNone/>
            </a:pPr>
            <a:endParaRPr lang="es-ES" sz="1200" dirty="0">
              <a:solidFill>
                <a:srgbClr val="000000"/>
              </a:solidFill>
              <a:latin typeface="+mj-lt"/>
            </a:endParaRPr>
          </a:p>
          <a:p>
            <a:pPr marL="0" indent="0" algn="just">
              <a:buNone/>
            </a:pPr>
            <a:endParaRPr lang="es-ES" sz="1200" dirty="0">
              <a:solidFill>
                <a:srgbClr val="000000"/>
              </a:solidFill>
            </a:endParaRPr>
          </a:p>
          <a:p>
            <a:pPr marL="0" indent="0" algn="just">
              <a:buNone/>
            </a:pPr>
            <a:endParaRPr lang="es-ES" sz="1200" dirty="0">
              <a:solidFill>
                <a:srgbClr val="000000"/>
              </a:solidFill>
              <a:latin typeface="+mj-lt"/>
            </a:endParaRPr>
          </a:p>
          <a:p>
            <a:pPr marL="0" indent="0" algn="just">
              <a:buNone/>
            </a:pPr>
            <a:endParaRPr lang="es-ES" sz="1200" dirty="0">
              <a:solidFill>
                <a:srgbClr val="000000"/>
              </a:solidFill>
            </a:endParaRPr>
          </a:p>
          <a:p>
            <a:pPr marL="0" indent="0" algn="just">
              <a:buNone/>
            </a:pPr>
            <a:endParaRPr lang="es-ES" sz="1200" dirty="0">
              <a:solidFill>
                <a:srgbClr val="000000"/>
              </a:solidFill>
              <a:latin typeface="+mj-lt"/>
            </a:endParaRPr>
          </a:p>
          <a:p>
            <a:pPr marL="0" indent="0" algn="just">
              <a:buNone/>
            </a:pPr>
            <a:endParaRPr lang="es-ES" sz="1200" dirty="0">
              <a:solidFill>
                <a:srgbClr val="000000"/>
              </a:solidFill>
            </a:endParaRPr>
          </a:p>
        </p:txBody>
      </p:sp>
      <p:pic>
        <p:nvPicPr>
          <p:cNvPr id="4" name="Imagen 3">
            <a:extLst>
              <a:ext uri="{FF2B5EF4-FFF2-40B4-BE49-F238E27FC236}">
                <a16:creationId xmlns:a16="http://schemas.microsoft.com/office/drawing/2014/main" id="{04A89980-3631-626C-8D44-E227A970AF23}"/>
              </a:ext>
            </a:extLst>
          </p:cNvPr>
          <p:cNvPicPr>
            <a:picLocks noChangeAspect="1"/>
          </p:cNvPicPr>
          <p:nvPr/>
        </p:nvPicPr>
        <p:blipFill rotWithShape="1">
          <a:blip r:embed="rId2"/>
          <a:srcRect r="33050"/>
          <a:stretch/>
        </p:blipFill>
        <p:spPr>
          <a:xfrm>
            <a:off x="2745921" y="2585357"/>
            <a:ext cx="2270216" cy="1343025"/>
          </a:xfrm>
          <a:prstGeom prst="rect">
            <a:avLst/>
          </a:prstGeom>
        </p:spPr>
      </p:pic>
      <p:pic>
        <p:nvPicPr>
          <p:cNvPr id="6" name="Imagen 5">
            <a:extLst>
              <a:ext uri="{FF2B5EF4-FFF2-40B4-BE49-F238E27FC236}">
                <a16:creationId xmlns:a16="http://schemas.microsoft.com/office/drawing/2014/main" id="{CBC4D65D-AF0B-C26D-656B-8908E18EB3B7}"/>
              </a:ext>
            </a:extLst>
          </p:cNvPr>
          <p:cNvPicPr>
            <a:picLocks noChangeAspect="1"/>
          </p:cNvPicPr>
          <p:nvPr/>
        </p:nvPicPr>
        <p:blipFill rotWithShape="1">
          <a:blip r:embed="rId3"/>
          <a:srcRect r="33050"/>
          <a:stretch/>
        </p:blipFill>
        <p:spPr>
          <a:xfrm>
            <a:off x="2632710" y="4258000"/>
            <a:ext cx="2523969" cy="1228400"/>
          </a:xfrm>
          <a:prstGeom prst="rect">
            <a:avLst/>
          </a:prstGeom>
        </p:spPr>
      </p:pic>
      <p:sp>
        <p:nvSpPr>
          <p:cNvPr id="5" name="Marcador de número de diapositiva 1">
            <a:extLst>
              <a:ext uri="{FF2B5EF4-FFF2-40B4-BE49-F238E27FC236}">
                <a16:creationId xmlns:a16="http://schemas.microsoft.com/office/drawing/2014/main" id="{1F56B441-9B72-4490-B973-BFF5E8398FA4}"/>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42</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27183755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6D9EC5B5-57A0-71DA-7A26-384786469B78}"/>
              </a:ext>
            </a:extLst>
          </p:cNvPr>
          <p:cNvSpPr>
            <a:spLocks noGrp="1"/>
          </p:cNvSpPr>
          <p:nvPr>
            <p:ph type="subTitle"/>
          </p:nvPr>
        </p:nvSpPr>
        <p:spPr>
          <a:xfrm>
            <a:off x="163286" y="818605"/>
            <a:ext cx="7772400" cy="459348"/>
          </a:xfrm>
        </p:spPr>
        <p:txBody>
          <a:bodyPr/>
          <a:lstStyle/>
          <a:p>
            <a:pPr marL="0" indent="0" algn="just">
              <a:buNone/>
            </a:pPr>
            <a:endParaRPr lang="es-ES" sz="1200" dirty="0">
              <a:solidFill>
                <a:srgbClr val="000000"/>
              </a:solidFill>
              <a:latin typeface="+mj-lt"/>
            </a:endParaRPr>
          </a:p>
          <a:p>
            <a:pPr marL="0" indent="0" algn="just">
              <a:buNone/>
            </a:pPr>
            <a:r>
              <a:rPr lang="es-ES" sz="1200" b="1" i="0" u="none" strike="noStrike" baseline="0" dirty="0">
                <a:solidFill>
                  <a:srgbClr val="000000"/>
                </a:solidFill>
                <a:latin typeface="+mj-lt"/>
              </a:rPr>
              <a:t>Problema 15. </a:t>
            </a:r>
            <a:r>
              <a:rPr lang="es-ES" sz="1200" b="0" i="0" u="none" strike="noStrike" baseline="0" dirty="0">
                <a:solidFill>
                  <a:srgbClr val="000000"/>
                </a:solidFill>
                <a:latin typeface="+mj-lt"/>
              </a:rPr>
              <a:t>Hallar la corriente que genera la fuente de tensión en el circuito inferior. R=1 Ω, C= 1F, L=1 H, K=1,5, </a:t>
            </a:r>
            <a:r>
              <a:rPr lang="es-ES" sz="1200" b="0" i="0" u="none" strike="noStrike" baseline="0" dirty="0" err="1">
                <a:solidFill>
                  <a:srgbClr val="000000"/>
                </a:solidFill>
                <a:latin typeface="+mj-lt"/>
              </a:rPr>
              <a:t>Vin</a:t>
            </a:r>
            <a:r>
              <a:rPr lang="es-ES" sz="1200" b="0" i="0" u="none" strike="noStrike" baseline="0" dirty="0">
                <a:solidFill>
                  <a:srgbClr val="000000"/>
                </a:solidFill>
                <a:latin typeface="+mj-lt"/>
              </a:rPr>
              <a:t> = 4cos3t </a:t>
            </a:r>
            <a:endParaRPr lang="es-ES" sz="1200" dirty="0">
              <a:latin typeface="+mj-lt"/>
            </a:endParaRPr>
          </a:p>
        </p:txBody>
      </p:sp>
      <p:pic>
        <p:nvPicPr>
          <p:cNvPr id="8" name="Imagen 7">
            <a:extLst>
              <a:ext uri="{FF2B5EF4-FFF2-40B4-BE49-F238E27FC236}">
                <a16:creationId xmlns:a16="http://schemas.microsoft.com/office/drawing/2014/main" id="{51EBE971-007F-48FB-24E6-BF027BA54438}"/>
              </a:ext>
            </a:extLst>
          </p:cNvPr>
          <p:cNvPicPr>
            <a:picLocks noChangeAspect="1"/>
          </p:cNvPicPr>
          <p:nvPr/>
        </p:nvPicPr>
        <p:blipFill rotWithShape="1">
          <a:blip r:embed="rId2"/>
          <a:srcRect r="31252"/>
          <a:stretch/>
        </p:blipFill>
        <p:spPr>
          <a:xfrm>
            <a:off x="2554333" y="1251706"/>
            <a:ext cx="2458717" cy="1587287"/>
          </a:xfrm>
          <a:prstGeom prst="rect">
            <a:avLst/>
          </a:prstGeom>
        </p:spPr>
      </p:pic>
      <p:sp>
        <p:nvSpPr>
          <p:cNvPr id="4" name="Marcador de número de diapositiva 1">
            <a:extLst>
              <a:ext uri="{FF2B5EF4-FFF2-40B4-BE49-F238E27FC236}">
                <a16:creationId xmlns:a16="http://schemas.microsoft.com/office/drawing/2014/main" id="{44B29D11-6CC9-4B38-9E40-81675C60C364}"/>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43</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20895116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441A9328-40F8-49D3-B754-385A385786EA}"/>
              </a:ext>
            </a:extLst>
          </p:cNvPr>
          <p:cNvSpPr/>
          <p:nvPr/>
        </p:nvSpPr>
        <p:spPr>
          <a:xfrm>
            <a:off x="0" y="766103"/>
            <a:ext cx="9031769" cy="523220"/>
          </a:xfrm>
          <a:prstGeom prst="rect">
            <a:avLst/>
          </a:prstGeom>
        </p:spPr>
        <p:txBody>
          <a:bodyPr wrap="square">
            <a:spAutoFit/>
          </a:bodyPr>
          <a:lstStyle/>
          <a:p>
            <a:pPr algn="just"/>
            <a:r>
              <a:rPr lang="es-ES" sz="1400" b="1" dirty="0"/>
              <a:t>Problema 1</a:t>
            </a:r>
            <a:r>
              <a:rPr lang="es-ES" sz="1400" dirty="0"/>
              <a:t>. En el circuito inferior V1 es una fuente de voltaje sinusoidal. Hallar la condición que han de cumplir R1, R2, C1, C2 para que la función de transferencia del circuito no dependa de la frecuencia de trabajo.</a:t>
            </a:r>
          </a:p>
        </p:txBody>
      </p:sp>
      <p:pic>
        <p:nvPicPr>
          <p:cNvPr id="2" name="Imagen 1">
            <a:extLst>
              <a:ext uri="{FF2B5EF4-FFF2-40B4-BE49-F238E27FC236}">
                <a16:creationId xmlns:a16="http://schemas.microsoft.com/office/drawing/2014/main" id="{2C2A9F74-FF4D-4AC0-8902-991B5C78C52B}"/>
              </a:ext>
            </a:extLst>
          </p:cNvPr>
          <p:cNvPicPr>
            <a:picLocks noChangeAspect="1"/>
          </p:cNvPicPr>
          <p:nvPr/>
        </p:nvPicPr>
        <p:blipFill>
          <a:blip r:embed="rId2"/>
          <a:stretch>
            <a:fillRect/>
          </a:stretch>
        </p:blipFill>
        <p:spPr>
          <a:xfrm>
            <a:off x="330869" y="1449474"/>
            <a:ext cx="2395872" cy="1648055"/>
          </a:xfrm>
          <a:prstGeom prst="rect">
            <a:avLst/>
          </a:prstGeom>
        </p:spPr>
      </p:pic>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id="{8E8360FD-BF96-40CF-BAC3-B8BD49FA1F2C}"/>
                  </a:ext>
                </a:extLst>
              </p:cNvPr>
              <p:cNvSpPr/>
              <p:nvPr/>
            </p:nvSpPr>
            <p:spPr>
              <a:xfrm>
                <a:off x="2726741" y="1515887"/>
                <a:ext cx="4126208" cy="1181157"/>
              </a:xfrm>
              <a:prstGeom prst="rect">
                <a:avLst/>
              </a:prstGeom>
            </p:spPr>
            <p:txBody>
              <a:bodyPr wrap="square">
                <a:spAutoFit/>
              </a:bodyPr>
              <a:lstStyle/>
              <a:p>
                <a:r>
                  <a:rPr lang="es-ES" sz="1400" dirty="0"/>
                  <a:t>	R1 \\ C1 y R2 \\ C2. </a:t>
                </a:r>
              </a:p>
              <a:p>
                <a:pPr/>
                <a14:m>
                  <m:oMathPara xmlns:m="http://schemas.openxmlformats.org/officeDocument/2006/math">
                    <m:oMathParaPr>
                      <m:jc m:val="centerGroup"/>
                    </m:oMathParaPr>
                    <m:oMath xmlns:m="http://schemas.openxmlformats.org/officeDocument/2006/math">
                      <m:r>
                        <a:rPr lang="es-ES" sz="1400" i="1" dirty="0" smtClean="0">
                          <a:latin typeface="Cambria Math" panose="02040503050406030204" pitchFamily="18" charset="0"/>
                        </a:rPr>
                        <m:t>𝑍𝑐</m:t>
                      </m:r>
                      <m:r>
                        <a:rPr lang="es-ES" sz="1400" i="1" dirty="0" smtClean="0">
                          <a:latin typeface="Cambria Math" panose="02040503050406030204" pitchFamily="18" charset="0"/>
                        </a:rPr>
                        <m:t>=</m:t>
                      </m:r>
                      <m:f>
                        <m:fPr>
                          <m:ctrlPr>
                            <a:rPr lang="es-ES" sz="1400" i="1" dirty="0" smtClean="0">
                              <a:latin typeface="Cambria Math" panose="02040503050406030204" pitchFamily="18" charset="0"/>
                            </a:rPr>
                          </m:ctrlPr>
                        </m:fPr>
                        <m:num>
                          <m:r>
                            <a:rPr lang="es-ES" sz="1400" i="1" dirty="0" smtClean="0">
                              <a:latin typeface="Cambria Math" panose="02040503050406030204" pitchFamily="18" charset="0"/>
                            </a:rPr>
                            <m:t>1</m:t>
                          </m:r>
                        </m:num>
                        <m:den>
                          <m:r>
                            <a:rPr lang="es-ES" sz="1400" i="1" dirty="0" err="1" smtClean="0">
                              <a:latin typeface="Cambria Math" panose="02040503050406030204" pitchFamily="18" charset="0"/>
                            </a:rPr>
                            <m:t>𝑗</m:t>
                          </m:r>
                          <m:r>
                            <a:rPr lang="es-ES" sz="1400" i="1" dirty="0" err="1" smtClean="0">
                              <a:latin typeface="Cambria Math" panose="02040503050406030204" pitchFamily="18" charset="0"/>
                            </a:rPr>
                            <m:t>𝜔</m:t>
                          </m:r>
                          <m:r>
                            <a:rPr lang="es-ES" sz="1400" i="1" dirty="0" err="1" smtClean="0">
                              <a:latin typeface="Cambria Math" panose="02040503050406030204" pitchFamily="18" charset="0"/>
                            </a:rPr>
                            <m:t>𝐶</m:t>
                          </m:r>
                        </m:den>
                      </m:f>
                      <m:r>
                        <a:rPr lang="es-ES" sz="1400" i="1" dirty="0" err="1" smtClean="0">
                          <a:latin typeface="Cambria Math" panose="02040503050406030204" pitchFamily="18" charset="0"/>
                          <a:sym typeface="Wingdings" panose="05000000000000000000" pitchFamily="2" charset="2"/>
                        </a:rPr>
                        <m:t></m:t>
                      </m:r>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𝑍</m:t>
                          </m:r>
                        </m:e>
                        <m:sub>
                          <m:r>
                            <a:rPr lang="es-ES" sz="1400" i="1" dirty="0" err="1" smtClean="0">
                              <a:latin typeface="Cambria Math" panose="02040503050406030204" pitchFamily="18" charset="0"/>
                            </a:rPr>
                            <m:t>𝑅</m:t>
                          </m:r>
                        </m:sub>
                      </m:sSub>
                      <m:r>
                        <a:rPr lang="es-ES" sz="1400" i="1" dirty="0" smtClean="0">
                          <a:latin typeface="Cambria Math" panose="02040503050406030204" pitchFamily="18" charset="0"/>
                        </a:rPr>
                        <m:t>\</m:t>
                      </m:r>
                      <m:r>
                        <a:rPr lang="es-ES" sz="1400" b="0" i="1" dirty="0" smtClean="0">
                          <a:latin typeface="Cambria Math" panose="02040503050406030204" pitchFamily="18" charset="0"/>
                        </a:rPr>
                        <m:t>\</m:t>
                      </m:r>
                      <m:r>
                        <m:rPr>
                          <m:sty m:val="p"/>
                        </m:rPr>
                        <a:rPr lang="es-ES" sz="1400" i="1" dirty="0" err="1" smtClean="0">
                          <a:latin typeface="Cambria Math" panose="02040503050406030204" pitchFamily="18" charset="0"/>
                        </a:rPr>
                        <m:t>Zc</m:t>
                      </m:r>
                      <m:r>
                        <a:rPr lang="es-ES" sz="1400" i="1" dirty="0" smtClean="0">
                          <a:latin typeface="Cambria Math" panose="02040503050406030204" pitchFamily="18" charset="0"/>
                        </a:rPr>
                        <m:t>=</m:t>
                      </m:r>
                      <m:f>
                        <m:fPr>
                          <m:ctrlPr>
                            <a:rPr lang="es-ES" sz="1400" i="1" dirty="0" smtClean="0">
                              <a:latin typeface="Cambria Math" panose="02040503050406030204" pitchFamily="18" charset="0"/>
                            </a:rPr>
                          </m:ctrlPr>
                        </m:fPr>
                        <m:num>
                          <m:r>
                            <a:rPr lang="es-ES" sz="1400" i="1" dirty="0">
                              <a:latin typeface="Cambria Math" panose="02040503050406030204" pitchFamily="18" charset="0"/>
                            </a:rPr>
                            <m:t>𝑅</m:t>
                          </m:r>
                        </m:num>
                        <m:den>
                          <m:r>
                            <a:rPr lang="es-ES" sz="1400" i="1" dirty="0">
                              <a:latin typeface="Cambria Math" panose="02040503050406030204" pitchFamily="18" charset="0"/>
                            </a:rPr>
                            <m:t>(1+ </m:t>
                          </m:r>
                          <m:r>
                            <a:rPr lang="es-ES" sz="1400" i="1" dirty="0" err="1">
                              <a:latin typeface="Cambria Math" panose="02040503050406030204" pitchFamily="18" charset="0"/>
                            </a:rPr>
                            <m:t>𝑗</m:t>
                          </m:r>
                          <m:r>
                            <a:rPr lang="es-ES" sz="1400" i="1" dirty="0" err="1">
                              <a:latin typeface="Cambria Math" panose="02040503050406030204" pitchFamily="18" charset="0"/>
                            </a:rPr>
                            <m:t>𝜔</m:t>
                          </m:r>
                          <m:r>
                            <a:rPr lang="es-ES" sz="1400" i="1" dirty="0" err="1">
                              <a:latin typeface="Cambria Math" panose="02040503050406030204" pitchFamily="18" charset="0"/>
                            </a:rPr>
                            <m:t>𝑅𝐶</m:t>
                          </m:r>
                          <m:r>
                            <a:rPr lang="es-ES" sz="1400" i="1" dirty="0">
                              <a:latin typeface="Cambria Math" panose="02040503050406030204" pitchFamily="18" charset="0"/>
                            </a:rPr>
                            <m:t>)</m:t>
                          </m:r>
                        </m:den>
                      </m:f>
                      <m:r>
                        <a:rPr lang="es-ES" sz="1400" i="1" dirty="0">
                          <a:latin typeface="Cambria Math" panose="02040503050406030204" pitchFamily="18" charset="0"/>
                        </a:rPr>
                        <m:t> </m:t>
                      </m:r>
                    </m:oMath>
                  </m:oMathPara>
                </a14:m>
                <a:endParaRPr lang="es-ES" sz="1400" dirty="0"/>
              </a:p>
              <a:p>
                <a:pPr/>
                <a14:m>
                  <m:oMathPara xmlns:m="http://schemas.openxmlformats.org/officeDocument/2006/math">
                    <m:oMathParaPr>
                      <m:jc m:val="centerGroup"/>
                    </m:oMathParaPr>
                    <m:oMath xmlns:m="http://schemas.openxmlformats.org/officeDocument/2006/math">
                      <m:r>
                        <a:rPr lang="es-ES" sz="1400" i="1" dirty="0" smtClean="0">
                          <a:latin typeface="Cambria Math" panose="02040503050406030204" pitchFamily="18" charset="0"/>
                        </a:rPr>
                        <m:t>𝑍</m:t>
                      </m:r>
                      <m:r>
                        <a:rPr lang="es-ES" sz="1400" i="1" dirty="0" smtClean="0">
                          <a:latin typeface="Cambria Math" panose="02040503050406030204" pitchFamily="18" charset="0"/>
                        </a:rPr>
                        <m:t>1= </m:t>
                      </m:r>
                      <m:sSub>
                        <m:sSubPr>
                          <m:ctrlPr>
                            <a:rPr lang="es-ES" sz="1400" b="0" i="1" dirty="0" smtClean="0">
                              <a:latin typeface="Cambria Math" panose="02040503050406030204" pitchFamily="18" charset="0"/>
                            </a:rPr>
                          </m:ctrlPr>
                        </m:sSubPr>
                        <m:e>
                          <m:r>
                            <a:rPr lang="es-ES" sz="1400" i="1" dirty="0" smtClean="0">
                              <a:latin typeface="Cambria Math" panose="02040503050406030204" pitchFamily="18" charset="0"/>
                            </a:rPr>
                            <m:t>𝑅</m:t>
                          </m:r>
                        </m:e>
                        <m:sub>
                          <m:r>
                            <a:rPr lang="es-ES" sz="1400" i="1" dirty="0" smtClean="0">
                              <a:latin typeface="Cambria Math" panose="02040503050406030204" pitchFamily="18" charset="0"/>
                            </a:rPr>
                            <m:t>1</m:t>
                          </m:r>
                        </m:sub>
                      </m:sSub>
                      <m:r>
                        <a:rPr lang="es-ES" sz="1400" i="1" dirty="0" smtClean="0">
                          <a:latin typeface="Cambria Math" panose="02040503050406030204" pitchFamily="18" charset="0"/>
                        </a:rPr>
                        <m:t>/(</m:t>
                      </m:r>
                      <m:r>
                        <a:rPr lang="es-ES" sz="1400" i="1" dirty="0">
                          <a:latin typeface="Cambria Math" panose="02040503050406030204" pitchFamily="18" charset="0"/>
                        </a:rPr>
                        <m:t>1+ </m:t>
                      </m:r>
                      <m:r>
                        <a:rPr lang="es-ES" sz="1400" i="1" dirty="0" smtClean="0">
                          <a:latin typeface="Cambria Math" panose="02040503050406030204" pitchFamily="18" charset="0"/>
                        </a:rPr>
                        <m:t>𝑗</m:t>
                      </m:r>
                      <m:r>
                        <a:rPr lang="es-ES" sz="1400" i="1" dirty="0" smtClean="0">
                          <a:latin typeface="Cambria Math" panose="02040503050406030204" pitchFamily="18" charset="0"/>
                        </a:rPr>
                        <m:t>𝜔</m:t>
                      </m:r>
                      <m:sSub>
                        <m:sSubPr>
                          <m:ctrlPr>
                            <a:rPr lang="es-ES" sz="1400" b="0" i="1" dirty="0" smtClean="0">
                              <a:latin typeface="Cambria Math" panose="02040503050406030204" pitchFamily="18" charset="0"/>
                            </a:rPr>
                          </m:ctrlPr>
                        </m:sSubPr>
                        <m:e>
                          <m:r>
                            <a:rPr lang="es-ES" sz="1400" i="1" dirty="0" smtClean="0">
                              <a:latin typeface="Cambria Math" panose="02040503050406030204" pitchFamily="18" charset="0"/>
                            </a:rPr>
                            <m:t>𝑅</m:t>
                          </m:r>
                        </m:e>
                        <m:sub>
                          <m:r>
                            <a:rPr lang="es-ES" sz="1400" b="0" i="1" dirty="0" smtClean="0">
                              <a:latin typeface="Cambria Math" panose="02040503050406030204" pitchFamily="18" charset="0"/>
                            </a:rPr>
                            <m:t>1</m:t>
                          </m:r>
                        </m:sub>
                      </m:sSub>
                      <m:sSub>
                        <m:sSubPr>
                          <m:ctrlPr>
                            <a:rPr lang="es-ES" sz="1400" b="0" i="1" dirty="0" smtClean="0">
                              <a:latin typeface="Cambria Math" panose="02040503050406030204" pitchFamily="18" charset="0"/>
                            </a:rPr>
                          </m:ctrlPr>
                        </m:sSubPr>
                        <m:e>
                          <m:r>
                            <a:rPr lang="es-ES" sz="1400" i="1" dirty="0" smtClean="0">
                              <a:latin typeface="Cambria Math" panose="02040503050406030204" pitchFamily="18" charset="0"/>
                            </a:rPr>
                            <m:t>𝐶</m:t>
                          </m:r>
                        </m:e>
                        <m:sub>
                          <m:r>
                            <a:rPr lang="es-ES" sz="1400" i="1" dirty="0" smtClean="0">
                              <a:latin typeface="Cambria Math" panose="02040503050406030204" pitchFamily="18" charset="0"/>
                            </a:rPr>
                            <m:t>1</m:t>
                          </m:r>
                        </m:sub>
                      </m:sSub>
                      <m:r>
                        <a:rPr lang="es-ES" sz="1400" i="1" dirty="0" smtClean="0">
                          <a:latin typeface="Cambria Math" panose="02040503050406030204" pitchFamily="18" charset="0"/>
                        </a:rPr>
                        <m:t>)</m:t>
                      </m:r>
                    </m:oMath>
                  </m:oMathPara>
                </a14:m>
                <a:endParaRPr lang="es-ES" sz="1400" dirty="0"/>
              </a:p>
              <a:p>
                <a:pPr/>
                <a14:m>
                  <m:oMathPara xmlns:m="http://schemas.openxmlformats.org/officeDocument/2006/math">
                    <m:oMathParaPr>
                      <m:jc m:val="centerGroup"/>
                    </m:oMathParaPr>
                    <m:oMath xmlns:m="http://schemas.openxmlformats.org/officeDocument/2006/math">
                      <m:r>
                        <a:rPr lang="es-ES" sz="1400" i="1" dirty="0" smtClean="0">
                          <a:latin typeface="Cambria Math" panose="02040503050406030204" pitchFamily="18" charset="0"/>
                        </a:rPr>
                        <m:t>𝑍</m:t>
                      </m:r>
                      <m:r>
                        <a:rPr lang="es-ES" sz="1400" i="1" dirty="0" smtClean="0">
                          <a:latin typeface="Cambria Math" panose="02040503050406030204" pitchFamily="18" charset="0"/>
                        </a:rPr>
                        <m:t>2= </m:t>
                      </m:r>
                      <m:sSub>
                        <m:sSubPr>
                          <m:ctrlPr>
                            <a:rPr lang="es-ES" sz="1400" b="0" i="1" dirty="0" smtClean="0">
                              <a:latin typeface="Cambria Math" panose="02040503050406030204" pitchFamily="18" charset="0"/>
                            </a:rPr>
                          </m:ctrlPr>
                        </m:sSubPr>
                        <m:e>
                          <m:r>
                            <a:rPr lang="es-ES" sz="1400" i="1" dirty="0" smtClean="0">
                              <a:latin typeface="Cambria Math" panose="02040503050406030204" pitchFamily="18" charset="0"/>
                            </a:rPr>
                            <m:t>𝑅</m:t>
                          </m:r>
                        </m:e>
                        <m:sub>
                          <m:r>
                            <a:rPr lang="es-ES" sz="1400" i="1" dirty="0" smtClean="0">
                              <a:latin typeface="Cambria Math" panose="02040503050406030204" pitchFamily="18" charset="0"/>
                            </a:rPr>
                            <m:t>2</m:t>
                          </m:r>
                        </m:sub>
                      </m:sSub>
                      <m:r>
                        <a:rPr lang="es-ES" sz="1400" i="1" dirty="0" smtClean="0">
                          <a:latin typeface="Cambria Math" panose="02040503050406030204" pitchFamily="18" charset="0"/>
                        </a:rPr>
                        <m:t>/(</m:t>
                      </m:r>
                      <m:r>
                        <a:rPr lang="es-ES" sz="1400" i="1" dirty="0">
                          <a:latin typeface="Cambria Math" panose="02040503050406030204" pitchFamily="18" charset="0"/>
                        </a:rPr>
                        <m:t>1+ </m:t>
                      </m:r>
                      <m:r>
                        <a:rPr lang="es-ES" sz="1400" i="1" dirty="0" smtClean="0">
                          <a:latin typeface="Cambria Math" panose="02040503050406030204" pitchFamily="18" charset="0"/>
                        </a:rPr>
                        <m:t>𝑗</m:t>
                      </m:r>
                      <m:r>
                        <a:rPr lang="es-ES" sz="1400" i="1" dirty="0" smtClean="0">
                          <a:latin typeface="Cambria Math" panose="02040503050406030204" pitchFamily="18" charset="0"/>
                        </a:rPr>
                        <m:t>𝜔</m:t>
                      </m:r>
                      <m:sSub>
                        <m:sSubPr>
                          <m:ctrlPr>
                            <a:rPr lang="es-ES" sz="1400" b="0" i="1" dirty="0" smtClean="0">
                              <a:latin typeface="Cambria Math" panose="02040503050406030204" pitchFamily="18" charset="0"/>
                            </a:rPr>
                          </m:ctrlPr>
                        </m:sSubPr>
                        <m:e>
                          <m:r>
                            <a:rPr lang="es-ES" sz="1400" i="1" dirty="0" smtClean="0">
                              <a:latin typeface="Cambria Math" panose="02040503050406030204" pitchFamily="18" charset="0"/>
                            </a:rPr>
                            <m:t>𝑅</m:t>
                          </m:r>
                        </m:e>
                        <m:sub>
                          <m:r>
                            <a:rPr lang="es-ES" sz="1400" b="0" i="1" dirty="0" smtClean="0">
                              <a:latin typeface="Cambria Math" panose="02040503050406030204" pitchFamily="18" charset="0"/>
                            </a:rPr>
                            <m:t>2</m:t>
                          </m:r>
                        </m:sub>
                      </m:sSub>
                      <m:sSub>
                        <m:sSubPr>
                          <m:ctrlPr>
                            <a:rPr lang="es-ES" sz="1400" b="0" i="1" dirty="0" smtClean="0">
                              <a:latin typeface="Cambria Math" panose="02040503050406030204" pitchFamily="18" charset="0"/>
                            </a:rPr>
                          </m:ctrlPr>
                        </m:sSubPr>
                        <m:e>
                          <m:r>
                            <a:rPr lang="es-ES" sz="1400" i="1" dirty="0" smtClean="0">
                              <a:latin typeface="Cambria Math" panose="02040503050406030204" pitchFamily="18" charset="0"/>
                            </a:rPr>
                            <m:t>𝐶</m:t>
                          </m:r>
                        </m:e>
                        <m:sub>
                          <m:r>
                            <a:rPr lang="es-ES" sz="1400" i="1" dirty="0" smtClean="0">
                              <a:latin typeface="Cambria Math" panose="02040503050406030204" pitchFamily="18" charset="0"/>
                            </a:rPr>
                            <m:t>2</m:t>
                          </m:r>
                        </m:sub>
                      </m:sSub>
                      <m:r>
                        <a:rPr lang="es-ES" sz="1400" i="1" dirty="0" smtClean="0">
                          <a:latin typeface="Cambria Math" panose="02040503050406030204" pitchFamily="18" charset="0"/>
                        </a:rPr>
                        <m:t>) </m:t>
                      </m:r>
                    </m:oMath>
                  </m:oMathPara>
                </a14:m>
                <a:endParaRPr lang="es-ES" sz="1400" dirty="0"/>
              </a:p>
            </p:txBody>
          </p:sp>
        </mc:Choice>
        <mc:Fallback xmlns="">
          <p:sp>
            <p:nvSpPr>
              <p:cNvPr id="3" name="Rectángulo 2">
                <a:extLst>
                  <a:ext uri="{FF2B5EF4-FFF2-40B4-BE49-F238E27FC236}">
                    <a16:creationId xmlns:a16="http://schemas.microsoft.com/office/drawing/2014/main" id="{8E8360FD-BF96-40CF-BAC3-B8BD49FA1F2C}"/>
                  </a:ext>
                </a:extLst>
              </p:cNvPr>
              <p:cNvSpPr>
                <a:spLocks noRot="1" noChangeAspect="1" noMove="1" noResize="1" noEditPoints="1" noAdjustHandles="1" noChangeArrowheads="1" noChangeShapeType="1" noTextEdit="1"/>
              </p:cNvSpPr>
              <p:nvPr/>
            </p:nvSpPr>
            <p:spPr>
              <a:xfrm>
                <a:off x="2726741" y="1515887"/>
                <a:ext cx="4126208" cy="1181157"/>
              </a:xfrm>
              <a:prstGeom prst="rect">
                <a:avLst/>
              </a:prstGeom>
              <a:blipFill>
                <a:blip r:embed="rId3"/>
                <a:stretch>
                  <a:fillRect t="-1036" b="-207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B030FA2D-7C86-42A1-B384-AAFE239AA8E4}"/>
                  </a:ext>
                </a:extLst>
              </p:cNvPr>
              <p:cNvSpPr txBox="1"/>
              <p:nvPr/>
            </p:nvSpPr>
            <p:spPr>
              <a:xfrm>
                <a:off x="3223326" y="2697044"/>
                <a:ext cx="3133037" cy="563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𝑖𝑛</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1</m:t>
                          </m:r>
                        </m:sub>
                      </m:sSub>
                      <m:r>
                        <a:rPr lang="es-ES" b="0" i="1" smtClean="0">
                          <a:latin typeface="Cambria Math" panose="02040503050406030204" pitchFamily="18" charset="0"/>
                        </a:rPr>
                        <m:t>𝑖</m:t>
                      </m:r>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2</m:t>
                          </m:r>
                        </m:sub>
                      </m:sSub>
                      <m:r>
                        <a:rPr lang="es-ES" b="0" i="1" smtClean="0">
                          <a:latin typeface="Cambria Math" panose="02040503050406030204" pitchFamily="18" charset="0"/>
                        </a:rPr>
                        <m:t>𝑖</m:t>
                      </m:r>
                      <m:r>
                        <a:rPr lang="es-ES" b="0" i="1" smtClean="0">
                          <a:latin typeface="Cambria Math" panose="02040503050406030204" pitchFamily="18" charset="0"/>
                        </a:rPr>
                        <m:t>→</m:t>
                      </m:r>
                      <m:r>
                        <a:rPr lang="es-ES" b="0" i="1" smtClean="0">
                          <a:latin typeface="Cambria Math" panose="02040503050406030204" pitchFamily="18" charset="0"/>
                        </a:rPr>
                        <m:t>𝑖</m:t>
                      </m:r>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𝑖𝑛</m:t>
                              </m:r>
                            </m:sub>
                          </m:sSub>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2</m:t>
                              </m:r>
                            </m:sub>
                          </m:sSub>
                        </m:den>
                      </m:f>
                    </m:oMath>
                  </m:oMathPara>
                </a14:m>
                <a:endParaRPr lang="es-ES" dirty="0"/>
              </a:p>
            </p:txBody>
          </p:sp>
        </mc:Choice>
        <mc:Fallback xmlns="">
          <p:sp>
            <p:nvSpPr>
              <p:cNvPr id="7" name="CuadroTexto 6">
                <a:extLst>
                  <a:ext uri="{FF2B5EF4-FFF2-40B4-BE49-F238E27FC236}">
                    <a16:creationId xmlns:a16="http://schemas.microsoft.com/office/drawing/2014/main" id="{B030FA2D-7C86-42A1-B384-AAFE239AA8E4}"/>
                  </a:ext>
                </a:extLst>
              </p:cNvPr>
              <p:cNvSpPr txBox="1">
                <a:spLocks noRot="1" noChangeAspect="1" noMove="1" noResize="1" noEditPoints="1" noAdjustHandles="1" noChangeArrowheads="1" noChangeShapeType="1" noTextEdit="1"/>
              </p:cNvSpPr>
              <p:nvPr/>
            </p:nvSpPr>
            <p:spPr>
              <a:xfrm>
                <a:off x="3223326" y="2697044"/>
                <a:ext cx="3133037" cy="563872"/>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1" name="CuadroTexto 40">
                <a:extLst>
                  <a:ext uri="{FF2B5EF4-FFF2-40B4-BE49-F238E27FC236}">
                    <a16:creationId xmlns:a16="http://schemas.microsoft.com/office/drawing/2014/main" id="{03ECBBB2-830A-4D32-A9E7-78E1C98A388D}"/>
                  </a:ext>
                </a:extLst>
              </p:cNvPr>
              <p:cNvSpPr txBox="1"/>
              <p:nvPr/>
            </p:nvSpPr>
            <p:spPr>
              <a:xfrm>
                <a:off x="270989" y="3314795"/>
                <a:ext cx="5596468" cy="1019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𝑜𝑢𝑡</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2</m:t>
                          </m:r>
                        </m:sub>
                      </m:sSub>
                      <m:r>
                        <a:rPr lang="es-ES" b="0" i="1" smtClean="0">
                          <a:latin typeface="Cambria Math" panose="02040503050406030204" pitchFamily="18" charset="0"/>
                        </a:rPr>
                        <m:t>𝑖</m:t>
                      </m:r>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2</m:t>
                          </m:r>
                        </m:sub>
                      </m:sSub>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𝑖𝑛</m:t>
                              </m:r>
                            </m:sub>
                          </m:sSub>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2</m:t>
                              </m:r>
                            </m:sub>
                          </m:sSub>
                        </m:den>
                      </m:f>
                      <m:r>
                        <a:rPr lang="es-ES" b="0" i="1"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𝑖𝑛</m:t>
                          </m:r>
                        </m:sub>
                      </m:sSub>
                      <m:f>
                        <m:fPr>
                          <m:ctrlPr>
                            <a:rPr lang="es-ES" b="0" i="1" smtClean="0">
                              <a:latin typeface="Cambria Math" panose="02040503050406030204" pitchFamily="18" charset="0"/>
                            </a:rPr>
                          </m:ctrlPr>
                        </m:fPr>
                        <m:num>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2</m:t>
                                  </m:r>
                                </m:sub>
                              </m:sSub>
                            </m:num>
                            <m:den>
                              <m:r>
                                <a:rPr lang="es-ES" b="0" i="1" smtClean="0">
                                  <a:latin typeface="Cambria Math" panose="02040503050406030204" pitchFamily="18" charset="0"/>
                                </a:rPr>
                                <m:t>1+</m:t>
                              </m:r>
                              <m:r>
                                <a:rPr lang="es-ES" b="0" i="1" smtClean="0">
                                  <a:latin typeface="Cambria Math" panose="02040503050406030204" pitchFamily="18" charset="0"/>
                                </a:rPr>
                                <m:t>𝑗</m:t>
                              </m:r>
                              <m:r>
                                <a:rPr lang="es-ES" b="0" i="1" smtClean="0">
                                  <a:latin typeface="Cambria Math" panose="02040503050406030204" pitchFamily="18" charset="0"/>
                                  <a:ea typeface="Cambria Math" panose="02040503050406030204" pitchFamily="18" charset="0"/>
                                </a:rPr>
                                <m:t>𝜔</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𝑅</m:t>
                                  </m:r>
                                </m:e>
                                <m:sub>
                                  <m:r>
                                    <a:rPr lang="es-ES" b="0" i="1" smtClean="0">
                                      <a:latin typeface="Cambria Math" panose="02040503050406030204" pitchFamily="18" charset="0"/>
                                      <a:ea typeface="Cambria Math" panose="02040503050406030204" pitchFamily="18" charset="0"/>
                                    </a:rPr>
                                    <m:t>2</m:t>
                                  </m:r>
                                </m:sub>
                              </m:sSub>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𝐶</m:t>
                                  </m:r>
                                </m:e>
                                <m:sub>
                                  <m:r>
                                    <a:rPr lang="es-ES" b="0" i="1" smtClean="0">
                                      <a:latin typeface="Cambria Math" panose="02040503050406030204" pitchFamily="18" charset="0"/>
                                      <a:ea typeface="Cambria Math" panose="02040503050406030204" pitchFamily="18" charset="0"/>
                                    </a:rPr>
                                    <m:t>2</m:t>
                                  </m:r>
                                </m:sub>
                              </m:sSub>
                            </m:den>
                          </m:f>
                        </m:num>
                        <m:den>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1</m:t>
                                  </m:r>
                                </m:sub>
                              </m:sSub>
                            </m:num>
                            <m:den>
                              <m:r>
                                <a:rPr lang="es-ES" i="1">
                                  <a:latin typeface="Cambria Math" panose="02040503050406030204" pitchFamily="18" charset="0"/>
                                </a:rPr>
                                <m:t>1+</m:t>
                              </m:r>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b="0" i="1" smtClean="0">
                                      <a:latin typeface="Cambria Math" panose="02040503050406030204" pitchFamily="18" charset="0"/>
                                      <a:ea typeface="Cambria Math" panose="02040503050406030204" pitchFamily="18" charset="0"/>
                                    </a:rPr>
                                    <m:t>1</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b="0" i="1" smtClean="0">
                                      <a:latin typeface="Cambria Math" panose="02040503050406030204" pitchFamily="18" charset="0"/>
                                      <a:ea typeface="Cambria Math" panose="02040503050406030204" pitchFamily="18" charset="0"/>
                                    </a:rPr>
                                    <m:t>1</m:t>
                                  </m:r>
                                </m:sub>
                              </m:sSub>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2</m:t>
                                  </m:r>
                                </m:sub>
                              </m:sSub>
                            </m:num>
                            <m:den>
                              <m:r>
                                <a:rPr lang="es-ES" i="1">
                                  <a:latin typeface="Cambria Math" panose="02040503050406030204" pitchFamily="18" charset="0"/>
                                </a:rPr>
                                <m:t>1+</m:t>
                              </m:r>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i="1">
                                      <a:latin typeface="Cambria Math" panose="02040503050406030204" pitchFamily="18" charset="0"/>
                                      <a:ea typeface="Cambria Math" panose="02040503050406030204" pitchFamily="18" charset="0"/>
                                    </a:rPr>
                                    <m:t>2</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i="1">
                                      <a:latin typeface="Cambria Math" panose="02040503050406030204" pitchFamily="18" charset="0"/>
                                      <a:ea typeface="Cambria Math" panose="02040503050406030204" pitchFamily="18" charset="0"/>
                                    </a:rPr>
                                    <m:t>2</m:t>
                                  </m:r>
                                </m:sub>
                              </m:sSub>
                            </m:den>
                          </m:f>
                        </m:den>
                      </m:f>
                    </m:oMath>
                  </m:oMathPara>
                </a14:m>
                <a:endParaRPr lang="es-ES" dirty="0"/>
              </a:p>
            </p:txBody>
          </p:sp>
        </mc:Choice>
        <mc:Fallback xmlns="">
          <p:sp>
            <p:nvSpPr>
              <p:cNvPr id="41" name="CuadroTexto 40">
                <a:extLst>
                  <a:ext uri="{FF2B5EF4-FFF2-40B4-BE49-F238E27FC236}">
                    <a16:creationId xmlns:a16="http://schemas.microsoft.com/office/drawing/2014/main" id="{03ECBBB2-830A-4D32-A9E7-78E1C98A388D}"/>
                  </a:ext>
                </a:extLst>
              </p:cNvPr>
              <p:cNvSpPr txBox="1">
                <a:spLocks noRot="1" noChangeAspect="1" noMove="1" noResize="1" noEditPoints="1" noAdjustHandles="1" noChangeArrowheads="1" noChangeShapeType="1" noTextEdit="1"/>
              </p:cNvSpPr>
              <p:nvPr/>
            </p:nvSpPr>
            <p:spPr>
              <a:xfrm>
                <a:off x="270989" y="3314795"/>
                <a:ext cx="5596468" cy="1019062"/>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2" name="CuadroTexto 41">
                <a:extLst>
                  <a:ext uri="{FF2B5EF4-FFF2-40B4-BE49-F238E27FC236}">
                    <a16:creationId xmlns:a16="http://schemas.microsoft.com/office/drawing/2014/main" id="{7B52D00E-53CB-4A0B-BF98-73E9D3C3475C}"/>
                  </a:ext>
                </a:extLst>
              </p:cNvPr>
              <p:cNvSpPr txBox="1"/>
              <p:nvPr/>
            </p:nvSpPr>
            <p:spPr>
              <a:xfrm>
                <a:off x="270989" y="4551123"/>
                <a:ext cx="6104748" cy="10241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𝐻</m:t>
                      </m:r>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𝑜𝑢𝑡</m:t>
                              </m:r>
                            </m:sub>
                          </m:sSub>
                        </m:num>
                        <m:den>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𝑖𝑛</m:t>
                              </m:r>
                            </m:sub>
                          </m:sSub>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2</m:t>
                                  </m:r>
                                </m:sub>
                              </m:sSub>
                            </m:num>
                            <m:den>
                              <m:r>
                                <a:rPr lang="es-ES" b="0" i="1" smtClean="0">
                                  <a:latin typeface="Cambria Math" panose="02040503050406030204" pitchFamily="18" charset="0"/>
                                </a:rPr>
                                <m:t>1+</m:t>
                              </m:r>
                              <m:r>
                                <a:rPr lang="es-ES" b="0" i="1" smtClean="0">
                                  <a:latin typeface="Cambria Math" panose="02040503050406030204" pitchFamily="18" charset="0"/>
                                </a:rPr>
                                <m:t>𝑗</m:t>
                              </m:r>
                              <m:r>
                                <a:rPr lang="es-ES" b="0" i="1" smtClean="0">
                                  <a:latin typeface="Cambria Math" panose="02040503050406030204" pitchFamily="18" charset="0"/>
                                  <a:ea typeface="Cambria Math" panose="02040503050406030204" pitchFamily="18" charset="0"/>
                                </a:rPr>
                                <m:t>𝜔</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𝑅</m:t>
                                  </m:r>
                                </m:e>
                                <m:sub>
                                  <m:r>
                                    <a:rPr lang="es-ES" b="0" i="1" smtClean="0">
                                      <a:latin typeface="Cambria Math" panose="02040503050406030204" pitchFamily="18" charset="0"/>
                                      <a:ea typeface="Cambria Math" panose="02040503050406030204" pitchFamily="18" charset="0"/>
                                    </a:rPr>
                                    <m:t>2</m:t>
                                  </m:r>
                                </m:sub>
                              </m:sSub>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𝐶</m:t>
                                  </m:r>
                                </m:e>
                                <m:sub>
                                  <m:r>
                                    <a:rPr lang="es-ES" b="0" i="1" smtClean="0">
                                      <a:latin typeface="Cambria Math" panose="02040503050406030204" pitchFamily="18" charset="0"/>
                                      <a:ea typeface="Cambria Math" panose="02040503050406030204" pitchFamily="18" charset="0"/>
                                    </a:rPr>
                                    <m:t>2</m:t>
                                  </m:r>
                                </m:sub>
                              </m:sSub>
                            </m:den>
                          </m:f>
                        </m:num>
                        <m:den>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1</m:t>
                                  </m:r>
                                </m:sub>
                              </m:sSub>
                            </m:num>
                            <m:den>
                              <m:r>
                                <a:rPr lang="es-ES" i="1">
                                  <a:latin typeface="Cambria Math" panose="02040503050406030204" pitchFamily="18" charset="0"/>
                                </a:rPr>
                                <m:t>1+</m:t>
                              </m:r>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b="0" i="1" smtClean="0">
                                      <a:latin typeface="Cambria Math" panose="02040503050406030204" pitchFamily="18" charset="0"/>
                                      <a:ea typeface="Cambria Math" panose="02040503050406030204" pitchFamily="18" charset="0"/>
                                    </a:rPr>
                                    <m:t>1</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b="0" i="1" smtClean="0">
                                      <a:latin typeface="Cambria Math" panose="02040503050406030204" pitchFamily="18" charset="0"/>
                                      <a:ea typeface="Cambria Math" panose="02040503050406030204" pitchFamily="18" charset="0"/>
                                    </a:rPr>
                                    <m:t>1</m:t>
                                  </m:r>
                                </m:sub>
                              </m:sSub>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2</m:t>
                                  </m:r>
                                </m:sub>
                              </m:sSub>
                            </m:num>
                            <m:den>
                              <m:r>
                                <a:rPr lang="es-ES" i="1">
                                  <a:latin typeface="Cambria Math" panose="02040503050406030204" pitchFamily="18" charset="0"/>
                                </a:rPr>
                                <m:t>1+</m:t>
                              </m:r>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i="1">
                                      <a:latin typeface="Cambria Math" panose="02040503050406030204" pitchFamily="18" charset="0"/>
                                      <a:ea typeface="Cambria Math" panose="02040503050406030204" pitchFamily="18" charset="0"/>
                                    </a:rPr>
                                    <m:t>2</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i="1">
                                      <a:latin typeface="Cambria Math" panose="02040503050406030204" pitchFamily="18" charset="0"/>
                                      <a:ea typeface="Cambria Math" panose="02040503050406030204" pitchFamily="18" charset="0"/>
                                    </a:rPr>
                                    <m:t>2</m:t>
                                  </m:r>
                                </m:sub>
                              </m:sSub>
                            </m:den>
                          </m:f>
                        </m:den>
                      </m:f>
                      <m:r>
                        <a:rPr lang="es-ES" b="0" i="1" smtClean="0">
                          <a:latin typeface="Cambria Math" panose="02040503050406030204" pitchFamily="18" charset="0"/>
                        </a:rPr>
                        <m:t>=</m:t>
                      </m:r>
                      <m:f>
                        <m:fPr>
                          <m:ctrlPr>
                            <a:rPr lang="es-ES" i="1">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2</m:t>
                              </m:r>
                            </m:sub>
                          </m:sSub>
                        </m:num>
                        <m:den>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𝑅</m:t>
                              </m:r>
                            </m:e>
                            <m:sub>
                              <m:r>
                                <a:rPr lang="es-ES" b="0" i="1" smtClean="0">
                                  <a:latin typeface="Cambria Math" panose="02040503050406030204" pitchFamily="18" charset="0"/>
                                  <a:ea typeface="Cambria Math" panose="02040503050406030204" pitchFamily="18" charset="0"/>
                                </a:rPr>
                                <m:t>2</m:t>
                              </m:r>
                            </m:sub>
                          </m:sSub>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𝑅</m:t>
                              </m:r>
                            </m:e>
                            <m:sub>
                              <m:r>
                                <a:rPr lang="es-ES" b="0" i="1" smtClean="0">
                                  <a:latin typeface="Cambria Math" panose="02040503050406030204" pitchFamily="18" charset="0"/>
                                  <a:ea typeface="Cambria Math" panose="02040503050406030204" pitchFamily="18" charset="0"/>
                                </a:rPr>
                                <m:t>1</m:t>
                              </m:r>
                            </m:sub>
                          </m:sSub>
                          <m:r>
                            <a:rPr lang="es-ES" b="0" i="1" smtClean="0">
                              <a:latin typeface="Cambria Math" panose="02040503050406030204" pitchFamily="18" charset="0"/>
                              <a:ea typeface="Cambria Math" panose="02040503050406030204" pitchFamily="18" charset="0"/>
                            </a:rPr>
                            <m:t> </m:t>
                          </m:r>
                          <m:f>
                            <m:fPr>
                              <m:ctrlPr>
                                <a:rPr lang="es-ES" i="1">
                                  <a:latin typeface="Cambria Math" panose="02040503050406030204" pitchFamily="18" charset="0"/>
                                </a:rPr>
                              </m:ctrlPr>
                            </m:fPr>
                            <m:num>
                              <m:r>
                                <a:rPr lang="es-ES" i="1">
                                  <a:latin typeface="Cambria Math" panose="02040503050406030204" pitchFamily="18" charset="0"/>
                                </a:rPr>
                                <m:t>1+</m:t>
                              </m:r>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i="1">
                                      <a:latin typeface="Cambria Math" panose="02040503050406030204" pitchFamily="18" charset="0"/>
                                      <a:ea typeface="Cambria Math" panose="02040503050406030204" pitchFamily="18" charset="0"/>
                                    </a:rPr>
                                    <m:t>2</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i="1">
                                      <a:latin typeface="Cambria Math" panose="02040503050406030204" pitchFamily="18" charset="0"/>
                                      <a:ea typeface="Cambria Math" panose="02040503050406030204" pitchFamily="18" charset="0"/>
                                    </a:rPr>
                                    <m:t>2</m:t>
                                  </m:r>
                                </m:sub>
                              </m:sSub>
                            </m:num>
                            <m:den>
                              <m:r>
                                <a:rPr lang="es-ES" i="1">
                                  <a:latin typeface="Cambria Math" panose="02040503050406030204" pitchFamily="18" charset="0"/>
                                </a:rPr>
                                <m:t>1+</m:t>
                              </m:r>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i="1">
                                      <a:latin typeface="Cambria Math" panose="02040503050406030204" pitchFamily="18" charset="0"/>
                                      <a:ea typeface="Cambria Math" panose="02040503050406030204" pitchFamily="18" charset="0"/>
                                    </a:rPr>
                                    <m:t>1</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i="1">
                                      <a:latin typeface="Cambria Math" panose="02040503050406030204" pitchFamily="18" charset="0"/>
                                      <a:ea typeface="Cambria Math" panose="02040503050406030204" pitchFamily="18" charset="0"/>
                                    </a:rPr>
                                    <m:t>1</m:t>
                                  </m:r>
                                </m:sub>
                              </m:sSub>
                            </m:den>
                          </m:f>
                        </m:den>
                      </m:f>
                    </m:oMath>
                  </m:oMathPara>
                </a14:m>
                <a:endParaRPr lang="es-ES" dirty="0"/>
              </a:p>
            </p:txBody>
          </p:sp>
        </mc:Choice>
        <mc:Fallback xmlns="">
          <p:sp>
            <p:nvSpPr>
              <p:cNvPr id="42" name="CuadroTexto 41">
                <a:extLst>
                  <a:ext uri="{FF2B5EF4-FFF2-40B4-BE49-F238E27FC236}">
                    <a16:creationId xmlns:a16="http://schemas.microsoft.com/office/drawing/2014/main" id="{7B52D00E-53CB-4A0B-BF98-73E9D3C3475C}"/>
                  </a:ext>
                </a:extLst>
              </p:cNvPr>
              <p:cNvSpPr txBox="1">
                <a:spLocks noRot="1" noChangeAspect="1" noMove="1" noResize="1" noEditPoints="1" noAdjustHandles="1" noChangeArrowheads="1" noChangeShapeType="1" noTextEdit="1"/>
              </p:cNvSpPr>
              <p:nvPr/>
            </p:nvSpPr>
            <p:spPr>
              <a:xfrm>
                <a:off x="270989" y="4551123"/>
                <a:ext cx="6104748" cy="1024127"/>
              </a:xfrm>
              <a:prstGeom prst="rect">
                <a:avLst/>
              </a:prstGeom>
              <a:blipFill>
                <a:blip r:embed="rId6"/>
                <a:stretch>
                  <a:fillRect/>
                </a:stretch>
              </a:blipFill>
            </p:spPr>
            <p:txBody>
              <a:bodyPr/>
              <a:lstStyle/>
              <a:p>
                <a:r>
                  <a:rPr lang="es-ES">
                    <a:noFill/>
                  </a:rPr>
                  <a:t> </a:t>
                </a:r>
              </a:p>
            </p:txBody>
          </p:sp>
        </mc:Fallback>
      </mc:AlternateContent>
      <p:grpSp>
        <p:nvGrpSpPr>
          <p:cNvPr id="43" name="Grupo 42">
            <a:extLst>
              <a:ext uri="{FF2B5EF4-FFF2-40B4-BE49-F238E27FC236}">
                <a16:creationId xmlns:a16="http://schemas.microsoft.com/office/drawing/2014/main" id="{BB4F4305-BD27-4965-91A3-AC162674F802}"/>
              </a:ext>
            </a:extLst>
          </p:cNvPr>
          <p:cNvGrpSpPr/>
          <p:nvPr/>
        </p:nvGrpSpPr>
        <p:grpSpPr>
          <a:xfrm>
            <a:off x="6711943" y="1370981"/>
            <a:ext cx="1310836" cy="1889935"/>
            <a:chOff x="3815406" y="195268"/>
            <a:chExt cx="1505641" cy="2170802"/>
          </a:xfrm>
        </p:grpSpPr>
        <p:grpSp>
          <p:nvGrpSpPr>
            <p:cNvPr id="44" name="Grupo 43">
              <a:extLst>
                <a:ext uri="{FF2B5EF4-FFF2-40B4-BE49-F238E27FC236}">
                  <a16:creationId xmlns:a16="http://schemas.microsoft.com/office/drawing/2014/main" id="{B55D72CE-5C97-4C7D-8453-EF540FAFC33A}"/>
                </a:ext>
              </a:extLst>
            </p:cNvPr>
            <p:cNvGrpSpPr/>
            <p:nvPr/>
          </p:nvGrpSpPr>
          <p:grpSpPr>
            <a:xfrm>
              <a:off x="4060826" y="501225"/>
              <a:ext cx="822324" cy="1864845"/>
              <a:chOff x="4060826" y="501225"/>
              <a:chExt cx="822324" cy="1864845"/>
            </a:xfrm>
          </p:grpSpPr>
          <p:sp>
            <p:nvSpPr>
              <p:cNvPr id="50" name="Rectángulo 49">
                <a:extLst>
                  <a:ext uri="{FF2B5EF4-FFF2-40B4-BE49-F238E27FC236}">
                    <a16:creationId xmlns:a16="http://schemas.microsoft.com/office/drawing/2014/main" id="{C79C56EA-C2EA-4BF1-87E0-B5F55FDBA668}"/>
                  </a:ext>
                </a:extLst>
              </p:cNvPr>
              <p:cNvSpPr/>
              <p:nvPr/>
            </p:nvSpPr>
            <p:spPr>
              <a:xfrm>
                <a:off x="4140200" y="857037"/>
                <a:ext cx="292100" cy="495300"/>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1" name="Rectángulo 50">
                <a:extLst>
                  <a:ext uri="{FF2B5EF4-FFF2-40B4-BE49-F238E27FC236}">
                    <a16:creationId xmlns:a16="http://schemas.microsoft.com/office/drawing/2014/main" id="{F8D9D547-FEE4-4CF7-8542-34519AC45B43}"/>
                  </a:ext>
                </a:extLst>
              </p:cNvPr>
              <p:cNvSpPr/>
              <p:nvPr/>
            </p:nvSpPr>
            <p:spPr>
              <a:xfrm>
                <a:off x="4140200" y="1593637"/>
                <a:ext cx="292100" cy="495300"/>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2" name="Conector recto 51">
                <a:extLst>
                  <a:ext uri="{FF2B5EF4-FFF2-40B4-BE49-F238E27FC236}">
                    <a16:creationId xmlns:a16="http://schemas.microsoft.com/office/drawing/2014/main" id="{766675AA-911B-4A4F-A202-49D1CBC2E7AE}"/>
                  </a:ext>
                </a:extLst>
              </p:cNvPr>
              <p:cNvCxnSpPr>
                <a:stCxn id="51" idx="0"/>
                <a:endCxn id="50" idx="2"/>
              </p:cNvCxnSpPr>
              <p:nvPr/>
            </p:nvCxnSpPr>
            <p:spPr>
              <a:xfrm flipV="1">
                <a:off x="4286250" y="1352337"/>
                <a:ext cx="0" cy="2413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Conector recto 52">
                <a:extLst>
                  <a:ext uri="{FF2B5EF4-FFF2-40B4-BE49-F238E27FC236}">
                    <a16:creationId xmlns:a16="http://schemas.microsoft.com/office/drawing/2014/main" id="{15A68E21-0CD5-42A0-8A60-9774F6F0649C}"/>
                  </a:ext>
                </a:extLst>
              </p:cNvPr>
              <p:cNvCxnSpPr>
                <a:cxnSpLocks/>
              </p:cNvCxnSpPr>
              <p:nvPr/>
            </p:nvCxnSpPr>
            <p:spPr>
              <a:xfrm flipV="1">
                <a:off x="4060826" y="2212654"/>
                <a:ext cx="107950" cy="14626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a16="http://schemas.microsoft.com/office/drawing/2014/main" id="{B94B8083-701E-40D5-8ABF-44D8CA9CC7F9}"/>
                  </a:ext>
                </a:extLst>
              </p:cNvPr>
              <p:cNvCxnSpPr>
                <a:cxnSpLocks/>
              </p:cNvCxnSpPr>
              <p:nvPr/>
            </p:nvCxnSpPr>
            <p:spPr>
              <a:xfrm flipV="1">
                <a:off x="4286250" y="1472987"/>
                <a:ext cx="596900" cy="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Elipse 54">
                <a:extLst>
                  <a:ext uri="{FF2B5EF4-FFF2-40B4-BE49-F238E27FC236}">
                    <a16:creationId xmlns:a16="http://schemas.microsoft.com/office/drawing/2014/main" id="{6B7B1175-458B-405D-B140-EB4C62717062}"/>
                  </a:ext>
                </a:extLst>
              </p:cNvPr>
              <p:cNvSpPr/>
              <p:nvPr/>
            </p:nvSpPr>
            <p:spPr>
              <a:xfrm>
                <a:off x="4206875" y="501225"/>
                <a:ext cx="133350" cy="127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6" name="Conector recto 55">
                <a:extLst>
                  <a:ext uri="{FF2B5EF4-FFF2-40B4-BE49-F238E27FC236}">
                    <a16:creationId xmlns:a16="http://schemas.microsoft.com/office/drawing/2014/main" id="{62EC8FF3-9B0C-4FCE-82AD-5E096F5116BC}"/>
                  </a:ext>
                </a:extLst>
              </p:cNvPr>
              <p:cNvCxnSpPr/>
              <p:nvPr/>
            </p:nvCxnSpPr>
            <p:spPr>
              <a:xfrm flipV="1">
                <a:off x="4273550" y="615737"/>
                <a:ext cx="0" cy="2413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Conector recto 56">
                <a:extLst>
                  <a:ext uri="{FF2B5EF4-FFF2-40B4-BE49-F238E27FC236}">
                    <a16:creationId xmlns:a16="http://schemas.microsoft.com/office/drawing/2014/main" id="{730063A4-4D63-4BB0-BCA1-257A6FFA47D9}"/>
                  </a:ext>
                </a:extLst>
              </p:cNvPr>
              <p:cNvCxnSpPr/>
              <p:nvPr/>
            </p:nvCxnSpPr>
            <p:spPr>
              <a:xfrm flipV="1">
                <a:off x="4273550" y="2088937"/>
                <a:ext cx="0" cy="1440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Conector recto 57">
                <a:extLst>
                  <a:ext uri="{FF2B5EF4-FFF2-40B4-BE49-F238E27FC236}">
                    <a16:creationId xmlns:a16="http://schemas.microsoft.com/office/drawing/2014/main" id="{91213333-1711-4F68-890C-DCAF27DFD517}"/>
                  </a:ext>
                </a:extLst>
              </p:cNvPr>
              <p:cNvCxnSpPr>
                <a:cxnSpLocks/>
              </p:cNvCxnSpPr>
              <p:nvPr/>
            </p:nvCxnSpPr>
            <p:spPr>
              <a:xfrm flipV="1">
                <a:off x="4165600" y="2219808"/>
                <a:ext cx="107950" cy="14626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Conector recto 58">
                <a:extLst>
                  <a:ext uri="{FF2B5EF4-FFF2-40B4-BE49-F238E27FC236}">
                    <a16:creationId xmlns:a16="http://schemas.microsoft.com/office/drawing/2014/main" id="{D00CCEE6-6792-491E-A47E-3CB1FD139328}"/>
                  </a:ext>
                </a:extLst>
              </p:cNvPr>
              <p:cNvCxnSpPr>
                <a:cxnSpLocks/>
              </p:cNvCxnSpPr>
              <p:nvPr/>
            </p:nvCxnSpPr>
            <p:spPr>
              <a:xfrm flipV="1">
                <a:off x="4273550" y="2217333"/>
                <a:ext cx="107950" cy="14626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Conector recto 59">
                <a:extLst>
                  <a:ext uri="{FF2B5EF4-FFF2-40B4-BE49-F238E27FC236}">
                    <a16:creationId xmlns:a16="http://schemas.microsoft.com/office/drawing/2014/main" id="{8233979C-6E70-4899-AC36-5C7074C2E6D4}"/>
                  </a:ext>
                </a:extLst>
              </p:cNvPr>
              <p:cNvCxnSpPr>
                <a:cxnSpLocks/>
              </p:cNvCxnSpPr>
              <p:nvPr/>
            </p:nvCxnSpPr>
            <p:spPr>
              <a:xfrm flipV="1">
                <a:off x="4140200" y="2219808"/>
                <a:ext cx="252000" cy="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5" name="CuadroTexto 44">
              <a:extLst>
                <a:ext uri="{FF2B5EF4-FFF2-40B4-BE49-F238E27FC236}">
                  <a16:creationId xmlns:a16="http://schemas.microsoft.com/office/drawing/2014/main" id="{2C048563-B4CD-4974-8184-F05F58DAE3E0}"/>
                </a:ext>
              </a:extLst>
            </p:cNvPr>
            <p:cNvSpPr txBox="1"/>
            <p:nvPr/>
          </p:nvSpPr>
          <p:spPr>
            <a:xfrm>
              <a:off x="3815406" y="195268"/>
              <a:ext cx="490840" cy="369332"/>
            </a:xfrm>
            <a:prstGeom prst="rect">
              <a:avLst/>
            </a:prstGeom>
            <a:noFill/>
          </p:spPr>
          <p:txBody>
            <a:bodyPr wrap="none" rtlCol="0">
              <a:spAutoFit/>
            </a:bodyPr>
            <a:lstStyle/>
            <a:p>
              <a:r>
                <a:rPr lang="es-ES" dirty="0" err="1"/>
                <a:t>Vin</a:t>
              </a:r>
              <a:endParaRPr lang="es-ES" dirty="0"/>
            </a:p>
          </p:txBody>
        </p:sp>
        <p:sp>
          <p:nvSpPr>
            <p:cNvPr id="46" name="CuadroTexto 45">
              <a:extLst>
                <a:ext uri="{FF2B5EF4-FFF2-40B4-BE49-F238E27FC236}">
                  <a16:creationId xmlns:a16="http://schemas.microsoft.com/office/drawing/2014/main" id="{E68F6274-8685-44D0-8492-8E5D60D88ADB}"/>
                </a:ext>
              </a:extLst>
            </p:cNvPr>
            <p:cNvSpPr txBox="1"/>
            <p:nvPr/>
          </p:nvSpPr>
          <p:spPr>
            <a:xfrm>
              <a:off x="4637731" y="1098218"/>
              <a:ext cx="683316" cy="388867"/>
            </a:xfrm>
            <a:prstGeom prst="rect">
              <a:avLst/>
            </a:prstGeom>
            <a:noFill/>
          </p:spPr>
          <p:txBody>
            <a:bodyPr wrap="none" rtlCol="0">
              <a:spAutoFit/>
            </a:bodyPr>
            <a:lstStyle/>
            <a:p>
              <a:r>
                <a:rPr lang="es-ES" sz="1600" dirty="0"/>
                <a:t>Vout</a:t>
              </a:r>
            </a:p>
          </p:txBody>
        </p:sp>
        <p:sp>
          <p:nvSpPr>
            <p:cNvPr id="47" name="Elipse 46">
              <a:extLst>
                <a:ext uri="{FF2B5EF4-FFF2-40B4-BE49-F238E27FC236}">
                  <a16:creationId xmlns:a16="http://schemas.microsoft.com/office/drawing/2014/main" id="{CE1B018F-17BF-40B1-92DD-401C6A20748C}"/>
                </a:ext>
              </a:extLst>
            </p:cNvPr>
            <p:cNvSpPr/>
            <p:nvPr/>
          </p:nvSpPr>
          <p:spPr>
            <a:xfrm>
              <a:off x="4756150" y="1404050"/>
              <a:ext cx="133350" cy="127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8" name="CuadroTexto 47">
              <a:extLst>
                <a:ext uri="{FF2B5EF4-FFF2-40B4-BE49-F238E27FC236}">
                  <a16:creationId xmlns:a16="http://schemas.microsoft.com/office/drawing/2014/main" id="{08953B66-2263-4A5A-AFBD-57776BC8922A}"/>
                </a:ext>
              </a:extLst>
            </p:cNvPr>
            <p:cNvSpPr txBox="1"/>
            <p:nvPr/>
          </p:nvSpPr>
          <p:spPr>
            <a:xfrm>
              <a:off x="4442634" y="847334"/>
              <a:ext cx="409086" cy="369332"/>
            </a:xfrm>
            <a:prstGeom prst="rect">
              <a:avLst/>
            </a:prstGeom>
            <a:noFill/>
          </p:spPr>
          <p:txBody>
            <a:bodyPr wrap="none" rtlCol="0">
              <a:spAutoFit/>
            </a:bodyPr>
            <a:lstStyle/>
            <a:p>
              <a:r>
                <a:rPr lang="es-ES" dirty="0"/>
                <a:t>Z1</a:t>
              </a:r>
            </a:p>
          </p:txBody>
        </p:sp>
        <p:sp>
          <p:nvSpPr>
            <p:cNvPr id="49" name="CuadroTexto 48">
              <a:extLst>
                <a:ext uri="{FF2B5EF4-FFF2-40B4-BE49-F238E27FC236}">
                  <a16:creationId xmlns:a16="http://schemas.microsoft.com/office/drawing/2014/main" id="{1E784498-659B-4B8C-A52B-876EDC4DD09B}"/>
                </a:ext>
              </a:extLst>
            </p:cNvPr>
            <p:cNvSpPr txBox="1"/>
            <p:nvPr/>
          </p:nvSpPr>
          <p:spPr>
            <a:xfrm>
              <a:off x="4523110" y="1718434"/>
              <a:ext cx="409086" cy="369332"/>
            </a:xfrm>
            <a:prstGeom prst="rect">
              <a:avLst/>
            </a:prstGeom>
            <a:noFill/>
          </p:spPr>
          <p:txBody>
            <a:bodyPr wrap="none" rtlCol="0">
              <a:spAutoFit/>
            </a:bodyPr>
            <a:lstStyle/>
            <a:p>
              <a:r>
                <a:rPr lang="es-ES" dirty="0"/>
                <a:t>Z2</a:t>
              </a:r>
            </a:p>
          </p:txBody>
        </p:sp>
      </p:grpSp>
      <p:sp>
        <p:nvSpPr>
          <p:cNvPr id="26" name="Marcador de número de diapositiva 1">
            <a:extLst>
              <a:ext uri="{FF2B5EF4-FFF2-40B4-BE49-F238E27FC236}">
                <a16:creationId xmlns:a16="http://schemas.microsoft.com/office/drawing/2014/main" id="{C658BA4D-4BB7-48DB-97A7-9F0699BD72CD}"/>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44</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64687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C2A9F74-FF4D-4AC0-8902-991B5C78C52B}"/>
              </a:ext>
            </a:extLst>
          </p:cNvPr>
          <p:cNvPicPr>
            <a:picLocks noChangeAspect="1"/>
          </p:cNvPicPr>
          <p:nvPr/>
        </p:nvPicPr>
        <p:blipFill>
          <a:blip r:embed="rId2"/>
          <a:stretch>
            <a:fillRect/>
          </a:stretch>
        </p:blipFill>
        <p:spPr>
          <a:xfrm>
            <a:off x="330550" y="986658"/>
            <a:ext cx="2395872" cy="1648055"/>
          </a:xfrm>
          <a:prstGeom prst="rect">
            <a:avLst/>
          </a:prstGeom>
        </p:spPr>
      </p:pic>
      <mc:AlternateContent xmlns:mc="http://schemas.openxmlformats.org/markup-compatibility/2006" xmlns:a14="http://schemas.microsoft.com/office/drawing/2010/main">
        <mc:Choice Requires="a14">
          <p:sp>
            <p:nvSpPr>
              <p:cNvPr id="42" name="CuadroTexto 41">
                <a:extLst>
                  <a:ext uri="{FF2B5EF4-FFF2-40B4-BE49-F238E27FC236}">
                    <a16:creationId xmlns:a16="http://schemas.microsoft.com/office/drawing/2014/main" id="{7B52D00E-53CB-4A0B-BF98-73E9D3C3475C}"/>
                  </a:ext>
                </a:extLst>
              </p:cNvPr>
              <p:cNvSpPr txBox="1"/>
              <p:nvPr/>
            </p:nvSpPr>
            <p:spPr>
              <a:xfrm>
                <a:off x="2981726" y="1124070"/>
                <a:ext cx="2543966" cy="7941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𝐻</m:t>
                      </m:r>
                      <m:r>
                        <a:rPr lang="es-ES" b="0" i="1" smtClean="0">
                          <a:latin typeface="Cambria Math" panose="02040503050406030204" pitchFamily="18" charset="0"/>
                        </a:rPr>
                        <m:t>=</m:t>
                      </m:r>
                      <m:f>
                        <m:fPr>
                          <m:ctrlPr>
                            <a:rPr lang="es-ES" i="1">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2</m:t>
                              </m:r>
                            </m:sub>
                          </m:sSub>
                        </m:num>
                        <m:den>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𝑅</m:t>
                              </m:r>
                            </m:e>
                            <m:sub>
                              <m:r>
                                <a:rPr lang="es-ES" b="0" i="1" smtClean="0">
                                  <a:latin typeface="Cambria Math" panose="02040503050406030204" pitchFamily="18" charset="0"/>
                                  <a:ea typeface="Cambria Math" panose="02040503050406030204" pitchFamily="18" charset="0"/>
                                </a:rPr>
                                <m:t>2</m:t>
                              </m:r>
                            </m:sub>
                          </m:sSub>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𝑅</m:t>
                              </m:r>
                            </m:e>
                            <m:sub>
                              <m:r>
                                <a:rPr lang="es-ES" b="0" i="1" smtClean="0">
                                  <a:latin typeface="Cambria Math" panose="02040503050406030204" pitchFamily="18" charset="0"/>
                                  <a:ea typeface="Cambria Math" panose="02040503050406030204" pitchFamily="18" charset="0"/>
                                </a:rPr>
                                <m:t>1</m:t>
                              </m:r>
                            </m:sub>
                          </m:sSub>
                          <m:r>
                            <a:rPr lang="es-ES" b="0" i="1" smtClean="0">
                              <a:latin typeface="Cambria Math" panose="02040503050406030204" pitchFamily="18" charset="0"/>
                              <a:ea typeface="Cambria Math" panose="02040503050406030204" pitchFamily="18" charset="0"/>
                            </a:rPr>
                            <m:t> </m:t>
                          </m:r>
                          <m:f>
                            <m:fPr>
                              <m:ctrlPr>
                                <a:rPr lang="es-ES" i="1">
                                  <a:latin typeface="Cambria Math" panose="02040503050406030204" pitchFamily="18" charset="0"/>
                                </a:rPr>
                              </m:ctrlPr>
                            </m:fPr>
                            <m:num>
                              <m:r>
                                <a:rPr lang="es-ES" i="1">
                                  <a:latin typeface="Cambria Math" panose="02040503050406030204" pitchFamily="18" charset="0"/>
                                </a:rPr>
                                <m:t>1+</m:t>
                              </m:r>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i="1">
                                      <a:latin typeface="Cambria Math" panose="02040503050406030204" pitchFamily="18" charset="0"/>
                                      <a:ea typeface="Cambria Math" panose="02040503050406030204" pitchFamily="18" charset="0"/>
                                    </a:rPr>
                                    <m:t>2</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i="1">
                                      <a:latin typeface="Cambria Math" panose="02040503050406030204" pitchFamily="18" charset="0"/>
                                      <a:ea typeface="Cambria Math" panose="02040503050406030204" pitchFamily="18" charset="0"/>
                                    </a:rPr>
                                    <m:t>2</m:t>
                                  </m:r>
                                </m:sub>
                              </m:sSub>
                            </m:num>
                            <m:den>
                              <m:r>
                                <a:rPr lang="es-ES" i="1">
                                  <a:latin typeface="Cambria Math" panose="02040503050406030204" pitchFamily="18" charset="0"/>
                                </a:rPr>
                                <m:t>1+</m:t>
                              </m:r>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i="1">
                                      <a:latin typeface="Cambria Math" panose="02040503050406030204" pitchFamily="18" charset="0"/>
                                      <a:ea typeface="Cambria Math" panose="02040503050406030204" pitchFamily="18" charset="0"/>
                                    </a:rPr>
                                    <m:t>1</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i="1">
                                      <a:latin typeface="Cambria Math" panose="02040503050406030204" pitchFamily="18" charset="0"/>
                                      <a:ea typeface="Cambria Math" panose="02040503050406030204" pitchFamily="18" charset="0"/>
                                    </a:rPr>
                                    <m:t>1</m:t>
                                  </m:r>
                                </m:sub>
                              </m:sSub>
                            </m:den>
                          </m:f>
                        </m:den>
                      </m:f>
                    </m:oMath>
                  </m:oMathPara>
                </a14:m>
                <a:endParaRPr lang="es-ES" dirty="0"/>
              </a:p>
            </p:txBody>
          </p:sp>
        </mc:Choice>
        <mc:Fallback xmlns="">
          <p:sp>
            <p:nvSpPr>
              <p:cNvPr id="42" name="CuadroTexto 41">
                <a:extLst>
                  <a:ext uri="{FF2B5EF4-FFF2-40B4-BE49-F238E27FC236}">
                    <a16:creationId xmlns:a16="http://schemas.microsoft.com/office/drawing/2014/main" id="{7B52D00E-53CB-4A0B-BF98-73E9D3C3475C}"/>
                  </a:ext>
                </a:extLst>
              </p:cNvPr>
              <p:cNvSpPr txBox="1">
                <a:spLocks noRot="1" noChangeAspect="1" noMove="1" noResize="1" noEditPoints="1" noAdjustHandles="1" noChangeArrowheads="1" noChangeShapeType="1" noTextEdit="1"/>
              </p:cNvSpPr>
              <p:nvPr/>
            </p:nvSpPr>
            <p:spPr>
              <a:xfrm>
                <a:off x="2981726" y="1124070"/>
                <a:ext cx="2543966" cy="794128"/>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925D6B4E-678A-47A4-8793-4FC0ABCF853F}"/>
                  </a:ext>
                </a:extLst>
              </p:cNvPr>
              <p:cNvSpPr txBox="1"/>
              <p:nvPr/>
            </p:nvSpPr>
            <p:spPr>
              <a:xfrm>
                <a:off x="901241" y="3311806"/>
                <a:ext cx="4779963" cy="5689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s-ES" b="0" i="0" smtClean="0">
                          <a:latin typeface="Cambria Math" panose="02040503050406030204" pitchFamily="18" charset="0"/>
                        </a:rPr>
                        <m:t>k</m:t>
                      </m:r>
                      <m:r>
                        <a:rPr lang="es-ES" b="0" i="1" smtClean="0">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1+</m:t>
                          </m:r>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i="1">
                                  <a:latin typeface="Cambria Math" panose="02040503050406030204" pitchFamily="18" charset="0"/>
                                  <a:ea typeface="Cambria Math" panose="02040503050406030204" pitchFamily="18" charset="0"/>
                                </a:rPr>
                                <m:t>2</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i="1">
                                  <a:latin typeface="Cambria Math" panose="02040503050406030204" pitchFamily="18" charset="0"/>
                                  <a:ea typeface="Cambria Math" panose="02040503050406030204" pitchFamily="18" charset="0"/>
                                </a:rPr>
                                <m:t>2</m:t>
                              </m:r>
                            </m:sub>
                          </m:sSub>
                        </m:num>
                        <m:den>
                          <m:r>
                            <a:rPr lang="es-ES" i="1">
                              <a:latin typeface="Cambria Math" panose="02040503050406030204" pitchFamily="18" charset="0"/>
                            </a:rPr>
                            <m:t>1+</m:t>
                          </m:r>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i="1">
                                  <a:latin typeface="Cambria Math" panose="02040503050406030204" pitchFamily="18" charset="0"/>
                                  <a:ea typeface="Cambria Math" panose="02040503050406030204" pitchFamily="18" charset="0"/>
                                </a:rPr>
                                <m:t>1</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i="1">
                                  <a:latin typeface="Cambria Math" panose="02040503050406030204" pitchFamily="18" charset="0"/>
                                  <a:ea typeface="Cambria Math" panose="02040503050406030204" pitchFamily="18" charset="0"/>
                                </a:rPr>
                                <m:t>1</m:t>
                              </m:r>
                            </m:sub>
                          </m:sSub>
                        </m:den>
                      </m:f>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rPr>
                        <m:t>𝑘</m:t>
                      </m:r>
                      <m:r>
                        <a:rPr lang="es-ES" i="1">
                          <a:latin typeface="Cambria Math" panose="02040503050406030204" pitchFamily="18" charset="0"/>
                        </a:rPr>
                        <m:t>+</m:t>
                      </m:r>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r>
                        <a:rPr lang="es-ES" b="0" i="1" smtClean="0">
                          <a:latin typeface="Cambria Math" panose="02040503050406030204" pitchFamily="18" charset="0"/>
                          <a:ea typeface="Cambria Math" panose="02040503050406030204" pitchFamily="18" charset="0"/>
                        </a:rPr>
                        <m:t>𝑘</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i="1">
                              <a:latin typeface="Cambria Math" panose="02040503050406030204" pitchFamily="18" charset="0"/>
                              <a:ea typeface="Cambria Math" panose="02040503050406030204" pitchFamily="18" charset="0"/>
                            </a:rPr>
                            <m:t>1</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i="1">
                              <a:latin typeface="Cambria Math" panose="02040503050406030204" pitchFamily="18" charset="0"/>
                              <a:ea typeface="Cambria Math" panose="02040503050406030204" pitchFamily="18" charset="0"/>
                            </a:rPr>
                            <m:t>1</m:t>
                          </m:r>
                        </m:sub>
                      </m:sSub>
                      <m:r>
                        <a:rPr lang="es-ES" b="0" i="1" smtClean="0">
                          <a:latin typeface="Cambria Math" panose="02040503050406030204" pitchFamily="18" charset="0"/>
                          <a:ea typeface="Cambria Math" panose="02040503050406030204" pitchFamily="18" charset="0"/>
                        </a:rPr>
                        <m:t>=</m:t>
                      </m:r>
                      <m:r>
                        <a:rPr lang="es-ES" i="1">
                          <a:latin typeface="Cambria Math" panose="02040503050406030204" pitchFamily="18" charset="0"/>
                        </a:rPr>
                        <m:t>1+</m:t>
                      </m:r>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i="1">
                              <a:latin typeface="Cambria Math" panose="02040503050406030204" pitchFamily="18" charset="0"/>
                              <a:ea typeface="Cambria Math" panose="02040503050406030204" pitchFamily="18" charset="0"/>
                            </a:rPr>
                            <m:t>2</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i="1">
                              <a:latin typeface="Cambria Math" panose="02040503050406030204" pitchFamily="18" charset="0"/>
                              <a:ea typeface="Cambria Math" panose="02040503050406030204" pitchFamily="18" charset="0"/>
                            </a:rPr>
                            <m:t>2</m:t>
                          </m:r>
                        </m:sub>
                      </m:sSub>
                    </m:oMath>
                  </m:oMathPara>
                </a14:m>
                <a:endParaRPr lang="es-ES" dirty="0"/>
              </a:p>
            </p:txBody>
          </p:sp>
        </mc:Choice>
        <mc:Fallback xmlns="">
          <p:sp>
            <p:nvSpPr>
              <p:cNvPr id="8" name="CuadroTexto 7">
                <a:extLst>
                  <a:ext uri="{FF2B5EF4-FFF2-40B4-BE49-F238E27FC236}">
                    <a16:creationId xmlns:a16="http://schemas.microsoft.com/office/drawing/2014/main" id="{925D6B4E-678A-47A4-8793-4FC0ABCF853F}"/>
                  </a:ext>
                </a:extLst>
              </p:cNvPr>
              <p:cNvSpPr txBox="1">
                <a:spLocks noRot="1" noChangeAspect="1" noMove="1" noResize="1" noEditPoints="1" noAdjustHandles="1" noChangeArrowheads="1" noChangeShapeType="1" noTextEdit="1"/>
              </p:cNvSpPr>
              <p:nvPr/>
            </p:nvSpPr>
            <p:spPr>
              <a:xfrm>
                <a:off x="901241" y="3311806"/>
                <a:ext cx="4779963" cy="568938"/>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BFB5DD2B-8AE9-4402-A2E2-A39090E4613A}"/>
                  </a:ext>
                </a:extLst>
              </p:cNvPr>
              <p:cNvSpPr txBox="1"/>
              <p:nvPr/>
            </p:nvSpPr>
            <p:spPr>
              <a:xfrm>
                <a:off x="713064" y="2885813"/>
                <a:ext cx="7568226" cy="528093"/>
              </a:xfrm>
              <a:prstGeom prst="rect">
                <a:avLst/>
              </a:prstGeom>
              <a:noFill/>
            </p:spPr>
            <p:txBody>
              <a:bodyPr wrap="none" rtlCol="0">
                <a:spAutoFit/>
              </a:bodyPr>
              <a:lstStyle/>
              <a:p>
                <a:r>
                  <a:rPr lang="es-ES" dirty="0"/>
                  <a:t>Para que no dependa de </a:t>
                </a:r>
                <a:r>
                  <a:rPr lang="el-GR" dirty="0"/>
                  <a:t>ω</a:t>
                </a:r>
                <a:r>
                  <a:rPr lang="es-ES" dirty="0"/>
                  <a:t>, el cociente </a:t>
                </a:r>
                <a14:m>
                  <m:oMath xmlns:m="http://schemas.openxmlformats.org/officeDocument/2006/math">
                    <m:f>
                      <m:fPr>
                        <m:ctrlPr>
                          <a:rPr lang="es-ES" i="1">
                            <a:latin typeface="Cambria Math" panose="02040503050406030204" pitchFamily="18" charset="0"/>
                          </a:rPr>
                        </m:ctrlPr>
                      </m:fPr>
                      <m:num>
                        <m:r>
                          <a:rPr lang="es-ES" i="1">
                            <a:latin typeface="Cambria Math" panose="02040503050406030204" pitchFamily="18" charset="0"/>
                          </a:rPr>
                          <m:t>1+</m:t>
                        </m:r>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i="1">
                                <a:latin typeface="Cambria Math" panose="02040503050406030204" pitchFamily="18" charset="0"/>
                                <a:ea typeface="Cambria Math" panose="02040503050406030204" pitchFamily="18" charset="0"/>
                              </a:rPr>
                              <m:t>2</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i="1">
                                <a:latin typeface="Cambria Math" panose="02040503050406030204" pitchFamily="18" charset="0"/>
                                <a:ea typeface="Cambria Math" panose="02040503050406030204" pitchFamily="18" charset="0"/>
                              </a:rPr>
                              <m:t>2</m:t>
                            </m:r>
                          </m:sub>
                        </m:sSub>
                      </m:num>
                      <m:den>
                        <m:r>
                          <a:rPr lang="es-ES" i="1">
                            <a:latin typeface="Cambria Math" panose="02040503050406030204" pitchFamily="18" charset="0"/>
                          </a:rPr>
                          <m:t>1+</m:t>
                        </m:r>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i="1">
                                <a:latin typeface="Cambria Math" panose="02040503050406030204" pitchFamily="18" charset="0"/>
                                <a:ea typeface="Cambria Math" panose="02040503050406030204" pitchFamily="18" charset="0"/>
                              </a:rPr>
                              <m:t>1</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i="1">
                                <a:latin typeface="Cambria Math" panose="02040503050406030204" pitchFamily="18" charset="0"/>
                                <a:ea typeface="Cambria Math" panose="02040503050406030204" pitchFamily="18" charset="0"/>
                              </a:rPr>
                              <m:t>1</m:t>
                            </m:r>
                          </m:sub>
                        </m:sSub>
                      </m:den>
                    </m:f>
                  </m:oMath>
                </a14:m>
                <a:r>
                  <a:rPr lang="es-ES" dirty="0"/>
                  <a:t>  debe ser constante (K):</a:t>
                </a:r>
              </a:p>
            </p:txBody>
          </p:sp>
        </mc:Choice>
        <mc:Fallback xmlns="">
          <p:sp>
            <p:nvSpPr>
              <p:cNvPr id="4" name="CuadroTexto 3">
                <a:extLst>
                  <a:ext uri="{FF2B5EF4-FFF2-40B4-BE49-F238E27FC236}">
                    <a16:creationId xmlns:a16="http://schemas.microsoft.com/office/drawing/2014/main" id="{BFB5DD2B-8AE9-4402-A2E2-A39090E4613A}"/>
                  </a:ext>
                </a:extLst>
              </p:cNvPr>
              <p:cNvSpPr txBox="1">
                <a:spLocks noRot="1" noChangeAspect="1" noMove="1" noResize="1" noEditPoints="1" noAdjustHandles="1" noChangeArrowheads="1" noChangeShapeType="1" noTextEdit="1"/>
              </p:cNvSpPr>
              <p:nvPr/>
            </p:nvSpPr>
            <p:spPr>
              <a:xfrm>
                <a:off x="713064" y="2885813"/>
                <a:ext cx="7568226" cy="528093"/>
              </a:xfrm>
              <a:prstGeom prst="rect">
                <a:avLst/>
              </a:prstGeom>
              <a:blipFill>
                <a:blip r:embed="rId5"/>
                <a:stretch>
                  <a:fillRect l="-725" r="-322" b="-4598"/>
                </a:stretch>
              </a:blipFill>
            </p:spPr>
            <p:txBody>
              <a:bodyPr/>
              <a:lstStyle/>
              <a:p>
                <a:r>
                  <a:rPr lang="es-ES">
                    <a:noFill/>
                  </a:rPr>
                  <a:t> </a:t>
                </a:r>
              </a:p>
            </p:txBody>
          </p:sp>
        </mc:Fallback>
      </mc:AlternateContent>
      <p:sp>
        <p:nvSpPr>
          <p:cNvPr id="10" name="CuadroTexto 9">
            <a:extLst>
              <a:ext uri="{FF2B5EF4-FFF2-40B4-BE49-F238E27FC236}">
                <a16:creationId xmlns:a16="http://schemas.microsoft.com/office/drawing/2014/main" id="{298147F2-CBE4-4B03-90C2-2D13C59FFF68}"/>
              </a:ext>
            </a:extLst>
          </p:cNvPr>
          <p:cNvSpPr txBox="1"/>
          <p:nvPr/>
        </p:nvSpPr>
        <p:spPr>
          <a:xfrm>
            <a:off x="681730" y="3880744"/>
            <a:ext cx="3326552" cy="369332"/>
          </a:xfrm>
          <a:prstGeom prst="rect">
            <a:avLst/>
          </a:prstGeom>
          <a:noFill/>
        </p:spPr>
        <p:txBody>
          <a:bodyPr wrap="none" rtlCol="0">
            <a:spAutoFit/>
          </a:bodyPr>
          <a:lstStyle/>
          <a:p>
            <a:r>
              <a:rPr lang="es-ES" dirty="0"/>
              <a:t>Al ser una ecuación compleja:</a:t>
            </a:r>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8F441A23-40EC-4D94-B915-2658296C497C}"/>
                  </a:ext>
                </a:extLst>
              </p:cNvPr>
              <p:cNvSpPr txBox="1"/>
              <p:nvPr/>
            </p:nvSpPr>
            <p:spPr>
              <a:xfrm>
                <a:off x="668816" y="4261982"/>
                <a:ext cx="62709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𝑘</m:t>
                      </m:r>
                      <m:r>
                        <a:rPr lang="es-ES" b="0" i="1" smtClean="0">
                          <a:latin typeface="Cambria Math" panose="02040503050406030204" pitchFamily="18" charset="0"/>
                          <a:ea typeface="Cambria Math" panose="02040503050406030204" pitchFamily="18" charset="0"/>
                        </a:rPr>
                        <m:t>=</m:t>
                      </m:r>
                      <m:r>
                        <a:rPr lang="es-ES" i="1">
                          <a:latin typeface="Cambria Math" panose="02040503050406030204" pitchFamily="18" charset="0"/>
                        </a:rPr>
                        <m:t>1</m:t>
                      </m:r>
                    </m:oMath>
                  </m:oMathPara>
                </a14:m>
                <a:endParaRPr lang="es-ES" dirty="0"/>
              </a:p>
            </p:txBody>
          </p:sp>
        </mc:Choice>
        <mc:Fallback xmlns="">
          <p:sp>
            <p:nvSpPr>
              <p:cNvPr id="11" name="CuadroTexto 10">
                <a:extLst>
                  <a:ext uri="{FF2B5EF4-FFF2-40B4-BE49-F238E27FC236}">
                    <a16:creationId xmlns:a16="http://schemas.microsoft.com/office/drawing/2014/main" id="{8F441A23-40EC-4D94-B915-2658296C497C}"/>
                  </a:ext>
                </a:extLst>
              </p:cNvPr>
              <p:cNvSpPr txBox="1">
                <a:spLocks noRot="1" noChangeAspect="1" noMove="1" noResize="1" noEditPoints="1" noAdjustHandles="1" noChangeArrowheads="1" noChangeShapeType="1" noTextEdit="1"/>
              </p:cNvSpPr>
              <p:nvPr/>
            </p:nvSpPr>
            <p:spPr>
              <a:xfrm>
                <a:off x="668816" y="4261982"/>
                <a:ext cx="627095" cy="276999"/>
              </a:xfrm>
              <a:prstGeom prst="rect">
                <a:avLst/>
              </a:prstGeom>
              <a:blipFill>
                <a:blip r:embed="rId6"/>
                <a:stretch>
                  <a:fillRect l="-7767" r="-6796" b="-869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0E8A218E-186A-4F5D-956E-34487BB8768F}"/>
                  </a:ext>
                </a:extLst>
              </p:cNvPr>
              <p:cNvSpPr txBox="1"/>
              <p:nvPr/>
            </p:nvSpPr>
            <p:spPr>
              <a:xfrm>
                <a:off x="590954" y="4659937"/>
                <a:ext cx="349916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ea typeface="Cambria Math" panose="02040503050406030204" pitchFamily="18" charset="0"/>
                        </a:rPr>
                        <m:t>𝜔</m:t>
                      </m:r>
                      <m:r>
                        <a:rPr lang="es-ES" b="0" i="1" smtClean="0">
                          <a:latin typeface="Cambria Math" panose="02040503050406030204" pitchFamily="18" charset="0"/>
                          <a:ea typeface="Cambria Math" panose="02040503050406030204" pitchFamily="18" charset="0"/>
                        </a:rPr>
                        <m:t>𝑘</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i="1">
                              <a:latin typeface="Cambria Math" panose="02040503050406030204" pitchFamily="18" charset="0"/>
                              <a:ea typeface="Cambria Math" panose="02040503050406030204" pitchFamily="18" charset="0"/>
                            </a:rPr>
                            <m:t>1</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i="1">
                              <a:latin typeface="Cambria Math" panose="02040503050406030204" pitchFamily="18" charset="0"/>
                              <a:ea typeface="Cambria Math" panose="02040503050406030204" pitchFamily="18" charset="0"/>
                            </a:rPr>
                            <m:t>1</m:t>
                          </m:r>
                        </m:sub>
                      </m:sSub>
                      <m:r>
                        <a:rPr lang="es-ES" b="0" i="1" smtClean="0">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i="1">
                              <a:latin typeface="Cambria Math" panose="02040503050406030204" pitchFamily="18" charset="0"/>
                              <a:ea typeface="Cambria Math" panose="02040503050406030204" pitchFamily="18" charset="0"/>
                            </a:rPr>
                            <m:t>2</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i="1">
                              <a:latin typeface="Cambria Math" panose="02040503050406030204" pitchFamily="18" charset="0"/>
                              <a:ea typeface="Cambria Math" panose="02040503050406030204" pitchFamily="18" charset="0"/>
                            </a:rPr>
                            <m:t>2</m:t>
                          </m:r>
                        </m:sub>
                      </m:sSub>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𝑅</m:t>
                          </m:r>
                        </m:e>
                        <m:sub>
                          <m:r>
                            <a:rPr lang="es-ES" b="0" i="1" smtClean="0">
                              <a:latin typeface="Cambria Math" panose="02040503050406030204" pitchFamily="18" charset="0"/>
                              <a:ea typeface="Cambria Math" panose="02040503050406030204" pitchFamily="18" charset="0"/>
                            </a:rPr>
                            <m:t>1</m:t>
                          </m:r>
                        </m:sub>
                      </m:sSub>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𝐶</m:t>
                          </m:r>
                        </m:e>
                        <m:sub>
                          <m:r>
                            <a:rPr lang="es-ES" b="0" i="1" smtClean="0">
                              <a:latin typeface="Cambria Math" panose="02040503050406030204" pitchFamily="18" charset="0"/>
                              <a:ea typeface="Cambria Math" panose="02040503050406030204" pitchFamily="18" charset="0"/>
                            </a:rPr>
                            <m:t>1</m:t>
                          </m:r>
                        </m:sub>
                      </m:sSub>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𝑅</m:t>
                          </m:r>
                        </m:e>
                        <m:sub>
                          <m:r>
                            <a:rPr lang="es-ES" b="0" i="1" smtClean="0">
                              <a:latin typeface="Cambria Math" panose="02040503050406030204" pitchFamily="18" charset="0"/>
                              <a:ea typeface="Cambria Math" panose="02040503050406030204" pitchFamily="18" charset="0"/>
                            </a:rPr>
                            <m:t>2</m:t>
                          </m:r>
                        </m:sub>
                      </m:sSub>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𝐶</m:t>
                          </m:r>
                        </m:e>
                        <m:sub>
                          <m:r>
                            <a:rPr lang="es-ES" b="0" i="1" smtClean="0">
                              <a:latin typeface="Cambria Math" panose="02040503050406030204" pitchFamily="18" charset="0"/>
                              <a:ea typeface="Cambria Math" panose="02040503050406030204" pitchFamily="18" charset="0"/>
                            </a:rPr>
                            <m:t>2</m:t>
                          </m:r>
                        </m:sub>
                      </m:sSub>
                    </m:oMath>
                  </m:oMathPara>
                </a14:m>
                <a:endParaRPr lang="es-ES" dirty="0"/>
              </a:p>
            </p:txBody>
          </p:sp>
        </mc:Choice>
        <mc:Fallback xmlns="">
          <p:sp>
            <p:nvSpPr>
              <p:cNvPr id="12" name="CuadroTexto 11">
                <a:extLst>
                  <a:ext uri="{FF2B5EF4-FFF2-40B4-BE49-F238E27FC236}">
                    <a16:creationId xmlns:a16="http://schemas.microsoft.com/office/drawing/2014/main" id="{0E8A218E-186A-4F5D-956E-34487BB8768F}"/>
                  </a:ext>
                </a:extLst>
              </p:cNvPr>
              <p:cNvSpPr txBox="1">
                <a:spLocks noRot="1" noChangeAspect="1" noMove="1" noResize="1" noEditPoints="1" noAdjustHandles="1" noChangeArrowheads="1" noChangeShapeType="1" noTextEdit="1"/>
              </p:cNvSpPr>
              <p:nvPr/>
            </p:nvSpPr>
            <p:spPr>
              <a:xfrm>
                <a:off x="590954" y="4659937"/>
                <a:ext cx="3499163" cy="276999"/>
              </a:xfrm>
              <a:prstGeom prst="rect">
                <a:avLst/>
              </a:prstGeom>
              <a:blipFill>
                <a:blip r:embed="rId7"/>
                <a:stretch>
                  <a:fillRect b="-17391"/>
                </a:stretch>
              </a:blipFill>
            </p:spPr>
            <p:txBody>
              <a:bodyPr/>
              <a:lstStyle/>
              <a:p>
                <a:r>
                  <a:rPr lang="es-ES">
                    <a:noFill/>
                  </a:rPr>
                  <a:t> </a:t>
                </a:r>
              </a:p>
            </p:txBody>
          </p:sp>
        </mc:Fallback>
      </mc:AlternateContent>
      <p:sp>
        <p:nvSpPr>
          <p:cNvPr id="13" name="CuadroTexto 12">
            <a:extLst>
              <a:ext uri="{FF2B5EF4-FFF2-40B4-BE49-F238E27FC236}">
                <a16:creationId xmlns:a16="http://schemas.microsoft.com/office/drawing/2014/main" id="{12FB7077-1AB0-420E-B6A6-50BA9B07D13E}"/>
              </a:ext>
            </a:extLst>
          </p:cNvPr>
          <p:cNvSpPr txBox="1"/>
          <p:nvPr/>
        </p:nvSpPr>
        <p:spPr>
          <a:xfrm>
            <a:off x="668816" y="5126775"/>
            <a:ext cx="8389726" cy="646331"/>
          </a:xfrm>
          <a:prstGeom prst="rect">
            <a:avLst/>
          </a:prstGeom>
          <a:noFill/>
        </p:spPr>
        <p:txBody>
          <a:bodyPr wrap="square" rtlCol="0">
            <a:spAutoFit/>
          </a:bodyPr>
          <a:lstStyle/>
          <a:p>
            <a:r>
              <a:rPr lang="es-ES" dirty="0"/>
              <a:t>Por lo tanto, siempre que los componentes cumplan esta condición, la función </a:t>
            </a:r>
            <a:r>
              <a:rPr lang="es-ES" i="1" dirty="0"/>
              <a:t>H </a:t>
            </a:r>
            <a:r>
              <a:rPr lang="es-ES" dirty="0"/>
              <a:t>no dependerá de la frecuencia de la fuente de tensión</a:t>
            </a:r>
          </a:p>
        </p:txBody>
      </p:sp>
      <p:sp>
        <p:nvSpPr>
          <p:cNvPr id="14" name="Marcador de número de diapositiva 1">
            <a:extLst>
              <a:ext uri="{FF2B5EF4-FFF2-40B4-BE49-F238E27FC236}">
                <a16:creationId xmlns:a16="http://schemas.microsoft.com/office/drawing/2014/main" id="{89741E34-9ECF-4236-A0F6-E6A88A82F7E8}"/>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45</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89426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0" grpId="0"/>
      <p:bldP spid="11" grpId="0"/>
      <p:bldP spid="12"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441A9328-40F8-49D3-B754-385A385786EA}"/>
              </a:ext>
            </a:extLst>
          </p:cNvPr>
          <p:cNvSpPr/>
          <p:nvPr/>
        </p:nvSpPr>
        <p:spPr>
          <a:xfrm>
            <a:off x="181494" y="779112"/>
            <a:ext cx="8609404" cy="523220"/>
          </a:xfrm>
          <a:prstGeom prst="rect">
            <a:avLst/>
          </a:prstGeom>
        </p:spPr>
        <p:txBody>
          <a:bodyPr wrap="square">
            <a:spAutoFit/>
          </a:bodyPr>
          <a:lstStyle/>
          <a:p>
            <a:r>
              <a:rPr lang="es-ES" sz="1400" b="1" dirty="0"/>
              <a:t>Problema 2</a:t>
            </a:r>
            <a:r>
              <a:rPr lang="es-ES" sz="1400" dirty="0"/>
              <a:t>. Hallar la función de transferencia del circuito de la figura, siendo </a:t>
            </a:r>
            <a:r>
              <a:rPr lang="es-ES" sz="1400" dirty="0" err="1"/>
              <a:t>vin</a:t>
            </a:r>
            <a:r>
              <a:rPr lang="es-ES" sz="1400" dirty="0"/>
              <a:t> una fuente de tensión sinusoidal de frecuencia ω.</a:t>
            </a:r>
          </a:p>
        </p:txBody>
      </p:sp>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id="{8E8360FD-BF96-40CF-BAC3-B8BD49FA1F2C}"/>
                  </a:ext>
                </a:extLst>
              </p:cNvPr>
              <p:cNvSpPr/>
              <p:nvPr/>
            </p:nvSpPr>
            <p:spPr>
              <a:xfrm>
                <a:off x="3967992" y="1730519"/>
                <a:ext cx="4126208" cy="750270"/>
              </a:xfrm>
              <a:prstGeom prst="rect">
                <a:avLst/>
              </a:prstGeom>
            </p:spPr>
            <p:txBody>
              <a:bodyPr wrap="square">
                <a:spAutoFit/>
              </a:bodyPr>
              <a:lstStyle/>
              <a:p>
                <a:r>
                  <a:rPr lang="es-ES" sz="1400" dirty="0"/>
                  <a:t>	Vout=V</a:t>
                </a:r>
                <a:r>
                  <a:rPr lang="es-ES" sz="1400" baseline="-25000" dirty="0"/>
                  <a:t>C2</a:t>
                </a:r>
                <a:r>
                  <a:rPr lang="es-ES" sz="1400" dirty="0"/>
                  <a:t>= i</a:t>
                </a:r>
                <a:r>
                  <a:rPr lang="es-ES" sz="1400" baseline="-25000" dirty="0"/>
                  <a:t>2</a:t>
                </a:r>
                <a:r>
                  <a:rPr lang="es-ES" sz="1400" dirty="0"/>
                  <a:t>xZ</a:t>
                </a:r>
                <a:r>
                  <a:rPr lang="es-ES" sz="1400" baseline="-25000" dirty="0"/>
                  <a:t>C2</a:t>
                </a:r>
              </a:p>
              <a:p>
                <a:pPr/>
                <a14:m>
                  <m:oMathPara xmlns:m="http://schemas.openxmlformats.org/officeDocument/2006/math">
                    <m:oMathParaPr>
                      <m:jc m:val="centerGroup"/>
                    </m:oMathParaPr>
                    <m:oMath xmlns:m="http://schemas.openxmlformats.org/officeDocument/2006/math">
                      <m:r>
                        <a:rPr lang="es-ES" sz="1400" i="1" dirty="0" smtClean="0">
                          <a:latin typeface="Cambria Math" panose="02040503050406030204" pitchFamily="18" charset="0"/>
                        </a:rPr>
                        <m:t>𝑍𝑐</m:t>
                      </m:r>
                      <m:r>
                        <a:rPr lang="es-ES" sz="1400" i="1" dirty="0" smtClean="0">
                          <a:latin typeface="Cambria Math" panose="02040503050406030204" pitchFamily="18" charset="0"/>
                        </a:rPr>
                        <m:t>=</m:t>
                      </m:r>
                      <m:f>
                        <m:fPr>
                          <m:ctrlPr>
                            <a:rPr lang="es-ES" sz="1400" i="1" dirty="0" smtClean="0">
                              <a:latin typeface="Cambria Math" panose="02040503050406030204" pitchFamily="18" charset="0"/>
                            </a:rPr>
                          </m:ctrlPr>
                        </m:fPr>
                        <m:num>
                          <m:r>
                            <a:rPr lang="es-ES" sz="1400" i="1" dirty="0" smtClean="0">
                              <a:latin typeface="Cambria Math" panose="02040503050406030204" pitchFamily="18" charset="0"/>
                            </a:rPr>
                            <m:t>1</m:t>
                          </m:r>
                        </m:num>
                        <m:den>
                          <m:r>
                            <a:rPr lang="es-ES" sz="1400" i="1" dirty="0" err="1" smtClean="0">
                              <a:latin typeface="Cambria Math" panose="02040503050406030204" pitchFamily="18" charset="0"/>
                            </a:rPr>
                            <m:t>𝑗</m:t>
                          </m:r>
                          <m:r>
                            <a:rPr lang="es-ES" sz="1400" i="1" dirty="0" err="1" smtClean="0">
                              <a:latin typeface="Cambria Math" panose="02040503050406030204" pitchFamily="18" charset="0"/>
                            </a:rPr>
                            <m:t>𝜔</m:t>
                          </m:r>
                          <m:r>
                            <a:rPr lang="es-ES" sz="1400" i="1" dirty="0" err="1" smtClean="0">
                              <a:latin typeface="Cambria Math" panose="02040503050406030204" pitchFamily="18" charset="0"/>
                            </a:rPr>
                            <m:t>𝐶</m:t>
                          </m:r>
                        </m:den>
                      </m:f>
                    </m:oMath>
                  </m:oMathPara>
                </a14:m>
                <a:endParaRPr lang="es-ES" sz="1400" i="1" dirty="0">
                  <a:latin typeface="Cambria Math" panose="02040503050406030204" pitchFamily="18" charset="0"/>
                </a:endParaRPr>
              </a:p>
            </p:txBody>
          </p:sp>
        </mc:Choice>
        <mc:Fallback xmlns="">
          <p:sp>
            <p:nvSpPr>
              <p:cNvPr id="3" name="Rectángulo 2">
                <a:extLst>
                  <a:ext uri="{FF2B5EF4-FFF2-40B4-BE49-F238E27FC236}">
                    <a16:creationId xmlns:a16="http://schemas.microsoft.com/office/drawing/2014/main" id="{8E8360FD-BF96-40CF-BAC3-B8BD49FA1F2C}"/>
                  </a:ext>
                </a:extLst>
              </p:cNvPr>
              <p:cNvSpPr>
                <a:spLocks noRot="1" noChangeAspect="1" noMove="1" noResize="1" noEditPoints="1" noAdjustHandles="1" noChangeArrowheads="1" noChangeShapeType="1" noTextEdit="1"/>
              </p:cNvSpPr>
              <p:nvPr/>
            </p:nvSpPr>
            <p:spPr>
              <a:xfrm>
                <a:off x="3967992" y="1730519"/>
                <a:ext cx="4126208" cy="750270"/>
              </a:xfrm>
              <a:prstGeom prst="rect">
                <a:avLst/>
              </a:prstGeom>
              <a:blipFill>
                <a:blip r:embed="rId2"/>
                <a:stretch>
                  <a:fillRect t="-1626" b="-325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B030FA2D-7C86-42A1-B384-AAFE239AA8E4}"/>
                  </a:ext>
                </a:extLst>
              </p:cNvPr>
              <p:cNvSpPr txBox="1"/>
              <p:nvPr/>
            </p:nvSpPr>
            <p:spPr>
              <a:xfrm>
                <a:off x="503501" y="2907339"/>
                <a:ext cx="64772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𝑀𝑎𝑙𝑙𝑎</m:t>
                          </m:r>
                          <m:r>
                            <a:rPr lang="es-ES" b="0" i="1" smtClean="0">
                              <a:latin typeface="Cambria Math" panose="02040503050406030204" pitchFamily="18" charset="0"/>
                            </a:rPr>
                            <m:t> 1: </m:t>
                          </m:r>
                          <m:r>
                            <a:rPr lang="es-ES" b="0" i="1" smtClean="0">
                              <a:latin typeface="Cambria Math" panose="02040503050406030204" pitchFamily="18" charset="0"/>
                            </a:rPr>
                            <m:t>𝑉</m:t>
                          </m:r>
                        </m:e>
                        <m:sub>
                          <m:r>
                            <a:rPr lang="es-ES" b="0" i="1" smtClean="0">
                              <a:latin typeface="Cambria Math" panose="02040503050406030204" pitchFamily="18" charset="0"/>
                            </a:rPr>
                            <m:t>𝑖𝑛</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1</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𝑖</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𝐶</m:t>
                          </m:r>
                          <m:r>
                            <a:rPr lang="es-ES" b="0" i="1" smtClean="0">
                              <a:latin typeface="Cambria Math" panose="02040503050406030204" pitchFamily="18" charset="0"/>
                            </a:rPr>
                            <m:t>1</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m:t>
                          </m:r>
                          <m:r>
                            <a:rPr lang="es-ES" b="0" i="1" smtClean="0">
                              <a:latin typeface="Cambria Math" panose="02040503050406030204" pitchFamily="18" charset="0"/>
                            </a:rPr>
                            <m:t>𝑖</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𝑖</m:t>
                          </m:r>
                        </m:e>
                        <m:sub>
                          <m:r>
                            <a:rPr lang="es-ES" b="0" i="1" smtClean="0">
                              <a:latin typeface="Cambria Math" panose="02040503050406030204" pitchFamily="18" charset="0"/>
                            </a:rPr>
                            <m:t>2</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𝑖𝑛</m:t>
                          </m:r>
                        </m:sub>
                      </m:sSub>
                      <m:r>
                        <a:rPr lang="es-ES" b="0" i="1"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𝑖</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m:t>
                          </m:r>
                          <m:r>
                            <a:rPr lang="es-ES" i="1">
                              <a:latin typeface="Cambria Math" panose="02040503050406030204" pitchFamily="18" charset="0"/>
                            </a:rPr>
                            <m:t>𝑖</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𝑖</m:t>
                          </m:r>
                        </m:e>
                        <m:sub>
                          <m:r>
                            <a:rPr lang="es-ES" i="1">
                              <a:latin typeface="Cambria Math" panose="02040503050406030204" pitchFamily="18" charset="0"/>
                            </a:rPr>
                            <m:t>2</m:t>
                          </m:r>
                        </m:sub>
                      </m:sSub>
                      <m:r>
                        <a:rPr lang="es-ES" i="1">
                          <a:latin typeface="Cambria Math" panose="02040503050406030204" pitchFamily="18" charset="0"/>
                        </a:rPr>
                        <m:t>)</m:t>
                      </m:r>
                      <m:r>
                        <a:rPr lang="es-ES" b="0" i="1" smtClean="0">
                          <a:latin typeface="Cambria Math" panose="02040503050406030204" pitchFamily="18" charset="0"/>
                        </a:rPr>
                        <m:t>/(</m:t>
                      </m:r>
                      <m:r>
                        <a:rPr lang="es-ES" i="1" dirty="0">
                          <a:latin typeface="Cambria Math" panose="02040503050406030204" pitchFamily="18" charset="0"/>
                        </a:rPr>
                        <m:t>𝑗</m:t>
                      </m:r>
                      <m:r>
                        <a:rPr lang="es-ES" i="1" dirty="0">
                          <a:latin typeface="Cambria Math" panose="02040503050406030204" pitchFamily="18" charset="0"/>
                        </a:rPr>
                        <m:t>𝜔</m:t>
                      </m:r>
                      <m:sSub>
                        <m:sSubPr>
                          <m:ctrlPr>
                            <a:rPr lang="es-ES" i="1" dirty="0" smtClean="0">
                              <a:latin typeface="Cambria Math" panose="02040503050406030204" pitchFamily="18" charset="0"/>
                            </a:rPr>
                          </m:ctrlPr>
                        </m:sSubPr>
                        <m:e>
                          <m:r>
                            <a:rPr lang="es-ES" b="0" i="1" dirty="0" smtClean="0">
                              <a:latin typeface="Cambria Math" panose="02040503050406030204" pitchFamily="18" charset="0"/>
                            </a:rPr>
                            <m:t>𝐶</m:t>
                          </m:r>
                        </m:e>
                        <m:sub>
                          <m:r>
                            <a:rPr lang="es-ES" b="0" i="1" dirty="0" smtClean="0">
                              <a:latin typeface="Cambria Math" panose="02040503050406030204" pitchFamily="18" charset="0"/>
                            </a:rPr>
                            <m:t>1</m:t>
                          </m:r>
                        </m:sub>
                      </m:sSub>
                      <m:r>
                        <a:rPr lang="es-ES" b="0" i="1" smtClean="0">
                          <a:latin typeface="Cambria Math" panose="02040503050406030204" pitchFamily="18" charset="0"/>
                        </a:rPr>
                        <m:t>)</m:t>
                      </m:r>
                    </m:oMath>
                  </m:oMathPara>
                </a14:m>
                <a:endParaRPr lang="es-ES" dirty="0"/>
              </a:p>
            </p:txBody>
          </p:sp>
        </mc:Choice>
        <mc:Fallback xmlns="">
          <p:sp>
            <p:nvSpPr>
              <p:cNvPr id="7" name="CuadroTexto 6">
                <a:extLst>
                  <a:ext uri="{FF2B5EF4-FFF2-40B4-BE49-F238E27FC236}">
                    <a16:creationId xmlns:a16="http://schemas.microsoft.com/office/drawing/2014/main" id="{B030FA2D-7C86-42A1-B384-AAFE239AA8E4}"/>
                  </a:ext>
                </a:extLst>
              </p:cNvPr>
              <p:cNvSpPr txBox="1">
                <a:spLocks noRot="1" noChangeAspect="1" noMove="1" noResize="1" noEditPoints="1" noAdjustHandles="1" noChangeArrowheads="1" noChangeShapeType="1" noTextEdit="1"/>
              </p:cNvSpPr>
              <p:nvPr/>
            </p:nvSpPr>
            <p:spPr>
              <a:xfrm>
                <a:off x="503501" y="2907339"/>
                <a:ext cx="6477286" cy="276999"/>
              </a:xfrm>
              <a:prstGeom prst="rect">
                <a:avLst/>
              </a:prstGeom>
              <a:blipFill>
                <a:blip r:embed="rId3"/>
                <a:stretch>
                  <a:fillRect l="-377" r="-847" b="-37778"/>
                </a:stretch>
              </a:blipFill>
            </p:spPr>
            <p:txBody>
              <a:bodyPr/>
              <a:lstStyle/>
              <a:p>
                <a:r>
                  <a:rPr lang="es-ES">
                    <a:noFill/>
                  </a:rPr>
                  <a:t> </a:t>
                </a:r>
              </a:p>
            </p:txBody>
          </p:sp>
        </mc:Fallback>
      </mc:AlternateContent>
      <p:pic>
        <p:nvPicPr>
          <p:cNvPr id="4" name="Imagen 3">
            <a:extLst>
              <a:ext uri="{FF2B5EF4-FFF2-40B4-BE49-F238E27FC236}">
                <a16:creationId xmlns:a16="http://schemas.microsoft.com/office/drawing/2014/main" id="{8E2E4EF8-122B-4A7A-A198-A2428215FB80}"/>
              </a:ext>
            </a:extLst>
          </p:cNvPr>
          <p:cNvPicPr>
            <a:picLocks noChangeAspect="1"/>
          </p:cNvPicPr>
          <p:nvPr/>
        </p:nvPicPr>
        <p:blipFill>
          <a:blip r:embed="rId4"/>
          <a:stretch>
            <a:fillRect/>
          </a:stretch>
        </p:blipFill>
        <p:spPr>
          <a:xfrm>
            <a:off x="338805" y="1416872"/>
            <a:ext cx="3470887" cy="1409497"/>
          </a:xfrm>
          <a:prstGeom prst="rect">
            <a:avLst/>
          </a:prstGeom>
        </p:spPr>
      </p:pic>
      <mc:AlternateContent xmlns:mc="http://schemas.openxmlformats.org/markup-compatibility/2006" xmlns:a14="http://schemas.microsoft.com/office/drawing/2010/main">
        <mc:Choice Requires="a14">
          <p:sp>
            <p:nvSpPr>
              <p:cNvPr id="27" name="CuadroTexto 26">
                <a:extLst>
                  <a:ext uri="{FF2B5EF4-FFF2-40B4-BE49-F238E27FC236}">
                    <a16:creationId xmlns:a16="http://schemas.microsoft.com/office/drawing/2014/main" id="{B50B9180-B6C4-4E4F-9594-FB2761628D3D}"/>
                  </a:ext>
                </a:extLst>
              </p:cNvPr>
              <p:cNvSpPr txBox="1"/>
              <p:nvPr/>
            </p:nvSpPr>
            <p:spPr>
              <a:xfrm>
                <a:off x="503501" y="3252918"/>
                <a:ext cx="8287397" cy="8459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𝑀𝑎𝑙𝑙𝑎</m:t>
                          </m:r>
                          <m:r>
                            <a:rPr lang="es-ES" b="0" i="1" smtClean="0">
                              <a:latin typeface="Cambria Math" panose="02040503050406030204" pitchFamily="18" charset="0"/>
                            </a:rPr>
                            <m:t> 2: </m:t>
                          </m:r>
                          <m:r>
                            <a:rPr lang="es-ES" b="0" i="1" smtClean="0">
                              <a:latin typeface="Cambria Math" panose="02040503050406030204" pitchFamily="18" charset="0"/>
                            </a:rPr>
                            <m:t>𝑉</m:t>
                          </m:r>
                        </m:e>
                        <m:sub>
                          <m:r>
                            <a:rPr lang="es-ES" b="0" i="1" smtClean="0">
                              <a:latin typeface="Cambria Math" panose="02040503050406030204" pitchFamily="18" charset="0"/>
                            </a:rPr>
                            <m:t>𝐶</m:t>
                          </m:r>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𝑍</m:t>
                          </m:r>
                        </m:e>
                        <m:sub>
                          <m:r>
                            <a:rPr lang="es-ES" i="1">
                              <a:latin typeface="Cambria Math" panose="02040503050406030204" pitchFamily="18" charset="0"/>
                            </a:rPr>
                            <m:t>𝐶</m:t>
                          </m:r>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m:t>
                          </m:r>
                          <m:r>
                            <a:rPr lang="es-ES" i="1">
                              <a:latin typeface="Cambria Math" panose="02040503050406030204" pitchFamily="18" charset="0"/>
                            </a:rPr>
                            <m:t>𝑖</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𝑖</m:t>
                          </m:r>
                        </m:e>
                        <m:sub>
                          <m:r>
                            <a:rPr lang="es-ES" i="1">
                              <a:latin typeface="Cambria Math" panose="02040503050406030204" pitchFamily="18" charset="0"/>
                            </a:rPr>
                            <m:t>2</m:t>
                          </m:r>
                        </m:sub>
                      </m:sSub>
                      <m:r>
                        <a:rPr lang="es-ES" i="1">
                          <a:latin typeface="Cambria Math" panose="02040503050406030204" pitchFamily="18" charset="0"/>
                        </a:rPr>
                        <m:t>)</m:t>
                      </m:r>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2</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𝑖</m:t>
                          </m:r>
                        </m:e>
                        <m:sub>
                          <m:r>
                            <a:rPr lang="es-ES" b="0" i="1" smtClean="0">
                              <a:latin typeface="Cambria Math" panose="02040503050406030204" pitchFamily="18" charset="0"/>
                            </a:rPr>
                            <m:t>2</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𝐶</m:t>
                          </m:r>
                          <m:r>
                            <a:rPr lang="es-ES" b="0" i="1" smtClean="0">
                              <a:latin typeface="Cambria Math" panose="02040503050406030204" pitchFamily="18" charset="0"/>
                            </a:rPr>
                            <m:t>2</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𝑖</m:t>
                          </m:r>
                        </m:e>
                        <m:sub>
                          <m:r>
                            <a:rPr lang="es-ES" b="0" i="1" smtClean="0">
                              <a:latin typeface="Cambria Math" panose="02040503050406030204" pitchFamily="18" charset="0"/>
                            </a:rPr>
                            <m:t>2</m:t>
                          </m:r>
                        </m:sub>
                      </m:sSub>
                      <m:r>
                        <a:rPr lang="es-ES" b="0" i="1"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m:t>
                          </m:r>
                          <m:r>
                            <a:rPr lang="es-ES" i="1">
                              <a:latin typeface="Cambria Math" panose="02040503050406030204" pitchFamily="18" charset="0"/>
                            </a:rPr>
                            <m:t>𝑖</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𝑖</m:t>
                          </m:r>
                        </m:e>
                        <m:sub>
                          <m:r>
                            <a:rPr lang="es-ES" i="1">
                              <a:latin typeface="Cambria Math" panose="02040503050406030204" pitchFamily="18" charset="0"/>
                            </a:rPr>
                            <m:t>2</m:t>
                          </m:r>
                        </m:sub>
                      </m:sSub>
                      <m:r>
                        <a:rPr lang="es-ES" i="1">
                          <a:latin typeface="Cambria Math" panose="02040503050406030204" pitchFamily="18" charset="0"/>
                        </a:rPr>
                        <m:t>)/(</m:t>
                      </m:r>
                      <m:r>
                        <a:rPr lang="es-ES" i="1" dirty="0">
                          <a:latin typeface="Cambria Math" panose="02040503050406030204" pitchFamily="18" charset="0"/>
                        </a:rPr>
                        <m:t>𝑗</m:t>
                      </m:r>
                      <m:r>
                        <a:rPr lang="es-ES" i="1" dirty="0">
                          <a:latin typeface="Cambria Math" panose="02040503050406030204" pitchFamily="18" charset="0"/>
                        </a:rPr>
                        <m:t>𝜔</m:t>
                      </m:r>
                      <m:sSub>
                        <m:sSubPr>
                          <m:ctrlPr>
                            <a:rPr lang="es-ES" i="1" dirty="0">
                              <a:latin typeface="Cambria Math" panose="02040503050406030204" pitchFamily="18" charset="0"/>
                            </a:rPr>
                          </m:ctrlPr>
                        </m:sSubPr>
                        <m:e>
                          <m:r>
                            <a:rPr lang="es-ES" i="1" dirty="0">
                              <a:latin typeface="Cambria Math" panose="02040503050406030204" pitchFamily="18" charset="0"/>
                            </a:rPr>
                            <m:t>𝐶</m:t>
                          </m:r>
                        </m:e>
                        <m:sub>
                          <m:r>
                            <a:rPr lang="es-ES" i="1" dirty="0">
                              <a:latin typeface="Cambria Math" panose="02040503050406030204" pitchFamily="18" charset="0"/>
                            </a:rPr>
                            <m:t>1</m:t>
                          </m:r>
                        </m:sub>
                      </m:sSub>
                      <m:r>
                        <a:rPr lang="es-ES" i="1" dirty="0">
                          <a:latin typeface="Cambria Math" panose="02040503050406030204" pitchFamily="18" charset="0"/>
                        </a:rPr>
                        <m:t>)</m:t>
                      </m:r>
                      <m:r>
                        <a:rPr lang="es-ES" b="0" i="1" dirty="0"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sSub>
                        <m:sSubPr>
                          <m:ctrlPr>
                            <a:rPr lang="es-ES" i="1">
                              <a:latin typeface="Cambria Math" panose="02040503050406030204" pitchFamily="18" charset="0"/>
                            </a:rPr>
                          </m:ctrlPr>
                        </m:sSubPr>
                        <m:e>
                          <m:r>
                            <a:rPr lang="es-ES" i="1">
                              <a:latin typeface="Cambria Math" panose="02040503050406030204" pitchFamily="18" charset="0"/>
                            </a:rPr>
                            <m:t>𝑖</m:t>
                          </m:r>
                        </m:e>
                        <m:sub>
                          <m:r>
                            <a:rPr lang="es-ES" i="1">
                              <a:latin typeface="Cambria Math" panose="02040503050406030204" pitchFamily="18" charset="0"/>
                            </a:rPr>
                            <m:t>2</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𝑖</m:t>
                          </m:r>
                        </m:e>
                        <m:sub>
                          <m:r>
                            <a:rPr lang="es-ES" i="1">
                              <a:latin typeface="Cambria Math" panose="02040503050406030204" pitchFamily="18" charset="0"/>
                            </a:rPr>
                            <m:t>2</m:t>
                          </m:r>
                        </m:sub>
                      </m:sSub>
                      <m:r>
                        <a:rPr lang="es-ES" b="0" i="1" smtClean="0">
                          <a:latin typeface="Cambria Math" panose="02040503050406030204" pitchFamily="18" charset="0"/>
                        </a:rPr>
                        <m:t>/</m:t>
                      </m:r>
                      <m:r>
                        <a:rPr lang="es-ES" i="1">
                          <a:latin typeface="Cambria Math" panose="02040503050406030204" pitchFamily="18" charset="0"/>
                        </a:rPr>
                        <m:t>(</m:t>
                      </m:r>
                      <m:r>
                        <a:rPr lang="es-ES" i="1" dirty="0">
                          <a:latin typeface="Cambria Math" panose="02040503050406030204" pitchFamily="18" charset="0"/>
                        </a:rPr>
                        <m:t>𝑗</m:t>
                      </m:r>
                      <m:r>
                        <a:rPr lang="es-ES" i="1" dirty="0">
                          <a:latin typeface="Cambria Math" panose="02040503050406030204" pitchFamily="18" charset="0"/>
                        </a:rPr>
                        <m:t>𝜔</m:t>
                      </m:r>
                      <m:sSub>
                        <m:sSubPr>
                          <m:ctrlPr>
                            <a:rPr lang="es-ES" i="1" dirty="0">
                              <a:latin typeface="Cambria Math" panose="02040503050406030204" pitchFamily="18" charset="0"/>
                            </a:rPr>
                          </m:ctrlPr>
                        </m:sSubPr>
                        <m:e>
                          <m:r>
                            <a:rPr lang="es-ES" i="1" dirty="0">
                              <a:latin typeface="Cambria Math" panose="02040503050406030204" pitchFamily="18" charset="0"/>
                            </a:rPr>
                            <m:t>𝐶</m:t>
                          </m:r>
                        </m:e>
                        <m:sub>
                          <m:r>
                            <a:rPr lang="es-ES" b="0" i="1" dirty="0" smtClean="0">
                              <a:latin typeface="Cambria Math" panose="02040503050406030204" pitchFamily="18" charset="0"/>
                            </a:rPr>
                            <m:t>2</m:t>
                          </m:r>
                        </m:sub>
                      </m:sSub>
                      <m:r>
                        <a:rPr lang="es-ES" i="1" dirty="0">
                          <a:latin typeface="Cambria Math" panose="02040503050406030204" pitchFamily="18" charset="0"/>
                        </a:rPr>
                        <m:t>)</m:t>
                      </m:r>
                      <m:r>
                        <a:rPr lang="es-ES" b="0" i="0" dirty="0" smtClean="0">
                          <a:latin typeface="Cambria Math" panose="02040503050406030204" pitchFamily="18" charset="0"/>
                        </a:rPr>
                        <m:t>→</m:t>
                      </m:r>
                    </m:oMath>
                  </m:oMathPara>
                </a14:m>
                <a:endParaRPr lang="es-ES" b="0" dirty="0"/>
              </a:p>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r>
                            <a:rPr lang="es-ES" b="0" i="1" dirty="0" smtClean="0">
                              <a:latin typeface="Cambria Math" panose="02040503050406030204" pitchFamily="18" charset="0"/>
                            </a:rPr>
                            <m:t>𝑖</m:t>
                          </m:r>
                        </m:e>
                        <m:sub>
                          <m:r>
                            <a:rPr lang="es-ES" b="0" i="1" dirty="0" smtClean="0">
                              <a:latin typeface="Cambria Math" panose="02040503050406030204" pitchFamily="18" charset="0"/>
                            </a:rPr>
                            <m:t>1</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𝑖</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r>
                            <a:rPr lang="es-ES" b="0" i="1" dirty="0" smtClean="0">
                              <a:latin typeface="Cambria Math" panose="02040503050406030204" pitchFamily="18" charset="0"/>
                            </a:rPr>
                            <m:t>1</m:t>
                          </m:r>
                        </m:num>
                        <m:den>
                          <m:r>
                            <a:rPr lang="es-ES" b="0" i="1" dirty="0" smtClean="0">
                              <a:latin typeface="Cambria Math" panose="02040503050406030204" pitchFamily="18" charset="0"/>
                            </a:rPr>
                            <m:t>𝑗</m:t>
                          </m:r>
                          <m:r>
                            <a:rPr lang="es-ES" b="0" i="1" dirty="0" smtClean="0">
                              <a:latin typeface="Cambria Math" panose="02040503050406030204" pitchFamily="18" charset="0"/>
                              <a:ea typeface="Cambria Math" panose="02040503050406030204" pitchFamily="18" charset="0"/>
                            </a:rPr>
                            <m:t>𝜔</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𝐶</m:t>
                              </m:r>
                            </m:e>
                            <m:sub>
                              <m:r>
                                <a:rPr lang="es-ES" b="0" i="1" dirty="0" smtClean="0">
                                  <a:latin typeface="Cambria Math" panose="02040503050406030204" pitchFamily="18" charset="0"/>
                                </a:rPr>
                                <m:t>2</m:t>
                              </m:r>
                            </m:sub>
                          </m:sSub>
                        </m:den>
                      </m:f>
                      <m:r>
                        <a:rPr lang="es-ES" b="0" i="1" dirty="0" smtClean="0">
                          <a:latin typeface="Cambria Math" panose="02040503050406030204" pitchFamily="18" charset="0"/>
                        </a:rPr>
                        <m:t>+</m:t>
                      </m:r>
                      <m:f>
                        <m:fPr>
                          <m:ctrlPr>
                            <a:rPr lang="es-ES" i="1" dirty="0">
                              <a:latin typeface="Cambria Math" panose="02040503050406030204" pitchFamily="18" charset="0"/>
                            </a:rPr>
                          </m:ctrlPr>
                        </m:fPr>
                        <m:num>
                          <m:r>
                            <a:rPr lang="es-ES" i="1" dirty="0">
                              <a:latin typeface="Cambria Math" panose="02040503050406030204" pitchFamily="18" charset="0"/>
                            </a:rPr>
                            <m:t>1</m:t>
                          </m:r>
                        </m:num>
                        <m:den>
                          <m:r>
                            <a:rPr lang="es-ES" i="1" dirty="0">
                              <a:latin typeface="Cambria Math" panose="02040503050406030204" pitchFamily="18" charset="0"/>
                            </a:rPr>
                            <m:t>𝑗</m:t>
                          </m:r>
                          <m:r>
                            <a:rPr lang="es-ES" i="1" dirty="0">
                              <a:latin typeface="Cambria Math" panose="02040503050406030204" pitchFamily="18" charset="0"/>
                              <a:ea typeface="Cambria Math" panose="02040503050406030204" pitchFamily="18" charset="0"/>
                            </a:rPr>
                            <m:t>𝜔</m:t>
                          </m:r>
                          <m:sSub>
                            <m:sSubPr>
                              <m:ctrlPr>
                                <a:rPr lang="es-ES" i="1" dirty="0">
                                  <a:latin typeface="Cambria Math" panose="02040503050406030204" pitchFamily="18" charset="0"/>
                                </a:rPr>
                              </m:ctrlPr>
                            </m:sSubPr>
                            <m:e>
                              <m:r>
                                <a:rPr lang="es-ES" i="1" dirty="0">
                                  <a:latin typeface="Cambria Math" panose="02040503050406030204" pitchFamily="18" charset="0"/>
                                </a:rPr>
                                <m:t>𝐶</m:t>
                              </m:r>
                            </m:e>
                            <m:sub>
                              <m:r>
                                <a:rPr lang="es-ES" b="0" i="1" dirty="0" smtClean="0">
                                  <a:latin typeface="Cambria Math" panose="02040503050406030204" pitchFamily="18" charset="0"/>
                                </a:rPr>
                                <m:t>1</m:t>
                              </m:r>
                            </m:sub>
                          </m:sSub>
                        </m:den>
                      </m:f>
                      <m:r>
                        <a:rPr lang="es-ES" b="0" i="1" dirty="0" smtClean="0">
                          <a:latin typeface="Cambria Math" panose="02040503050406030204" pitchFamily="18" charset="0"/>
                        </a:rPr>
                        <m:t>)</m:t>
                      </m:r>
                      <m:r>
                        <a:rPr lang="es-ES" i="1" dirty="0">
                          <a:latin typeface="Cambria Math" panose="02040503050406030204" pitchFamily="18" charset="0"/>
                        </a:rPr>
                        <m:t>𝑗</m:t>
                      </m:r>
                      <m:r>
                        <a:rPr lang="es-ES" i="1" dirty="0">
                          <a:latin typeface="Cambria Math" panose="02040503050406030204" pitchFamily="18" charset="0"/>
                          <a:ea typeface="Cambria Math" panose="02040503050406030204" pitchFamily="18" charset="0"/>
                        </a:rPr>
                        <m:t>𝜔</m:t>
                      </m:r>
                      <m:sSub>
                        <m:sSubPr>
                          <m:ctrlPr>
                            <a:rPr lang="es-ES" i="1" dirty="0">
                              <a:latin typeface="Cambria Math" panose="02040503050406030204" pitchFamily="18" charset="0"/>
                            </a:rPr>
                          </m:ctrlPr>
                        </m:sSubPr>
                        <m:e>
                          <m:r>
                            <a:rPr lang="es-ES" i="1" dirty="0">
                              <a:latin typeface="Cambria Math" panose="02040503050406030204" pitchFamily="18" charset="0"/>
                            </a:rPr>
                            <m:t>𝐶</m:t>
                          </m:r>
                        </m:e>
                        <m:sub>
                          <m:r>
                            <a:rPr lang="es-ES" i="1" dirty="0">
                              <a:latin typeface="Cambria Math" panose="02040503050406030204" pitchFamily="18" charset="0"/>
                            </a:rPr>
                            <m:t>1</m:t>
                          </m:r>
                        </m:sub>
                      </m:sSub>
                    </m:oMath>
                  </m:oMathPara>
                </a14:m>
                <a:endParaRPr lang="es-ES" dirty="0"/>
              </a:p>
            </p:txBody>
          </p:sp>
        </mc:Choice>
        <mc:Fallback xmlns="">
          <p:sp>
            <p:nvSpPr>
              <p:cNvPr id="27" name="CuadroTexto 26">
                <a:extLst>
                  <a:ext uri="{FF2B5EF4-FFF2-40B4-BE49-F238E27FC236}">
                    <a16:creationId xmlns:a16="http://schemas.microsoft.com/office/drawing/2014/main" id="{B50B9180-B6C4-4E4F-9594-FB2761628D3D}"/>
                  </a:ext>
                </a:extLst>
              </p:cNvPr>
              <p:cNvSpPr txBox="1">
                <a:spLocks noRot="1" noChangeAspect="1" noMove="1" noResize="1" noEditPoints="1" noAdjustHandles="1" noChangeArrowheads="1" noChangeShapeType="1" noTextEdit="1"/>
              </p:cNvSpPr>
              <p:nvPr/>
            </p:nvSpPr>
            <p:spPr>
              <a:xfrm>
                <a:off x="503501" y="3252918"/>
                <a:ext cx="8287397" cy="845937"/>
              </a:xfrm>
              <a:prstGeom prst="rect">
                <a:avLst/>
              </a:prstGeom>
              <a:blipFill>
                <a:blip r:embed="rId5"/>
                <a:stretch>
                  <a:fillRect l="-147" t="-725"/>
                </a:stretch>
              </a:blipFill>
            </p:spPr>
            <p:txBody>
              <a:bodyPr/>
              <a:lstStyle/>
              <a:p>
                <a:r>
                  <a:rPr lang="es-ES">
                    <a:noFill/>
                  </a:rPr>
                  <a:t> </a:t>
                </a:r>
              </a:p>
            </p:txBody>
          </p:sp>
        </mc:Fallback>
      </mc:AlternateContent>
      <p:cxnSp>
        <p:nvCxnSpPr>
          <p:cNvPr id="8" name="Conector recto de flecha 7">
            <a:extLst>
              <a:ext uri="{FF2B5EF4-FFF2-40B4-BE49-F238E27FC236}">
                <a16:creationId xmlns:a16="http://schemas.microsoft.com/office/drawing/2014/main" id="{2ECC5766-40CE-4511-9127-D606C6153926}"/>
              </a:ext>
            </a:extLst>
          </p:cNvPr>
          <p:cNvCxnSpPr/>
          <p:nvPr/>
        </p:nvCxnSpPr>
        <p:spPr>
          <a:xfrm>
            <a:off x="1162050" y="2057400"/>
            <a:ext cx="4000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1F9F6E89-0BBC-4F1C-AA61-9166E79540DA}"/>
              </a:ext>
            </a:extLst>
          </p:cNvPr>
          <p:cNvCxnSpPr/>
          <p:nvPr/>
        </p:nvCxnSpPr>
        <p:spPr>
          <a:xfrm>
            <a:off x="1571625" y="2319338"/>
            <a:ext cx="0" cy="233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ECACCE52-3B05-4B8B-A33A-5F985365422A}"/>
              </a:ext>
            </a:extLst>
          </p:cNvPr>
          <p:cNvCxnSpPr/>
          <p:nvPr/>
        </p:nvCxnSpPr>
        <p:spPr>
          <a:xfrm>
            <a:off x="2600325" y="2157413"/>
            <a:ext cx="0" cy="371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F290CCD2-6BFC-420E-AA2A-15F1FE722E8E}"/>
              </a:ext>
            </a:extLst>
          </p:cNvPr>
          <p:cNvSpPr txBox="1"/>
          <p:nvPr/>
        </p:nvSpPr>
        <p:spPr>
          <a:xfrm>
            <a:off x="861287" y="1545853"/>
            <a:ext cx="333746" cy="369332"/>
          </a:xfrm>
          <a:prstGeom prst="rect">
            <a:avLst/>
          </a:prstGeom>
          <a:noFill/>
        </p:spPr>
        <p:txBody>
          <a:bodyPr wrap="none" rtlCol="0">
            <a:spAutoFit/>
          </a:bodyPr>
          <a:lstStyle/>
          <a:p>
            <a:r>
              <a:rPr lang="es-ES" dirty="0"/>
              <a:t>I</a:t>
            </a:r>
            <a:r>
              <a:rPr lang="es-ES" baseline="-25000" dirty="0"/>
              <a:t>1</a:t>
            </a:r>
          </a:p>
        </p:txBody>
      </p:sp>
      <p:sp>
        <p:nvSpPr>
          <p:cNvPr id="35" name="CuadroTexto 34">
            <a:extLst>
              <a:ext uri="{FF2B5EF4-FFF2-40B4-BE49-F238E27FC236}">
                <a16:creationId xmlns:a16="http://schemas.microsoft.com/office/drawing/2014/main" id="{9542BEB6-9FC2-469F-AA62-661F2FAA3888}"/>
              </a:ext>
            </a:extLst>
          </p:cNvPr>
          <p:cNvSpPr txBox="1"/>
          <p:nvPr/>
        </p:nvSpPr>
        <p:spPr>
          <a:xfrm>
            <a:off x="2523786" y="1950006"/>
            <a:ext cx="333746" cy="369332"/>
          </a:xfrm>
          <a:prstGeom prst="rect">
            <a:avLst/>
          </a:prstGeom>
          <a:noFill/>
        </p:spPr>
        <p:txBody>
          <a:bodyPr wrap="none" rtlCol="0">
            <a:spAutoFit/>
          </a:bodyPr>
          <a:lstStyle/>
          <a:p>
            <a:r>
              <a:rPr lang="es-ES" dirty="0"/>
              <a:t>I</a:t>
            </a:r>
            <a:r>
              <a:rPr lang="es-ES" baseline="-25000" dirty="0"/>
              <a:t>2</a:t>
            </a:r>
          </a:p>
        </p:txBody>
      </p:sp>
      <p:cxnSp>
        <p:nvCxnSpPr>
          <p:cNvPr id="36" name="Conector recto de flecha 35">
            <a:extLst>
              <a:ext uri="{FF2B5EF4-FFF2-40B4-BE49-F238E27FC236}">
                <a16:creationId xmlns:a16="http://schemas.microsoft.com/office/drawing/2014/main" id="{BE135A0F-1C1C-4CA1-8981-F600D242E156}"/>
              </a:ext>
            </a:extLst>
          </p:cNvPr>
          <p:cNvCxnSpPr>
            <a:cxnSpLocks/>
          </p:cNvCxnSpPr>
          <p:nvPr/>
        </p:nvCxnSpPr>
        <p:spPr>
          <a:xfrm>
            <a:off x="2009775" y="1785937"/>
            <a:ext cx="3665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ángulo 14">
                <a:extLst>
                  <a:ext uri="{FF2B5EF4-FFF2-40B4-BE49-F238E27FC236}">
                    <a16:creationId xmlns:a16="http://schemas.microsoft.com/office/drawing/2014/main" id="{7522F2CE-83C6-47E3-9C13-458D8F7AE8A8}"/>
                  </a:ext>
                </a:extLst>
              </p:cNvPr>
              <p:cNvSpPr/>
              <p:nvPr/>
            </p:nvSpPr>
            <p:spPr>
              <a:xfrm>
                <a:off x="25400" y="4062314"/>
                <a:ext cx="8803051" cy="645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i="1">
                              <a:latin typeface="Cambria Math" panose="02040503050406030204" pitchFamily="18" charset="0"/>
                            </a:rPr>
                            <m:t>𝑉</m:t>
                          </m:r>
                        </m:e>
                        <m:sub>
                          <m:r>
                            <a:rPr lang="es-ES" sz="1600" i="1">
                              <a:latin typeface="Cambria Math" panose="02040503050406030204" pitchFamily="18" charset="0"/>
                            </a:rPr>
                            <m:t>𝑖𝑛</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𝑅</m:t>
                          </m:r>
                        </m:e>
                        <m:sub>
                          <m:r>
                            <a:rPr lang="es-ES" sz="1600" i="1">
                              <a:latin typeface="Cambria Math" panose="02040503050406030204" pitchFamily="18" charset="0"/>
                            </a:rPr>
                            <m:t>1</m:t>
                          </m:r>
                        </m:sub>
                      </m:sSub>
                      <m:sSub>
                        <m:sSubPr>
                          <m:ctrlPr>
                            <a:rPr lang="es-ES" sz="1600" i="1">
                              <a:latin typeface="Cambria Math" panose="02040503050406030204" pitchFamily="18" charset="0"/>
                            </a:rPr>
                          </m:ctrlPr>
                        </m:sSubPr>
                        <m:e>
                          <m:r>
                            <a:rPr lang="es-ES" sz="1600" i="1">
                              <a:latin typeface="Cambria Math" panose="02040503050406030204" pitchFamily="18" charset="0"/>
                            </a:rPr>
                            <m:t>𝑖</m:t>
                          </m:r>
                        </m:e>
                        <m:sub>
                          <m:r>
                            <a:rPr lang="es-ES" sz="1600" i="1">
                              <a:latin typeface="Cambria Math" panose="02040503050406030204" pitchFamily="18" charset="0"/>
                            </a:rPr>
                            <m:t>1</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m:t>
                          </m:r>
                          <m:r>
                            <a:rPr lang="es-ES" sz="1600" i="1">
                              <a:latin typeface="Cambria Math" panose="02040503050406030204" pitchFamily="18" charset="0"/>
                            </a:rPr>
                            <m:t>𝑖</m:t>
                          </m:r>
                        </m:e>
                        <m:sub>
                          <m:r>
                            <a:rPr lang="es-ES" sz="1600" i="1">
                              <a:latin typeface="Cambria Math" panose="02040503050406030204" pitchFamily="18" charset="0"/>
                            </a:rPr>
                            <m:t>1</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𝑖</m:t>
                          </m:r>
                        </m:e>
                        <m:sub>
                          <m:r>
                            <a:rPr lang="es-ES" sz="1600" i="1">
                              <a:latin typeface="Cambria Math" panose="02040503050406030204" pitchFamily="18" charset="0"/>
                            </a:rPr>
                            <m:t>2</m:t>
                          </m:r>
                        </m:sub>
                      </m:sSub>
                      <m:r>
                        <a:rPr lang="es-ES" sz="1600" i="1">
                          <a:latin typeface="Cambria Math" panose="02040503050406030204" pitchFamily="18" charset="0"/>
                        </a:rPr>
                        <m:t>)</m:t>
                      </m:r>
                      <m:r>
                        <a:rPr lang="es-ES" sz="1600" b="0" i="1" smtClean="0">
                          <a:latin typeface="Cambria Math" panose="02040503050406030204" pitchFamily="18" charset="0"/>
                        </a:rPr>
                        <m:t>/</m:t>
                      </m:r>
                      <m:r>
                        <a:rPr lang="es-ES" sz="1600" i="1">
                          <a:latin typeface="Cambria Math" panose="02040503050406030204" pitchFamily="18" charset="0"/>
                        </a:rPr>
                        <m:t>(</m:t>
                      </m:r>
                      <m:r>
                        <a:rPr lang="es-ES" sz="1600" i="1" dirty="0">
                          <a:latin typeface="Cambria Math" panose="02040503050406030204" pitchFamily="18" charset="0"/>
                        </a:rPr>
                        <m:t>𝑗</m:t>
                      </m:r>
                      <m:r>
                        <a:rPr lang="es-ES" sz="1600" i="1" dirty="0">
                          <a:latin typeface="Cambria Math" panose="02040503050406030204" pitchFamily="18" charset="0"/>
                        </a:rPr>
                        <m:t>𝜔</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𝐶</m:t>
                          </m:r>
                        </m:e>
                        <m:sub>
                          <m:r>
                            <a:rPr lang="es-ES" sz="1600" i="1" dirty="0">
                              <a:latin typeface="Cambria Math" panose="02040503050406030204" pitchFamily="18" charset="0"/>
                            </a:rPr>
                            <m:t>1</m:t>
                          </m:r>
                        </m:sub>
                      </m:sSub>
                      <m:r>
                        <a:rPr lang="es-ES" sz="1600" i="1">
                          <a:latin typeface="Cambria Math" panose="02040503050406030204" pitchFamily="18" charset="0"/>
                        </a:rPr>
                        <m:t>)</m:t>
                      </m:r>
                      <m:r>
                        <a:rPr lang="es-ES" sz="1600" b="0" i="1" smtClean="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𝑅</m:t>
                          </m:r>
                        </m:e>
                        <m:sub>
                          <m:r>
                            <a:rPr lang="es-ES" sz="1600" i="1">
                              <a:latin typeface="Cambria Math" panose="02040503050406030204" pitchFamily="18" charset="0"/>
                            </a:rPr>
                            <m:t>1</m:t>
                          </m:r>
                        </m:sub>
                      </m:sSub>
                      <m:sSub>
                        <m:sSubPr>
                          <m:ctrlPr>
                            <a:rPr lang="es-ES" sz="1600" i="1" dirty="0">
                              <a:latin typeface="Cambria Math" panose="02040503050406030204" pitchFamily="18" charset="0"/>
                            </a:rPr>
                          </m:ctrlPr>
                        </m:sSubPr>
                        <m:e>
                          <m:r>
                            <a:rPr lang="es-ES" sz="1600" i="1" dirty="0">
                              <a:latin typeface="Cambria Math" panose="02040503050406030204" pitchFamily="18" charset="0"/>
                            </a:rPr>
                            <m:t>𝑖</m:t>
                          </m:r>
                        </m:e>
                        <m:sub>
                          <m:r>
                            <a:rPr lang="es-ES" sz="1600" i="1" dirty="0">
                              <a:latin typeface="Cambria Math" panose="02040503050406030204" pitchFamily="18" charset="0"/>
                            </a:rPr>
                            <m:t>2</m:t>
                          </m:r>
                        </m:sub>
                      </m:sSub>
                      <m:d>
                        <m:dPr>
                          <m:ctrlPr>
                            <a:rPr lang="es-ES" sz="1600" i="1" dirty="0" smtClean="0">
                              <a:latin typeface="Cambria Math" panose="02040503050406030204" pitchFamily="18" charset="0"/>
                            </a:rPr>
                          </m:ctrlPr>
                        </m:dPr>
                        <m:e>
                          <m:sSub>
                            <m:sSubPr>
                              <m:ctrlPr>
                                <a:rPr lang="es-ES" sz="1600" i="1" dirty="0">
                                  <a:latin typeface="Cambria Math" panose="02040503050406030204" pitchFamily="18" charset="0"/>
                                </a:rPr>
                              </m:ctrlPr>
                            </m:sSubPr>
                            <m:e>
                              <m:r>
                                <a:rPr lang="es-ES" sz="1600" i="1" dirty="0">
                                  <a:latin typeface="Cambria Math" panose="02040503050406030204" pitchFamily="18" charset="0"/>
                                </a:rPr>
                                <m:t>𝑅</m:t>
                              </m:r>
                            </m:e>
                            <m:sub>
                              <m:r>
                                <a:rPr lang="es-ES" sz="1600" i="1" dirty="0">
                                  <a:latin typeface="Cambria Math" panose="02040503050406030204" pitchFamily="18" charset="0"/>
                                </a:rPr>
                                <m:t>2</m:t>
                              </m:r>
                            </m:sub>
                          </m:sSub>
                          <m:r>
                            <a:rPr lang="es-ES" sz="1600" i="1" dirty="0">
                              <a:latin typeface="Cambria Math" panose="02040503050406030204" pitchFamily="18" charset="0"/>
                            </a:rPr>
                            <m:t>+</m:t>
                          </m:r>
                          <m:f>
                            <m:fPr>
                              <m:ctrlPr>
                                <a:rPr lang="es-ES" sz="1600" i="1" dirty="0">
                                  <a:latin typeface="Cambria Math" panose="02040503050406030204" pitchFamily="18" charset="0"/>
                                </a:rPr>
                              </m:ctrlPr>
                            </m:fPr>
                            <m:num>
                              <m:r>
                                <a:rPr lang="es-ES" sz="1600" i="1" dirty="0">
                                  <a:latin typeface="Cambria Math" panose="02040503050406030204" pitchFamily="18" charset="0"/>
                                </a:rPr>
                                <m:t>1</m:t>
                              </m:r>
                            </m:num>
                            <m:den>
                              <m:r>
                                <a:rPr lang="es-ES" sz="1600" i="1" dirty="0">
                                  <a:latin typeface="Cambria Math" panose="02040503050406030204" pitchFamily="18" charset="0"/>
                                </a:rPr>
                                <m:t>𝑗</m:t>
                              </m:r>
                              <m:r>
                                <a:rPr lang="es-ES" sz="1600" i="1" dirty="0">
                                  <a:latin typeface="Cambria Math" panose="02040503050406030204" pitchFamily="18" charset="0"/>
                                  <a:ea typeface="Cambria Math" panose="02040503050406030204" pitchFamily="18" charset="0"/>
                                </a:rPr>
                                <m:t>𝜔</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𝐶</m:t>
                                  </m:r>
                                </m:e>
                                <m:sub>
                                  <m:r>
                                    <a:rPr lang="es-ES" sz="1600" i="1" dirty="0">
                                      <a:latin typeface="Cambria Math" panose="02040503050406030204" pitchFamily="18" charset="0"/>
                                    </a:rPr>
                                    <m:t>2</m:t>
                                  </m:r>
                                </m:sub>
                              </m:sSub>
                            </m:den>
                          </m:f>
                          <m:r>
                            <a:rPr lang="es-ES" sz="1600" i="1" dirty="0">
                              <a:latin typeface="Cambria Math" panose="02040503050406030204" pitchFamily="18" charset="0"/>
                            </a:rPr>
                            <m:t>+</m:t>
                          </m:r>
                          <m:f>
                            <m:fPr>
                              <m:ctrlPr>
                                <a:rPr lang="es-ES" sz="1600" i="1" dirty="0">
                                  <a:latin typeface="Cambria Math" panose="02040503050406030204" pitchFamily="18" charset="0"/>
                                </a:rPr>
                              </m:ctrlPr>
                            </m:fPr>
                            <m:num>
                              <m:r>
                                <a:rPr lang="es-ES" sz="1600" i="1" dirty="0">
                                  <a:latin typeface="Cambria Math" panose="02040503050406030204" pitchFamily="18" charset="0"/>
                                </a:rPr>
                                <m:t>1</m:t>
                              </m:r>
                            </m:num>
                            <m:den>
                              <m:r>
                                <a:rPr lang="es-ES" sz="1600" i="1" dirty="0">
                                  <a:latin typeface="Cambria Math" panose="02040503050406030204" pitchFamily="18" charset="0"/>
                                </a:rPr>
                                <m:t>𝑗</m:t>
                              </m:r>
                              <m:r>
                                <a:rPr lang="es-ES" sz="1600" i="1" dirty="0">
                                  <a:latin typeface="Cambria Math" panose="02040503050406030204" pitchFamily="18" charset="0"/>
                                  <a:ea typeface="Cambria Math" panose="02040503050406030204" pitchFamily="18" charset="0"/>
                                </a:rPr>
                                <m:t>𝜔</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𝐶</m:t>
                                  </m:r>
                                </m:e>
                                <m:sub>
                                  <m:r>
                                    <a:rPr lang="es-ES" sz="1600" i="1" dirty="0">
                                      <a:latin typeface="Cambria Math" panose="02040503050406030204" pitchFamily="18" charset="0"/>
                                    </a:rPr>
                                    <m:t>1</m:t>
                                  </m:r>
                                </m:sub>
                              </m:sSub>
                            </m:den>
                          </m:f>
                        </m:e>
                      </m:d>
                      <m:r>
                        <a:rPr lang="es-ES" sz="1600" i="1" dirty="0">
                          <a:latin typeface="Cambria Math" panose="02040503050406030204" pitchFamily="18" charset="0"/>
                        </a:rPr>
                        <m:t>𝑗</m:t>
                      </m:r>
                      <m:r>
                        <a:rPr lang="es-ES" sz="1600" i="1" dirty="0">
                          <a:latin typeface="Cambria Math" panose="02040503050406030204" pitchFamily="18" charset="0"/>
                          <a:ea typeface="Cambria Math" panose="02040503050406030204" pitchFamily="18" charset="0"/>
                        </a:rPr>
                        <m:t>𝜔</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𝐶</m:t>
                          </m:r>
                        </m:e>
                        <m:sub>
                          <m:r>
                            <a:rPr lang="es-ES" sz="1600" i="1" dirty="0">
                              <a:latin typeface="Cambria Math" panose="02040503050406030204" pitchFamily="18" charset="0"/>
                            </a:rPr>
                            <m:t>1</m:t>
                          </m:r>
                        </m:sub>
                      </m:sSub>
                      <m:r>
                        <a:rPr lang="es-ES" sz="1600" b="0" i="1" dirty="0" smtClean="0">
                          <a:latin typeface="Cambria Math" panose="02040503050406030204" pitchFamily="18" charset="0"/>
                        </a:rPr>
                        <m:t>+</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𝑖</m:t>
                          </m:r>
                        </m:e>
                        <m:sub>
                          <m:r>
                            <a:rPr lang="es-ES" sz="1600" i="1" dirty="0">
                              <a:latin typeface="Cambria Math" panose="02040503050406030204" pitchFamily="18" charset="0"/>
                            </a:rPr>
                            <m:t>2</m:t>
                          </m:r>
                        </m:sub>
                      </m:sSub>
                      <m:d>
                        <m:dPr>
                          <m:ctrlPr>
                            <a:rPr lang="es-ES" sz="1600" i="1" dirty="0" smtClean="0">
                              <a:latin typeface="Cambria Math" panose="02040503050406030204" pitchFamily="18" charset="0"/>
                            </a:rPr>
                          </m:ctrlPr>
                        </m:dPr>
                        <m:e>
                          <m:sSub>
                            <m:sSubPr>
                              <m:ctrlPr>
                                <a:rPr lang="es-ES" sz="1600" i="1" dirty="0">
                                  <a:latin typeface="Cambria Math" panose="02040503050406030204" pitchFamily="18" charset="0"/>
                                </a:rPr>
                              </m:ctrlPr>
                            </m:sSubPr>
                            <m:e>
                              <m:r>
                                <a:rPr lang="es-ES" sz="1600" i="1" dirty="0">
                                  <a:latin typeface="Cambria Math" panose="02040503050406030204" pitchFamily="18" charset="0"/>
                                </a:rPr>
                                <m:t>𝑅</m:t>
                              </m:r>
                            </m:e>
                            <m:sub>
                              <m:r>
                                <a:rPr lang="es-ES" sz="1600" i="1" dirty="0">
                                  <a:latin typeface="Cambria Math" panose="02040503050406030204" pitchFamily="18" charset="0"/>
                                </a:rPr>
                                <m:t>2</m:t>
                              </m:r>
                            </m:sub>
                          </m:sSub>
                          <m:r>
                            <a:rPr lang="es-ES" sz="1600" i="1" dirty="0">
                              <a:latin typeface="Cambria Math" panose="02040503050406030204" pitchFamily="18" charset="0"/>
                            </a:rPr>
                            <m:t>+</m:t>
                          </m:r>
                          <m:f>
                            <m:fPr>
                              <m:ctrlPr>
                                <a:rPr lang="es-ES" sz="1600" i="1" dirty="0">
                                  <a:latin typeface="Cambria Math" panose="02040503050406030204" pitchFamily="18" charset="0"/>
                                </a:rPr>
                              </m:ctrlPr>
                            </m:fPr>
                            <m:num>
                              <m:r>
                                <a:rPr lang="es-ES" sz="1600" i="1" dirty="0">
                                  <a:latin typeface="Cambria Math" panose="02040503050406030204" pitchFamily="18" charset="0"/>
                                </a:rPr>
                                <m:t>1</m:t>
                              </m:r>
                            </m:num>
                            <m:den>
                              <m:r>
                                <a:rPr lang="es-ES" sz="1600" i="1" dirty="0">
                                  <a:latin typeface="Cambria Math" panose="02040503050406030204" pitchFamily="18" charset="0"/>
                                </a:rPr>
                                <m:t>𝑗</m:t>
                              </m:r>
                              <m:r>
                                <a:rPr lang="es-ES" sz="1600" i="1" dirty="0">
                                  <a:latin typeface="Cambria Math" panose="02040503050406030204" pitchFamily="18" charset="0"/>
                                  <a:ea typeface="Cambria Math" panose="02040503050406030204" pitchFamily="18" charset="0"/>
                                </a:rPr>
                                <m:t>𝜔</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𝐶</m:t>
                                  </m:r>
                                </m:e>
                                <m:sub>
                                  <m:r>
                                    <a:rPr lang="es-ES" sz="1600" i="1" dirty="0">
                                      <a:latin typeface="Cambria Math" panose="02040503050406030204" pitchFamily="18" charset="0"/>
                                    </a:rPr>
                                    <m:t>2</m:t>
                                  </m:r>
                                </m:sub>
                              </m:sSub>
                            </m:den>
                          </m:f>
                          <m:r>
                            <a:rPr lang="es-ES" sz="1600" i="1" dirty="0">
                              <a:latin typeface="Cambria Math" panose="02040503050406030204" pitchFamily="18" charset="0"/>
                            </a:rPr>
                            <m:t>+</m:t>
                          </m:r>
                          <m:f>
                            <m:fPr>
                              <m:ctrlPr>
                                <a:rPr lang="es-ES" sz="1600" i="1" dirty="0">
                                  <a:latin typeface="Cambria Math" panose="02040503050406030204" pitchFamily="18" charset="0"/>
                                </a:rPr>
                              </m:ctrlPr>
                            </m:fPr>
                            <m:num>
                              <m:r>
                                <a:rPr lang="es-ES" sz="1600" i="1" dirty="0">
                                  <a:latin typeface="Cambria Math" panose="02040503050406030204" pitchFamily="18" charset="0"/>
                                </a:rPr>
                                <m:t>1</m:t>
                              </m:r>
                            </m:num>
                            <m:den>
                              <m:r>
                                <a:rPr lang="es-ES" sz="1600" i="1" dirty="0">
                                  <a:latin typeface="Cambria Math" panose="02040503050406030204" pitchFamily="18" charset="0"/>
                                </a:rPr>
                                <m:t>𝑗</m:t>
                              </m:r>
                              <m:r>
                                <a:rPr lang="es-ES" sz="1600" i="1" dirty="0">
                                  <a:latin typeface="Cambria Math" panose="02040503050406030204" pitchFamily="18" charset="0"/>
                                  <a:ea typeface="Cambria Math" panose="02040503050406030204" pitchFamily="18" charset="0"/>
                                </a:rPr>
                                <m:t>𝜔</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𝐶</m:t>
                                  </m:r>
                                </m:e>
                                <m:sub>
                                  <m:r>
                                    <a:rPr lang="es-ES" sz="1600" i="1" dirty="0">
                                      <a:latin typeface="Cambria Math" panose="02040503050406030204" pitchFamily="18" charset="0"/>
                                    </a:rPr>
                                    <m:t>1</m:t>
                                  </m:r>
                                </m:sub>
                              </m:sSub>
                            </m:den>
                          </m:f>
                        </m:e>
                      </m:d>
                      <m:r>
                        <a:rPr lang="es-ES" sz="1600" b="0" i="1" dirty="0" smtClean="0">
                          <a:latin typeface="Cambria Math" panose="02040503050406030204" pitchFamily="18" charset="0"/>
                        </a:rPr>
                        <m:t>−</m:t>
                      </m:r>
                      <m:f>
                        <m:fPr>
                          <m:ctrlPr>
                            <a:rPr lang="es-ES" sz="1600" i="1" dirty="0">
                              <a:latin typeface="Cambria Math" panose="02040503050406030204" pitchFamily="18" charset="0"/>
                            </a:rPr>
                          </m:ctrlPr>
                        </m:fPr>
                        <m:num>
                          <m:sSub>
                            <m:sSubPr>
                              <m:ctrlPr>
                                <a:rPr lang="es-ES" sz="1600" i="1">
                                  <a:latin typeface="Cambria Math" panose="02040503050406030204" pitchFamily="18" charset="0"/>
                                </a:rPr>
                              </m:ctrlPr>
                            </m:sSubPr>
                            <m:e>
                              <m:r>
                                <a:rPr lang="es-ES" sz="1600" i="1">
                                  <a:latin typeface="Cambria Math" panose="02040503050406030204" pitchFamily="18" charset="0"/>
                                </a:rPr>
                                <m:t>𝑖</m:t>
                              </m:r>
                            </m:e>
                            <m:sub>
                              <m:r>
                                <a:rPr lang="es-ES" sz="1600" i="1">
                                  <a:latin typeface="Cambria Math" panose="02040503050406030204" pitchFamily="18" charset="0"/>
                                </a:rPr>
                                <m:t>2</m:t>
                              </m:r>
                            </m:sub>
                          </m:sSub>
                        </m:num>
                        <m:den>
                          <m:r>
                            <a:rPr lang="es-ES" sz="1600" i="1" dirty="0">
                              <a:latin typeface="Cambria Math" panose="02040503050406030204" pitchFamily="18" charset="0"/>
                            </a:rPr>
                            <m:t>𝑗</m:t>
                          </m:r>
                          <m:r>
                            <a:rPr lang="es-ES" sz="1600" i="1" dirty="0">
                              <a:latin typeface="Cambria Math" panose="02040503050406030204" pitchFamily="18" charset="0"/>
                              <a:ea typeface="Cambria Math" panose="02040503050406030204" pitchFamily="18" charset="0"/>
                            </a:rPr>
                            <m:t>𝜔</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𝐶</m:t>
                              </m:r>
                            </m:e>
                            <m:sub>
                              <m:r>
                                <a:rPr lang="es-ES" sz="1600" b="0" i="1" dirty="0" smtClean="0">
                                  <a:latin typeface="Cambria Math" panose="02040503050406030204" pitchFamily="18" charset="0"/>
                                </a:rPr>
                                <m:t>1</m:t>
                              </m:r>
                            </m:sub>
                          </m:sSub>
                        </m:den>
                      </m:f>
                      <m:r>
                        <a:rPr lang="es-ES" sz="1600" b="0" i="1" dirty="0" smtClean="0">
                          <a:latin typeface="Cambria Math" panose="02040503050406030204" pitchFamily="18" charset="0"/>
                        </a:rPr>
                        <m:t>→</m:t>
                      </m:r>
                    </m:oMath>
                  </m:oMathPara>
                </a14:m>
                <a:endParaRPr lang="es-ES" sz="1600" dirty="0"/>
              </a:p>
            </p:txBody>
          </p:sp>
        </mc:Choice>
        <mc:Fallback xmlns="">
          <p:sp>
            <p:nvSpPr>
              <p:cNvPr id="15" name="Rectángulo 14">
                <a:extLst>
                  <a:ext uri="{FF2B5EF4-FFF2-40B4-BE49-F238E27FC236}">
                    <a16:creationId xmlns:a16="http://schemas.microsoft.com/office/drawing/2014/main" id="{7522F2CE-83C6-47E3-9C13-458D8F7AE8A8}"/>
                  </a:ext>
                </a:extLst>
              </p:cNvPr>
              <p:cNvSpPr>
                <a:spLocks noRot="1" noChangeAspect="1" noMove="1" noResize="1" noEditPoints="1" noAdjustHandles="1" noChangeArrowheads="1" noChangeShapeType="1" noTextEdit="1"/>
              </p:cNvSpPr>
              <p:nvPr/>
            </p:nvSpPr>
            <p:spPr>
              <a:xfrm>
                <a:off x="25400" y="4062314"/>
                <a:ext cx="8803051" cy="645561"/>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9" name="CuadroTexto 38">
                <a:extLst>
                  <a:ext uri="{FF2B5EF4-FFF2-40B4-BE49-F238E27FC236}">
                    <a16:creationId xmlns:a16="http://schemas.microsoft.com/office/drawing/2014/main" id="{AB3B84B6-41DA-4971-85C3-1911936EB46F}"/>
                  </a:ext>
                </a:extLst>
              </p:cNvPr>
              <p:cNvSpPr txBox="1"/>
              <p:nvPr/>
            </p:nvSpPr>
            <p:spPr>
              <a:xfrm>
                <a:off x="96553" y="4660491"/>
                <a:ext cx="6423490" cy="14700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𝑖</m:t>
                          </m:r>
                        </m:e>
                        <m:sub>
                          <m:r>
                            <a:rPr lang="es-ES" b="0" i="1" smtClean="0">
                              <a:latin typeface="Cambria Math" panose="02040503050406030204" pitchFamily="18" charset="0"/>
                            </a:rPr>
                            <m:t>2</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𝑖𝑛</m:t>
                          </m:r>
                        </m:sub>
                      </m:sSub>
                      <m:sSup>
                        <m:sSupPr>
                          <m:ctrlPr>
                            <a:rPr lang="es-ES" i="1" smtClean="0">
                              <a:latin typeface="Cambria Math" panose="02040503050406030204" pitchFamily="18" charset="0"/>
                            </a:rPr>
                          </m:ctrlPr>
                        </m:sSupPr>
                        <m:e>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𝑗𝑅</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dirty="0">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1</m:t>
                                  </m:r>
                                </m:sub>
                              </m:sSub>
                              <m:r>
                                <a:rPr lang="es-ES" i="1">
                                  <a:latin typeface="Cambria Math" panose="02040503050406030204" pitchFamily="18" charset="0"/>
                                </a:rPr>
                                <m:t>+</m:t>
                              </m:r>
                              <m:f>
                                <m:fPr>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1</m:t>
                                      </m:r>
                                    </m:sub>
                                  </m:sSub>
                                </m:num>
                                <m:den>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2</m:t>
                                      </m:r>
                                    </m:sub>
                                  </m:sSub>
                                </m:den>
                              </m:f>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a:latin typeface="Cambria Math" panose="02040503050406030204" pitchFamily="18" charset="0"/>
                                </a:rPr>
                                <m:t>+</m:t>
                              </m:r>
                              <m:f>
                                <m:fPr>
                                  <m:ctrlPr>
                                    <a:rPr lang="es-ES" i="1" dirty="0">
                                      <a:latin typeface="Cambria Math" panose="02040503050406030204" pitchFamily="18" charset="0"/>
                                    </a:rPr>
                                  </m:ctrlPr>
                                </m:fPr>
                                <m:num>
                                  <m:r>
                                    <a:rPr lang="es-ES" i="1" dirty="0">
                                      <a:latin typeface="Cambria Math" panose="02040503050406030204" pitchFamily="18" charset="0"/>
                                    </a:rPr>
                                    <m:t>1</m:t>
                                  </m:r>
                                </m:num>
                                <m:den>
                                  <m:r>
                                    <a:rPr lang="es-ES" i="1" dirty="0">
                                      <a:latin typeface="Cambria Math" panose="02040503050406030204" pitchFamily="18" charset="0"/>
                                    </a:rPr>
                                    <m:t>𝑗</m:t>
                                  </m:r>
                                  <m:r>
                                    <a:rPr lang="es-ES" i="1" dirty="0">
                                      <a:latin typeface="Cambria Math" panose="02040503050406030204" pitchFamily="18" charset="0"/>
                                      <a:ea typeface="Cambria Math" panose="02040503050406030204" pitchFamily="18" charset="0"/>
                                    </a:rPr>
                                    <m:t>𝜔</m:t>
                                  </m:r>
                                  <m:sSub>
                                    <m:sSubPr>
                                      <m:ctrlPr>
                                        <a:rPr lang="es-ES" i="1" dirty="0">
                                          <a:latin typeface="Cambria Math" panose="02040503050406030204" pitchFamily="18" charset="0"/>
                                        </a:rPr>
                                      </m:ctrlPr>
                                    </m:sSubPr>
                                    <m:e>
                                      <m:r>
                                        <a:rPr lang="es-ES" i="1" dirty="0">
                                          <a:latin typeface="Cambria Math" panose="02040503050406030204" pitchFamily="18" charset="0"/>
                                        </a:rPr>
                                        <m:t>𝐶</m:t>
                                      </m:r>
                                    </m:e>
                                    <m:sub>
                                      <m:r>
                                        <a:rPr lang="es-ES" i="1" dirty="0">
                                          <a:latin typeface="Cambria Math" panose="02040503050406030204" pitchFamily="18" charset="0"/>
                                        </a:rPr>
                                        <m:t>2</m:t>
                                      </m:r>
                                    </m:sub>
                                  </m:sSub>
                                </m:den>
                              </m:f>
                              <m:r>
                                <a:rPr lang="es-ES" i="1" dirty="0">
                                  <a:latin typeface="Cambria Math" panose="02040503050406030204" pitchFamily="18" charset="0"/>
                                </a:rPr>
                                <m:t>+</m:t>
                              </m:r>
                              <m:f>
                                <m:fPr>
                                  <m:ctrlPr>
                                    <a:rPr lang="es-ES" i="1" dirty="0">
                                      <a:latin typeface="Cambria Math" panose="02040503050406030204" pitchFamily="18" charset="0"/>
                                    </a:rPr>
                                  </m:ctrlPr>
                                </m:fPr>
                                <m:num>
                                  <m:r>
                                    <a:rPr lang="es-ES" i="1" dirty="0">
                                      <a:latin typeface="Cambria Math" panose="02040503050406030204" pitchFamily="18" charset="0"/>
                                    </a:rPr>
                                    <m:t>1</m:t>
                                  </m:r>
                                </m:num>
                                <m:den>
                                  <m:r>
                                    <a:rPr lang="es-ES" i="1" dirty="0">
                                      <a:latin typeface="Cambria Math" panose="02040503050406030204" pitchFamily="18" charset="0"/>
                                    </a:rPr>
                                    <m:t>𝑗</m:t>
                                  </m:r>
                                  <m:r>
                                    <a:rPr lang="es-ES" i="1" dirty="0">
                                      <a:latin typeface="Cambria Math" panose="02040503050406030204" pitchFamily="18" charset="0"/>
                                      <a:ea typeface="Cambria Math" panose="02040503050406030204" pitchFamily="18" charset="0"/>
                                    </a:rPr>
                                    <m:t>𝜔</m:t>
                                  </m:r>
                                  <m:sSub>
                                    <m:sSubPr>
                                      <m:ctrlPr>
                                        <a:rPr lang="es-ES" i="1" dirty="0">
                                          <a:latin typeface="Cambria Math" panose="02040503050406030204" pitchFamily="18" charset="0"/>
                                        </a:rPr>
                                      </m:ctrlPr>
                                    </m:sSubPr>
                                    <m:e>
                                      <m:r>
                                        <a:rPr lang="es-ES" i="1" dirty="0">
                                          <a:latin typeface="Cambria Math" panose="02040503050406030204" pitchFamily="18" charset="0"/>
                                        </a:rPr>
                                        <m:t>𝐶</m:t>
                                      </m:r>
                                    </m:e>
                                    <m:sub>
                                      <m:r>
                                        <a:rPr lang="es-ES" i="1" dirty="0">
                                          <a:latin typeface="Cambria Math" panose="02040503050406030204" pitchFamily="18" charset="0"/>
                                        </a:rPr>
                                        <m:t>1</m:t>
                                      </m:r>
                                    </m:sub>
                                  </m:sSub>
                                </m:den>
                              </m:f>
                              <m:r>
                                <a:rPr lang="es-ES" i="1" dirty="0">
                                  <a:latin typeface="Cambria Math" panose="02040503050406030204" pitchFamily="18" charset="0"/>
                                </a:rPr>
                                <m:t>−</m:t>
                              </m:r>
                              <m:f>
                                <m:fPr>
                                  <m:ctrlPr>
                                    <a:rPr lang="es-ES" i="1" dirty="0">
                                      <a:latin typeface="Cambria Math" panose="02040503050406030204" pitchFamily="18" charset="0"/>
                                    </a:rPr>
                                  </m:ctrlPr>
                                </m:fPr>
                                <m:num>
                                  <m:r>
                                    <a:rPr lang="es-ES" i="1" dirty="0">
                                      <a:latin typeface="Cambria Math" panose="02040503050406030204" pitchFamily="18" charset="0"/>
                                    </a:rPr>
                                    <m:t>1</m:t>
                                  </m:r>
                                </m:num>
                                <m:den>
                                  <m:r>
                                    <a:rPr lang="es-ES" i="1" dirty="0">
                                      <a:latin typeface="Cambria Math" panose="02040503050406030204" pitchFamily="18" charset="0"/>
                                    </a:rPr>
                                    <m:t>𝑗</m:t>
                                  </m:r>
                                  <m:r>
                                    <a:rPr lang="es-ES" i="1" dirty="0">
                                      <a:latin typeface="Cambria Math" panose="02040503050406030204" pitchFamily="18" charset="0"/>
                                      <a:ea typeface="Cambria Math" panose="02040503050406030204" pitchFamily="18" charset="0"/>
                                    </a:rPr>
                                    <m:t>𝜔</m:t>
                                  </m:r>
                                  <m:sSub>
                                    <m:sSubPr>
                                      <m:ctrlPr>
                                        <a:rPr lang="es-ES" i="1" dirty="0">
                                          <a:latin typeface="Cambria Math" panose="02040503050406030204" pitchFamily="18" charset="0"/>
                                        </a:rPr>
                                      </m:ctrlPr>
                                    </m:sSubPr>
                                    <m:e>
                                      <m:r>
                                        <a:rPr lang="es-ES" i="1" dirty="0">
                                          <a:latin typeface="Cambria Math" panose="02040503050406030204" pitchFamily="18" charset="0"/>
                                        </a:rPr>
                                        <m:t>𝐶</m:t>
                                      </m:r>
                                    </m:e>
                                    <m:sub>
                                      <m:r>
                                        <a:rPr lang="es-ES" i="1" dirty="0">
                                          <a:latin typeface="Cambria Math" panose="02040503050406030204" pitchFamily="18" charset="0"/>
                                        </a:rPr>
                                        <m:t>1</m:t>
                                      </m:r>
                                    </m:sub>
                                  </m:sSub>
                                </m:den>
                              </m:f>
                            </m:e>
                          </m:d>
                        </m:e>
                        <m:sup>
                          <m:r>
                            <a:rPr lang="es-ES" b="0" i="1" smtClean="0">
                              <a:latin typeface="Cambria Math" panose="02040503050406030204" pitchFamily="18" charset="0"/>
                            </a:rPr>
                            <m:t>−1</m:t>
                          </m:r>
                        </m:sup>
                      </m:sSup>
                    </m:oMath>
                  </m:oMathPara>
                </a14:m>
                <a:endParaRPr lang="es-ES" dirty="0"/>
              </a:p>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𝐻</m:t>
                      </m:r>
                      <m:r>
                        <a:rPr lang="es-ES" i="1">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𝑜𝑢𝑡</m:t>
                              </m:r>
                            </m:sub>
                          </m:sSub>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𝑖𝑛</m:t>
                              </m:r>
                            </m:sub>
                          </m:sSub>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𝑖</m:t>
                              </m:r>
                            </m:e>
                            <m:sub>
                              <m:r>
                                <a:rPr lang="es-ES" b="0" i="1" smtClean="0">
                                  <a:latin typeface="Cambria Math" panose="02040503050406030204" pitchFamily="18" charset="0"/>
                                </a:rPr>
                                <m:t>2</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𝐶</m:t>
                              </m:r>
                              <m:r>
                                <a:rPr lang="es-ES" b="0" i="1" smtClean="0">
                                  <a:latin typeface="Cambria Math" panose="02040503050406030204" pitchFamily="18" charset="0"/>
                                </a:rPr>
                                <m:t>2</m:t>
                              </m:r>
                            </m:sub>
                          </m:sSub>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𝑖𝑛</m:t>
                              </m:r>
                            </m:sub>
                          </m:sSub>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𝐶</m:t>
                              </m:r>
                              <m:r>
                                <a:rPr lang="es-ES" b="0" i="1" smtClean="0">
                                  <a:latin typeface="Cambria Math" panose="02040503050406030204" pitchFamily="18" charset="0"/>
                                </a:rPr>
                                <m:t>2</m:t>
                              </m:r>
                            </m:sub>
                          </m:sSub>
                        </m:num>
                        <m:den>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𝑗𝑅</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dirty="0">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1</m:t>
                                  </m:r>
                                </m:sub>
                              </m:sSub>
                              <m:r>
                                <a:rPr lang="es-ES" i="1">
                                  <a:latin typeface="Cambria Math" panose="02040503050406030204" pitchFamily="18" charset="0"/>
                                </a:rPr>
                                <m:t>+</m:t>
                              </m:r>
                              <m:f>
                                <m:fPr>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1</m:t>
                                      </m:r>
                                    </m:sub>
                                  </m:sSub>
                                </m:num>
                                <m:den>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2</m:t>
                                      </m:r>
                                    </m:sub>
                                  </m:sSub>
                                </m:den>
                              </m:f>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a:latin typeface="Cambria Math" panose="02040503050406030204" pitchFamily="18" charset="0"/>
                                </a:rPr>
                                <m:t>+</m:t>
                              </m:r>
                              <m:f>
                                <m:fPr>
                                  <m:ctrlPr>
                                    <a:rPr lang="es-ES" i="1" dirty="0">
                                      <a:latin typeface="Cambria Math" panose="02040503050406030204" pitchFamily="18" charset="0"/>
                                    </a:rPr>
                                  </m:ctrlPr>
                                </m:fPr>
                                <m:num>
                                  <m:r>
                                    <a:rPr lang="es-ES" i="1" dirty="0">
                                      <a:latin typeface="Cambria Math" panose="02040503050406030204" pitchFamily="18" charset="0"/>
                                    </a:rPr>
                                    <m:t>1</m:t>
                                  </m:r>
                                </m:num>
                                <m:den>
                                  <m:r>
                                    <a:rPr lang="es-ES" i="1" dirty="0">
                                      <a:latin typeface="Cambria Math" panose="02040503050406030204" pitchFamily="18" charset="0"/>
                                    </a:rPr>
                                    <m:t>𝑗</m:t>
                                  </m:r>
                                  <m:r>
                                    <a:rPr lang="es-ES" i="1" dirty="0">
                                      <a:latin typeface="Cambria Math" panose="02040503050406030204" pitchFamily="18" charset="0"/>
                                      <a:ea typeface="Cambria Math" panose="02040503050406030204" pitchFamily="18" charset="0"/>
                                    </a:rPr>
                                    <m:t>𝜔</m:t>
                                  </m:r>
                                  <m:sSub>
                                    <m:sSubPr>
                                      <m:ctrlPr>
                                        <a:rPr lang="es-ES" i="1" dirty="0">
                                          <a:latin typeface="Cambria Math" panose="02040503050406030204" pitchFamily="18" charset="0"/>
                                        </a:rPr>
                                      </m:ctrlPr>
                                    </m:sSubPr>
                                    <m:e>
                                      <m:r>
                                        <a:rPr lang="es-ES" i="1" dirty="0">
                                          <a:latin typeface="Cambria Math" panose="02040503050406030204" pitchFamily="18" charset="0"/>
                                        </a:rPr>
                                        <m:t>𝐶</m:t>
                                      </m:r>
                                    </m:e>
                                    <m:sub>
                                      <m:r>
                                        <a:rPr lang="es-ES" i="1" dirty="0">
                                          <a:latin typeface="Cambria Math" panose="02040503050406030204" pitchFamily="18" charset="0"/>
                                        </a:rPr>
                                        <m:t>2</m:t>
                                      </m:r>
                                    </m:sub>
                                  </m:sSub>
                                </m:den>
                              </m:f>
                            </m:e>
                          </m:d>
                        </m:den>
                      </m:f>
                    </m:oMath>
                  </m:oMathPara>
                </a14:m>
                <a:endParaRPr lang="es-ES" dirty="0"/>
              </a:p>
            </p:txBody>
          </p:sp>
        </mc:Choice>
        <mc:Fallback xmlns="">
          <p:sp>
            <p:nvSpPr>
              <p:cNvPr id="39" name="CuadroTexto 38">
                <a:extLst>
                  <a:ext uri="{FF2B5EF4-FFF2-40B4-BE49-F238E27FC236}">
                    <a16:creationId xmlns:a16="http://schemas.microsoft.com/office/drawing/2014/main" id="{AB3B84B6-41DA-4971-85C3-1911936EB46F}"/>
                  </a:ext>
                </a:extLst>
              </p:cNvPr>
              <p:cNvSpPr txBox="1">
                <a:spLocks noRot="1" noChangeAspect="1" noMove="1" noResize="1" noEditPoints="1" noAdjustHandles="1" noChangeArrowheads="1" noChangeShapeType="1" noTextEdit="1"/>
              </p:cNvSpPr>
              <p:nvPr/>
            </p:nvSpPr>
            <p:spPr>
              <a:xfrm>
                <a:off x="96553" y="4660491"/>
                <a:ext cx="6423490" cy="1470082"/>
              </a:xfrm>
              <a:prstGeom prst="rect">
                <a:avLst/>
              </a:prstGeom>
              <a:blipFill>
                <a:blip r:embed="rId7"/>
                <a:stretch>
                  <a:fillRect/>
                </a:stretch>
              </a:blipFill>
            </p:spPr>
            <p:txBody>
              <a:bodyPr/>
              <a:lstStyle/>
              <a:p>
                <a:r>
                  <a:rPr lang="es-ES">
                    <a:noFill/>
                  </a:rPr>
                  <a:t> </a:t>
                </a:r>
              </a:p>
            </p:txBody>
          </p:sp>
        </mc:Fallback>
      </mc:AlternateContent>
      <p:sp>
        <p:nvSpPr>
          <p:cNvPr id="16" name="Marcador de número de diapositiva 1">
            <a:extLst>
              <a:ext uri="{FF2B5EF4-FFF2-40B4-BE49-F238E27FC236}">
                <a16:creationId xmlns:a16="http://schemas.microsoft.com/office/drawing/2014/main" id="{39942B6E-D9EE-4A78-8D3B-02F84D003885}"/>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46</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184760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p:bldP spid="15" grpId="0"/>
      <p:bldP spid="3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9" name="CuadroTexto 38">
                <a:extLst>
                  <a:ext uri="{FF2B5EF4-FFF2-40B4-BE49-F238E27FC236}">
                    <a16:creationId xmlns:a16="http://schemas.microsoft.com/office/drawing/2014/main" id="{AB3B84B6-41DA-4971-85C3-1911936EB46F}"/>
                  </a:ext>
                </a:extLst>
              </p:cNvPr>
              <p:cNvSpPr txBox="1"/>
              <p:nvPr/>
            </p:nvSpPr>
            <p:spPr>
              <a:xfrm>
                <a:off x="155276" y="776388"/>
                <a:ext cx="6387582" cy="1070614"/>
              </a:xfrm>
              <a:prstGeom prst="rect">
                <a:avLst/>
              </a:prstGeom>
              <a:noFill/>
            </p:spPr>
            <p:txBody>
              <a:bodyPr wrap="none" lIns="0" tIns="0" rIns="0" bIns="0" rtlCol="0">
                <a:spAutoFit/>
              </a:bodyPr>
              <a:lstStyle/>
              <a:p>
                <a:endParaRPr lang="es-ES" dirty="0"/>
              </a:p>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𝐻</m:t>
                      </m:r>
                      <m:r>
                        <a:rPr lang="es-ES" i="1">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𝑜𝑢𝑡</m:t>
                              </m:r>
                            </m:sub>
                          </m:sSub>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𝑖𝑛</m:t>
                              </m:r>
                            </m:sub>
                          </m:sSub>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𝑖</m:t>
                              </m:r>
                            </m:e>
                            <m:sub>
                              <m:r>
                                <a:rPr lang="es-ES" b="0" i="1" smtClean="0">
                                  <a:latin typeface="Cambria Math" panose="02040503050406030204" pitchFamily="18" charset="0"/>
                                </a:rPr>
                                <m:t>2</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𝐶</m:t>
                              </m:r>
                              <m:r>
                                <a:rPr lang="es-ES" b="0" i="1" smtClean="0">
                                  <a:latin typeface="Cambria Math" panose="02040503050406030204" pitchFamily="18" charset="0"/>
                                </a:rPr>
                                <m:t>2</m:t>
                              </m:r>
                            </m:sub>
                          </m:sSub>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𝑖𝑛</m:t>
                              </m:r>
                            </m:sub>
                          </m:sSub>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𝐶</m:t>
                              </m:r>
                              <m:r>
                                <a:rPr lang="es-ES" b="0" i="1" smtClean="0">
                                  <a:latin typeface="Cambria Math" panose="02040503050406030204" pitchFamily="18" charset="0"/>
                                </a:rPr>
                                <m:t>2</m:t>
                              </m:r>
                            </m:sub>
                          </m:sSub>
                        </m:num>
                        <m:den>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𝑗𝑅</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dirty="0">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1</m:t>
                                  </m:r>
                                </m:sub>
                              </m:sSub>
                              <m:r>
                                <a:rPr lang="es-ES" i="1">
                                  <a:latin typeface="Cambria Math" panose="02040503050406030204" pitchFamily="18" charset="0"/>
                                </a:rPr>
                                <m:t>+</m:t>
                              </m:r>
                              <m:f>
                                <m:fPr>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1</m:t>
                                      </m:r>
                                    </m:sub>
                                  </m:sSub>
                                </m:num>
                                <m:den>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2</m:t>
                                      </m:r>
                                    </m:sub>
                                  </m:sSub>
                                </m:den>
                              </m:f>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a:latin typeface="Cambria Math" panose="02040503050406030204" pitchFamily="18" charset="0"/>
                                </a:rPr>
                                <m:t>+</m:t>
                              </m:r>
                              <m:f>
                                <m:fPr>
                                  <m:ctrlPr>
                                    <a:rPr lang="es-ES" i="1" dirty="0">
                                      <a:latin typeface="Cambria Math" panose="02040503050406030204" pitchFamily="18" charset="0"/>
                                    </a:rPr>
                                  </m:ctrlPr>
                                </m:fPr>
                                <m:num>
                                  <m:r>
                                    <a:rPr lang="es-ES" i="1" dirty="0">
                                      <a:latin typeface="Cambria Math" panose="02040503050406030204" pitchFamily="18" charset="0"/>
                                    </a:rPr>
                                    <m:t>1</m:t>
                                  </m:r>
                                </m:num>
                                <m:den>
                                  <m:r>
                                    <a:rPr lang="es-ES" i="1" dirty="0">
                                      <a:latin typeface="Cambria Math" panose="02040503050406030204" pitchFamily="18" charset="0"/>
                                    </a:rPr>
                                    <m:t>𝑗</m:t>
                                  </m:r>
                                  <m:r>
                                    <a:rPr lang="es-ES" i="1" dirty="0">
                                      <a:latin typeface="Cambria Math" panose="02040503050406030204" pitchFamily="18" charset="0"/>
                                      <a:ea typeface="Cambria Math" panose="02040503050406030204" pitchFamily="18" charset="0"/>
                                    </a:rPr>
                                    <m:t>𝜔</m:t>
                                  </m:r>
                                  <m:sSub>
                                    <m:sSubPr>
                                      <m:ctrlPr>
                                        <a:rPr lang="es-ES" i="1" dirty="0">
                                          <a:latin typeface="Cambria Math" panose="02040503050406030204" pitchFamily="18" charset="0"/>
                                        </a:rPr>
                                      </m:ctrlPr>
                                    </m:sSubPr>
                                    <m:e>
                                      <m:r>
                                        <a:rPr lang="es-ES" i="1" dirty="0">
                                          <a:latin typeface="Cambria Math" panose="02040503050406030204" pitchFamily="18" charset="0"/>
                                        </a:rPr>
                                        <m:t>𝐶</m:t>
                                      </m:r>
                                    </m:e>
                                    <m:sub>
                                      <m:r>
                                        <a:rPr lang="es-ES" i="1" dirty="0">
                                          <a:latin typeface="Cambria Math" panose="02040503050406030204" pitchFamily="18" charset="0"/>
                                        </a:rPr>
                                        <m:t>2</m:t>
                                      </m:r>
                                    </m:sub>
                                  </m:sSub>
                                </m:den>
                              </m:f>
                            </m:e>
                          </m:d>
                        </m:den>
                      </m:f>
                    </m:oMath>
                  </m:oMathPara>
                </a14:m>
                <a:endParaRPr lang="es-ES" dirty="0"/>
              </a:p>
            </p:txBody>
          </p:sp>
        </mc:Choice>
        <mc:Fallback xmlns="">
          <p:sp>
            <p:nvSpPr>
              <p:cNvPr id="39" name="CuadroTexto 38">
                <a:extLst>
                  <a:ext uri="{FF2B5EF4-FFF2-40B4-BE49-F238E27FC236}">
                    <a16:creationId xmlns:a16="http://schemas.microsoft.com/office/drawing/2014/main" id="{AB3B84B6-41DA-4971-85C3-1911936EB46F}"/>
                  </a:ext>
                </a:extLst>
              </p:cNvPr>
              <p:cNvSpPr txBox="1">
                <a:spLocks noRot="1" noChangeAspect="1" noMove="1" noResize="1" noEditPoints="1" noAdjustHandles="1" noChangeArrowheads="1" noChangeShapeType="1" noTextEdit="1"/>
              </p:cNvSpPr>
              <p:nvPr/>
            </p:nvSpPr>
            <p:spPr>
              <a:xfrm>
                <a:off x="155276" y="776388"/>
                <a:ext cx="6387582" cy="1070614"/>
              </a:xfrm>
              <a:prstGeom prst="rect">
                <a:avLst/>
              </a:prstGeom>
              <a:blipFill>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60182711-9583-4182-A9D1-7853DF666088}"/>
                  </a:ext>
                </a:extLst>
              </p:cNvPr>
              <p:cNvSpPr txBox="1"/>
              <p:nvPr/>
            </p:nvSpPr>
            <p:spPr>
              <a:xfrm>
                <a:off x="-40085" y="1847002"/>
                <a:ext cx="9108584" cy="958339"/>
              </a:xfrm>
              <a:prstGeom prst="rect">
                <a:avLst/>
              </a:prstGeom>
              <a:noFill/>
            </p:spPr>
            <p:txBody>
              <a:bodyPr wrap="square" lIns="0" tIns="0" rIns="0" bIns="0" rtlCol="0">
                <a:spAutoFit/>
              </a:bodyPr>
              <a:lstStyle/>
              <a:p>
                <a:endParaRPr lang="es-ES" sz="1600" dirty="0"/>
              </a:p>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𝐻</m:t>
                      </m:r>
                      <m:r>
                        <a:rPr lang="es-ES" sz="1600" i="1">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m:t>
                          </m:r>
                          <m:r>
                            <a:rPr lang="es-ES" sz="1600" i="1" dirty="0">
                              <a:latin typeface="Cambria Math" panose="02040503050406030204" pitchFamily="18" charset="0"/>
                            </a:rPr>
                            <m:t>𝑗</m:t>
                          </m:r>
                          <m:r>
                            <a:rPr lang="es-ES" sz="1600" i="1" dirty="0">
                              <a:latin typeface="Cambria Math" panose="02040503050406030204" pitchFamily="18" charset="0"/>
                              <a:ea typeface="Cambria Math" panose="02040503050406030204" pitchFamily="18" charset="0"/>
                            </a:rPr>
                            <m:t>𝜔</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𝐶</m:t>
                              </m:r>
                            </m:e>
                            <m:sub>
                              <m:r>
                                <a:rPr lang="es-ES" sz="1600" i="1" dirty="0">
                                  <a:latin typeface="Cambria Math" panose="02040503050406030204" pitchFamily="18" charset="0"/>
                                </a:rPr>
                                <m:t>2</m:t>
                              </m:r>
                            </m:sub>
                          </m:sSub>
                        </m:num>
                        <m:den>
                          <m:d>
                            <m:dPr>
                              <m:ctrlPr>
                                <a:rPr lang="es-ES" sz="1600" i="1">
                                  <a:latin typeface="Cambria Math" panose="02040503050406030204" pitchFamily="18" charset="0"/>
                                </a:rPr>
                              </m:ctrlPr>
                            </m:dPr>
                            <m:e>
                              <m:sSub>
                                <m:sSubPr>
                                  <m:ctrlPr>
                                    <a:rPr lang="es-ES" sz="1600" i="1">
                                      <a:latin typeface="Cambria Math" panose="02040503050406030204" pitchFamily="18" charset="0"/>
                                    </a:rPr>
                                  </m:ctrlPr>
                                </m:sSubPr>
                                <m:e>
                                  <m:r>
                                    <a:rPr lang="es-ES" sz="1600" i="1">
                                      <a:latin typeface="Cambria Math" panose="02040503050406030204" pitchFamily="18" charset="0"/>
                                    </a:rPr>
                                    <m:t>𝑗𝑅</m:t>
                                  </m:r>
                                </m:e>
                                <m:sub>
                                  <m:r>
                                    <a:rPr lang="es-ES" sz="1600" i="1">
                                      <a:latin typeface="Cambria Math" panose="02040503050406030204" pitchFamily="18" charset="0"/>
                                    </a:rPr>
                                    <m:t>1</m:t>
                                  </m:r>
                                </m:sub>
                              </m:sSub>
                              <m:sSub>
                                <m:sSubPr>
                                  <m:ctrlPr>
                                    <a:rPr lang="es-ES" sz="1600" i="1">
                                      <a:latin typeface="Cambria Math" panose="02040503050406030204" pitchFamily="18" charset="0"/>
                                    </a:rPr>
                                  </m:ctrlPr>
                                </m:sSubPr>
                                <m:e>
                                  <m:r>
                                    <a:rPr lang="es-ES" sz="1600" i="1">
                                      <a:latin typeface="Cambria Math" panose="02040503050406030204" pitchFamily="18" charset="0"/>
                                    </a:rPr>
                                    <m:t>𝑅</m:t>
                                  </m:r>
                                </m:e>
                                <m:sub>
                                  <m:r>
                                    <a:rPr lang="es-ES" sz="1600" i="1">
                                      <a:latin typeface="Cambria Math" panose="02040503050406030204" pitchFamily="18" charset="0"/>
                                    </a:rPr>
                                    <m:t>2</m:t>
                                  </m:r>
                                </m:sub>
                              </m:sSub>
                              <m:r>
                                <a:rPr lang="es-ES" sz="1600" i="1" dirty="0">
                                  <a:latin typeface="Cambria Math" panose="02040503050406030204" pitchFamily="18" charset="0"/>
                                  <a:ea typeface="Cambria Math" panose="02040503050406030204" pitchFamily="18" charset="0"/>
                                </a:rPr>
                                <m:t>𝜔</m:t>
                              </m:r>
                              <m:sSub>
                                <m:sSubPr>
                                  <m:ctrlPr>
                                    <a:rPr lang="es-ES" sz="1600" i="1">
                                      <a:latin typeface="Cambria Math" panose="02040503050406030204" pitchFamily="18" charset="0"/>
                                    </a:rPr>
                                  </m:ctrlPr>
                                </m:sSubPr>
                                <m:e>
                                  <m:r>
                                    <a:rPr lang="es-ES" sz="1600" i="1">
                                      <a:latin typeface="Cambria Math" panose="02040503050406030204" pitchFamily="18" charset="0"/>
                                    </a:rPr>
                                    <m:t>𝐶</m:t>
                                  </m:r>
                                </m:e>
                                <m:sub>
                                  <m:r>
                                    <a:rPr lang="es-ES" sz="1600" i="1">
                                      <a:latin typeface="Cambria Math" panose="02040503050406030204" pitchFamily="18" charset="0"/>
                                    </a:rPr>
                                    <m:t>1</m:t>
                                  </m:r>
                                </m:sub>
                              </m:sSub>
                              <m:r>
                                <a:rPr lang="es-ES" sz="1600" i="1">
                                  <a:latin typeface="Cambria Math" panose="02040503050406030204" pitchFamily="18" charset="0"/>
                                </a:rPr>
                                <m:t>+</m:t>
                              </m:r>
                              <m:f>
                                <m:fPr>
                                  <m:ctrlPr>
                                    <a:rPr lang="es-ES" sz="1600" i="1">
                                      <a:latin typeface="Cambria Math" panose="02040503050406030204" pitchFamily="18" charset="0"/>
                                    </a:rPr>
                                  </m:ctrlPr>
                                </m:fPr>
                                <m:num>
                                  <m:sSub>
                                    <m:sSubPr>
                                      <m:ctrlPr>
                                        <a:rPr lang="es-ES" sz="1600" i="1">
                                          <a:latin typeface="Cambria Math" panose="02040503050406030204" pitchFamily="18" charset="0"/>
                                        </a:rPr>
                                      </m:ctrlPr>
                                    </m:sSubPr>
                                    <m:e>
                                      <m:r>
                                        <a:rPr lang="es-ES" sz="1600" i="1">
                                          <a:latin typeface="Cambria Math" panose="02040503050406030204" pitchFamily="18" charset="0"/>
                                        </a:rPr>
                                        <m:t>𝑅</m:t>
                                      </m:r>
                                    </m:e>
                                    <m:sub>
                                      <m:r>
                                        <a:rPr lang="es-ES" sz="1600" i="1">
                                          <a:latin typeface="Cambria Math" panose="02040503050406030204" pitchFamily="18" charset="0"/>
                                        </a:rPr>
                                        <m:t>1</m:t>
                                      </m:r>
                                    </m:sub>
                                  </m:sSub>
                                  <m:sSub>
                                    <m:sSubPr>
                                      <m:ctrlPr>
                                        <a:rPr lang="es-ES" sz="1600" i="1">
                                          <a:latin typeface="Cambria Math" panose="02040503050406030204" pitchFamily="18" charset="0"/>
                                        </a:rPr>
                                      </m:ctrlPr>
                                    </m:sSubPr>
                                    <m:e>
                                      <m:r>
                                        <a:rPr lang="es-ES" sz="1600" i="1">
                                          <a:latin typeface="Cambria Math" panose="02040503050406030204" pitchFamily="18" charset="0"/>
                                        </a:rPr>
                                        <m:t>𝐶</m:t>
                                      </m:r>
                                    </m:e>
                                    <m:sub>
                                      <m:r>
                                        <a:rPr lang="es-ES" sz="1600" i="1">
                                          <a:latin typeface="Cambria Math" panose="02040503050406030204" pitchFamily="18" charset="0"/>
                                        </a:rPr>
                                        <m:t>1</m:t>
                                      </m:r>
                                    </m:sub>
                                  </m:sSub>
                                </m:num>
                                <m:den>
                                  <m:sSub>
                                    <m:sSubPr>
                                      <m:ctrlPr>
                                        <a:rPr lang="es-ES" sz="1600" i="1">
                                          <a:latin typeface="Cambria Math" panose="02040503050406030204" pitchFamily="18" charset="0"/>
                                        </a:rPr>
                                      </m:ctrlPr>
                                    </m:sSubPr>
                                    <m:e>
                                      <m:r>
                                        <a:rPr lang="es-ES" sz="1600" i="1">
                                          <a:latin typeface="Cambria Math" panose="02040503050406030204" pitchFamily="18" charset="0"/>
                                        </a:rPr>
                                        <m:t>𝐶</m:t>
                                      </m:r>
                                    </m:e>
                                    <m:sub>
                                      <m:r>
                                        <a:rPr lang="es-ES" sz="1600" i="1">
                                          <a:latin typeface="Cambria Math" panose="02040503050406030204" pitchFamily="18" charset="0"/>
                                        </a:rPr>
                                        <m:t>2</m:t>
                                      </m:r>
                                    </m:sub>
                                  </m:sSub>
                                </m:den>
                              </m:f>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𝑅</m:t>
                                  </m:r>
                                </m:e>
                                <m:sub>
                                  <m:r>
                                    <a:rPr lang="es-ES" sz="1600" i="1">
                                      <a:latin typeface="Cambria Math" panose="02040503050406030204" pitchFamily="18" charset="0"/>
                                    </a:rPr>
                                    <m:t>1</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𝑅</m:t>
                                  </m:r>
                                </m:e>
                                <m:sub>
                                  <m:r>
                                    <a:rPr lang="es-ES" sz="1600" i="1">
                                      <a:latin typeface="Cambria Math" panose="02040503050406030204" pitchFamily="18" charset="0"/>
                                    </a:rPr>
                                    <m:t>2</m:t>
                                  </m:r>
                                </m:sub>
                              </m:sSub>
                              <m:r>
                                <a:rPr lang="es-ES" sz="1600" i="1">
                                  <a:latin typeface="Cambria Math" panose="02040503050406030204" pitchFamily="18" charset="0"/>
                                </a:rPr>
                                <m:t>+</m:t>
                              </m:r>
                              <m:f>
                                <m:fPr>
                                  <m:ctrlPr>
                                    <a:rPr lang="es-ES" sz="1600" i="1" dirty="0">
                                      <a:latin typeface="Cambria Math" panose="02040503050406030204" pitchFamily="18" charset="0"/>
                                    </a:rPr>
                                  </m:ctrlPr>
                                </m:fPr>
                                <m:num>
                                  <m:r>
                                    <a:rPr lang="es-ES" sz="1600" i="1" dirty="0">
                                      <a:latin typeface="Cambria Math" panose="02040503050406030204" pitchFamily="18" charset="0"/>
                                    </a:rPr>
                                    <m:t>1</m:t>
                                  </m:r>
                                </m:num>
                                <m:den>
                                  <m:r>
                                    <a:rPr lang="es-ES" sz="1600" i="1" dirty="0">
                                      <a:latin typeface="Cambria Math" panose="02040503050406030204" pitchFamily="18" charset="0"/>
                                    </a:rPr>
                                    <m:t>𝑗</m:t>
                                  </m:r>
                                  <m:r>
                                    <a:rPr lang="es-ES" sz="1600" i="1" dirty="0">
                                      <a:latin typeface="Cambria Math" panose="02040503050406030204" pitchFamily="18" charset="0"/>
                                      <a:ea typeface="Cambria Math" panose="02040503050406030204" pitchFamily="18" charset="0"/>
                                    </a:rPr>
                                    <m:t>𝜔</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𝐶</m:t>
                                      </m:r>
                                    </m:e>
                                    <m:sub>
                                      <m:r>
                                        <a:rPr lang="es-ES" sz="1600" i="1" dirty="0">
                                          <a:latin typeface="Cambria Math" panose="02040503050406030204" pitchFamily="18" charset="0"/>
                                        </a:rPr>
                                        <m:t>2</m:t>
                                      </m:r>
                                    </m:sub>
                                  </m:sSub>
                                </m:den>
                              </m:f>
                            </m:e>
                          </m:d>
                        </m:den>
                      </m:f>
                      <m:r>
                        <a:rPr lang="es-ES" sz="1600" b="0" i="1" smtClean="0">
                          <a:latin typeface="Cambria Math" panose="02040503050406030204" pitchFamily="18" charset="0"/>
                        </a:rPr>
                        <m:t>=</m:t>
                      </m:r>
                      <m:f>
                        <m:fPr>
                          <m:ctrlPr>
                            <a:rPr lang="es-ES" sz="1600" i="1">
                              <a:latin typeface="Cambria Math" panose="02040503050406030204" pitchFamily="18" charset="0"/>
                            </a:rPr>
                          </m:ctrlPr>
                        </m:fPr>
                        <m:num>
                          <m:r>
                            <a:rPr lang="es-ES" sz="1600" b="0" i="1" smtClean="0">
                              <a:latin typeface="Cambria Math" panose="02040503050406030204" pitchFamily="18" charset="0"/>
                            </a:rPr>
                            <m:t>1</m:t>
                          </m:r>
                        </m:num>
                        <m:den>
                          <m:d>
                            <m:dPr>
                              <m:ctrlPr>
                                <a:rPr lang="es-ES" sz="1600" i="1">
                                  <a:latin typeface="Cambria Math" panose="02040503050406030204" pitchFamily="18" charset="0"/>
                                </a:rPr>
                              </m:ctrlPr>
                            </m:dPr>
                            <m:e>
                              <m:sSub>
                                <m:sSubPr>
                                  <m:ctrlPr>
                                    <a:rPr lang="es-ES" sz="1600" i="1">
                                      <a:latin typeface="Cambria Math" panose="02040503050406030204" pitchFamily="18" charset="0"/>
                                    </a:rPr>
                                  </m:ctrlPr>
                                </m:sSubPr>
                                <m:e>
                                  <m:r>
                                    <a:rPr lang="es-ES" sz="1600" b="0" i="1" smtClean="0">
                                      <a:latin typeface="Cambria Math" panose="02040503050406030204" pitchFamily="18" charset="0"/>
                                    </a:rPr>
                                    <m:t>−</m:t>
                                  </m:r>
                                  <m:r>
                                    <a:rPr lang="es-ES" sz="1600" i="1">
                                      <a:latin typeface="Cambria Math" panose="02040503050406030204" pitchFamily="18" charset="0"/>
                                    </a:rPr>
                                    <m:t>𝑅</m:t>
                                  </m:r>
                                </m:e>
                                <m:sub>
                                  <m:r>
                                    <a:rPr lang="es-ES" sz="1600" i="1">
                                      <a:latin typeface="Cambria Math" panose="02040503050406030204" pitchFamily="18" charset="0"/>
                                    </a:rPr>
                                    <m:t>1</m:t>
                                  </m:r>
                                </m:sub>
                              </m:sSub>
                              <m:sSub>
                                <m:sSubPr>
                                  <m:ctrlPr>
                                    <a:rPr lang="es-ES" sz="1600" i="1">
                                      <a:latin typeface="Cambria Math" panose="02040503050406030204" pitchFamily="18" charset="0"/>
                                    </a:rPr>
                                  </m:ctrlPr>
                                </m:sSubPr>
                                <m:e>
                                  <m:r>
                                    <a:rPr lang="es-ES" sz="1600" i="1">
                                      <a:latin typeface="Cambria Math" panose="02040503050406030204" pitchFamily="18" charset="0"/>
                                    </a:rPr>
                                    <m:t>𝑅</m:t>
                                  </m:r>
                                </m:e>
                                <m:sub>
                                  <m:r>
                                    <a:rPr lang="es-ES" sz="1600" i="1">
                                      <a:latin typeface="Cambria Math" panose="02040503050406030204" pitchFamily="18" charset="0"/>
                                    </a:rPr>
                                    <m:t>2</m:t>
                                  </m:r>
                                </m:sub>
                              </m:sSub>
                              <m:sSup>
                                <m:sSupPr>
                                  <m:ctrlPr>
                                    <a:rPr lang="es-ES" sz="1600" i="1" smtClean="0">
                                      <a:latin typeface="Cambria Math" panose="02040503050406030204" pitchFamily="18" charset="0"/>
                                    </a:rPr>
                                  </m:ctrlPr>
                                </m:sSupPr>
                                <m:e>
                                  <m:r>
                                    <a:rPr lang="es-ES" sz="1600" i="1" dirty="0">
                                      <a:latin typeface="Cambria Math" panose="02040503050406030204" pitchFamily="18" charset="0"/>
                                      <a:ea typeface="Cambria Math" panose="02040503050406030204" pitchFamily="18" charset="0"/>
                                    </a:rPr>
                                    <m:t>𝜔</m:t>
                                  </m:r>
                                </m:e>
                                <m:sup>
                                  <m:r>
                                    <a:rPr lang="es-ES" sz="1600" b="0" i="1" smtClean="0">
                                      <a:latin typeface="Cambria Math" panose="02040503050406030204" pitchFamily="18" charset="0"/>
                                    </a:rPr>
                                    <m:t>2</m:t>
                                  </m:r>
                                </m:sup>
                              </m:sSup>
                              <m:sSub>
                                <m:sSubPr>
                                  <m:ctrlPr>
                                    <a:rPr lang="es-ES" sz="1600" i="1">
                                      <a:latin typeface="Cambria Math" panose="02040503050406030204" pitchFamily="18" charset="0"/>
                                    </a:rPr>
                                  </m:ctrlPr>
                                </m:sSubPr>
                                <m:e>
                                  <m:r>
                                    <a:rPr lang="es-ES" sz="1600" i="1">
                                      <a:latin typeface="Cambria Math" panose="02040503050406030204" pitchFamily="18" charset="0"/>
                                    </a:rPr>
                                    <m:t>𝐶</m:t>
                                  </m:r>
                                </m:e>
                                <m:sub>
                                  <m:r>
                                    <a:rPr lang="es-ES" sz="1600" i="1">
                                      <a:latin typeface="Cambria Math" panose="02040503050406030204" pitchFamily="18" charset="0"/>
                                    </a:rPr>
                                    <m:t>1</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𝐶</m:t>
                                  </m:r>
                                </m:e>
                                <m:sub>
                                  <m:r>
                                    <a:rPr lang="es-ES" sz="1600" b="0" i="1" smtClean="0">
                                      <a:latin typeface="Cambria Math" panose="02040503050406030204" pitchFamily="18" charset="0"/>
                                    </a:rPr>
                                    <m:t>2</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dirty="0">
                                      <a:latin typeface="Cambria Math" panose="02040503050406030204" pitchFamily="18" charset="0"/>
                                    </a:rPr>
                                    <m:t>𝑗</m:t>
                                  </m:r>
                                  <m:r>
                                    <a:rPr lang="es-ES" sz="1600" i="1" dirty="0">
                                      <a:latin typeface="Cambria Math" panose="02040503050406030204" pitchFamily="18" charset="0"/>
                                      <a:ea typeface="Cambria Math" panose="02040503050406030204" pitchFamily="18" charset="0"/>
                                    </a:rPr>
                                    <m:t>𝜔</m:t>
                                  </m:r>
                                  <m:r>
                                    <a:rPr lang="es-ES" sz="1600" i="1">
                                      <a:latin typeface="Cambria Math" panose="02040503050406030204" pitchFamily="18" charset="0"/>
                                    </a:rPr>
                                    <m:t>𝑅</m:t>
                                  </m:r>
                                </m:e>
                                <m:sub>
                                  <m:r>
                                    <a:rPr lang="es-ES" sz="1600" i="1">
                                      <a:latin typeface="Cambria Math" panose="02040503050406030204" pitchFamily="18" charset="0"/>
                                    </a:rPr>
                                    <m:t>1</m:t>
                                  </m:r>
                                </m:sub>
                              </m:sSub>
                              <m:sSub>
                                <m:sSubPr>
                                  <m:ctrlPr>
                                    <a:rPr lang="es-ES" sz="1600" i="1">
                                      <a:latin typeface="Cambria Math" panose="02040503050406030204" pitchFamily="18" charset="0"/>
                                    </a:rPr>
                                  </m:ctrlPr>
                                </m:sSubPr>
                                <m:e>
                                  <m:r>
                                    <a:rPr lang="es-ES" sz="1600" i="1">
                                      <a:latin typeface="Cambria Math" panose="02040503050406030204" pitchFamily="18" charset="0"/>
                                    </a:rPr>
                                    <m:t>𝐶</m:t>
                                  </m:r>
                                </m:e>
                                <m:sub>
                                  <m:r>
                                    <a:rPr lang="es-ES" sz="1600" i="1">
                                      <a:latin typeface="Cambria Math" panose="02040503050406030204" pitchFamily="18" charset="0"/>
                                    </a:rPr>
                                    <m:t>1</m:t>
                                  </m:r>
                                </m:sub>
                              </m:sSub>
                              <m:r>
                                <a:rPr lang="es-ES" sz="1600" i="1">
                                  <a:latin typeface="Cambria Math" panose="02040503050406030204" pitchFamily="18" charset="0"/>
                                </a:rPr>
                                <m:t>+</m:t>
                              </m:r>
                              <m:r>
                                <a:rPr lang="es-ES" sz="1600" i="1" dirty="0">
                                  <a:latin typeface="Cambria Math" panose="02040503050406030204" pitchFamily="18" charset="0"/>
                                </a:rPr>
                                <m:t>𝑗</m:t>
                              </m:r>
                              <m:r>
                                <a:rPr lang="es-ES" sz="1600" i="1" dirty="0">
                                  <a:latin typeface="Cambria Math" panose="02040503050406030204" pitchFamily="18" charset="0"/>
                                  <a:ea typeface="Cambria Math" panose="02040503050406030204" pitchFamily="18" charset="0"/>
                                </a:rPr>
                                <m:t>𝜔</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𝐶</m:t>
                                  </m:r>
                                </m:e>
                                <m:sub>
                                  <m:r>
                                    <a:rPr lang="es-ES" sz="1600" i="1" dirty="0">
                                      <a:latin typeface="Cambria Math" panose="02040503050406030204" pitchFamily="18" charset="0"/>
                                    </a:rPr>
                                    <m:t>2</m:t>
                                  </m:r>
                                </m:sub>
                              </m:sSub>
                              <m:sSub>
                                <m:sSubPr>
                                  <m:ctrlPr>
                                    <a:rPr lang="es-ES" sz="1600" i="1">
                                      <a:latin typeface="Cambria Math" panose="02040503050406030204" pitchFamily="18" charset="0"/>
                                    </a:rPr>
                                  </m:ctrlPr>
                                </m:sSubPr>
                                <m:e>
                                  <m:r>
                                    <a:rPr lang="es-ES" sz="1600" i="1">
                                      <a:latin typeface="Cambria Math" panose="02040503050406030204" pitchFamily="18" charset="0"/>
                                    </a:rPr>
                                    <m:t>𝑅</m:t>
                                  </m:r>
                                </m:e>
                                <m:sub>
                                  <m:r>
                                    <a:rPr lang="es-ES" sz="1600" i="1">
                                      <a:latin typeface="Cambria Math" panose="02040503050406030204" pitchFamily="18" charset="0"/>
                                    </a:rPr>
                                    <m:t>1</m:t>
                                  </m:r>
                                </m:sub>
                              </m:sSub>
                              <m:r>
                                <a:rPr lang="es-ES" sz="1600" i="1">
                                  <a:latin typeface="Cambria Math" panose="02040503050406030204" pitchFamily="18" charset="0"/>
                                </a:rPr>
                                <m:t>+</m:t>
                              </m:r>
                              <m:r>
                                <a:rPr lang="es-ES" sz="1600" i="1" dirty="0">
                                  <a:latin typeface="Cambria Math" panose="02040503050406030204" pitchFamily="18" charset="0"/>
                                </a:rPr>
                                <m:t>𝑗</m:t>
                              </m:r>
                              <m:r>
                                <a:rPr lang="es-ES" sz="1600" i="1" dirty="0">
                                  <a:latin typeface="Cambria Math" panose="02040503050406030204" pitchFamily="18" charset="0"/>
                                  <a:ea typeface="Cambria Math" panose="02040503050406030204" pitchFamily="18" charset="0"/>
                                </a:rPr>
                                <m:t>𝜔</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𝐶</m:t>
                                  </m:r>
                                </m:e>
                                <m:sub>
                                  <m:r>
                                    <a:rPr lang="es-ES" sz="1600" i="1" dirty="0">
                                      <a:latin typeface="Cambria Math" panose="02040503050406030204" pitchFamily="18" charset="0"/>
                                    </a:rPr>
                                    <m:t>2</m:t>
                                  </m:r>
                                </m:sub>
                              </m:sSub>
                              <m:sSub>
                                <m:sSubPr>
                                  <m:ctrlPr>
                                    <a:rPr lang="es-ES" sz="1600" i="1">
                                      <a:latin typeface="Cambria Math" panose="02040503050406030204" pitchFamily="18" charset="0"/>
                                    </a:rPr>
                                  </m:ctrlPr>
                                </m:sSubPr>
                                <m:e>
                                  <m:r>
                                    <a:rPr lang="es-ES" sz="1600" i="1">
                                      <a:latin typeface="Cambria Math" panose="02040503050406030204" pitchFamily="18" charset="0"/>
                                    </a:rPr>
                                    <m:t>𝑅</m:t>
                                  </m:r>
                                </m:e>
                                <m:sub>
                                  <m:r>
                                    <a:rPr lang="es-ES" sz="1600" i="1">
                                      <a:latin typeface="Cambria Math" panose="02040503050406030204" pitchFamily="18" charset="0"/>
                                    </a:rPr>
                                    <m:t>2</m:t>
                                  </m:r>
                                </m:sub>
                              </m:sSub>
                              <m:r>
                                <a:rPr lang="es-ES" sz="1600" i="1">
                                  <a:latin typeface="Cambria Math" panose="02040503050406030204" pitchFamily="18" charset="0"/>
                                </a:rPr>
                                <m:t>+</m:t>
                              </m:r>
                              <m:r>
                                <a:rPr lang="es-ES" sz="1600" b="0" i="1" dirty="0" smtClean="0">
                                  <a:latin typeface="Cambria Math" panose="02040503050406030204" pitchFamily="18" charset="0"/>
                                </a:rPr>
                                <m:t>1</m:t>
                              </m:r>
                            </m:e>
                          </m:d>
                        </m:den>
                      </m:f>
                    </m:oMath>
                  </m:oMathPara>
                </a14:m>
                <a:endParaRPr lang="es-ES" sz="1600" b="0" i="1" dirty="0">
                  <a:latin typeface="Cambria Math" panose="02040503050406030204" pitchFamily="18" charset="0"/>
                </a:endParaRPr>
              </a:p>
            </p:txBody>
          </p:sp>
        </mc:Choice>
        <mc:Fallback xmlns="">
          <p:sp>
            <p:nvSpPr>
              <p:cNvPr id="16" name="CuadroTexto 15">
                <a:extLst>
                  <a:ext uri="{FF2B5EF4-FFF2-40B4-BE49-F238E27FC236}">
                    <a16:creationId xmlns:a16="http://schemas.microsoft.com/office/drawing/2014/main" id="{60182711-9583-4182-A9D1-7853DF666088}"/>
                  </a:ext>
                </a:extLst>
              </p:cNvPr>
              <p:cNvSpPr txBox="1">
                <a:spLocks noRot="1" noChangeAspect="1" noMove="1" noResize="1" noEditPoints="1" noAdjustHandles="1" noChangeArrowheads="1" noChangeShapeType="1" noTextEdit="1"/>
              </p:cNvSpPr>
              <p:nvPr/>
            </p:nvSpPr>
            <p:spPr>
              <a:xfrm>
                <a:off x="-40085" y="1847002"/>
                <a:ext cx="9108584" cy="958339"/>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 name="Rectángulo 1">
                <a:extLst>
                  <a:ext uri="{FF2B5EF4-FFF2-40B4-BE49-F238E27FC236}">
                    <a16:creationId xmlns:a16="http://schemas.microsoft.com/office/drawing/2014/main" id="{414140FC-417B-48A7-872A-60C2C026B5FD}"/>
                  </a:ext>
                </a:extLst>
              </p:cNvPr>
              <p:cNvSpPr/>
              <p:nvPr/>
            </p:nvSpPr>
            <p:spPr>
              <a:xfrm>
                <a:off x="792759" y="3902286"/>
                <a:ext cx="5414539" cy="66191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𝐻</m:t>
                      </m:r>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1</m:t>
                          </m:r>
                        </m:num>
                        <m:den>
                          <m:d>
                            <m:dPr>
                              <m:ctrlPr>
                                <a:rPr lang="es-ES" i="1">
                                  <a:latin typeface="Cambria Math" panose="02040503050406030204" pitchFamily="18" charset="0"/>
                                </a:rPr>
                              </m:ctrlPr>
                            </m:dPr>
                            <m:e>
                              <m:r>
                                <a:rPr lang="es-ES" i="1">
                                  <a:latin typeface="Cambria Math" panose="02040503050406030204" pitchFamily="18" charset="0"/>
                                </a:rPr>
                                <m:t>1</m:t>
                              </m:r>
                              <m:sSub>
                                <m:sSubPr>
                                  <m:ctrlPr>
                                    <a:rPr lang="es-ES" i="1">
                                      <a:latin typeface="Cambria Math" panose="02040503050406030204" pitchFamily="18" charset="0"/>
                                    </a:rPr>
                                  </m:ctrlPr>
                                </m:sSubPr>
                                <m:e>
                                  <m:r>
                                    <a:rPr lang="es-ES" i="1">
                                      <a:latin typeface="Cambria Math" panose="02040503050406030204" pitchFamily="18" charset="0"/>
                                    </a:rPr>
                                    <m:t>−</m:t>
                                  </m:r>
                                  <m:r>
                                    <a:rPr lang="es-ES" i="1">
                                      <a:latin typeface="Cambria Math" panose="02040503050406030204" pitchFamily="18" charset="0"/>
                                    </a:rPr>
                                    <m:t>𝑅</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sSup>
                                <m:sSupPr>
                                  <m:ctrlPr>
                                    <a:rPr lang="es-ES" i="1">
                                      <a:latin typeface="Cambria Math" panose="02040503050406030204" pitchFamily="18" charset="0"/>
                                    </a:rPr>
                                  </m:ctrlPr>
                                </m:sSupPr>
                                <m:e>
                                  <m:r>
                                    <a:rPr lang="es-ES" i="1" dirty="0">
                                      <a:latin typeface="Cambria Math" panose="02040503050406030204" pitchFamily="18" charset="0"/>
                                      <a:ea typeface="Cambria Math" panose="02040503050406030204" pitchFamily="18" charset="0"/>
                                    </a:rPr>
                                    <m:t>𝜔</m:t>
                                  </m:r>
                                </m:e>
                                <m:sup>
                                  <m:r>
                                    <a:rPr lang="es-ES" i="1">
                                      <a:latin typeface="Cambria Math" panose="02040503050406030204" pitchFamily="18" charset="0"/>
                                    </a:rPr>
                                    <m:t>2</m:t>
                                  </m:r>
                                </m:sup>
                              </m:sSup>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2</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dirty="0">
                                      <a:latin typeface="Cambria Math" panose="02040503050406030204" pitchFamily="18" charset="0"/>
                                    </a:rPr>
                                    <m:t>𝑗</m:t>
                                  </m:r>
                                  <m:r>
                                    <a:rPr lang="es-ES" i="1" dirty="0">
                                      <a:latin typeface="Cambria Math" panose="02040503050406030204" pitchFamily="18" charset="0"/>
                                      <a:ea typeface="Cambria Math" panose="02040503050406030204" pitchFamily="18" charset="0"/>
                                    </a:rPr>
                                    <m:t>𝜔</m:t>
                                  </m:r>
                                  <m:r>
                                    <a:rPr lang="es-ES" i="1" dirty="0">
                                      <a:latin typeface="Cambria Math" panose="02040503050406030204" pitchFamily="18" charset="0"/>
                                      <a:ea typeface="Cambria Math" panose="02040503050406030204" pitchFamily="18" charset="0"/>
                                    </a:rPr>
                                    <m:t>(</m:t>
                                  </m:r>
                                  <m:r>
                                    <a:rPr lang="es-ES" i="1">
                                      <a:latin typeface="Cambria Math" panose="02040503050406030204" pitchFamily="18" charset="0"/>
                                    </a:rPr>
                                    <m:t>𝑅</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𝐶</m:t>
                                  </m:r>
                                </m:e>
                                <m:sub>
                                  <m:r>
                                    <a:rPr lang="es-ES" i="1" dirty="0">
                                      <a:latin typeface="Cambria Math" panose="02040503050406030204" pitchFamily="18" charset="0"/>
                                    </a:rPr>
                                    <m:t>2</m:t>
                                  </m:r>
                                </m:sub>
                              </m:sSub>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𝐶</m:t>
                                  </m:r>
                                </m:e>
                                <m:sub>
                                  <m:r>
                                    <a:rPr lang="es-ES" i="1" dirty="0">
                                      <a:latin typeface="Cambria Math" panose="02040503050406030204" pitchFamily="18" charset="0"/>
                                    </a:rPr>
                                    <m:t>2</m:t>
                                  </m:r>
                                </m:sub>
                              </m:sSub>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e>
                          </m:d>
                        </m:den>
                      </m:f>
                    </m:oMath>
                  </m:oMathPara>
                </a14:m>
                <a:endParaRPr lang="es-ES" dirty="0"/>
              </a:p>
            </p:txBody>
          </p:sp>
        </mc:Choice>
        <mc:Fallback xmlns="">
          <p:sp>
            <p:nvSpPr>
              <p:cNvPr id="2" name="Rectángulo 1">
                <a:extLst>
                  <a:ext uri="{FF2B5EF4-FFF2-40B4-BE49-F238E27FC236}">
                    <a16:creationId xmlns:a16="http://schemas.microsoft.com/office/drawing/2014/main" id="{414140FC-417B-48A7-872A-60C2C026B5FD}"/>
                  </a:ext>
                </a:extLst>
              </p:cNvPr>
              <p:cNvSpPr>
                <a:spLocks noRot="1" noChangeAspect="1" noMove="1" noResize="1" noEditPoints="1" noAdjustHandles="1" noChangeArrowheads="1" noChangeShapeType="1" noTextEdit="1"/>
              </p:cNvSpPr>
              <p:nvPr/>
            </p:nvSpPr>
            <p:spPr>
              <a:xfrm>
                <a:off x="792759" y="3902286"/>
                <a:ext cx="5414539" cy="661912"/>
              </a:xfrm>
              <a:prstGeom prst="rect">
                <a:avLst/>
              </a:prstGeom>
              <a:blipFill>
                <a:blip r:embed="rId4"/>
                <a:stretch>
                  <a:fillRect/>
                </a:stretch>
              </a:blipFill>
            </p:spPr>
            <p:txBody>
              <a:bodyPr/>
              <a:lstStyle/>
              <a:p>
                <a:r>
                  <a:rPr lang="es-ES">
                    <a:noFill/>
                  </a:rPr>
                  <a:t> </a:t>
                </a:r>
              </a:p>
            </p:txBody>
          </p:sp>
        </mc:Fallback>
      </mc:AlternateContent>
      <p:sp>
        <p:nvSpPr>
          <p:cNvPr id="5" name="Marcador de número de diapositiva 1">
            <a:extLst>
              <a:ext uri="{FF2B5EF4-FFF2-40B4-BE49-F238E27FC236}">
                <a16:creationId xmlns:a16="http://schemas.microsoft.com/office/drawing/2014/main" id="{0F08F14A-C948-45D8-824A-1E27DF0DC772}"/>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47</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43250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C5B28AE-E671-4D2B-8C99-33EE6AA0CBE0}"/>
              </a:ext>
            </a:extLst>
          </p:cNvPr>
          <p:cNvSpPr/>
          <p:nvPr/>
        </p:nvSpPr>
        <p:spPr>
          <a:xfrm>
            <a:off x="96472" y="806116"/>
            <a:ext cx="8485465" cy="523220"/>
          </a:xfrm>
          <a:prstGeom prst="rect">
            <a:avLst/>
          </a:prstGeom>
        </p:spPr>
        <p:txBody>
          <a:bodyPr wrap="square">
            <a:spAutoFit/>
          </a:bodyPr>
          <a:lstStyle/>
          <a:p>
            <a:r>
              <a:rPr lang="es-ES" sz="1400" b="1" dirty="0"/>
              <a:t>Problema 3. </a:t>
            </a:r>
            <a:r>
              <a:rPr lang="es-ES" sz="1400" dirty="0"/>
              <a:t>Hallar el factor de potencia en un circuito RLC en serie. Particularizar para una frecuencia de red de 50 Hz y valores R = 1 kΩ, L = 1 </a:t>
            </a:r>
            <a:r>
              <a:rPr lang="es-ES" sz="1400" dirty="0" err="1"/>
              <a:t>mH</a:t>
            </a:r>
            <a:r>
              <a:rPr lang="es-ES" sz="1400" dirty="0"/>
              <a:t> y C = 1 µF. </a:t>
            </a:r>
          </a:p>
        </p:txBody>
      </p:sp>
      <p:pic>
        <p:nvPicPr>
          <p:cNvPr id="5" name="Imagen 4">
            <a:extLst>
              <a:ext uri="{FF2B5EF4-FFF2-40B4-BE49-F238E27FC236}">
                <a16:creationId xmlns:a16="http://schemas.microsoft.com/office/drawing/2014/main" id="{87729DA4-6D37-416A-B411-1E31DD945D00}"/>
              </a:ext>
            </a:extLst>
          </p:cNvPr>
          <p:cNvPicPr>
            <a:picLocks noChangeAspect="1"/>
          </p:cNvPicPr>
          <p:nvPr/>
        </p:nvPicPr>
        <p:blipFill>
          <a:blip r:embed="rId2"/>
          <a:stretch>
            <a:fillRect/>
          </a:stretch>
        </p:blipFill>
        <p:spPr>
          <a:xfrm>
            <a:off x="2646102" y="1561021"/>
            <a:ext cx="2905530" cy="533474"/>
          </a:xfrm>
          <a:prstGeom prst="rect">
            <a:avLst/>
          </a:prstGeom>
        </p:spPr>
      </p:pic>
      <p:pic>
        <p:nvPicPr>
          <p:cNvPr id="6" name="Imagen 5">
            <a:extLst>
              <a:ext uri="{FF2B5EF4-FFF2-40B4-BE49-F238E27FC236}">
                <a16:creationId xmlns:a16="http://schemas.microsoft.com/office/drawing/2014/main" id="{6AF1C60B-62D5-4FF8-938C-84316732C52D}"/>
              </a:ext>
            </a:extLst>
          </p:cNvPr>
          <p:cNvPicPr>
            <a:picLocks noChangeAspect="1"/>
          </p:cNvPicPr>
          <p:nvPr/>
        </p:nvPicPr>
        <p:blipFill>
          <a:blip r:embed="rId3"/>
          <a:stretch>
            <a:fillRect/>
          </a:stretch>
        </p:blipFill>
        <p:spPr>
          <a:xfrm>
            <a:off x="592156" y="3942286"/>
            <a:ext cx="2143424" cy="866896"/>
          </a:xfrm>
          <a:prstGeom prst="rect">
            <a:avLst/>
          </a:prstGeom>
        </p:spPr>
      </p:pic>
      <p:pic>
        <p:nvPicPr>
          <p:cNvPr id="7" name="Imagen 6">
            <a:extLst>
              <a:ext uri="{FF2B5EF4-FFF2-40B4-BE49-F238E27FC236}">
                <a16:creationId xmlns:a16="http://schemas.microsoft.com/office/drawing/2014/main" id="{242A2BE8-191F-4810-810E-9F924F158757}"/>
              </a:ext>
            </a:extLst>
          </p:cNvPr>
          <p:cNvPicPr>
            <a:picLocks noChangeAspect="1"/>
          </p:cNvPicPr>
          <p:nvPr/>
        </p:nvPicPr>
        <p:blipFill>
          <a:blip r:embed="rId4"/>
          <a:stretch>
            <a:fillRect/>
          </a:stretch>
        </p:blipFill>
        <p:spPr>
          <a:xfrm>
            <a:off x="3682954" y="3988481"/>
            <a:ext cx="3474838" cy="866896"/>
          </a:xfrm>
          <a:prstGeom prst="rect">
            <a:avLst/>
          </a:prstGeom>
        </p:spPr>
      </p:pic>
      <p:pic>
        <p:nvPicPr>
          <p:cNvPr id="8" name="Imagen 7">
            <a:extLst>
              <a:ext uri="{FF2B5EF4-FFF2-40B4-BE49-F238E27FC236}">
                <a16:creationId xmlns:a16="http://schemas.microsoft.com/office/drawing/2014/main" id="{BF6EDBD7-6135-4FEC-B91F-A94048546412}"/>
              </a:ext>
            </a:extLst>
          </p:cNvPr>
          <p:cNvPicPr>
            <a:picLocks noChangeAspect="1"/>
          </p:cNvPicPr>
          <p:nvPr/>
        </p:nvPicPr>
        <p:blipFill>
          <a:blip r:embed="rId5"/>
          <a:stretch>
            <a:fillRect/>
          </a:stretch>
        </p:blipFill>
        <p:spPr>
          <a:xfrm>
            <a:off x="0" y="1505650"/>
            <a:ext cx="2295761" cy="2062294"/>
          </a:xfrm>
          <a:prstGeom prst="rect">
            <a:avLst/>
          </a:prstGeom>
        </p:spPr>
      </p:pic>
      <p:sp>
        <p:nvSpPr>
          <p:cNvPr id="9" name="CuadroTexto 8">
            <a:extLst>
              <a:ext uri="{FF2B5EF4-FFF2-40B4-BE49-F238E27FC236}">
                <a16:creationId xmlns:a16="http://schemas.microsoft.com/office/drawing/2014/main" id="{042B262C-7806-495D-9675-5ABD50008E2E}"/>
              </a:ext>
            </a:extLst>
          </p:cNvPr>
          <p:cNvSpPr txBox="1"/>
          <p:nvPr/>
        </p:nvSpPr>
        <p:spPr>
          <a:xfrm>
            <a:off x="2528304" y="2445171"/>
            <a:ext cx="5540299" cy="369332"/>
          </a:xfrm>
          <a:prstGeom prst="rect">
            <a:avLst/>
          </a:prstGeom>
          <a:noFill/>
        </p:spPr>
        <p:txBody>
          <a:bodyPr wrap="none" rtlCol="0">
            <a:spAutoFit/>
          </a:bodyPr>
          <a:lstStyle/>
          <a:p>
            <a:r>
              <a:rPr lang="es-ES" dirty="0"/>
              <a:t>El Factor de potencia es el coseno de la fase de Z</a:t>
            </a:r>
            <a:r>
              <a:rPr lang="es-ES" dirty="0">
                <a:sym typeface="Wingdings" panose="05000000000000000000" pitchFamily="2" charset="2"/>
              </a:rPr>
              <a:t></a:t>
            </a:r>
            <a:endParaRPr lang="es-ES" dirty="0"/>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96DCFFFA-44E1-4B1D-B9C0-4FB3B338D00A}"/>
                  </a:ext>
                </a:extLst>
              </p:cNvPr>
              <p:cNvSpPr txBox="1"/>
              <p:nvPr/>
            </p:nvSpPr>
            <p:spPr>
              <a:xfrm>
                <a:off x="2206426" y="2926442"/>
                <a:ext cx="3784882" cy="8116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𝑍</m:t>
                      </m:r>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𝑍</m:t>
                          </m:r>
                        </m:e>
                        <m:sup>
                          <m:r>
                            <a:rPr lang="es-ES" b="0" i="1" smtClean="0">
                              <a:latin typeface="Cambria Math" panose="02040503050406030204" pitchFamily="18" charset="0"/>
                            </a:rPr>
                            <m:t>′</m:t>
                          </m:r>
                        </m:sup>
                      </m:sSup>
                      <m:r>
                        <a:rPr lang="es-ES" b="0" i="1" smtClean="0">
                          <a:latin typeface="Cambria Math" panose="02040503050406030204" pitchFamily="18" charset="0"/>
                        </a:rPr>
                        <m:t>+</m:t>
                      </m:r>
                      <m:r>
                        <a:rPr lang="es-ES" b="0" i="1" smtClean="0">
                          <a:latin typeface="Cambria Math" panose="02040503050406030204" pitchFamily="18" charset="0"/>
                        </a:rPr>
                        <m:t>𝑗</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𝑍</m:t>
                          </m:r>
                        </m:e>
                        <m:sup>
                          <m:r>
                            <a:rPr lang="es-ES" b="0" i="1" smtClean="0">
                              <a:latin typeface="Cambria Math" panose="02040503050406030204" pitchFamily="18" charset="0"/>
                            </a:rPr>
                            <m:t>′′</m:t>
                          </m:r>
                        </m:sup>
                      </m:sSup>
                    </m:oMath>
                  </m:oMathPara>
                </a14:m>
                <a:endParaRPr lang="es-ES" b="0" dirty="0"/>
              </a:p>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𝑡𝑎𝑛</m:t>
                      </m:r>
                      <m:r>
                        <a:rPr lang="es-ES" b="0" i="1" smtClean="0">
                          <a:latin typeface="Cambria Math" panose="02040503050406030204" pitchFamily="18" charset="0"/>
                          <a:ea typeface="Cambria Math" panose="02040503050406030204" pitchFamily="18" charset="0"/>
                        </a:rPr>
                        <m:t>𝜙</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rPr>
                          </m:ctrlPr>
                        </m:fPr>
                        <m:num>
                          <m:sSup>
                            <m:sSupPr>
                              <m:ctrlPr>
                                <a:rPr lang="es-ES" i="1">
                                  <a:latin typeface="Cambria Math" panose="02040503050406030204" pitchFamily="18" charset="0"/>
                                </a:rPr>
                              </m:ctrlPr>
                            </m:sSupPr>
                            <m:e>
                              <m:r>
                                <a:rPr lang="es-ES" i="1">
                                  <a:latin typeface="Cambria Math" panose="02040503050406030204" pitchFamily="18" charset="0"/>
                                </a:rPr>
                                <m:t>𝑍</m:t>
                              </m:r>
                            </m:e>
                            <m:sup>
                              <m:r>
                                <a:rPr lang="es-ES" i="1">
                                  <a:latin typeface="Cambria Math" panose="02040503050406030204" pitchFamily="18" charset="0"/>
                                </a:rPr>
                                <m:t>′′</m:t>
                              </m:r>
                            </m:sup>
                          </m:sSup>
                        </m:num>
                        <m:den>
                          <m:r>
                            <a:rPr lang="es-ES" b="0" i="1" smtClean="0">
                              <a:latin typeface="Cambria Math" panose="02040503050406030204" pitchFamily="18" charset="0"/>
                            </a:rPr>
                            <m:t>𝑍</m:t>
                          </m:r>
                          <m:r>
                            <a:rPr lang="es-ES" b="0" i="1" smtClean="0">
                              <a:latin typeface="Cambria Math" panose="02040503050406030204" pitchFamily="18" charset="0"/>
                            </a:rPr>
                            <m:t>′</m:t>
                          </m:r>
                        </m:den>
                      </m:f>
                      <m:r>
                        <a:rPr lang="es-ES" b="0" i="1" smtClean="0">
                          <a:latin typeface="Cambria Math" panose="02040503050406030204" pitchFamily="18" charset="0"/>
                        </a:rPr>
                        <m:t>;   </m:t>
                      </m:r>
                      <m:r>
                        <a:rPr lang="es-ES" b="0" i="1" smtClean="0">
                          <a:latin typeface="Cambria Math" panose="02040503050406030204" pitchFamily="18" charset="0"/>
                        </a:rPr>
                        <m:t>𝑐𝑜𝑠</m:t>
                      </m:r>
                      <m:r>
                        <a:rPr lang="es-ES" i="1">
                          <a:latin typeface="Cambria Math" panose="02040503050406030204" pitchFamily="18" charset="0"/>
                          <a:ea typeface="Cambria Math" panose="02040503050406030204" pitchFamily="18" charset="0"/>
                        </a:rPr>
                        <m:t>𝜙</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𝑍</m:t>
                              </m:r>
                            </m:e>
                            <m:sup>
                              <m:r>
                                <a:rPr lang="es-ES" b="0" i="1" smtClean="0">
                                  <a:latin typeface="Cambria Math" panose="02040503050406030204" pitchFamily="18" charset="0"/>
                                  <a:ea typeface="Cambria Math" panose="02040503050406030204" pitchFamily="18" charset="0"/>
                                </a:rPr>
                                <m:t>′</m:t>
                              </m:r>
                            </m:sup>
                          </m:sSup>
                        </m:num>
                        <m:den>
                          <m:r>
                            <a:rPr lang="es-ES" b="0" i="1" smtClean="0">
                              <a:latin typeface="Cambria Math" panose="02040503050406030204" pitchFamily="18" charset="0"/>
                              <a:ea typeface="Cambria Math" panose="02040503050406030204" pitchFamily="18" charset="0"/>
                            </a:rPr>
                            <m:t>𝑍</m:t>
                          </m:r>
                        </m:den>
                      </m:f>
                      <m:r>
                        <a:rPr lang="es-ES" b="0" i="1" smtClean="0">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𝑠𝑒𝑛</m:t>
                      </m:r>
                      <m:r>
                        <a:rPr lang="es-ES" i="1">
                          <a:latin typeface="Cambria Math" panose="02040503050406030204" pitchFamily="18" charset="0"/>
                          <a:ea typeface="Cambria Math" panose="02040503050406030204" pitchFamily="18" charset="0"/>
                        </a:rPr>
                        <m:t>𝜙</m:t>
                      </m:r>
                      <m:r>
                        <a:rPr lang="es-ES" i="1">
                          <a:latin typeface="Cambria Math" panose="02040503050406030204" pitchFamily="18" charset="0"/>
                          <a:ea typeface="Cambria Math" panose="02040503050406030204" pitchFamily="18" charset="0"/>
                        </a:rPr>
                        <m:t>=</m:t>
                      </m:r>
                      <m:f>
                        <m:fPr>
                          <m:ctrlPr>
                            <a:rPr lang="es-ES" i="1">
                              <a:latin typeface="Cambria Math" panose="02040503050406030204" pitchFamily="18" charset="0"/>
                              <a:ea typeface="Cambria Math" panose="02040503050406030204" pitchFamily="18" charset="0"/>
                            </a:rPr>
                          </m:ctrlPr>
                        </m:fPr>
                        <m:num>
                          <m:sSup>
                            <m:sSupPr>
                              <m:ctrlPr>
                                <a:rPr lang="es-ES" i="1">
                                  <a:latin typeface="Cambria Math" panose="02040503050406030204" pitchFamily="18" charset="0"/>
                                  <a:ea typeface="Cambria Math" panose="02040503050406030204" pitchFamily="18" charset="0"/>
                                </a:rPr>
                              </m:ctrlPr>
                            </m:sSupPr>
                            <m:e>
                              <m:r>
                                <a:rPr lang="es-ES" i="1">
                                  <a:latin typeface="Cambria Math" panose="02040503050406030204" pitchFamily="18" charset="0"/>
                                  <a:ea typeface="Cambria Math" panose="02040503050406030204" pitchFamily="18" charset="0"/>
                                </a:rPr>
                                <m:t>𝑍</m:t>
                              </m:r>
                            </m:e>
                            <m:sup>
                              <m:r>
                                <a:rPr lang="es-ES" i="1">
                                  <a:latin typeface="Cambria Math" panose="02040503050406030204" pitchFamily="18" charset="0"/>
                                  <a:ea typeface="Cambria Math" panose="02040503050406030204" pitchFamily="18" charset="0"/>
                                </a:rPr>
                                <m:t>′</m:t>
                              </m:r>
                            </m:sup>
                          </m:sSup>
                        </m:num>
                        <m:den>
                          <m:r>
                            <a:rPr lang="es-ES" i="1">
                              <a:latin typeface="Cambria Math" panose="02040503050406030204" pitchFamily="18" charset="0"/>
                              <a:ea typeface="Cambria Math" panose="02040503050406030204" pitchFamily="18" charset="0"/>
                            </a:rPr>
                            <m:t>𝑍</m:t>
                          </m:r>
                        </m:den>
                      </m:f>
                    </m:oMath>
                  </m:oMathPara>
                </a14:m>
                <a:endParaRPr lang="es-ES" dirty="0"/>
              </a:p>
            </p:txBody>
          </p:sp>
        </mc:Choice>
        <mc:Fallback xmlns="">
          <p:sp>
            <p:nvSpPr>
              <p:cNvPr id="10" name="CuadroTexto 9">
                <a:extLst>
                  <a:ext uri="{FF2B5EF4-FFF2-40B4-BE49-F238E27FC236}">
                    <a16:creationId xmlns:a16="http://schemas.microsoft.com/office/drawing/2014/main" id="{96DCFFFA-44E1-4B1D-B9C0-4FB3B338D00A}"/>
                  </a:ext>
                </a:extLst>
              </p:cNvPr>
              <p:cNvSpPr txBox="1">
                <a:spLocks noRot="1" noChangeAspect="1" noMove="1" noResize="1" noEditPoints="1" noAdjustHandles="1" noChangeArrowheads="1" noChangeShapeType="1" noTextEdit="1"/>
              </p:cNvSpPr>
              <p:nvPr/>
            </p:nvSpPr>
            <p:spPr>
              <a:xfrm>
                <a:off x="2206426" y="2926442"/>
                <a:ext cx="3784882" cy="811632"/>
              </a:xfrm>
              <a:prstGeom prst="rect">
                <a:avLst/>
              </a:prstGeom>
              <a:blipFill>
                <a:blip r:embed="rId6"/>
                <a:stretch>
                  <a:fillRect/>
                </a:stretch>
              </a:blipFill>
            </p:spPr>
            <p:txBody>
              <a:bodyPr/>
              <a:lstStyle/>
              <a:p>
                <a:r>
                  <a:rPr lang="es-ES">
                    <a:noFill/>
                  </a:rPr>
                  <a:t> </a:t>
                </a:r>
              </a:p>
            </p:txBody>
          </p:sp>
        </mc:Fallback>
      </mc:AlternateContent>
      <p:grpSp>
        <p:nvGrpSpPr>
          <p:cNvPr id="17" name="Grupo 16">
            <a:extLst>
              <a:ext uri="{FF2B5EF4-FFF2-40B4-BE49-F238E27FC236}">
                <a16:creationId xmlns:a16="http://schemas.microsoft.com/office/drawing/2014/main" id="{E7229B8B-D425-47ED-BD6B-D974A7224B9C}"/>
              </a:ext>
            </a:extLst>
          </p:cNvPr>
          <p:cNvGrpSpPr/>
          <p:nvPr/>
        </p:nvGrpSpPr>
        <p:grpSpPr>
          <a:xfrm>
            <a:off x="6545579" y="2981045"/>
            <a:ext cx="2077294" cy="887738"/>
            <a:chOff x="6545579" y="2981045"/>
            <a:chExt cx="2077294" cy="887738"/>
          </a:xfrm>
        </p:grpSpPr>
        <p:sp>
          <p:nvSpPr>
            <p:cNvPr id="11" name="Triángulo isósceles 10">
              <a:extLst>
                <a:ext uri="{FF2B5EF4-FFF2-40B4-BE49-F238E27FC236}">
                  <a16:creationId xmlns:a16="http://schemas.microsoft.com/office/drawing/2014/main" id="{0E41A9B8-92E9-4C2E-85D4-B08E5AB5513F}"/>
                </a:ext>
              </a:extLst>
            </p:cNvPr>
            <p:cNvSpPr/>
            <p:nvPr/>
          </p:nvSpPr>
          <p:spPr>
            <a:xfrm>
              <a:off x="6545579" y="3025140"/>
              <a:ext cx="1523023" cy="784860"/>
            </a:xfrm>
            <a:prstGeom prst="triangle">
              <a:avLst>
                <a:gd name="adj" fmla="val 1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E87A6BDC-C810-4606-80EE-29A5942123E5}"/>
                </a:ext>
              </a:extLst>
            </p:cNvPr>
            <p:cNvSpPr txBox="1"/>
            <p:nvPr/>
          </p:nvSpPr>
          <p:spPr>
            <a:xfrm>
              <a:off x="7307090" y="2981045"/>
              <a:ext cx="325730" cy="369332"/>
            </a:xfrm>
            <a:prstGeom prst="rect">
              <a:avLst/>
            </a:prstGeom>
            <a:noFill/>
          </p:spPr>
          <p:txBody>
            <a:bodyPr wrap="none" rtlCol="0">
              <a:spAutoFit/>
            </a:bodyPr>
            <a:lstStyle/>
            <a:p>
              <a:r>
                <a:rPr lang="es-ES" dirty="0"/>
                <a:t>Z</a:t>
              </a:r>
            </a:p>
          </p:txBody>
        </p:sp>
        <p:sp>
          <p:nvSpPr>
            <p:cNvPr id="13" name="CuadroTexto 12">
              <a:extLst>
                <a:ext uri="{FF2B5EF4-FFF2-40B4-BE49-F238E27FC236}">
                  <a16:creationId xmlns:a16="http://schemas.microsoft.com/office/drawing/2014/main" id="{19A50BA0-2393-428C-9BBE-112B7EC8335C}"/>
                </a:ext>
              </a:extLst>
            </p:cNvPr>
            <p:cNvSpPr txBox="1"/>
            <p:nvPr/>
          </p:nvSpPr>
          <p:spPr>
            <a:xfrm>
              <a:off x="7491604" y="3499451"/>
              <a:ext cx="402715" cy="369332"/>
            </a:xfrm>
            <a:prstGeom prst="rect">
              <a:avLst/>
            </a:prstGeom>
            <a:noFill/>
          </p:spPr>
          <p:txBody>
            <a:bodyPr wrap="square" rtlCol="0">
              <a:spAutoFit/>
            </a:bodyPr>
            <a:lstStyle/>
            <a:p>
              <a:r>
                <a:rPr lang="es-ES" dirty="0"/>
                <a:t>Z’</a:t>
              </a:r>
            </a:p>
          </p:txBody>
        </p:sp>
        <p:sp>
          <p:nvSpPr>
            <p:cNvPr id="14" name="CuadroTexto 13">
              <a:extLst>
                <a:ext uri="{FF2B5EF4-FFF2-40B4-BE49-F238E27FC236}">
                  <a16:creationId xmlns:a16="http://schemas.microsoft.com/office/drawing/2014/main" id="{E8E5537B-2AD6-40CF-9D50-F2CE6D3FE1F1}"/>
                </a:ext>
              </a:extLst>
            </p:cNvPr>
            <p:cNvSpPr txBox="1"/>
            <p:nvPr/>
          </p:nvSpPr>
          <p:spPr>
            <a:xfrm>
              <a:off x="7991616" y="3244334"/>
              <a:ext cx="631257" cy="369332"/>
            </a:xfrm>
            <a:prstGeom prst="rect">
              <a:avLst/>
            </a:prstGeom>
            <a:noFill/>
          </p:spPr>
          <p:txBody>
            <a:bodyPr wrap="square" rtlCol="0">
              <a:spAutoFit/>
            </a:bodyPr>
            <a:lstStyle/>
            <a:p>
              <a:r>
                <a:rPr lang="es-ES" dirty="0"/>
                <a:t>Z’’</a:t>
              </a:r>
            </a:p>
          </p:txBody>
        </p:sp>
        <p:sp>
          <p:nvSpPr>
            <p:cNvPr id="15" name="CuadroTexto 14">
              <a:extLst>
                <a:ext uri="{FF2B5EF4-FFF2-40B4-BE49-F238E27FC236}">
                  <a16:creationId xmlns:a16="http://schemas.microsoft.com/office/drawing/2014/main" id="{010BCCD3-0C3B-4D4C-9CEE-396AFEE61F10}"/>
                </a:ext>
              </a:extLst>
            </p:cNvPr>
            <p:cNvSpPr txBox="1"/>
            <p:nvPr/>
          </p:nvSpPr>
          <p:spPr>
            <a:xfrm>
              <a:off x="6880240" y="3484763"/>
              <a:ext cx="437081" cy="369332"/>
            </a:xfrm>
            <a:prstGeom prst="rect">
              <a:avLst/>
            </a:prstGeom>
            <a:noFill/>
          </p:spPr>
          <p:txBody>
            <a:bodyPr wrap="square" rtlCol="0">
              <a:spAutoFit/>
            </a:bodyPr>
            <a:lstStyle/>
            <a:p>
              <a:r>
                <a:rPr lang="el-GR" dirty="0"/>
                <a:t>Φ</a:t>
              </a:r>
              <a:endParaRPr lang="es-ES" dirty="0"/>
            </a:p>
          </p:txBody>
        </p:sp>
      </p:grpSp>
      <p:sp>
        <p:nvSpPr>
          <p:cNvPr id="16" name="Flecha: a la derecha 15">
            <a:extLst>
              <a:ext uri="{FF2B5EF4-FFF2-40B4-BE49-F238E27FC236}">
                <a16:creationId xmlns:a16="http://schemas.microsoft.com/office/drawing/2014/main" id="{0AF42D7E-0DAF-45D2-B872-A4ECD6E65C87}"/>
              </a:ext>
            </a:extLst>
          </p:cNvPr>
          <p:cNvSpPr/>
          <p:nvPr/>
        </p:nvSpPr>
        <p:spPr>
          <a:xfrm>
            <a:off x="2933700" y="4107180"/>
            <a:ext cx="487680" cy="1281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Marcador de número de diapositiva 1">
            <a:extLst>
              <a:ext uri="{FF2B5EF4-FFF2-40B4-BE49-F238E27FC236}">
                <a16:creationId xmlns:a16="http://schemas.microsoft.com/office/drawing/2014/main" id="{B8F873EF-04B0-4AAF-8EE8-BE2D8B1A8E4E}"/>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48</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237670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C5B28AE-E671-4D2B-8C99-33EE6AA0CBE0}"/>
              </a:ext>
            </a:extLst>
          </p:cNvPr>
          <p:cNvSpPr/>
          <p:nvPr/>
        </p:nvSpPr>
        <p:spPr>
          <a:xfrm>
            <a:off x="96472" y="806116"/>
            <a:ext cx="8768854" cy="523220"/>
          </a:xfrm>
          <a:prstGeom prst="rect">
            <a:avLst/>
          </a:prstGeom>
        </p:spPr>
        <p:txBody>
          <a:bodyPr wrap="square">
            <a:spAutoFit/>
          </a:bodyPr>
          <a:lstStyle/>
          <a:p>
            <a:r>
              <a:rPr lang="es-ES" sz="1400" b="1" dirty="0"/>
              <a:t>Problema 4. </a:t>
            </a:r>
            <a:r>
              <a:rPr lang="es-ES" sz="1400" dirty="0"/>
              <a:t>Hallar el factor de potencia en un circuito RLC en paralelo para una frecuencia de red de 50 Hz y valores R = 1 kΩ, L = 1 </a:t>
            </a:r>
            <a:r>
              <a:rPr lang="es-ES" sz="1400" dirty="0" err="1"/>
              <a:t>mH</a:t>
            </a:r>
            <a:r>
              <a:rPr lang="es-ES" sz="1400" dirty="0"/>
              <a:t>, C = 1 µF.</a:t>
            </a:r>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96DCFFFA-44E1-4B1D-B9C0-4FB3B338D00A}"/>
                  </a:ext>
                </a:extLst>
              </p:cNvPr>
              <p:cNvSpPr txBox="1"/>
              <p:nvPr/>
            </p:nvSpPr>
            <p:spPr>
              <a:xfrm>
                <a:off x="3937040" y="2600959"/>
                <a:ext cx="2842125" cy="5689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𝑌</m:t>
                          </m:r>
                        </m:e>
                        <m:sub>
                          <m:r>
                            <a:rPr lang="es-ES" b="0" i="1" smtClean="0">
                              <a:latin typeface="Cambria Math" panose="02040503050406030204" pitchFamily="18" charset="0"/>
                            </a:rPr>
                            <m:t>𝑅</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𝑅</m:t>
                          </m:r>
                        </m:den>
                      </m:f>
                      <m:r>
                        <a:rPr lang="es-ES" b="0" i="1" smtClean="0">
                          <a:latin typeface="Cambria Math" panose="02040503050406030204" pitchFamily="18" charset="0"/>
                        </a:rPr>
                        <m:t>; </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𝑌</m:t>
                          </m:r>
                        </m:e>
                        <m:sub>
                          <m:r>
                            <a:rPr lang="es-ES" b="0" i="1" smtClean="0">
                              <a:latin typeface="Cambria Math" panose="02040503050406030204" pitchFamily="18" charset="0"/>
                            </a:rPr>
                            <m:t>𝐶</m:t>
                          </m:r>
                        </m:sub>
                      </m:sSub>
                      <m:r>
                        <a:rPr lang="es-ES" b="0" i="1" smtClean="0">
                          <a:latin typeface="Cambria Math" panose="02040503050406030204" pitchFamily="18" charset="0"/>
                        </a:rPr>
                        <m:t>=</m:t>
                      </m:r>
                      <m:r>
                        <a:rPr lang="es-ES" b="0" i="1" smtClean="0">
                          <a:latin typeface="Cambria Math" panose="02040503050406030204" pitchFamily="18" charset="0"/>
                        </a:rPr>
                        <m:t>𝑗</m:t>
                      </m:r>
                      <m:r>
                        <a:rPr lang="es-ES" b="0" i="1" smtClean="0">
                          <a:latin typeface="Cambria Math" panose="02040503050406030204" pitchFamily="18" charset="0"/>
                          <a:ea typeface="Cambria Math" panose="02040503050406030204" pitchFamily="18" charset="0"/>
                        </a:rPr>
                        <m:t>𝜔</m:t>
                      </m:r>
                      <m:r>
                        <a:rPr lang="es-ES" b="0" i="1" smtClean="0">
                          <a:latin typeface="Cambria Math" panose="02040503050406030204" pitchFamily="18" charset="0"/>
                          <a:ea typeface="Cambria Math" panose="02040503050406030204" pitchFamily="18" charset="0"/>
                        </a:rPr>
                        <m:t>𝐶</m:t>
                      </m:r>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𝑌</m:t>
                          </m:r>
                        </m:e>
                        <m:sub>
                          <m:r>
                            <a:rPr lang="es-ES" b="0" i="1" smtClean="0">
                              <a:latin typeface="Cambria Math" panose="02040503050406030204" pitchFamily="18" charset="0"/>
                              <a:ea typeface="Cambria Math" panose="02040503050406030204" pitchFamily="18" charset="0"/>
                            </a:rPr>
                            <m:t>𝐿</m:t>
                          </m:r>
                        </m:sub>
                      </m:sSub>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1</m:t>
                          </m:r>
                        </m:num>
                        <m:den>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r>
                            <a:rPr lang="es-ES" b="0" i="1" smtClean="0">
                              <a:latin typeface="Cambria Math" panose="02040503050406030204" pitchFamily="18" charset="0"/>
                              <a:ea typeface="Cambria Math" panose="02040503050406030204" pitchFamily="18" charset="0"/>
                            </a:rPr>
                            <m:t>𝐿</m:t>
                          </m:r>
                        </m:den>
                      </m:f>
                    </m:oMath>
                  </m:oMathPara>
                </a14:m>
                <a:endParaRPr lang="es-ES" dirty="0"/>
              </a:p>
            </p:txBody>
          </p:sp>
        </mc:Choice>
        <mc:Fallback xmlns="">
          <p:sp>
            <p:nvSpPr>
              <p:cNvPr id="10" name="CuadroTexto 9">
                <a:extLst>
                  <a:ext uri="{FF2B5EF4-FFF2-40B4-BE49-F238E27FC236}">
                    <a16:creationId xmlns:a16="http://schemas.microsoft.com/office/drawing/2014/main" id="{96DCFFFA-44E1-4B1D-B9C0-4FB3B338D00A}"/>
                  </a:ext>
                </a:extLst>
              </p:cNvPr>
              <p:cNvSpPr txBox="1">
                <a:spLocks noRot="1" noChangeAspect="1" noMove="1" noResize="1" noEditPoints="1" noAdjustHandles="1" noChangeArrowheads="1" noChangeShapeType="1" noTextEdit="1"/>
              </p:cNvSpPr>
              <p:nvPr/>
            </p:nvSpPr>
            <p:spPr>
              <a:xfrm>
                <a:off x="3937040" y="2600959"/>
                <a:ext cx="2842125" cy="568938"/>
              </a:xfrm>
              <a:prstGeom prst="rect">
                <a:avLst/>
              </a:prstGeom>
              <a:blipFill>
                <a:blip r:embed="rId2"/>
                <a:stretch>
                  <a:fillRect/>
                </a:stretch>
              </a:blipFill>
            </p:spPr>
            <p:txBody>
              <a:bodyPr/>
              <a:lstStyle/>
              <a:p>
                <a:r>
                  <a:rPr lang="es-ES">
                    <a:noFill/>
                  </a:rPr>
                  <a:t> </a:t>
                </a:r>
              </a:p>
            </p:txBody>
          </p:sp>
        </mc:Fallback>
      </mc:AlternateContent>
      <p:sp>
        <p:nvSpPr>
          <p:cNvPr id="16" name="Flecha: a la derecha 15">
            <a:extLst>
              <a:ext uri="{FF2B5EF4-FFF2-40B4-BE49-F238E27FC236}">
                <a16:creationId xmlns:a16="http://schemas.microsoft.com/office/drawing/2014/main" id="{0AF42D7E-0DAF-45D2-B872-A4ECD6E65C87}"/>
              </a:ext>
            </a:extLst>
          </p:cNvPr>
          <p:cNvSpPr/>
          <p:nvPr/>
        </p:nvSpPr>
        <p:spPr>
          <a:xfrm>
            <a:off x="3851524" y="4272122"/>
            <a:ext cx="487680" cy="1281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a:extLst>
              <a:ext uri="{FF2B5EF4-FFF2-40B4-BE49-F238E27FC236}">
                <a16:creationId xmlns:a16="http://schemas.microsoft.com/office/drawing/2014/main" id="{35B03919-4757-4E36-8BC7-E32CA2D88394}"/>
              </a:ext>
            </a:extLst>
          </p:cNvPr>
          <p:cNvPicPr>
            <a:picLocks noChangeAspect="1"/>
          </p:cNvPicPr>
          <p:nvPr/>
        </p:nvPicPr>
        <p:blipFill>
          <a:blip r:embed="rId3"/>
          <a:stretch>
            <a:fillRect/>
          </a:stretch>
        </p:blipFill>
        <p:spPr>
          <a:xfrm>
            <a:off x="96472" y="1517380"/>
            <a:ext cx="3445654" cy="1570709"/>
          </a:xfrm>
          <a:prstGeom prst="rect">
            <a:avLst/>
          </a:prstGeom>
        </p:spPr>
      </p:pic>
      <p:sp>
        <p:nvSpPr>
          <p:cNvPr id="3" name="Rectángulo 2">
            <a:extLst>
              <a:ext uri="{FF2B5EF4-FFF2-40B4-BE49-F238E27FC236}">
                <a16:creationId xmlns:a16="http://schemas.microsoft.com/office/drawing/2014/main" id="{42D1AE00-BA02-41FE-BE42-F5E9CEE601EE}"/>
              </a:ext>
            </a:extLst>
          </p:cNvPr>
          <p:cNvSpPr/>
          <p:nvPr/>
        </p:nvSpPr>
        <p:spPr>
          <a:xfrm>
            <a:off x="3735244" y="1552591"/>
            <a:ext cx="3358976" cy="738664"/>
          </a:xfrm>
          <a:prstGeom prst="rect">
            <a:avLst/>
          </a:prstGeom>
        </p:spPr>
        <p:txBody>
          <a:bodyPr wrap="square">
            <a:spAutoFit/>
          </a:bodyPr>
          <a:lstStyle/>
          <a:p>
            <a:r>
              <a:rPr lang="es-ES" sz="1400" dirty="0"/>
              <a:t>Trabajaremos con la admitancia: Y=1/Z</a:t>
            </a:r>
          </a:p>
          <a:p>
            <a:r>
              <a:rPr lang="es-ES" sz="1400" dirty="0" err="1"/>
              <a:t>ang</a:t>
            </a:r>
            <a:r>
              <a:rPr lang="es-ES" sz="1400" dirty="0"/>
              <a:t>(Y)=-</a:t>
            </a:r>
            <a:r>
              <a:rPr lang="es-ES" sz="1400" dirty="0" err="1"/>
              <a:t>ang</a:t>
            </a:r>
            <a:r>
              <a:rPr lang="es-ES" sz="1400" dirty="0"/>
              <a:t>(Z)</a:t>
            </a:r>
          </a:p>
          <a:p>
            <a:r>
              <a:rPr lang="es-ES" sz="1400" dirty="0"/>
              <a:t>cos φ = cos(-φ)</a:t>
            </a:r>
            <a:r>
              <a:rPr lang="es-ES" sz="1400" dirty="0">
                <a:sym typeface="Wingdings" panose="05000000000000000000" pitchFamily="2" charset="2"/>
              </a:rPr>
              <a:t> </a:t>
            </a:r>
            <a:r>
              <a:rPr lang="es-ES" sz="1400" dirty="0" err="1">
                <a:sym typeface="Wingdings" panose="05000000000000000000" pitchFamily="2" charset="2"/>
              </a:rPr>
              <a:t>fp</a:t>
            </a:r>
            <a:r>
              <a:rPr lang="es-ES" sz="1400" dirty="0">
                <a:sym typeface="Wingdings" panose="05000000000000000000" pitchFamily="2" charset="2"/>
              </a:rPr>
              <a:t>=cos(</a:t>
            </a:r>
            <a:r>
              <a:rPr lang="es-ES" sz="1400" dirty="0"/>
              <a:t>φ</a:t>
            </a:r>
            <a:r>
              <a:rPr lang="es-ES" sz="1400" dirty="0">
                <a:sym typeface="Wingdings" panose="05000000000000000000" pitchFamily="2" charset="2"/>
              </a:rPr>
              <a:t>) no cambia</a:t>
            </a:r>
            <a:endParaRPr lang="es-ES" sz="1400" dirty="0"/>
          </a:p>
        </p:txBody>
      </p:sp>
      <p:pic>
        <p:nvPicPr>
          <p:cNvPr id="18" name="Imagen 17">
            <a:extLst>
              <a:ext uri="{FF2B5EF4-FFF2-40B4-BE49-F238E27FC236}">
                <a16:creationId xmlns:a16="http://schemas.microsoft.com/office/drawing/2014/main" id="{77539A58-C899-4CD9-BD9F-E4FBBC29856F}"/>
              </a:ext>
            </a:extLst>
          </p:cNvPr>
          <p:cNvPicPr>
            <a:picLocks noChangeAspect="1"/>
          </p:cNvPicPr>
          <p:nvPr/>
        </p:nvPicPr>
        <p:blipFill>
          <a:blip r:embed="rId4"/>
          <a:stretch>
            <a:fillRect/>
          </a:stretch>
        </p:blipFill>
        <p:spPr>
          <a:xfrm>
            <a:off x="154900" y="4131453"/>
            <a:ext cx="3474839" cy="569434"/>
          </a:xfrm>
          <a:prstGeom prst="rect">
            <a:avLst/>
          </a:prstGeom>
        </p:spPr>
      </p:pic>
      <p:pic>
        <p:nvPicPr>
          <p:cNvPr id="19" name="Imagen 18">
            <a:extLst>
              <a:ext uri="{FF2B5EF4-FFF2-40B4-BE49-F238E27FC236}">
                <a16:creationId xmlns:a16="http://schemas.microsoft.com/office/drawing/2014/main" id="{6B288873-2F7E-44CC-8B01-A70560E2AA5D}"/>
              </a:ext>
            </a:extLst>
          </p:cNvPr>
          <p:cNvPicPr>
            <a:picLocks noChangeAspect="1"/>
          </p:cNvPicPr>
          <p:nvPr/>
        </p:nvPicPr>
        <p:blipFill>
          <a:blip r:embed="rId5"/>
          <a:stretch>
            <a:fillRect/>
          </a:stretch>
        </p:blipFill>
        <p:spPr>
          <a:xfrm>
            <a:off x="4488350" y="3884154"/>
            <a:ext cx="3674250" cy="1062651"/>
          </a:xfrm>
          <a:prstGeom prst="rect">
            <a:avLst/>
          </a:prstGeom>
        </p:spPr>
      </p:pic>
      <p:sp>
        <p:nvSpPr>
          <p:cNvPr id="20" name="Rectángulo 19">
            <a:extLst>
              <a:ext uri="{FF2B5EF4-FFF2-40B4-BE49-F238E27FC236}">
                <a16:creationId xmlns:a16="http://schemas.microsoft.com/office/drawing/2014/main" id="{C75E9461-8730-4502-A1F7-AF7104E35C16}"/>
              </a:ext>
            </a:extLst>
          </p:cNvPr>
          <p:cNvSpPr/>
          <p:nvPr/>
        </p:nvSpPr>
        <p:spPr>
          <a:xfrm>
            <a:off x="210054" y="3486930"/>
            <a:ext cx="7282940" cy="307777"/>
          </a:xfrm>
          <a:prstGeom prst="rect">
            <a:avLst/>
          </a:prstGeom>
        </p:spPr>
        <p:txBody>
          <a:bodyPr wrap="square">
            <a:spAutoFit/>
          </a:bodyPr>
          <a:lstStyle/>
          <a:p>
            <a:r>
              <a:rPr lang="es-ES" sz="1400" dirty="0"/>
              <a:t>Las admitancias se agrupan al contrario que las impedancias </a:t>
            </a:r>
            <a:r>
              <a:rPr lang="es-ES" sz="1400" dirty="0">
                <a:sym typeface="Wingdings" panose="05000000000000000000" pitchFamily="2" charset="2"/>
              </a:rPr>
              <a:t> en paralelo se suman:</a:t>
            </a:r>
            <a:endParaRPr lang="es-ES" sz="1400" dirty="0"/>
          </a:p>
        </p:txBody>
      </p:sp>
      <p:sp>
        <p:nvSpPr>
          <p:cNvPr id="11" name="Marcador de número de diapositiva 1">
            <a:extLst>
              <a:ext uri="{FF2B5EF4-FFF2-40B4-BE49-F238E27FC236}">
                <a16:creationId xmlns:a16="http://schemas.microsoft.com/office/drawing/2014/main" id="{816F3554-0CED-4E75-B459-98253CBF7B52}"/>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49</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41998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animBg="1"/>
      <p:bldP spid="3"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8" name="Imagen 1">
            <a:extLst>
              <a:ext uri="{FF2B5EF4-FFF2-40B4-BE49-F238E27FC236}">
                <a16:creationId xmlns:a16="http://schemas.microsoft.com/office/drawing/2014/main" id="{A508EE92-FB12-15E1-FDE3-D5CD3F7F40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10" r="21301"/>
          <a:stretch/>
        </p:blipFill>
        <p:spPr bwMode="auto">
          <a:xfrm>
            <a:off x="1797882" y="1007134"/>
            <a:ext cx="2545518" cy="1238545"/>
          </a:xfrm>
          <a:prstGeom prst="rect">
            <a:avLst/>
          </a:prstGeom>
          <a:noFill/>
          <a:extLst>
            <a:ext uri="{909E8E84-426E-40DD-AFC4-6F175D3DCCD1}">
              <a14:hiddenFill xmlns:a14="http://schemas.microsoft.com/office/drawing/2010/main">
                <a:solidFill>
                  <a:srgbClr val="FFFFFF"/>
                </a:solidFill>
              </a14:hiddenFill>
            </a:ext>
          </a:extLst>
        </p:spPr>
      </p:pic>
      <p:pic>
        <p:nvPicPr>
          <p:cNvPr id="1077" name="Imagen 5">
            <a:extLst>
              <a:ext uri="{FF2B5EF4-FFF2-40B4-BE49-F238E27FC236}">
                <a16:creationId xmlns:a16="http://schemas.microsoft.com/office/drawing/2014/main" id="{B63755EF-BC61-F664-DC74-835DC8B16C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431" y="2868222"/>
            <a:ext cx="230505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76" name="Imagen 11" descr="Ppio_superp">
            <a:extLst>
              <a:ext uri="{FF2B5EF4-FFF2-40B4-BE49-F238E27FC236}">
                <a16:creationId xmlns:a16="http://schemas.microsoft.com/office/drawing/2014/main" id="{D5B8DD05-45E5-9BF0-3ADA-A8F960D6E9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49954"/>
          <a:stretch>
            <a:fillRect/>
          </a:stretch>
        </p:blipFill>
        <p:spPr bwMode="auto">
          <a:xfrm>
            <a:off x="1247502" y="4920178"/>
            <a:ext cx="3543300" cy="1209675"/>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55">
            <a:extLst>
              <a:ext uri="{FF2B5EF4-FFF2-40B4-BE49-F238E27FC236}">
                <a16:creationId xmlns:a16="http://schemas.microsoft.com/office/drawing/2014/main" id="{618A316F-5EB2-CBF8-D218-690B5A18E07E}"/>
              </a:ext>
            </a:extLst>
          </p:cNvPr>
          <p:cNvSpPr>
            <a:spLocks noChangeArrowheads="1"/>
          </p:cNvSpPr>
          <p:nvPr/>
        </p:nvSpPr>
        <p:spPr bwMode="auto">
          <a:xfrm>
            <a:off x="88900" y="728148"/>
            <a:ext cx="85090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Problema 1. </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Calcular el voltaje de salida, V</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out</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si el de entrada, </a:t>
            </a:r>
            <a:r>
              <a:rPr kumimoji="0" lang="es-ES" altLang="es-ES"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a:t>
            </a:r>
            <a:r>
              <a:rPr kumimoji="0" lang="es-ES" altLang="es-ES" sz="1200" b="0" i="0" u="none" strike="noStrike" cap="none" normalizeH="0" baseline="-3000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es 6 V y el valor de las resistencias es R</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R</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10 k</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W </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y R</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R</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4</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20 k</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W</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s-ES" altLang="es-E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45" name="Rectangle 56">
            <a:extLst>
              <a:ext uri="{FF2B5EF4-FFF2-40B4-BE49-F238E27FC236}">
                <a16:creationId xmlns:a16="http://schemas.microsoft.com/office/drawing/2014/main" id="{E8148EB7-37AB-A640-30D7-A6ED35FCBED6}"/>
              </a:ext>
            </a:extLst>
          </p:cNvPr>
          <p:cNvSpPr>
            <a:spLocks noChangeArrowheads="1"/>
          </p:cNvSpPr>
          <p:nvPr/>
        </p:nvSpPr>
        <p:spPr bwMode="auto">
          <a:xfrm>
            <a:off x="133350" y="2245679"/>
            <a:ext cx="88773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Problema 2. </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Calcular el voltaje que cae entre a y a’ si V</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12 V, V</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5 V y las resistencias valen 10 k</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W</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Calculad la corriente que circula entre a y a’ si se hace un cortocircuito entre ambos puntos.</a:t>
            </a:r>
            <a:endParaRPr kumimoji="0" lang="es-ES" altLang="es-E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46" name="Rectangle 57">
            <a:extLst>
              <a:ext uri="{FF2B5EF4-FFF2-40B4-BE49-F238E27FC236}">
                <a16:creationId xmlns:a16="http://schemas.microsoft.com/office/drawing/2014/main" id="{00D61B5A-2558-1C82-AE1E-0725BBFEAB7D}"/>
              </a:ext>
            </a:extLst>
          </p:cNvPr>
          <p:cNvSpPr>
            <a:spLocks noChangeArrowheads="1"/>
          </p:cNvSpPr>
          <p:nvPr/>
        </p:nvSpPr>
        <p:spPr bwMode="auto">
          <a:xfrm>
            <a:off x="133350" y="4441207"/>
            <a:ext cx="861876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Problema 3</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Hallar aplicando el principio de superposición el voltaje que cae entre a y a’.</a:t>
            </a:r>
            <a:endParaRPr kumimoji="0" lang="es-ES" altLang="es-E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8" name="Marcador de número de diapositiva 1">
            <a:extLst>
              <a:ext uri="{FF2B5EF4-FFF2-40B4-BE49-F238E27FC236}">
                <a16:creationId xmlns:a16="http://schemas.microsoft.com/office/drawing/2014/main" id="{D99B1E40-8AC6-4EAD-92CA-A867E266FDC6}"/>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5</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2700263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C5B28AE-E671-4D2B-8C99-33EE6AA0CBE0}"/>
              </a:ext>
            </a:extLst>
          </p:cNvPr>
          <p:cNvSpPr/>
          <p:nvPr/>
        </p:nvSpPr>
        <p:spPr>
          <a:xfrm>
            <a:off x="96472" y="806116"/>
            <a:ext cx="8847231" cy="307777"/>
          </a:xfrm>
          <a:prstGeom prst="rect">
            <a:avLst/>
          </a:prstGeom>
        </p:spPr>
        <p:txBody>
          <a:bodyPr wrap="square">
            <a:spAutoFit/>
          </a:bodyPr>
          <a:lstStyle/>
          <a:p>
            <a:r>
              <a:rPr lang="es-ES" sz="1400" b="1" dirty="0"/>
              <a:t>Problema 5. </a:t>
            </a:r>
            <a:r>
              <a:rPr lang="es-ES" sz="1400" dirty="0"/>
              <a:t>Hallar la frecuencia de resonancia de un circuito RLC con valores R = 1 kΩ, L = 1 </a:t>
            </a:r>
            <a:r>
              <a:rPr lang="es-ES" sz="1400" dirty="0" err="1"/>
              <a:t>mH</a:t>
            </a:r>
            <a:r>
              <a:rPr lang="es-ES" sz="1400" dirty="0"/>
              <a:t>, C = 1 µF.</a:t>
            </a:r>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96DCFFFA-44E1-4B1D-B9C0-4FB3B338D00A}"/>
                  </a:ext>
                </a:extLst>
              </p:cNvPr>
              <p:cNvSpPr txBox="1"/>
              <p:nvPr/>
            </p:nvSpPr>
            <p:spPr>
              <a:xfrm>
                <a:off x="2554168" y="2585074"/>
                <a:ext cx="6106543" cy="727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ea typeface="Cambria Math" panose="02040503050406030204" pitchFamily="18" charset="0"/>
                        </a:rPr>
                        <m:t>𝜔</m:t>
                      </m:r>
                      <m:r>
                        <a:rPr lang="es-ES" sz="1600" b="0" i="1" smtClean="0">
                          <a:latin typeface="Cambria Math" panose="02040503050406030204" pitchFamily="18" charset="0"/>
                          <a:ea typeface="Cambria Math" panose="02040503050406030204" pitchFamily="18" charset="0"/>
                        </a:rPr>
                        <m:t>𝐿</m:t>
                      </m:r>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1</m:t>
                          </m:r>
                        </m:num>
                        <m:den>
                          <m:r>
                            <a:rPr lang="es-ES" sz="1600" i="1">
                              <a:latin typeface="Cambria Math" panose="02040503050406030204" pitchFamily="18" charset="0"/>
                              <a:ea typeface="Cambria Math" panose="02040503050406030204" pitchFamily="18" charset="0"/>
                            </a:rPr>
                            <m:t>𝜔</m:t>
                          </m:r>
                          <m:r>
                            <a:rPr lang="es-ES" sz="1600" b="0" i="1" smtClean="0">
                              <a:latin typeface="Cambria Math" panose="02040503050406030204" pitchFamily="18" charset="0"/>
                              <a:ea typeface="Cambria Math" panose="02040503050406030204" pitchFamily="18" charset="0"/>
                            </a:rPr>
                            <m:t>𝐶</m:t>
                          </m:r>
                        </m:den>
                      </m:f>
                      <m:r>
                        <a:rPr lang="es-ES" sz="1600" b="0" i="1" smtClean="0">
                          <a:latin typeface="Cambria Math" panose="02040503050406030204" pitchFamily="18" charset="0"/>
                          <a:ea typeface="Cambria Math" panose="02040503050406030204" pitchFamily="18" charset="0"/>
                        </a:rPr>
                        <m:t>→</m:t>
                      </m:r>
                      <m:sSup>
                        <m:sSupPr>
                          <m:ctrlPr>
                            <a:rPr lang="es-ES" sz="1600" b="0" i="1" smtClean="0">
                              <a:latin typeface="Cambria Math" panose="02040503050406030204" pitchFamily="18" charset="0"/>
                              <a:ea typeface="Cambria Math" panose="02040503050406030204" pitchFamily="18" charset="0"/>
                            </a:rPr>
                          </m:ctrlPr>
                        </m:sSupPr>
                        <m:e>
                          <m:r>
                            <a:rPr lang="es-ES" sz="1600" i="1" smtClean="0">
                              <a:latin typeface="Cambria Math" panose="02040503050406030204" pitchFamily="18" charset="0"/>
                              <a:ea typeface="Cambria Math" panose="02040503050406030204" pitchFamily="18" charset="0"/>
                            </a:rPr>
                            <m:t>𝜔</m:t>
                          </m:r>
                        </m:e>
                        <m:sup>
                          <m:r>
                            <a:rPr lang="es-ES" sz="1600" b="0" i="1" smtClean="0">
                              <a:latin typeface="Cambria Math" panose="02040503050406030204" pitchFamily="18" charset="0"/>
                              <a:ea typeface="Cambria Math" panose="02040503050406030204" pitchFamily="18" charset="0"/>
                            </a:rPr>
                            <m:t>2</m:t>
                          </m:r>
                        </m:sup>
                      </m:sSup>
                      <m:r>
                        <a:rPr lang="es-ES" sz="1600" b="0" i="0"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0" smtClean="0">
                              <a:latin typeface="Cambria Math" panose="02040503050406030204" pitchFamily="18" charset="0"/>
                              <a:ea typeface="Cambria Math" panose="02040503050406030204" pitchFamily="18" charset="0"/>
                            </a:rPr>
                            <m:t>1</m:t>
                          </m:r>
                        </m:num>
                        <m:den>
                          <m:r>
                            <m:rPr>
                              <m:sty m:val="p"/>
                            </m:rPr>
                            <a:rPr lang="es-ES" sz="1600" b="0" i="0" smtClean="0">
                              <a:latin typeface="Cambria Math" panose="02040503050406030204" pitchFamily="18" charset="0"/>
                              <a:ea typeface="Cambria Math" panose="02040503050406030204" pitchFamily="18" charset="0"/>
                            </a:rPr>
                            <m:t>LC</m:t>
                          </m:r>
                        </m:den>
                      </m:f>
                      <m:r>
                        <a:rPr lang="es-ES" sz="1600" b="0" i="0" smtClean="0">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𝜔</m:t>
                      </m:r>
                      <m:r>
                        <a:rPr lang="es-ES" sz="1600">
                          <a:latin typeface="Cambria Math" panose="02040503050406030204" pitchFamily="18" charset="0"/>
                          <a:ea typeface="Cambria Math" panose="02040503050406030204" pitchFamily="18" charset="0"/>
                        </a:rPr>
                        <m:t>=</m:t>
                      </m:r>
                      <m:rad>
                        <m:radPr>
                          <m:degHide m:val="on"/>
                          <m:ctrlPr>
                            <a:rPr lang="es-ES" sz="1600" i="1" smtClean="0">
                              <a:latin typeface="Cambria Math" panose="02040503050406030204" pitchFamily="18" charset="0"/>
                              <a:ea typeface="Cambria Math" panose="02040503050406030204" pitchFamily="18" charset="0"/>
                            </a:rPr>
                          </m:ctrlPr>
                        </m:radPr>
                        <m:deg/>
                        <m:e>
                          <m:f>
                            <m:fPr>
                              <m:ctrlPr>
                                <a:rPr lang="es-ES" sz="1600" i="1">
                                  <a:latin typeface="Cambria Math" panose="02040503050406030204" pitchFamily="18" charset="0"/>
                                  <a:ea typeface="Cambria Math" panose="02040503050406030204" pitchFamily="18" charset="0"/>
                                </a:rPr>
                              </m:ctrlPr>
                            </m:fPr>
                            <m:num>
                              <m:r>
                                <a:rPr lang="es-ES" sz="1600">
                                  <a:latin typeface="Cambria Math" panose="02040503050406030204" pitchFamily="18" charset="0"/>
                                  <a:ea typeface="Cambria Math" panose="02040503050406030204" pitchFamily="18" charset="0"/>
                                </a:rPr>
                                <m:t>1</m:t>
                              </m:r>
                            </m:num>
                            <m:den>
                              <m:r>
                                <m:rPr>
                                  <m:sty m:val="p"/>
                                </m:rPr>
                                <a:rPr lang="es-ES" sz="1600">
                                  <a:latin typeface="Cambria Math" panose="02040503050406030204" pitchFamily="18" charset="0"/>
                                  <a:ea typeface="Cambria Math" panose="02040503050406030204" pitchFamily="18" charset="0"/>
                                </a:rPr>
                                <m:t>LC</m:t>
                              </m:r>
                            </m:den>
                          </m:f>
                        </m:e>
                      </m:rad>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1</m:t>
                          </m:r>
                        </m:num>
                        <m:den>
                          <m:rad>
                            <m:radPr>
                              <m:degHide m:val="on"/>
                              <m:ctrlPr>
                                <a:rPr lang="es-ES" sz="1600" b="0" i="1" smtClean="0">
                                  <a:latin typeface="Cambria Math" panose="02040503050406030204" pitchFamily="18" charset="0"/>
                                  <a:ea typeface="Cambria Math" panose="02040503050406030204" pitchFamily="18" charset="0"/>
                                </a:rPr>
                              </m:ctrlPr>
                            </m:radPr>
                            <m:deg/>
                            <m:e>
                              <m:sSup>
                                <m:sSupPr>
                                  <m:ctrlPr>
                                    <a:rPr lang="es-ES" sz="1600" i="1">
                                      <a:latin typeface="Cambria Math" panose="02040503050406030204" pitchFamily="18" charset="0"/>
                                      <a:ea typeface="Cambria Math" panose="02040503050406030204" pitchFamily="18" charset="0"/>
                                    </a:rPr>
                                  </m:ctrlPr>
                                </m:sSupPr>
                                <m:e>
                                  <m:r>
                                    <a:rPr lang="es-ES" sz="1600" i="1">
                                      <a:latin typeface="Cambria Math" panose="02040503050406030204" pitchFamily="18" charset="0"/>
                                      <a:ea typeface="Cambria Math" panose="02040503050406030204" pitchFamily="18" charset="0"/>
                                    </a:rPr>
                                    <m:t>10</m:t>
                                  </m:r>
                                </m:e>
                                <m:sup>
                                  <m:r>
                                    <a:rPr lang="es-ES" sz="1600" i="1">
                                      <a:latin typeface="Cambria Math" panose="02040503050406030204" pitchFamily="18" charset="0"/>
                                      <a:ea typeface="Cambria Math" panose="02040503050406030204" pitchFamily="18" charset="0"/>
                                    </a:rPr>
                                    <m:t>−3</m:t>
                                  </m:r>
                                </m:sup>
                              </m:sSup>
                              <m:r>
                                <a:rPr lang="es-ES" sz="1600" i="1">
                                  <a:latin typeface="Cambria Math" panose="02040503050406030204" pitchFamily="18" charset="0"/>
                                  <a:ea typeface="Cambria Math" panose="02040503050406030204" pitchFamily="18" charset="0"/>
                                </a:rPr>
                                <m:t>𝑥</m:t>
                              </m:r>
                              <m:sSup>
                                <m:sSupPr>
                                  <m:ctrlPr>
                                    <a:rPr lang="es-ES" sz="1600" i="1">
                                      <a:latin typeface="Cambria Math" panose="02040503050406030204" pitchFamily="18" charset="0"/>
                                      <a:ea typeface="Cambria Math" panose="02040503050406030204" pitchFamily="18" charset="0"/>
                                    </a:rPr>
                                  </m:ctrlPr>
                                </m:sSupPr>
                                <m:e>
                                  <m:r>
                                    <a:rPr lang="es-ES" sz="1600" i="1">
                                      <a:latin typeface="Cambria Math" panose="02040503050406030204" pitchFamily="18" charset="0"/>
                                      <a:ea typeface="Cambria Math" panose="02040503050406030204" pitchFamily="18" charset="0"/>
                                    </a:rPr>
                                    <m:t>10</m:t>
                                  </m:r>
                                </m:e>
                                <m:sup>
                                  <m:r>
                                    <a:rPr lang="es-ES" sz="1600" i="1">
                                      <a:latin typeface="Cambria Math" panose="02040503050406030204" pitchFamily="18" charset="0"/>
                                      <a:ea typeface="Cambria Math" panose="02040503050406030204" pitchFamily="18" charset="0"/>
                                    </a:rPr>
                                    <m:t>−6</m:t>
                                  </m:r>
                                </m:sup>
                              </m:sSup>
                            </m:e>
                          </m:rad>
                        </m:den>
                      </m:f>
                      <m:r>
                        <a:rPr lang="es-ES" sz="1600" b="0" i="1" smtClean="0">
                          <a:latin typeface="Cambria Math" panose="02040503050406030204" pitchFamily="18" charset="0"/>
                          <a:ea typeface="Cambria Math" panose="02040503050406030204" pitchFamily="18" charset="0"/>
                        </a:rPr>
                        <m:t>=3.1622</m:t>
                      </m:r>
                      <m:r>
                        <a:rPr lang="es-ES" sz="1600" b="0" i="1" smtClean="0">
                          <a:latin typeface="Cambria Math" panose="02040503050406030204" pitchFamily="18" charset="0"/>
                          <a:ea typeface="Cambria Math" panose="02040503050406030204" pitchFamily="18" charset="0"/>
                        </a:rPr>
                        <m:t>𝑥</m:t>
                      </m:r>
                      <m:sSup>
                        <m:sSupPr>
                          <m:ctrlPr>
                            <a:rPr lang="es-ES" sz="1600" b="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10</m:t>
                          </m:r>
                        </m:e>
                        <m:sup>
                          <m:r>
                            <a:rPr lang="es-ES" sz="1600" b="0" i="1" smtClean="0">
                              <a:latin typeface="Cambria Math" panose="02040503050406030204" pitchFamily="18" charset="0"/>
                              <a:ea typeface="Cambria Math" panose="02040503050406030204" pitchFamily="18" charset="0"/>
                            </a:rPr>
                            <m:t>4</m:t>
                          </m:r>
                        </m:sup>
                      </m:sSup>
                      <m:r>
                        <a:rPr lang="es-ES" sz="1600" b="0" i="1" smtClean="0">
                          <a:latin typeface="Cambria Math" panose="02040503050406030204" pitchFamily="18" charset="0"/>
                          <a:ea typeface="Cambria Math" panose="02040503050406030204" pitchFamily="18" charset="0"/>
                        </a:rPr>
                        <m:t>𝑟𝑑</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𝑠</m:t>
                      </m:r>
                    </m:oMath>
                  </m:oMathPara>
                </a14:m>
                <a:endParaRPr lang="es-ES" sz="1600" dirty="0"/>
              </a:p>
            </p:txBody>
          </p:sp>
        </mc:Choice>
        <mc:Fallback xmlns="">
          <p:sp>
            <p:nvSpPr>
              <p:cNvPr id="10" name="CuadroTexto 9">
                <a:extLst>
                  <a:ext uri="{FF2B5EF4-FFF2-40B4-BE49-F238E27FC236}">
                    <a16:creationId xmlns:a16="http://schemas.microsoft.com/office/drawing/2014/main" id="{96DCFFFA-44E1-4B1D-B9C0-4FB3B338D00A}"/>
                  </a:ext>
                </a:extLst>
              </p:cNvPr>
              <p:cNvSpPr txBox="1">
                <a:spLocks noRot="1" noChangeAspect="1" noMove="1" noResize="1" noEditPoints="1" noAdjustHandles="1" noChangeArrowheads="1" noChangeShapeType="1" noTextEdit="1"/>
              </p:cNvSpPr>
              <p:nvPr/>
            </p:nvSpPr>
            <p:spPr>
              <a:xfrm>
                <a:off x="2554168" y="2585074"/>
                <a:ext cx="6106543" cy="727507"/>
              </a:xfrm>
              <a:prstGeom prst="rect">
                <a:avLst/>
              </a:prstGeom>
              <a:blipFill>
                <a:blip r:embed="rId2"/>
                <a:stretch>
                  <a:fillRect/>
                </a:stretch>
              </a:blipFill>
            </p:spPr>
            <p:txBody>
              <a:bodyPr/>
              <a:lstStyle/>
              <a:p>
                <a:r>
                  <a:rPr lang="es-ES">
                    <a:noFill/>
                  </a:rPr>
                  <a:t> </a:t>
                </a:r>
              </a:p>
            </p:txBody>
          </p:sp>
        </mc:Fallback>
      </mc:AlternateContent>
      <p:sp>
        <p:nvSpPr>
          <p:cNvPr id="3" name="Rectángulo 2">
            <a:extLst>
              <a:ext uri="{FF2B5EF4-FFF2-40B4-BE49-F238E27FC236}">
                <a16:creationId xmlns:a16="http://schemas.microsoft.com/office/drawing/2014/main" id="{42D1AE00-BA02-41FE-BE42-F5E9CEE601EE}"/>
              </a:ext>
            </a:extLst>
          </p:cNvPr>
          <p:cNvSpPr/>
          <p:nvPr/>
        </p:nvSpPr>
        <p:spPr>
          <a:xfrm>
            <a:off x="2487837" y="2140857"/>
            <a:ext cx="4948468" cy="307777"/>
          </a:xfrm>
          <a:prstGeom prst="rect">
            <a:avLst/>
          </a:prstGeom>
        </p:spPr>
        <p:txBody>
          <a:bodyPr wrap="square">
            <a:spAutoFit/>
          </a:bodyPr>
          <a:lstStyle/>
          <a:p>
            <a:r>
              <a:rPr lang="es-ES" sz="1400" dirty="0"/>
              <a:t>Frecuencia de resonancia: aquella a la cual Z’’=0</a:t>
            </a:r>
          </a:p>
        </p:txBody>
      </p:sp>
      <p:pic>
        <p:nvPicPr>
          <p:cNvPr id="11" name="Imagen 10">
            <a:extLst>
              <a:ext uri="{FF2B5EF4-FFF2-40B4-BE49-F238E27FC236}">
                <a16:creationId xmlns:a16="http://schemas.microsoft.com/office/drawing/2014/main" id="{5283479F-4980-46C9-9BA8-58C23167D100}"/>
              </a:ext>
            </a:extLst>
          </p:cNvPr>
          <p:cNvPicPr>
            <a:picLocks noChangeAspect="1"/>
          </p:cNvPicPr>
          <p:nvPr/>
        </p:nvPicPr>
        <p:blipFill>
          <a:blip r:embed="rId3"/>
          <a:stretch>
            <a:fillRect/>
          </a:stretch>
        </p:blipFill>
        <p:spPr>
          <a:xfrm>
            <a:off x="96472" y="1308776"/>
            <a:ext cx="2295761" cy="2062294"/>
          </a:xfrm>
          <a:prstGeom prst="rect">
            <a:avLst/>
          </a:prstGeom>
        </p:spPr>
      </p:pic>
      <p:pic>
        <p:nvPicPr>
          <p:cNvPr id="13" name="Imagen 12">
            <a:extLst>
              <a:ext uri="{FF2B5EF4-FFF2-40B4-BE49-F238E27FC236}">
                <a16:creationId xmlns:a16="http://schemas.microsoft.com/office/drawing/2014/main" id="{AB7F5F99-E4BC-4828-9BE6-8EC8CE288449}"/>
              </a:ext>
            </a:extLst>
          </p:cNvPr>
          <p:cNvPicPr>
            <a:picLocks noChangeAspect="1"/>
          </p:cNvPicPr>
          <p:nvPr/>
        </p:nvPicPr>
        <p:blipFill>
          <a:blip r:embed="rId4"/>
          <a:stretch>
            <a:fillRect/>
          </a:stretch>
        </p:blipFill>
        <p:spPr>
          <a:xfrm>
            <a:off x="2701909" y="1470944"/>
            <a:ext cx="2905530" cy="533474"/>
          </a:xfrm>
          <a:prstGeom prst="rect">
            <a:avLst/>
          </a:prstGeom>
        </p:spPr>
      </p:pic>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2B708FB9-4928-4181-9FD8-D2ABC803CBEC}"/>
                  </a:ext>
                </a:extLst>
              </p:cNvPr>
              <p:cNvSpPr/>
              <p:nvPr/>
            </p:nvSpPr>
            <p:spPr>
              <a:xfrm>
                <a:off x="619247" y="3535812"/>
                <a:ext cx="6817058" cy="6521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ea typeface="Cambria Math" panose="02040503050406030204" pitchFamily="18" charset="0"/>
                        </a:rPr>
                        <m:t>𝜔</m:t>
                      </m:r>
                      <m:r>
                        <a:rPr lang="es-ES" b="0" i="1" smtClean="0">
                          <a:latin typeface="Cambria Math" panose="02040503050406030204" pitchFamily="18" charset="0"/>
                          <a:ea typeface="Cambria Math" panose="02040503050406030204" pitchFamily="18" charset="0"/>
                        </a:rPr>
                        <m:t>=2</m:t>
                      </m:r>
                      <m:r>
                        <a:rPr lang="el-GR" b="0" i="1" smtClean="0">
                          <a:latin typeface="Cambria Math" panose="02040503050406030204" pitchFamily="18" charset="0"/>
                          <a:ea typeface="Cambria Math" panose="02040503050406030204" pitchFamily="18" charset="0"/>
                        </a:rPr>
                        <m:t>𝜋</m:t>
                      </m:r>
                      <m:r>
                        <a:rPr lang="es-ES" b="0" i="1" smtClean="0">
                          <a:latin typeface="Cambria Math" panose="02040503050406030204" pitchFamily="18" charset="0"/>
                          <a:ea typeface="Cambria Math" panose="02040503050406030204" pitchFamily="18" charset="0"/>
                        </a:rPr>
                        <m:t>𝑓</m:t>
                      </m:r>
                      <m:r>
                        <a:rPr lang="es-ES" b="0" i="1" smtClean="0">
                          <a:latin typeface="Cambria Math" panose="02040503050406030204" pitchFamily="18" charset="0"/>
                          <a:ea typeface="Cambria Math" panose="02040503050406030204" pitchFamily="18" charset="0"/>
                        </a:rPr>
                        <m:t>=3.16</m:t>
                      </m:r>
                      <m:r>
                        <a:rPr lang="es-ES" i="1">
                          <a:latin typeface="Cambria Math" panose="02040503050406030204" pitchFamily="18" charset="0"/>
                          <a:ea typeface="Cambria Math" panose="02040503050406030204" pitchFamily="18" charset="0"/>
                        </a:rPr>
                        <m:t>𝑥</m:t>
                      </m:r>
                      <m:sSup>
                        <m:sSupPr>
                          <m:ctrlPr>
                            <a:rPr lang="es-ES" i="1">
                              <a:latin typeface="Cambria Math" panose="02040503050406030204" pitchFamily="18" charset="0"/>
                              <a:ea typeface="Cambria Math" panose="02040503050406030204" pitchFamily="18" charset="0"/>
                            </a:rPr>
                          </m:ctrlPr>
                        </m:sSupPr>
                        <m:e>
                          <m:r>
                            <a:rPr lang="es-ES" i="1">
                              <a:latin typeface="Cambria Math" panose="02040503050406030204" pitchFamily="18" charset="0"/>
                              <a:ea typeface="Cambria Math" panose="02040503050406030204" pitchFamily="18" charset="0"/>
                            </a:rPr>
                            <m:t>10</m:t>
                          </m:r>
                        </m:e>
                        <m:sup>
                          <m:r>
                            <a:rPr lang="es-ES" b="0" i="1" smtClean="0">
                              <a:latin typeface="Cambria Math" panose="02040503050406030204" pitchFamily="18" charset="0"/>
                              <a:ea typeface="Cambria Math" panose="02040503050406030204" pitchFamily="18" charset="0"/>
                            </a:rPr>
                            <m:t>4</m:t>
                          </m:r>
                        </m:sup>
                      </m:sSup>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𝑓</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i="1">
                              <a:latin typeface="Cambria Math" panose="02040503050406030204" pitchFamily="18" charset="0"/>
                              <a:ea typeface="Cambria Math" panose="02040503050406030204" pitchFamily="18" charset="0"/>
                            </a:rPr>
                            <m:t>3.16</m:t>
                          </m:r>
                          <m:r>
                            <a:rPr lang="es-ES" i="1">
                              <a:latin typeface="Cambria Math" panose="02040503050406030204" pitchFamily="18" charset="0"/>
                              <a:ea typeface="Cambria Math" panose="02040503050406030204" pitchFamily="18" charset="0"/>
                            </a:rPr>
                            <m:t>𝑥</m:t>
                          </m:r>
                          <m:sSup>
                            <m:sSupPr>
                              <m:ctrlPr>
                                <a:rPr lang="es-ES" i="1">
                                  <a:latin typeface="Cambria Math" panose="02040503050406030204" pitchFamily="18" charset="0"/>
                                  <a:ea typeface="Cambria Math" panose="02040503050406030204" pitchFamily="18" charset="0"/>
                                </a:rPr>
                              </m:ctrlPr>
                            </m:sSupPr>
                            <m:e>
                              <m:r>
                                <a:rPr lang="es-ES" i="1">
                                  <a:latin typeface="Cambria Math" panose="02040503050406030204" pitchFamily="18" charset="0"/>
                                  <a:ea typeface="Cambria Math" panose="02040503050406030204" pitchFamily="18" charset="0"/>
                                </a:rPr>
                                <m:t>10</m:t>
                              </m:r>
                            </m:e>
                            <m:sup>
                              <m:r>
                                <a:rPr lang="es-ES" b="0" i="1" smtClean="0">
                                  <a:latin typeface="Cambria Math" panose="02040503050406030204" pitchFamily="18" charset="0"/>
                                  <a:ea typeface="Cambria Math" panose="02040503050406030204" pitchFamily="18" charset="0"/>
                                </a:rPr>
                                <m:t>4</m:t>
                              </m:r>
                            </m:sup>
                          </m:sSup>
                        </m:num>
                        <m:den>
                          <m:r>
                            <m:rPr>
                              <m:nor/>
                            </m:rPr>
                            <a:rPr lang="es-ES">
                              <a:latin typeface="Cambria Math" panose="02040503050406030204" pitchFamily="18" charset="0"/>
                              <a:ea typeface="Cambria Math" panose="02040503050406030204" pitchFamily="18" charset="0"/>
                            </a:rPr>
                            <m:t>2</m:t>
                          </m:r>
                          <m:r>
                            <m:rPr>
                              <m:nor/>
                            </m:rPr>
                            <a:rPr lang="el-GR">
                              <a:latin typeface="Cambria Math" panose="02040503050406030204" pitchFamily="18" charset="0"/>
                              <a:ea typeface="Cambria Math" panose="02040503050406030204" pitchFamily="18" charset="0"/>
                            </a:rPr>
                            <m:t>𝜋</m:t>
                          </m:r>
                        </m:den>
                      </m:f>
                      <m:r>
                        <a:rPr lang="es-ES" b="0" i="1" smtClean="0">
                          <a:latin typeface="Cambria Math" panose="02040503050406030204" pitchFamily="18" charset="0"/>
                          <a:ea typeface="Cambria Math" panose="02040503050406030204" pitchFamily="18" charset="0"/>
                        </a:rPr>
                        <m:t>=5.03</m:t>
                      </m:r>
                      <m:r>
                        <a:rPr lang="es-ES" b="0" i="1" smtClean="0">
                          <a:latin typeface="Cambria Math" panose="02040503050406030204" pitchFamily="18" charset="0"/>
                          <a:ea typeface="Cambria Math" panose="02040503050406030204" pitchFamily="18" charset="0"/>
                        </a:rPr>
                        <m:t>𝑥</m:t>
                      </m:r>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10</m:t>
                          </m:r>
                        </m:e>
                        <m:sup>
                          <m:r>
                            <a:rPr lang="es-ES" b="0" i="1" smtClean="0">
                              <a:latin typeface="Cambria Math" panose="02040503050406030204" pitchFamily="18" charset="0"/>
                              <a:ea typeface="Cambria Math" panose="02040503050406030204" pitchFamily="18" charset="0"/>
                            </a:rPr>
                            <m:t>3</m:t>
                          </m:r>
                        </m:sup>
                      </m:sSup>
                      <m:r>
                        <a:rPr lang="es-ES" b="0" i="1" smtClean="0">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𝐻𝑧</m:t>
                      </m:r>
                      <m:r>
                        <a:rPr lang="es-ES" b="0" i="1" smtClean="0">
                          <a:latin typeface="Cambria Math" panose="02040503050406030204" pitchFamily="18" charset="0"/>
                          <a:ea typeface="Cambria Math" panose="02040503050406030204" pitchFamily="18" charset="0"/>
                        </a:rPr>
                        <m:t>=5.03 </m:t>
                      </m:r>
                      <m:r>
                        <a:rPr lang="es-ES" b="0" i="1" smtClean="0">
                          <a:latin typeface="Cambria Math" panose="02040503050406030204" pitchFamily="18" charset="0"/>
                          <a:ea typeface="Cambria Math" panose="02040503050406030204" pitchFamily="18" charset="0"/>
                        </a:rPr>
                        <m:t>𝑘𝐻𝑧</m:t>
                      </m:r>
                    </m:oMath>
                  </m:oMathPara>
                </a14:m>
                <a:endParaRPr lang="es-ES" dirty="0"/>
              </a:p>
            </p:txBody>
          </p:sp>
        </mc:Choice>
        <mc:Fallback xmlns="">
          <p:sp>
            <p:nvSpPr>
              <p:cNvPr id="5" name="Rectángulo 4">
                <a:extLst>
                  <a:ext uri="{FF2B5EF4-FFF2-40B4-BE49-F238E27FC236}">
                    <a16:creationId xmlns:a16="http://schemas.microsoft.com/office/drawing/2014/main" id="{2B708FB9-4928-4181-9FD8-D2ABC803CBEC}"/>
                  </a:ext>
                </a:extLst>
              </p:cNvPr>
              <p:cNvSpPr>
                <a:spLocks noRot="1" noChangeAspect="1" noMove="1" noResize="1" noEditPoints="1" noAdjustHandles="1" noChangeArrowheads="1" noChangeShapeType="1" noTextEdit="1"/>
              </p:cNvSpPr>
              <p:nvPr/>
            </p:nvSpPr>
            <p:spPr>
              <a:xfrm>
                <a:off x="619247" y="3535812"/>
                <a:ext cx="6817058" cy="652102"/>
              </a:xfrm>
              <a:prstGeom prst="rect">
                <a:avLst/>
              </a:prstGeom>
              <a:blipFill>
                <a:blip r:embed="rId5"/>
                <a:stretch>
                  <a:fillRect/>
                </a:stretch>
              </a:blipFill>
            </p:spPr>
            <p:txBody>
              <a:bodyPr/>
              <a:lstStyle/>
              <a:p>
                <a:r>
                  <a:rPr lang="es-ES">
                    <a:noFill/>
                  </a:rPr>
                  <a:t> </a:t>
                </a:r>
              </a:p>
            </p:txBody>
          </p:sp>
        </mc:Fallback>
      </mc:AlternateContent>
      <p:sp>
        <p:nvSpPr>
          <p:cNvPr id="8" name="Marcador de número de diapositiva 1">
            <a:extLst>
              <a:ext uri="{FF2B5EF4-FFF2-40B4-BE49-F238E27FC236}">
                <a16:creationId xmlns:a16="http://schemas.microsoft.com/office/drawing/2014/main" id="{9944BCC7-8FFF-4965-A467-47B3DECAC1C2}"/>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50</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55573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C5B28AE-E671-4D2B-8C99-33EE6AA0CBE0}"/>
              </a:ext>
            </a:extLst>
          </p:cNvPr>
          <p:cNvSpPr/>
          <p:nvPr/>
        </p:nvSpPr>
        <p:spPr>
          <a:xfrm>
            <a:off x="96472" y="806116"/>
            <a:ext cx="8951056" cy="523220"/>
          </a:xfrm>
          <a:prstGeom prst="rect">
            <a:avLst/>
          </a:prstGeom>
        </p:spPr>
        <p:txBody>
          <a:bodyPr wrap="square">
            <a:spAutoFit/>
          </a:bodyPr>
          <a:lstStyle/>
          <a:p>
            <a:pPr algn="just"/>
            <a:r>
              <a:rPr lang="es-ES" sz="1400" b="1" dirty="0"/>
              <a:t>Problema 6. </a:t>
            </a:r>
            <a:r>
              <a:rPr lang="es-ES" sz="1400" dirty="0"/>
              <a:t>Hallad la corriente en un circuito RLC en serie si el voltaje de entrada es V= 10 cos8t. R = 4 Ω, L =1 H y C =0,025 F. </a:t>
            </a:r>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96DCFFFA-44E1-4B1D-B9C0-4FB3B338D00A}"/>
                  </a:ext>
                </a:extLst>
              </p:cNvPr>
              <p:cNvSpPr txBox="1"/>
              <p:nvPr/>
            </p:nvSpPr>
            <p:spPr>
              <a:xfrm>
                <a:off x="2654417" y="1413350"/>
                <a:ext cx="102463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dirty="0" smtClean="0">
                          <a:latin typeface="Cambria Math" panose="02040503050406030204" pitchFamily="18" charset="0"/>
                          <a:ea typeface="Cambria Math" panose="02040503050406030204" pitchFamily="18" charset="0"/>
                        </a:rPr>
                        <m:t>𝑉</m:t>
                      </m:r>
                      <m:r>
                        <a:rPr lang="es-ES" sz="1600" b="0" i="1" dirty="0" smtClean="0">
                          <a:latin typeface="Cambria Math" panose="02040503050406030204" pitchFamily="18" charset="0"/>
                          <a:ea typeface="Cambria Math" panose="02040503050406030204" pitchFamily="18" charset="0"/>
                        </a:rPr>
                        <m:t>=10∠0º</m:t>
                      </m:r>
                    </m:oMath>
                  </m:oMathPara>
                </a14:m>
                <a:endParaRPr lang="es-ES" sz="1600" dirty="0"/>
              </a:p>
            </p:txBody>
          </p:sp>
        </mc:Choice>
        <mc:Fallback xmlns="">
          <p:sp>
            <p:nvSpPr>
              <p:cNvPr id="10" name="CuadroTexto 9">
                <a:extLst>
                  <a:ext uri="{FF2B5EF4-FFF2-40B4-BE49-F238E27FC236}">
                    <a16:creationId xmlns:a16="http://schemas.microsoft.com/office/drawing/2014/main" id="{96DCFFFA-44E1-4B1D-B9C0-4FB3B338D00A}"/>
                  </a:ext>
                </a:extLst>
              </p:cNvPr>
              <p:cNvSpPr txBox="1">
                <a:spLocks noRot="1" noChangeAspect="1" noMove="1" noResize="1" noEditPoints="1" noAdjustHandles="1" noChangeArrowheads="1" noChangeShapeType="1" noTextEdit="1"/>
              </p:cNvSpPr>
              <p:nvPr/>
            </p:nvSpPr>
            <p:spPr>
              <a:xfrm>
                <a:off x="2654417" y="1413350"/>
                <a:ext cx="1024639" cy="246221"/>
              </a:xfrm>
              <a:prstGeom prst="rect">
                <a:avLst/>
              </a:prstGeom>
              <a:blipFill>
                <a:blip r:embed="rId2"/>
                <a:stretch>
                  <a:fillRect l="-3550" r="-2959" b="-7500"/>
                </a:stretch>
              </a:blipFill>
            </p:spPr>
            <p:txBody>
              <a:bodyPr/>
              <a:lstStyle/>
              <a:p>
                <a:r>
                  <a:rPr lang="es-ES">
                    <a:noFill/>
                  </a:rPr>
                  <a:t> </a:t>
                </a:r>
              </a:p>
            </p:txBody>
          </p:sp>
        </mc:Fallback>
      </mc:AlternateContent>
      <p:pic>
        <p:nvPicPr>
          <p:cNvPr id="11" name="Imagen 10">
            <a:extLst>
              <a:ext uri="{FF2B5EF4-FFF2-40B4-BE49-F238E27FC236}">
                <a16:creationId xmlns:a16="http://schemas.microsoft.com/office/drawing/2014/main" id="{5283479F-4980-46C9-9BA8-58C23167D100}"/>
              </a:ext>
            </a:extLst>
          </p:cNvPr>
          <p:cNvPicPr>
            <a:picLocks noChangeAspect="1"/>
          </p:cNvPicPr>
          <p:nvPr/>
        </p:nvPicPr>
        <p:blipFill>
          <a:blip r:embed="rId3"/>
          <a:stretch>
            <a:fillRect/>
          </a:stretch>
        </p:blipFill>
        <p:spPr>
          <a:xfrm>
            <a:off x="96472" y="1308776"/>
            <a:ext cx="2295761" cy="2062294"/>
          </a:xfrm>
          <a:prstGeom prst="rect">
            <a:avLst/>
          </a:prstGeom>
        </p:spPr>
      </p:pic>
      <mc:AlternateContent xmlns:mc="http://schemas.openxmlformats.org/markup-compatibility/2006" xmlns:a14="http://schemas.microsoft.com/office/drawing/2010/main">
        <mc:Choice Requires="a14">
          <p:sp>
            <p:nvSpPr>
              <p:cNvPr id="2" name="Rectángulo 1">
                <a:extLst>
                  <a:ext uri="{FF2B5EF4-FFF2-40B4-BE49-F238E27FC236}">
                    <a16:creationId xmlns:a16="http://schemas.microsoft.com/office/drawing/2014/main" id="{A90BA431-66FB-4880-99D5-898CFEFF083A}"/>
                  </a:ext>
                </a:extLst>
              </p:cNvPr>
              <p:cNvSpPr/>
              <p:nvPr/>
            </p:nvSpPr>
            <p:spPr>
              <a:xfrm>
                <a:off x="2206214" y="3668811"/>
                <a:ext cx="6215319" cy="14657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ea typeface="Cambria Math" panose="02040503050406030204" pitchFamily="18" charset="0"/>
                        </a:rPr>
                        <m:t>𝐼</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𝑉</m:t>
                          </m:r>
                        </m:num>
                        <m:den>
                          <m:r>
                            <a:rPr lang="es-ES" b="0" i="1" smtClean="0">
                              <a:latin typeface="Cambria Math" panose="02040503050406030204" pitchFamily="18" charset="0"/>
                              <a:ea typeface="Cambria Math" panose="02040503050406030204" pitchFamily="18" charset="0"/>
                            </a:rPr>
                            <m:t>𝑍</m:t>
                          </m:r>
                        </m:den>
                      </m:f>
                      <m:r>
                        <a:rPr lang="es-ES" b="0" i="1" smtClean="0">
                          <a:latin typeface="Cambria Math" panose="02040503050406030204" pitchFamily="18" charset="0"/>
                          <a:ea typeface="Cambria Math" panose="02040503050406030204" pitchFamily="18" charset="0"/>
                        </a:rPr>
                        <m:t>=</m:t>
                      </m:r>
                      <m:f>
                        <m:fPr>
                          <m:ctrlPr>
                            <a:rPr lang="es-ES" b="0" i="1" dirty="0" smtClean="0">
                              <a:latin typeface="Cambria Math" panose="02040503050406030204" pitchFamily="18" charset="0"/>
                              <a:ea typeface="Cambria Math" panose="02040503050406030204" pitchFamily="18" charset="0"/>
                            </a:rPr>
                          </m:ctrlPr>
                        </m:fPr>
                        <m:num>
                          <m:r>
                            <a:rPr lang="es-ES" i="1" dirty="0">
                              <a:latin typeface="Cambria Math" panose="02040503050406030204" pitchFamily="18" charset="0"/>
                              <a:ea typeface="Cambria Math" panose="02040503050406030204" pitchFamily="18" charset="0"/>
                            </a:rPr>
                            <m:t>10∠0º</m:t>
                          </m:r>
                        </m:num>
                        <m:den>
                          <m:r>
                            <a:rPr lang="es-ES" i="1">
                              <a:latin typeface="Cambria Math" panose="02040503050406030204" pitchFamily="18" charset="0"/>
                              <a:ea typeface="Cambria Math" panose="02040503050406030204" pitchFamily="18" charset="0"/>
                            </a:rPr>
                            <m:t>5 ∠36.87º Ω</m:t>
                          </m:r>
                        </m:den>
                      </m:f>
                      <m:r>
                        <a:rPr lang="es-ES" b="0" i="1" dirty="0" smtClean="0">
                          <a:latin typeface="Cambria Math" panose="02040503050406030204" pitchFamily="18" charset="0"/>
                          <a:ea typeface="Cambria Math" panose="02040503050406030204" pitchFamily="18" charset="0"/>
                        </a:rPr>
                        <m:t>=2</m:t>
                      </m:r>
                      <m:r>
                        <a:rPr lang="es-ES" i="1">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36.87º →</m:t>
                      </m:r>
                    </m:oMath>
                  </m:oMathPara>
                </a14:m>
                <a:endParaRPr lang="es-ES"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ea typeface="Cambria Math" panose="02040503050406030204" pitchFamily="18" charset="0"/>
                        </a:rPr>
                        <m:t>𝐼</m:t>
                      </m:r>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2</m:t>
                      </m:r>
                      <m:func>
                        <m:funcPr>
                          <m:ctrlPr>
                            <a:rPr lang="es-ES" b="0" i="1" smtClean="0">
                              <a:latin typeface="Cambria Math" panose="02040503050406030204" pitchFamily="18" charset="0"/>
                              <a:ea typeface="Cambria Math" panose="02040503050406030204" pitchFamily="18" charset="0"/>
                            </a:rPr>
                          </m:ctrlPr>
                        </m:funcPr>
                        <m:fName>
                          <m:r>
                            <m:rPr>
                              <m:sty m:val="p"/>
                            </m:rPr>
                            <a:rPr lang="es-ES" b="0" i="0" smtClean="0">
                              <a:latin typeface="Cambria Math" panose="02040503050406030204" pitchFamily="18" charset="0"/>
                              <a:ea typeface="Cambria Math" panose="02040503050406030204" pitchFamily="18" charset="0"/>
                            </a:rPr>
                            <m:t>cos</m:t>
                          </m:r>
                        </m:fName>
                        <m:e>
                          <m:d>
                            <m:dPr>
                              <m:ctrlPr>
                                <a:rPr lang="es-ES" b="0" i="1" smtClean="0">
                                  <a:latin typeface="Cambria Math" panose="02040503050406030204" pitchFamily="18" charset="0"/>
                                  <a:ea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−36.87º</m:t>
                              </m:r>
                            </m:e>
                          </m:d>
                        </m:e>
                      </m:func>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𝑗</m:t>
                      </m:r>
                      <m:r>
                        <a:rPr lang="es-ES" b="0" i="1" smtClean="0">
                          <a:latin typeface="Cambria Math" panose="02040503050406030204" pitchFamily="18" charset="0"/>
                          <a:ea typeface="Cambria Math" panose="02040503050406030204" pitchFamily="18" charset="0"/>
                        </a:rPr>
                        <m:t>2</m:t>
                      </m:r>
                      <m:r>
                        <a:rPr lang="es-ES" b="0" i="1" smtClean="0">
                          <a:latin typeface="Cambria Math" panose="02040503050406030204" pitchFamily="18" charset="0"/>
                          <a:ea typeface="Cambria Math" panose="02040503050406030204" pitchFamily="18" charset="0"/>
                        </a:rPr>
                        <m:t>𝑠𝑒𝑛</m:t>
                      </m:r>
                      <m:d>
                        <m:dPr>
                          <m:ctrlPr>
                            <a:rPr lang="es-ES" b="0" i="1" smtClean="0">
                              <a:latin typeface="Cambria Math" panose="02040503050406030204" pitchFamily="18" charset="0"/>
                              <a:ea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−36.87º</m:t>
                          </m:r>
                        </m:e>
                      </m:d>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𝐼</m:t>
                      </m:r>
                      <m:r>
                        <a:rPr lang="es-ES" b="0" i="1" smtClean="0">
                          <a:latin typeface="Cambria Math" panose="02040503050406030204" pitchFamily="18" charset="0"/>
                          <a:ea typeface="Cambria Math" panose="02040503050406030204" pitchFamily="18" charset="0"/>
                        </a:rPr>
                        <m:t>=1.6−1.2</m:t>
                      </m:r>
                      <m:r>
                        <a:rPr lang="es-ES" b="0" i="1" smtClean="0">
                          <a:latin typeface="Cambria Math" panose="02040503050406030204" pitchFamily="18" charset="0"/>
                          <a:ea typeface="Cambria Math" panose="02040503050406030204" pitchFamily="18" charset="0"/>
                        </a:rPr>
                        <m:t>𝑗</m:t>
                      </m:r>
                      <m:r>
                        <a:rPr lang="es-ES" b="0" i="1" smtClean="0">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𝐴</m:t>
                      </m:r>
                    </m:oMath>
                  </m:oMathPara>
                </a14:m>
                <a:endParaRPr lang="es-ES" dirty="0">
                  <a:ea typeface="Cambria Math" panose="02040503050406030204" pitchFamily="18" charset="0"/>
                </a:endParaRPr>
              </a:p>
              <a:p>
                <a:endParaRPr lang="es-ES"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ea typeface="Cambria Math" panose="02040503050406030204" pitchFamily="18" charset="0"/>
                        </a:rPr>
                        <m:t>𝐸𝑛</m:t>
                      </m:r>
                      <m:r>
                        <a:rPr lang="es-ES" b="0" i="1" smtClean="0">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𝑓𝑜𝑟𝑚𝑎</m:t>
                      </m:r>
                      <m:r>
                        <a:rPr lang="es-ES" b="0" i="1" smtClean="0">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𝑠𝑖𝑛𝑢𝑠𝑜𝑖𝑑𝑎𝑙</m:t>
                      </m:r>
                      <m:r>
                        <a:rPr lang="es-ES" b="0" i="1" smtClean="0">
                          <a:latin typeface="Cambria Math" panose="02040503050406030204" pitchFamily="18" charset="0"/>
                          <a:ea typeface="Cambria Math" panose="02040503050406030204" pitchFamily="18" charset="0"/>
                        </a:rPr>
                        <m:t>: </m:t>
                      </m:r>
                      <m:r>
                        <a:rPr lang="es-ES" i="1">
                          <a:latin typeface="Cambria Math" panose="02040503050406030204" pitchFamily="18" charset="0"/>
                          <a:ea typeface="Cambria Math" panose="02040503050406030204" pitchFamily="18" charset="0"/>
                        </a:rPr>
                        <m:t>𝐼</m:t>
                      </m:r>
                      <m:r>
                        <a:rPr lang="es-ES" i="1">
                          <a:latin typeface="Cambria Math" panose="02040503050406030204" pitchFamily="18" charset="0"/>
                          <a:ea typeface="Cambria Math" panose="02040503050406030204" pitchFamily="18" charset="0"/>
                        </a:rPr>
                        <m:t>=2</m:t>
                      </m:r>
                      <m:r>
                        <m:rPr>
                          <m:sty m:val="p"/>
                        </m:rPr>
                        <a:rPr lang="es-ES" b="0" i="0" smtClean="0">
                          <a:latin typeface="Cambria Math" panose="02040503050406030204" pitchFamily="18" charset="0"/>
                          <a:ea typeface="Cambria Math" panose="02040503050406030204" pitchFamily="18" charset="0"/>
                        </a:rPr>
                        <m:t>cos</m:t>
                      </m:r>
                      <m:r>
                        <a:rPr lang="es-ES" b="0" i="1" smtClean="0">
                          <a:latin typeface="Cambria Math" panose="02040503050406030204" pitchFamily="18" charset="0"/>
                          <a:ea typeface="Cambria Math" panose="02040503050406030204" pitchFamily="18" charset="0"/>
                        </a:rPr>
                        <m:t>⁡(8</m:t>
                      </m:r>
                      <m:r>
                        <a:rPr lang="es-ES" b="0" i="1" smtClean="0">
                          <a:latin typeface="Cambria Math" panose="02040503050406030204" pitchFamily="18" charset="0"/>
                          <a:ea typeface="Cambria Math" panose="02040503050406030204" pitchFamily="18" charset="0"/>
                        </a:rPr>
                        <m:t>𝑡</m:t>
                      </m:r>
                      <m:r>
                        <a:rPr lang="es-ES" b="0" i="1" smtClean="0">
                          <a:latin typeface="Cambria Math" panose="02040503050406030204" pitchFamily="18" charset="0"/>
                          <a:ea typeface="Cambria Math" panose="02040503050406030204" pitchFamily="18" charset="0"/>
                        </a:rPr>
                        <m:t>−36.9º) </m:t>
                      </m:r>
                      <m:r>
                        <a:rPr lang="es-ES" i="1">
                          <a:latin typeface="Cambria Math" panose="02040503050406030204" pitchFamily="18" charset="0"/>
                          <a:ea typeface="Cambria Math" panose="02040503050406030204" pitchFamily="18" charset="0"/>
                        </a:rPr>
                        <m:t>𝐴</m:t>
                      </m:r>
                    </m:oMath>
                  </m:oMathPara>
                </a14:m>
                <a:endParaRPr lang="es-ES" dirty="0">
                  <a:ea typeface="Cambria Math" panose="02040503050406030204" pitchFamily="18" charset="0"/>
                </a:endParaRPr>
              </a:p>
            </p:txBody>
          </p:sp>
        </mc:Choice>
        <mc:Fallback xmlns="">
          <p:sp>
            <p:nvSpPr>
              <p:cNvPr id="2" name="Rectángulo 1">
                <a:extLst>
                  <a:ext uri="{FF2B5EF4-FFF2-40B4-BE49-F238E27FC236}">
                    <a16:creationId xmlns:a16="http://schemas.microsoft.com/office/drawing/2014/main" id="{A90BA431-66FB-4880-99D5-898CFEFF083A}"/>
                  </a:ext>
                </a:extLst>
              </p:cNvPr>
              <p:cNvSpPr>
                <a:spLocks noRot="1" noChangeAspect="1" noMove="1" noResize="1" noEditPoints="1" noAdjustHandles="1" noChangeArrowheads="1" noChangeShapeType="1" noTextEdit="1"/>
              </p:cNvSpPr>
              <p:nvPr/>
            </p:nvSpPr>
            <p:spPr>
              <a:xfrm>
                <a:off x="2206214" y="3668811"/>
                <a:ext cx="6215319" cy="1465786"/>
              </a:xfrm>
              <a:prstGeom prst="rect">
                <a:avLst/>
              </a:prstGeom>
              <a:blipFill>
                <a:blip r:embed="rId4"/>
                <a:stretch>
                  <a:fillRect b="-166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D43B4BC5-B4AC-4FB4-A3A8-5F7F19E6CABD}"/>
                  </a:ext>
                </a:extLst>
              </p:cNvPr>
              <p:cNvSpPr/>
              <p:nvPr/>
            </p:nvSpPr>
            <p:spPr>
              <a:xfrm>
                <a:off x="2578764" y="2544203"/>
                <a:ext cx="6215319" cy="99168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ea typeface="Cambria Math" panose="02040503050406030204" pitchFamily="18" charset="0"/>
                        </a:rPr>
                        <m:t>𝑍</m:t>
                      </m:r>
                      <m:r>
                        <a:rPr lang="es-ES" i="1">
                          <a:latin typeface="Cambria Math" panose="02040503050406030204" pitchFamily="18" charset="0"/>
                          <a:ea typeface="Cambria Math" panose="02040503050406030204" pitchFamily="18" charset="0"/>
                        </a:rPr>
                        <m:t>=4+</m:t>
                      </m:r>
                      <m:r>
                        <a:rPr lang="es-ES" i="1">
                          <a:latin typeface="Cambria Math" panose="02040503050406030204" pitchFamily="18" charset="0"/>
                          <a:ea typeface="Cambria Math" panose="02040503050406030204" pitchFamily="18" charset="0"/>
                        </a:rPr>
                        <m:t>𝑗</m:t>
                      </m:r>
                      <m:d>
                        <m:dPr>
                          <m:ctrlPr>
                            <a:rPr lang="es-ES" i="1">
                              <a:latin typeface="Cambria Math" panose="02040503050406030204" pitchFamily="18" charset="0"/>
                              <a:ea typeface="Cambria Math" panose="02040503050406030204" pitchFamily="18" charset="0"/>
                            </a:rPr>
                          </m:ctrlPr>
                        </m:dPr>
                        <m:e>
                          <m:r>
                            <a:rPr lang="es-ES" i="1">
                              <a:latin typeface="Cambria Math" panose="02040503050406030204" pitchFamily="18" charset="0"/>
                              <a:ea typeface="Cambria Math" panose="02040503050406030204" pitchFamily="18" charset="0"/>
                            </a:rPr>
                            <m:t>8</m:t>
                          </m:r>
                          <m:r>
                            <a:rPr lang="es-ES" i="1">
                              <a:latin typeface="Cambria Math" panose="02040503050406030204" pitchFamily="18" charset="0"/>
                              <a:ea typeface="Cambria Math" panose="02040503050406030204" pitchFamily="18" charset="0"/>
                            </a:rPr>
                            <m:t>𝑥</m:t>
                          </m:r>
                          <m:r>
                            <a:rPr lang="es-ES" i="1">
                              <a:latin typeface="Cambria Math" panose="02040503050406030204" pitchFamily="18" charset="0"/>
                              <a:ea typeface="Cambria Math" panose="02040503050406030204" pitchFamily="18" charset="0"/>
                            </a:rPr>
                            <m:t>1−</m:t>
                          </m:r>
                          <m:f>
                            <m:fPr>
                              <m:ctrlPr>
                                <a:rPr lang="es-ES" i="1">
                                  <a:latin typeface="Cambria Math" panose="02040503050406030204" pitchFamily="18" charset="0"/>
                                  <a:ea typeface="Cambria Math" panose="02040503050406030204" pitchFamily="18" charset="0"/>
                                </a:rPr>
                              </m:ctrlPr>
                            </m:fPr>
                            <m:num>
                              <m:r>
                                <a:rPr lang="es-ES" i="1">
                                  <a:latin typeface="Cambria Math" panose="02040503050406030204" pitchFamily="18" charset="0"/>
                                  <a:ea typeface="Cambria Math" panose="02040503050406030204" pitchFamily="18" charset="0"/>
                                </a:rPr>
                                <m:t>1</m:t>
                              </m:r>
                            </m:num>
                            <m:den>
                              <m:r>
                                <a:rPr lang="es-ES" i="1">
                                  <a:latin typeface="Cambria Math" panose="02040503050406030204" pitchFamily="18" charset="0"/>
                                  <a:ea typeface="Cambria Math" panose="02040503050406030204" pitchFamily="18" charset="0"/>
                                </a:rPr>
                                <m:t>8</m:t>
                              </m:r>
                              <m:r>
                                <a:rPr lang="es-ES" i="1">
                                  <a:latin typeface="Cambria Math" panose="02040503050406030204" pitchFamily="18" charset="0"/>
                                  <a:ea typeface="Cambria Math" panose="02040503050406030204" pitchFamily="18" charset="0"/>
                                </a:rPr>
                                <m:t>𝑥</m:t>
                              </m:r>
                              <m:r>
                                <a:rPr lang="es-ES" i="1">
                                  <a:latin typeface="Cambria Math" panose="02040503050406030204" pitchFamily="18" charset="0"/>
                                  <a:ea typeface="Cambria Math" panose="02040503050406030204" pitchFamily="18" charset="0"/>
                                </a:rPr>
                                <m:t>0.025</m:t>
                              </m:r>
                            </m:den>
                          </m:f>
                        </m:e>
                      </m:d>
                      <m:r>
                        <a:rPr lang="es-ES" i="1">
                          <a:latin typeface="Cambria Math" panose="02040503050406030204" pitchFamily="18" charset="0"/>
                          <a:ea typeface="Cambria Math" panose="02040503050406030204" pitchFamily="18" charset="0"/>
                        </a:rPr>
                        <m:t>=4+</m:t>
                      </m:r>
                      <m:r>
                        <a:rPr lang="es-ES" i="1">
                          <a:latin typeface="Cambria Math" panose="02040503050406030204" pitchFamily="18" charset="0"/>
                          <a:ea typeface="Cambria Math" panose="02040503050406030204" pitchFamily="18" charset="0"/>
                        </a:rPr>
                        <m:t>𝑗</m:t>
                      </m:r>
                      <m:r>
                        <a:rPr lang="es-ES" i="1">
                          <a:latin typeface="Cambria Math" panose="02040503050406030204" pitchFamily="18" charset="0"/>
                          <a:ea typeface="Cambria Math" panose="02040503050406030204" pitchFamily="18" charset="0"/>
                        </a:rPr>
                        <m:t>3=</m:t>
                      </m:r>
                      <m:rad>
                        <m:radPr>
                          <m:degHide m:val="on"/>
                          <m:ctrlPr>
                            <a:rPr lang="es-ES" i="1">
                              <a:latin typeface="Cambria Math" panose="02040503050406030204" pitchFamily="18" charset="0"/>
                              <a:ea typeface="Cambria Math" panose="02040503050406030204" pitchFamily="18" charset="0"/>
                            </a:rPr>
                          </m:ctrlPr>
                        </m:radPr>
                        <m:deg/>
                        <m:e>
                          <m:r>
                            <a:rPr lang="es-ES" i="1">
                              <a:latin typeface="Cambria Math" panose="02040503050406030204" pitchFamily="18" charset="0"/>
                              <a:ea typeface="Cambria Math" panose="02040503050406030204" pitchFamily="18" charset="0"/>
                            </a:rPr>
                            <m:t>16+9</m:t>
                          </m:r>
                        </m:e>
                      </m:rad>
                      <m:r>
                        <a:rPr lang="es-ES" i="1">
                          <a:latin typeface="Cambria Math" panose="02040503050406030204" pitchFamily="18" charset="0"/>
                          <a:ea typeface="Cambria Math" panose="02040503050406030204" pitchFamily="18" charset="0"/>
                        </a:rPr>
                        <m:t> ∠</m:t>
                      </m:r>
                      <m:func>
                        <m:funcPr>
                          <m:ctrlPr>
                            <a:rPr lang="es-ES" i="1">
                              <a:latin typeface="Cambria Math" panose="02040503050406030204" pitchFamily="18" charset="0"/>
                              <a:ea typeface="Cambria Math" panose="02040503050406030204" pitchFamily="18" charset="0"/>
                            </a:rPr>
                          </m:ctrlPr>
                        </m:funcPr>
                        <m:fName>
                          <m:r>
                            <m:rPr>
                              <m:sty m:val="p"/>
                            </m:rPr>
                            <a:rPr lang="es-ES">
                              <a:latin typeface="Cambria Math" panose="02040503050406030204" pitchFamily="18" charset="0"/>
                              <a:ea typeface="Cambria Math" panose="02040503050406030204" pitchFamily="18" charset="0"/>
                            </a:rPr>
                            <m:t>atan</m:t>
                          </m:r>
                        </m:fName>
                        <m:e>
                          <m:d>
                            <m:dPr>
                              <m:ctrlPr>
                                <a:rPr lang="es-ES" i="1">
                                  <a:latin typeface="Cambria Math" panose="02040503050406030204" pitchFamily="18" charset="0"/>
                                  <a:ea typeface="Cambria Math" panose="02040503050406030204" pitchFamily="18" charset="0"/>
                                </a:rPr>
                              </m:ctrlPr>
                            </m:dPr>
                            <m:e>
                              <m:f>
                                <m:fPr>
                                  <m:ctrlPr>
                                    <a:rPr lang="es-ES" i="1">
                                      <a:latin typeface="Cambria Math" panose="02040503050406030204" pitchFamily="18" charset="0"/>
                                      <a:ea typeface="Cambria Math" panose="02040503050406030204" pitchFamily="18" charset="0"/>
                                    </a:rPr>
                                  </m:ctrlPr>
                                </m:fPr>
                                <m:num>
                                  <m:r>
                                    <a:rPr lang="es-ES" i="1">
                                      <a:latin typeface="Cambria Math" panose="02040503050406030204" pitchFamily="18" charset="0"/>
                                      <a:ea typeface="Cambria Math" panose="02040503050406030204" pitchFamily="18" charset="0"/>
                                    </a:rPr>
                                    <m:t>3</m:t>
                                  </m:r>
                                </m:num>
                                <m:den>
                                  <m:r>
                                    <a:rPr lang="es-ES" i="1">
                                      <a:latin typeface="Cambria Math" panose="02040503050406030204" pitchFamily="18" charset="0"/>
                                      <a:ea typeface="Cambria Math" panose="02040503050406030204" pitchFamily="18" charset="0"/>
                                    </a:rPr>
                                    <m:t>4</m:t>
                                  </m:r>
                                </m:den>
                              </m:f>
                            </m:e>
                          </m:d>
                        </m:e>
                      </m:func>
                    </m:oMath>
                  </m:oMathPara>
                </a14:m>
                <a:endParaRPr lang="es-ES"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ea typeface="Cambria Math" panose="02040503050406030204" pitchFamily="18" charset="0"/>
                        </a:rPr>
                        <m:t>𝑍</m:t>
                      </m:r>
                      <m:r>
                        <a:rPr lang="es-ES" i="1">
                          <a:latin typeface="Cambria Math" panose="02040503050406030204" pitchFamily="18" charset="0"/>
                          <a:ea typeface="Cambria Math" panose="02040503050406030204" pitchFamily="18" charset="0"/>
                        </a:rPr>
                        <m:t>=5 ∠36.87º Ω</m:t>
                      </m:r>
                      <m:r>
                        <m:rPr>
                          <m:nor/>
                        </m:rPr>
                        <a:rPr lang="es-ES" dirty="0">
                          <a:ea typeface="Cambria Math" panose="02040503050406030204" pitchFamily="18" charset="0"/>
                        </a:rPr>
                        <m:t> </m:t>
                      </m:r>
                    </m:oMath>
                  </m:oMathPara>
                </a14:m>
                <a:endParaRPr lang="es-ES" dirty="0">
                  <a:ea typeface="Cambria Math" panose="02040503050406030204" pitchFamily="18" charset="0"/>
                </a:endParaRPr>
              </a:p>
            </p:txBody>
          </p:sp>
        </mc:Choice>
        <mc:Fallback xmlns="">
          <p:sp>
            <p:nvSpPr>
              <p:cNvPr id="8" name="Rectángulo 7">
                <a:extLst>
                  <a:ext uri="{FF2B5EF4-FFF2-40B4-BE49-F238E27FC236}">
                    <a16:creationId xmlns:a16="http://schemas.microsoft.com/office/drawing/2014/main" id="{D43B4BC5-B4AC-4FB4-A3A8-5F7F19E6CABD}"/>
                  </a:ext>
                </a:extLst>
              </p:cNvPr>
              <p:cNvSpPr>
                <a:spLocks noRot="1" noChangeAspect="1" noMove="1" noResize="1" noEditPoints="1" noAdjustHandles="1" noChangeArrowheads="1" noChangeShapeType="1" noTextEdit="1"/>
              </p:cNvSpPr>
              <p:nvPr/>
            </p:nvSpPr>
            <p:spPr>
              <a:xfrm>
                <a:off x="2578764" y="2544203"/>
                <a:ext cx="6215319" cy="991682"/>
              </a:xfrm>
              <a:prstGeom prst="rect">
                <a:avLst/>
              </a:prstGeom>
              <a:blipFill>
                <a:blip r:embed="rId6"/>
                <a:stretch>
                  <a:fillRect/>
                </a:stretch>
              </a:blipFill>
            </p:spPr>
            <p:txBody>
              <a:bodyPr/>
              <a:lstStyle/>
              <a:p>
                <a:r>
                  <a:rPr lang="es-ES">
                    <a:noFill/>
                  </a:rPr>
                  <a:t> </a:t>
                </a:r>
              </a:p>
            </p:txBody>
          </p:sp>
        </mc:Fallback>
      </mc:AlternateContent>
      <p:sp>
        <p:nvSpPr>
          <p:cNvPr id="9" name="Rectángulo 8">
            <a:extLst>
              <a:ext uri="{FF2B5EF4-FFF2-40B4-BE49-F238E27FC236}">
                <a16:creationId xmlns:a16="http://schemas.microsoft.com/office/drawing/2014/main" id="{5265326F-F355-4BE2-B939-872E3B8CCAF5}"/>
              </a:ext>
            </a:extLst>
          </p:cNvPr>
          <p:cNvSpPr/>
          <p:nvPr/>
        </p:nvSpPr>
        <p:spPr>
          <a:xfrm>
            <a:off x="1038835" y="1886514"/>
            <a:ext cx="411033"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976E3BEE-4228-4B0E-AAFF-B7BC17D8C188}"/>
              </a:ext>
            </a:extLst>
          </p:cNvPr>
          <p:cNvSpPr/>
          <p:nvPr/>
        </p:nvSpPr>
        <p:spPr>
          <a:xfrm>
            <a:off x="2013419" y="2135160"/>
            <a:ext cx="411033"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01E9663E-811C-402B-BDDD-9B4A0BA4125E}"/>
              </a:ext>
            </a:extLst>
          </p:cNvPr>
          <p:cNvSpPr/>
          <p:nvPr/>
        </p:nvSpPr>
        <p:spPr>
          <a:xfrm>
            <a:off x="1449868" y="3067948"/>
            <a:ext cx="411033"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D62D499E-3E12-4810-A8FC-786D3A4A7621}"/>
              </a:ext>
            </a:extLst>
          </p:cNvPr>
          <p:cNvSpPr/>
          <p:nvPr/>
        </p:nvSpPr>
        <p:spPr>
          <a:xfrm>
            <a:off x="711175" y="2279962"/>
            <a:ext cx="411033" cy="5323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id="{9A8267EC-2E96-43A5-9FF4-FA4B150F6265}"/>
                  </a:ext>
                </a:extLst>
              </p:cNvPr>
              <p:cNvSpPr/>
              <p:nvPr/>
            </p:nvSpPr>
            <p:spPr>
              <a:xfrm>
                <a:off x="2578764" y="1917221"/>
                <a:ext cx="4996302"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𝑉</m:t>
                      </m:r>
                      <m:r>
                        <a:rPr lang="es-ES" i="1" dirty="0" smtClean="0">
                          <a:latin typeface="Cambria Math" panose="02040503050406030204" pitchFamily="18" charset="0"/>
                        </a:rPr>
                        <m:t>= 10 </m:t>
                      </m:r>
                      <m:r>
                        <m:rPr>
                          <m:sty m:val="p"/>
                        </m:rPr>
                        <a:rPr lang="es-ES" i="1" dirty="0" smtClean="0">
                          <a:latin typeface="Cambria Math" panose="02040503050406030204" pitchFamily="18" charset="0"/>
                        </a:rPr>
                        <m:t>cos</m:t>
                      </m:r>
                      <m:r>
                        <a:rPr lang="es-ES" i="1" dirty="0" smtClean="0">
                          <a:latin typeface="Cambria Math" panose="02040503050406030204" pitchFamily="18" charset="0"/>
                        </a:rPr>
                        <m:t>8</m:t>
                      </m:r>
                      <m:r>
                        <a:rPr lang="es-ES" i="1" dirty="0" smtClean="0">
                          <a:latin typeface="Cambria Math" panose="02040503050406030204" pitchFamily="18" charset="0"/>
                        </a:rPr>
                        <m:t>𝑡</m:t>
                      </m:r>
                      <m:r>
                        <a:rPr lang="es-ES" i="1" dirty="0" smtClean="0">
                          <a:latin typeface="Cambria Math" panose="02040503050406030204" pitchFamily="18" charset="0"/>
                          <a:sym typeface="Wingdings" panose="05000000000000000000" pitchFamily="2" charset="2"/>
                        </a:rPr>
                        <m:t></m:t>
                      </m:r>
                      <m:r>
                        <a:rPr lang="el-GR" i="1" dirty="0" smtClean="0">
                          <a:latin typeface="Cambria Math" panose="02040503050406030204" pitchFamily="18" charset="0"/>
                          <a:sym typeface="Wingdings" panose="05000000000000000000" pitchFamily="2" charset="2"/>
                        </a:rPr>
                        <m:t>𝜔</m:t>
                      </m:r>
                      <m:r>
                        <a:rPr lang="es-ES" i="1" dirty="0" smtClean="0">
                          <a:latin typeface="Cambria Math" panose="02040503050406030204" pitchFamily="18" charset="0"/>
                          <a:sym typeface="Wingdings" panose="05000000000000000000" pitchFamily="2" charset="2"/>
                        </a:rPr>
                        <m:t>=8</m:t>
                      </m:r>
                      <m:r>
                        <a:rPr lang="es-ES" b="0" i="1" dirty="0" smtClean="0">
                          <a:latin typeface="Cambria Math" panose="02040503050406030204" pitchFamily="18" charset="0"/>
                          <a:sym typeface="Wingdings" panose="05000000000000000000" pitchFamily="2" charset="2"/>
                        </a:rPr>
                        <m:t> </m:t>
                      </m:r>
                      <m:r>
                        <a:rPr lang="es-ES" b="0" i="1" dirty="0" smtClean="0">
                          <a:latin typeface="Cambria Math" panose="02040503050406030204" pitchFamily="18" charset="0"/>
                          <a:sym typeface="Wingdings" panose="05000000000000000000" pitchFamily="2" charset="2"/>
                        </a:rPr>
                        <m:t>𝑟𝑑</m:t>
                      </m:r>
                      <m:r>
                        <a:rPr lang="es-ES" b="0" i="1" dirty="0" smtClean="0">
                          <a:latin typeface="Cambria Math" panose="02040503050406030204" pitchFamily="18" charset="0"/>
                          <a:sym typeface="Wingdings" panose="05000000000000000000" pitchFamily="2" charset="2"/>
                        </a:rPr>
                        <m:t>/</m:t>
                      </m:r>
                      <m:r>
                        <a:rPr lang="es-ES" b="0" i="1" dirty="0" smtClean="0">
                          <a:latin typeface="Cambria Math" panose="02040503050406030204" pitchFamily="18" charset="0"/>
                          <a:sym typeface="Wingdings" panose="05000000000000000000" pitchFamily="2" charset="2"/>
                        </a:rPr>
                        <m:t>𝑠</m:t>
                      </m:r>
                      <m:r>
                        <a:rPr lang="es-ES" b="0" i="1" dirty="0" smtClean="0">
                          <a:latin typeface="Cambria Math" panose="02040503050406030204" pitchFamily="18" charset="0"/>
                          <a:sym typeface="Wingdings" panose="05000000000000000000" pitchFamily="2" charset="2"/>
                        </a:rPr>
                        <m:t>; </m:t>
                      </m:r>
                      <m:sSub>
                        <m:sSubPr>
                          <m:ctrlPr>
                            <a:rPr lang="es-ES" b="0" i="1" dirty="0" smtClean="0">
                              <a:latin typeface="Cambria Math" panose="02040503050406030204" pitchFamily="18" charset="0"/>
                              <a:sym typeface="Wingdings" panose="05000000000000000000" pitchFamily="2" charset="2"/>
                            </a:rPr>
                          </m:ctrlPr>
                        </m:sSubPr>
                        <m:e>
                          <m:r>
                            <a:rPr lang="es-ES" i="1" dirty="0" err="1" smtClean="0">
                              <a:latin typeface="Cambria Math" panose="02040503050406030204" pitchFamily="18" charset="0"/>
                              <a:sym typeface="Wingdings" panose="05000000000000000000" pitchFamily="2" charset="2"/>
                            </a:rPr>
                            <m:t>𝑉</m:t>
                          </m:r>
                        </m:e>
                        <m:sub>
                          <m:r>
                            <a:rPr lang="es-ES" b="0" i="1" dirty="0" smtClean="0">
                              <a:latin typeface="Cambria Math" panose="02040503050406030204" pitchFamily="18" charset="0"/>
                              <a:sym typeface="Wingdings" panose="05000000000000000000" pitchFamily="2" charset="2"/>
                            </a:rPr>
                            <m:t>𝑃</m:t>
                          </m:r>
                        </m:sub>
                      </m:sSub>
                      <m:r>
                        <a:rPr lang="es-ES" i="1" dirty="0" smtClean="0">
                          <a:latin typeface="Cambria Math" panose="02040503050406030204" pitchFamily="18" charset="0"/>
                          <a:sym typeface="Wingdings" panose="05000000000000000000" pitchFamily="2" charset="2"/>
                        </a:rPr>
                        <m:t>=10 </m:t>
                      </m:r>
                      <m:r>
                        <a:rPr lang="es-ES" i="1" dirty="0" smtClean="0">
                          <a:latin typeface="Cambria Math" panose="02040503050406030204" pitchFamily="18" charset="0"/>
                          <a:sym typeface="Wingdings" panose="05000000000000000000" pitchFamily="2" charset="2"/>
                        </a:rPr>
                        <m:t>𝑉</m:t>
                      </m:r>
                      <m:r>
                        <a:rPr lang="es-ES" b="0" i="1" dirty="0" smtClean="0">
                          <a:latin typeface="Cambria Math" panose="02040503050406030204" pitchFamily="18" charset="0"/>
                          <a:sym typeface="Wingdings" panose="05000000000000000000" pitchFamily="2" charset="2"/>
                        </a:rPr>
                        <m:t>;</m:t>
                      </m:r>
                      <m:sSub>
                        <m:sSubPr>
                          <m:ctrlPr>
                            <a:rPr lang="es-ES" b="0" i="1" dirty="0" smtClean="0">
                              <a:latin typeface="Cambria Math" panose="02040503050406030204" pitchFamily="18" charset="0"/>
                              <a:sym typeface="Wingdings" panose="05000000000000000000" pitchFamily="2" charset="2"/>
                            </a:rPr>
                          </m:ctrlPr>
                        </m:sSubPr>
                        <m:e>
                          <m:r>
                            <m:rPr>
                              <m:sty m:val="p"/>
                            </m:rPr>
                            <a:rPr lang="el-GR" i="0" dirty="0" smtClean="0">
                              <a:latin typeface="Cambria Math" panose="02040503050406030204" pitchFamily="18" charset="0"/>
                              <a:sym typeface="Wingdings" panose="05000000000000000000" pitchFamily="2" charset="2"/>
                            </a:rPr>
                            <m:t>Φ</m:t>
                          </m:r>
                        </m:e>
                        <m:sub>
                          <m:r>
                            <a:rPr lang="es-ES" i="1" dirty="0" smtClean="0">
                              <a:latin typeface="Cambria Math" panose="02040503050406030204" pitchFamily="18" charset="0"/>
                              <a:sym typeface="Wingdings" panose="05000000000000000000" pitchFamily="2" charset="2"/>
                            </a:rPr>
                            <m:t>𝑣</m:t>
                          </m:r>
                        </m:sub>
                      </m:sSub>
                      <m:r>
                        <a:rPr lang="es-ES" b="0" i="1" dirty="0" smtClean="0">
                          <a:latin typeface="Cambria Math" panose="02040503050406030204" pitchFamily="18" charset="0"/>
                          <a:sym typeface="Wingdings" panose="05000000000000000000" pitchFamily="2" charset="2"/>
                        </a:rPr>
                        <m:t>=0º</m:t>
                      </m:r>
                    </m:oMath>
                  </m:oMathPara>
                </a14:m>
                <a:endParaRPr lang="es-ES" dirty="0"/>
              </a:p>
            </p:txBody>
          </p:sp>
        </mc:Choice>
        <mc:Fallback xmlns="">
          <p:sp>
            <p:nvSpPr>
              <p:cNvPr id="3" name="Rectángulo 2">
                <a:extLst>
                  <a:ext uri="{FF2B5EF4-FFF2-40B4-BE49-F238E27FC236}">
                    <a16:creationId xmlns:a16="http://schemas.microsoft.com/office/drawing/2014/main" id="{9A8267EC-2E96-43A5-9FF4-FA4B150F6265}"/>
                  </a:ext>
                </a:extLst>
              </p:cNvPr>
              <p:cNvSpPr>
                <a:spLocks noRot="1" noChangeAspect="1" noMove="1" noResize="1" noEditPoints="1" noAdjustHandles="1" noChangeArrowheads="1" noChangeShapeType="1" noTextEdit="1"/>
              </p:cNvSpPr>
              <p:nvPr/>
            </p:nvSpPr>
            <p:spPr>
              <a:xfrm>
                <a:off x="2578764" y="1917221"/>
                <a:ext cx="4996302" cy="369332"/>
              </a:xfrm>
              <a:prstGeom prst="rect">
                <a:avLst/>
              </a:prstGeom>
              <a:blipFill>
                <a:blip r:embed="rId7"/>
                <a:stretch>
                  <a:fillRect b="-15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Rectángulo 14">
                <a:extLst>
                  <a:ext uri="{FF2B5EF4-FFF2-40B4-BE49-F238E27FC236}">
                    <a16:creationId xmlns:a16="http://schemas.microsoft.com/office/drawing/2014/main" id="{77F1F21A-E2A7-49B2-BFE2-048EE495BC0B}"/>
                  </a:ext>
                </a:extLst>
              </p:cNvPr>
              <p:cNvSpPr/>
              <p:nvPr/>
            </p:nvSpPr>
            <p:spPr>
              <a:xfrm>
                <a:off x="4504315" y="1189865"/>
                <a:ext cx="3917218" cy="6455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ea typeface="Cambria Math" panose="02040503050406030204" pitchFamily="18" charset="0"/>
                        </a:rPr>
                        <m:t>𝑍</m:t>
                      </m:r>
                      <m:r>
                        <a:rPr lang="es-ES" sz="1600" b="0" i="1" smtClean="0">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𝑅</m:t>
                      </m:r>
                      <m:r>
                        <a:rPr lang="es-ES" sz="1600" i="1">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𝑗</m:t>
                      </m:r>
                      <m:r>
                        <a:rPr lang="es-ES" sz="1600" i="1">
                          <a:latin typeface="Cambria Math" panose="02040503050406030204" pitchFamily="18" charset="0"/>
                          <a:ea typeface="Cambria Math" panose="02040503050406030204" pitchFamily="18" charset="0"/>
                        </a:rPr>
                        <m:t>𝜔</m:t>
                      </m:r>
                      <m:r>
                        <a:rPr lang="es-ES" sz="1600" b="0" i="1" smtClean="0">
                          <a:latin typeface="Cambria Math" panose="02040503050406030204" pitchFamily="18" charset="0"/>
                          <a:ea typeface="Cambria Math" panose="02040503050406030204" pitchFamily="18" charset="0"/>
                        </a:rPr>
                        <m:t>𝐿</m:t>
                      </m:r>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1</m:t>
                          </m:r>
                        </m:num>
                        <m:den>
                          <m:r>
                            <a:rPr lang="es-ES" sz="1600" b="0" i="1" smtClean="0">
                              <a:latin typeface="Cambria Math" panose="02040503050406030204" pitchFamily="18" charset="0"/>
                              <a:ea typeface="Cambria Math" panose="02040503050406030204" pitchFamily="18" charset="0"/>
                            </a:rPr>
                            <m:t>𝑗</m:t>
                          </m:r>
                          <m:r>
                            <a:rPr lang="es-ES" sz="1600" b="0" i="1" smtClean="0">
                              <a:latin typeface="Cambria Math" panose="02040503050406030204" pitchFamily="18" charset="0"/>
                              <a:ea typeface="Cambria Math" panose="02040503050406030204" pitchFamily="18" charset="0"/>
                            </a:rPr>
                            <m:t>𝜔</m:t>
                          </m:r>
                          <m:r>
                            <a:rPr lang="es-ES" sz="1600" b="0" i="1" smtClean="0">
                              <a:latin typeface="Cambria Math" panose="02040503050406030204" pitchFamily="18" charset="0"/>
                              <a:ea typeface="Cambria Math" panose="02040503050406030204" pitchFamily="18" charset="0"/>
                            </a:rPr>
                            <m:t>𝐶</m:t>
                          </m:r>
                        </m:den>
                      </m:f>
                      <m:r>
                        <a:rPr lang="es-ES" sz="1600" b="0" i="1" smtClean="0">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𝑅</m:t>
                      </m:r>
                      <m:r>
                        <a:rPr lang="es-ES" sz="1600" i="1">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𝑗</m:t>
                      </m:r>
                      <m:d>
                        <m:dPr>
                          <m:ctrlPr>
                            <a:rPr lang="es-ES" sz="1600" b="0" i="1" smtClean="0">
                              <a:latin typeface="Cambria Math" panose="02040503050406030204" pitchFamily="18" charset="0"/>
                              <a:ea typeface="Cambria Math" panose="02040503050406030204" pitchFamily="18" charset="0"/>
                            </a:rPr>
                          </m:ctrlPr>
                        </m:dPr>
                        <m:e>
                          <m:r>
                            <a:rPr lang="es-ES" sz="1600" i="1">
                              <a:latin typeface="Cambria Math" panose="02040503050406030204" pitchFamily="18" charset="0"/>
                              <a:ea typeface="Cambria Math" panose="02040503050406030204" pitchFamily="18" charset="0"/>
                            </a:rPr>
                            <m:t>𝜔</m:t>
                          </m:r>
                          <m:r>
                            <a:rPr lang="es-ES" sz="1600" i="1">
                              <a:latin typeface="Cambria Math" panose="02040503050406030204" pitchFamily="18" charset="0"/>
                              <a:ea typeface="Cambria Math" panose="02040503050406030204" pitchFamily="18" charset="0"/>
                            </a:rPr>
                            <m:t>𝐿</m:t>
                          </m:r>
                          <m:r>
                            <a:rPr lang="es-ES" sz="1600" b="0" i="1" smtClean="0">
                              <a:latin typeface="Cambria Math" panose="02040503050406030204" pitchFamily="18" charset="0"/>
                              <a:ea typeface="Cambria Math" panose="02040503050406030204" pitchFamily="18" charset="0"/>
                            </a:rPr>
                            <m:t>−</m:t>
                          </m:r>
                          <m:f>
                            <m:fPr>
                              <m:ctrlPr>
                                <a:rPr lang="es-ES" sz="1600" i="1">
                                  <a:latin typeface="Cambria Math" panose="02040503050406030204" pitchFamily="18" charset="0"/>
                                  <a:ea typeface="Cambria Math" panose="02040503050406030204" pitchFamily="18" charset="0"/>
                                </a:rPr>
                              </m:ctrlPr>
                            </m:fPr>
                            <m:num>
                              <m:r>
                                <a:rPr lang="es-ES" sz="1600" i="1">
                                  <a:latin typeface="Cambria Math" panose="02040503050406030204" pitchFamily="18" charset="0"/>
                                  <a:ea typeface="Cambria Math" panose="02040503050406030204" pitchFamily="18" charset="0"/>
                                </a:rPr>
                                <m:t>1</m:t>
                              </m:r>
                            </m:num>
                            <m:den>
                              <m:r>
                                <a:rPr lang="es-ES" sz="1600" i="1">
                                  <a:latin typeface="Cambria Math" panose="02040503050406030204" pitchFamily="18" charset="0"/>
                                  <a:ea typeface="Cambria Math" panose="02040503050406030204" pitchFamily="18" charset="0"/>
                                </a:rPr>
                                <m:t>𝜔</m:t>
                              </m:r>
                              <m:r>
                                <a:rPr lang="es-ES" sz="1600" i="1">
                                  <a:latin typeface="Cambria Math" panose="02040503050406030204" pitchFamily="18" charset="0"/>
                                  <a:ea typeface="Cambria Math" panose="02040503050406030204" pitchFamily="18" charset="0"/>
                                </a:rPr>
                                <m:t>𝐶</m:t>
                              </m:r>
                            </m:den>
                          </m:f>
                        </m:e>
                      </m:d>
                    </m:oMath>
                  </m:oMathPara>
                </a14:m>
                <a:endParaRPr lang="es-ES" sz="1600" dirty="0"/>
              </a:p>
            </p:txBody>
          </p:sp>
        </mc:Choice>
        <mc:Fallback xmlns="">
          <p:sp>
            <p:nvSpPr>
              <p:cNvPr id="15" name="Rectángulo 14">
                <a:extLst>
                  <a:ext uri="{FF2B5EF4-FFF2-40B4-BE49-F238E27FC236}">
                    <a16:creationId xmlns:a16="http://schemas.microsoft.com/office/drawing/2014/main" id="{77F1F21A-E2A7-49B2-BFE2-048EE495BC0B}"/>
                  </a:ext>
                </a:extLst>
              </p:cNvPr>
              <p:cNvSpPr>
                <a:spLocks noRot="1" noChangeAspect="1" noMove="1" noResize="1" noEditPoints="1" noAdjustHandles="1" noChangeArrowheads="1" noChangeShapeType="1" noTextEdit="1"/>
              </p:cNvSpPr>
              <p:nvPr/>
            </p:nvSpPr>
            <p:spPr>
              <a:xfrm>
                <a:off x="4504315" y="1189865"/>
                <a:ext cx="3917218" cy="645561"/>
              </a:xfrm>
              <a:prstGeom prst="rect">
                <a:avLst/>
              </a:prstGeom>
              <a:blipFill>
                <a:blip r:embed="rId8"/>
                <a:stretch>
                  <a:fillRect/>
                </a:stretch>
              </a:blipFill>
            </p:spPr>
            <p:txBody>
              <a:bodyPr/>
              <a:lstStyle/>
              <a:p>
                <a:r>
                  <a:rPr lang="es-ES">
                    <a:noFill/>
                  </a:rPr>
                  <a:t> </a:t>
                </a:r>
              </a:p>
            </p:txBody>
          </p:sp>
        </mc:Fallback>
      </mc:AlternateContent>
      <p:sp>
        <p:nvSpPr>
          <p:cNvPr id="16" name="Marcador de número de diapositiva 1">
            <a:extLst>
              <a:ext uri="{FF2B5EF4-FFF2-40B4-BE49-F238E27FC236}">
                <a16:creationId xmlns:a16="http://schemas.microsoft.com/office/drawing/2014/main" id="{BE433FA2-E89D-488A-ACB4-1BA74EA5DB55}"/>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51</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37944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5" grpId="0"/>
      <p:bldP spid="15"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C5B28AE-E671-4D2B-8C99-33EE6AA0CBE0}"/>
              </a:ext>
            </a:extLst>
          </p:cNvPr>
          <p:cNvSpPr/>
          <p:nvPr/>
        </p:nvSpPr>
        <p:spPr>
          <a:xfrm>
            <a:off x="96472" y="806116"/>
            <a:ext cx="8951056" cy="307777"/>
          </a:xfrm>
          <a:prstGeom prst="rect">
            <a:avLst/>
          </a:prstGeom>
        </p:spPr>
        <p:txBody>
          <a:bodyPr wrap="square">
            <a:spAutoFit/>
          </a:bodyPr>
          <a:lstStyle/>
          <a:p>
            <a:pPr algn="just"/>
            <a:r>
              <a:rPr lang="es-ES" sz="1400" b="1" dirty="0"/>
              <a:t>Problema 7. </a:t>
            </a:r>
            <a:r>
              <a:rPr lang="es-ES" sz="1400" dirty="0"/>
              <a:t>Hallad el voltaje que cae en el condensador del ejercicio anterior.</a:t>
            </a:r>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96DCFFFA-44E1-4B1D-B9C0-4FB3B338D00A}"/>
                  </a:ext>
                </a:extLst>
              </p:cNvPr>
              <p:cNvSpPr txBox="1"/>
              <p:nvPr/>
            </p:nvSpPr>
            <p:spPr>
              <a:xfrm>
                <a:off x="2654417" y="1413350"/>
                <a:ext cx="102463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dirty="0" smtClean="0">
                          <a:latin typeface="Cambria Math" panose="02040503050406030204" pitchFamily="18" charset="0"/>
                          <a:ea typeface="Cambria Math" panose="02040503050406030204" pitchFamily="18" charset="0"/>
                        </a:rPr>
                        <m:t>𝑉</m:t>
                      </m:r>
                      <m:r>
                        <a:rPr lang="es-ES" sz="1600" b="0" i="1" dirty="0" smtClean="0">
                          <a:latin typeface="Cambria Math" panose="02040503050406030204" pitchFamily="18" charset="0"/>
                          <a:ea typeface="Cambria Math" panose="02040503050406030204" pitchFamily="18" charset="0"/>
                        </a:rPr>
                        <m:t>=10∠0º</m:t>
                      </m:r>
                    </m:oMath>
                  </m:oMathPara>
                </a14:m>
                <a:endParaRPr lang="es-ES" sz="1600" dirty="0"/>
              </a:p>
            </p:txBody>
          </p:sp>
        </mc:Choice>
        <mc:Fallback xmlns="">
          <p:sp>
            <p:nvSpPr>
              <p:cNvPr id="10" name="CuadroTexto 9">
                <a:extLst>
                  <a:ext uri="{FF2B5EF4-FFF2-40B4-BE49-F238E27FC236}">
                    <a16:creationId xmlns:a16="http://schemas.microsoft.com/office/drawing/2014/main" id="{96DCFFFA-44E1-4B1D-B9C0-4FB3B338D00A}"/>
                  </a:ext>
                </a:extLst>
              </p:cNvPr>
              <p:cNvSpPr txBox="1">
                <a:spLocks noRot="1" noChangeAspect="1" noMove="1" noResize="1" noEditPoints="1" noAdjustHandles="1" noChangeArrowheads="1" noChangeShapeType="1" noTextEdit="1"/>
              </p:cNvSpPr>
              <p:nvPr/>
            </p:nvSpPr>
            <p:spPr>
              <a:xfrm>
                <a:off x="2654417" y="1413350"/>
                <a:ext cx="1024639" cy="246221"/>
              </a:xfrm>
              <a:prstGeom prst="rect">
                <a:avLst/>
              </a:prstGeom>
              <a:blipFill>
                <a:blip r:embed="rId2"/>
                <a:stretch>
                  <a:fillRect l="-3550" r="-2959" b="-7500"/>
                </a:stretch>
              </a:blipFill>
            </p:spPr>
            <p:txBody>
              <a:bodyPr/>
              <a:lstStyle/>
              <a:p>
                <a:r>
                  <a:rPr lang="es-ES">
                    <a:noFill/>
                  </a:rPr>
                  <a:t> </a:t>
                </a:r>
              </a:p>
            </p:txBody>
          </p:sp>
        </mc:Fallback>
      </mc:AlternateContent>
      <p:pic>
        <p:nvPicPr>
          <p:cNvPr id="11" name="Imagen 10">
            <a:extLst>
              <a:ext uri="{FF2B5EF4-FFF2-40B4-BE49-F238E27FC236}">
                <a16:creationId xmlns:a16="http://schemas.microsoft.com/office/drawing/2014/main" id="{5283479F-4980-46C9-9BA8-58C23167D100}"/>
              </a:ext>
            </a:extLst>
          </p:cNvPr>
          <p:cNvPicPr>
            <a:picLocks noChangeAspect="1"/>
          </p:cNvPicPr>
          <p:nvPr/>
        </p:nvPicPr>
        <p:blipFill>
          <a:blip r:embed="rId3"/>
          <a:stretch>
            <a:fillRect/>
          </a:stretch>
        </p:blipFill>
        <p:spPr>
          <a:xfrm>
            <a:off x="96472" y="1308776"/>
            <a:ext cx="2295761" cy="2062294"/>
          </a:xfrm>
          <a:prstGeom prst="rect">
            <a:avLst/>
          </a:prstGeom>
        </p:spPr>
      </p:pic>
      <mc:AlternateContent xmlns:mc="http://schemas.openxmlformats.org/markup-compatibility/2006" xmlns:a14="http://schemas.microsoft.com/office/drawing/2010/main">
        <mc:Choice Requires="a14">
          <p:sp>
            <p:nvSpPr>
              <p:cNvPr id="2" name="Rectángulo 1">
                <a:extLst>
                  <a:ext uri="{FF2B5EF4-FFF2-40B4-BE49-F238E27FC236}">
                    <a16:creationId xmlns:a16="http://schemas.microsoft.com/office/drawing/2014/main" id="{A90BA431-66FB-4880-99D5-898CFEFF083A}"/>
                  </a:ext>
                </a:extLst>
              </p:cNvPr>
              <p:cNvSpPr/>
              <p:nvPr/>
            </p:nvSpPr>
            <p:spPr>
              <a:xfrm>
                <a:off x="2041832" y="1751740"/>
                <a:ext cx="7845971" cy="92333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ea typeface="Cambria Math" panose="02040503050406030204" pitchFamily="18" charset="0"/>
                        </a:rPr>
                        <m:t>𝐼</m:t>
                      </m:r>
                      <m:r>
                        <a:rPr lang="es-ES" i="1">
                          <a:latin typeface="Cambria Math" panose="02040503050406030204" pitchFamily="18" charset="0"/>
                          <a:ea typeface="Cambria Math" panose="02040503050406030204" pitchFamily="18" charset="0"/>
                        </a:rPr>
                        <m:t>=</m:t>
                      </m:r>
                      <m:r>
                        <a:rPr lang="es-ES" i="1" dirty="0">
                          <a:latin typeface="Cambria Math" panose="02040503050406030204" pitchFamily="18" charset="0"/>
                          <a:ea typeface="Cambria Math" panose="02040503050406030204" pitchFamily="18" charset="0"/>
                        </a:rPr>
                        <m:t>2</m:t>
                      </m:r>
                      <m:r>
                        <a:rPr lang="es-ES" i="1">
                          <a:latin typeface="Cambria Math" panose="02040503050406030204" pitchFamily="18" charset="0"/>
                          <a:ea typeface="Cambria Math" panose="02040503050406030204" pitchFamily="18" charset="0"/>
                        </a:rPr>
                        <m:t> ∠−36.87º→</m:t>
                      </m:r>
                      <m:r>
                        <a:rPr lang="es-ES" b="0" i="1" smtClean="0">
                          <a:latin typeface="Cambria Math" panose="02040503050406030204" pitchFamily="18" charset="0"/>
                          <a:ea typeface="Cambria Math" panose="02040503050406030204" pitchFamily="18" charset="0"/>
                        </a:rPr>
                        <m:t>𝐼</m:t>
                      </m:r>
                      <m:r>
                        <a:rPr lang="es-ES" b="0" i="1" smtClean="0">
                          <a:latin typeface="Cambria Math" panose="02040503050406030204" pitchFamily="18" charset="0"/>
                          <a:ea typeface="Cambria Math" panose="02040503050406030204" pitchFamily="18" charset="0"/>
                        </a:rPr>
                        <m:t>=1.6−1.2</m:t>
                      </m:r>
                      <m:r>
                        <a:rPr lang="es-ES" b="0" i="1" smtClean="0">
                          <a:latin typeface="Cambria Math" panose="02040503050406030204" pitchFamily="18" charset="0"/>
                          <a:ea typeface="Cambria Math" panose="02040503050406030204" pitchFamily="18" charset="0"/>
                        </a:rPr>
                        <m:t>𝑗</m:t>
                      </m:r>
                      <m:r>
                        <a:rPr lang="es-ES" b="0" i="1" smtClean="0">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𝐴</m:t>
                      </m:r>
                    </m:oMath>
                  </m:oMathPara>
                </a14:m>
                <a:endParaRPr lang="es-ES" dirty="0">
                  <a:ea typeface="Cambria Math" panose="02040503050406030204" pitchFamily="18" charset="0"/>
                </a:endParaRPr>
              </a:p>
              <a:p>
                <a:endParaRPr lang="es-ES"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ea typeface="Cambria Math" panose="02040503050406030204" pitchFamily="18" charset="0"/>
                        </a:rPr>
                        <m:t>𝐸𝑛</m:t>
                      </m:r>
                      <m:r>
                        <a:rPr lang="es-ES" b="0" i="1" smtClean="0">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𝑓𝑜𝑟𝑚𝑎</m:t>
                      </m:r>
                      <m:r>
                        <a:rPr lang="es-ES" b="0" i="1" smtClean="0">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𝑠𝑖𝑛𝑢𝑠𝑜𝑖𝑑𝑎𝑙</m:t>
                      </m:r>
                      <m:r>
                        <a:rPr lang="es-ES" b="0" i="1" smtClean="0">
                          <a:latin typeface="Cambria Math" panose="02040503050406030204" pitchFamily="18" charset="0"/>
                          <a:ea typeface="Cambria Math" panose="02040503050406030204" pitchFamily="18" charset="0"/>
                        </a:rPr>
                        <m:t>: </m:t>
                      </m:r>
                      <m:r>
                        <a:rPr lang="es-ES" i="1">
                          <a:latin typeface="Cambria Math" panose="02040503050406030204" pitchFamily="18" charset="0"/>
                          <a:ea typeface="Cambria Math" panose="02040503050406030204" pitchFamily="18" charset="0"/>
                        </a:rPr>
                        <m:t>𝐼</m:t>
                      </m:r>
                      <m:r>
                        <a:rPr lang="es-ES" i="1">
                          <a:latin typeface="Cambria Math" panose="02040503050406030204" pitchFamily="18" charset="0"/>
                          <a:ea typeface="Cambria Math" panose="02040503050406030204" pitchFamily="18" charset="0"/>
                        </a:rPr>
                        <m:t>=2</m:t>
                      </m:r>
                      <m:r>
                        <m:rPr>
                          <m:sty m:val="p"/>
                        </m:rPr>
                        <a:rPr lang="es-ES" b="0" i="0" smtClean="0">
                          <a:latin typeface="Cambria Math" panose="02040503050406030204" pitchFamily="18" charset="0"/>
                          <a:ea typeface="Cambria Math" panose="02040503050406030204" pitchFamily="18" charset="0"/>
                        </a:rPr>
                        <m:t>cos</m:t>
                      </m:r>
                      <m:r>
                        <a:rPr lang="es-ES" b="0" i="1" smtClean="0">
                          <a:latin typeface="Cambria Math" panose="02040503050406030204" pitchFamily="18" charset="0"/>
                          <a:ea typeface="Cambria Math" panose="02040503050406030204" pitchFamily="18" charset="0"/>
                        </a:rPr>
                        <m:t>⁡(8</m:t>
                      </m:r>
                      <m:r>
                        <a:rPr lang="es-ES" b="0" i="1" smtClean="0">
                          <a:latin typeface="Cambria Math" panose="02040503050406030204" pitchFamily="18" charset="0"/>
                          <a:ea typeface="Cambria Math" panose="02040503050406030204" pitchFamily="18" charset="0"/>
                        </a:rPr>
                        <m:t>𝑡</m:t>
                      </m:r>
                      <m:r>
                        <a:rPr lang="es-ES" b="0" i="1" smtClean="0">
                          <a:latin typeface="Cambria Math" panose="02040503050406030204" pitchFamily="18" charset="0"/>
                          <a:ea typeface="Cambria Math" panose="02040503050406030204" pitchFamily="18" charset="0"/>
                        </a:rPr>
                        <m:t>−36.9º) </m:t>
                      </m:r>
                      <m:r>
                        <a:rPr lang="es-ES" i="1">
                          <a:latin typeface="Cambria Math" panose="02040503050406030204" pitchFamily="18" charset="0"/>
                          <a:ea typeface="Cambria Math" panose="02040503050406030204" pitchFamily="18" charset="0"/>
                        </a:rPr>
                        <m:t>𝐴</m:t>
                      </m:r>
                    </m:oMath>
                  </m:oMathPara>
                </a14:m>
                <a:endParaRPr lang="es-ES" dirty="0">
                  <a:ea typeface="Cambria Math" panose="02040503050406030204" pitchFamily="18" charset="0"/>
                </a:endParaRPr>
              </a:p>
            </p:txBody>
          </p:sp>
        </mc:Choice>
        <mc:Fallback xmlns="">
          <p:sp>
            <p:nvSpPr>
              <p:cNvPr id="2" name="Rectángulo 1">
                <a:extLst>
                  <a:ext uri="{FF2B5EF4-FFF2-40B4-BE49-F238E27FC236}">
                    <a16:creationId xmlns:a16="http://schemas.microsoft.com/office/drawing/2014/main" id="{A90BA431-66FB-4880-99D5-898CFEFF083A}"/>
                  </a:ext>
                </a:extLst>
              </p:cNvPr>
              <p:cNvSpPr>
                <a:spLocks noRot="1" noChangeAspect="1" noMove="1" noResize="1" noEditPoints="1" noAdjustHandles="1" noChangeArrowheads="1" noChangeShapeType="1" noTextEdit="1"/>
              </p:cNvSpPr>
              <p:nvPr/>
            </p:nvSpPr>
            <p:spPr>
              <a:xfrm>
                <a:off x="2041832" y="1751740"/>
                <a:ext cx="7845971" cy="923330"/>
              </a:xfrm>
              <a:prstGeom prst="rect">
                <a:avLst/>
              </a:prstGeom>
              <a:blipFill>
                <a:blip r:embed="rId4"/>
                <a:stretch>
                  <a:fillRect b="-526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Rectángulo 15">
                <a:extLst>
                  <a:ext uri="{FF2B5EF4-FFF2-40B4-BE49-F238E27FC236}">
                    <a16:creationId xmlns:a16="http://schemas.microsoft.com/office/drawing/2014/main" id="{59A1D6E9-C3A7-410F-88AA-9F41CED28FBD}"/>
                  </a:ext>
                </a:extLst>
              </p:cNvPr>
              <p:cNvSpPr/>
              <p:nvPr/>
            </p:nvSpPr>
            <p:spPr>
              <a:xfrm>
                <a:off x="3304031" y="2805265"/>
                <a:ext cx="3975535" cy="93827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𝑍</m:t>
                          </m:r>
                        </m:e>
                        <m:sub>
                          <m:r>
                            <a:rPr lang="es-ES" b="0" i="1" smtClean="0">
                              <a:latin typeface="Cambria Math" panose="02040503050406030204" pitchFamily="18" charset="0"/>
                              <a:ea typeface="Cambria Math" panose="02040503050406030204" pitchFamily="18" charset="0"/>
                            </a:rPr>
                            <m:t>𝑐</m:t>
                          </m:r>
                        </m:sub>
                      </m:sSub>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1</m:t>
                          </m:r>
                        </m:num>
                        <m:den>
                          <m:r>
                            <a:rPr lang="es-ES" b="0" i="1" smtClean="0">
                              <a:latin typeface="Cambria Math" panose="02040503050406030204" pitchFamily="18" charset="0"/>
                              <a:ea typeface="Cambria Math" panose="02040503050406030204" pitchFamily="18" charset="0"/>
                            </a:rPr>
                            <m:t>𝑗</m:t>
                          </m:r>
                          <m:r>
                            <a:rPr lang="es-ES" b="0" i="1" smtClean="0">
                              <a:latin typeface="Cambria Math" panose="02040503050406030204" pitchFamily="18" charset="0"/>
                              <a:ea typeface="Cambria Math" panose="02040503050406030204" pitchFamily="18" charset="0"/>
                            </a:rPr>
                            <m:t>𝜔</m:t>
                          </m:r>
                          <m:r>
                            <a:rPr lang="es-ES" b="0" i="1" smtClean="0">
                              <a:latin typeface="Cambria Math" panose="02040503050406030204" pitchFamily="18" charset="0"/>
                              <a:ea typeface="Cambria Math" panose="02040503050406030204" pitchFamily="18" charset="0"/>
                            </a:rPr>
                            <m:t>𝐶</m:t>
                          </m:r>
                        </m:den>
                      </m:f>
                      <m:r>
                        <a:rPr lang="es-ES" b="0" i="1" smtClean="0">
                          <a:latin typeface="Cambria Math" panose="02040503050406030204" pitchFamily="18" charset="0"/>
                          <a:ea typeface="Cambria Math" panose="02040503050406030204" pitchFamily="18" charset="0"/>
                        </a:rPr>
                        <m:t>=</m:t>
                      </m:r>
                      <m:f>
                        <m:fPr>
                          <m:ctrlPr>
                            <a:rPr lang="es-ES" i="1">
                              <a:latin typeface="Cambria Math" panose="02040503050406030204" pitchFamily="18" charset="0"/>
                              <a:ea typeface="Cambria Math" panose="02040503050406030204" pitchFamily="18" charset="0"/>
                            </a:rPr>
                          </m:ctrlPr>
                        </m:fPr>
                        <m:num>
                          <m:r>
                            <a:rPr lang="es-ES" i="1">
                              <a:latin typeface="Cambria Math" panose="02040503050406030204" pitchFamily="18" charset="0"/>
                              <a:ea typeface="Cambria Math" panose="02040503050406030204" pitchFamily="18" charset="0"/>
                            </a:rPr>
                            <m:t>1</m:t>
                          </m:r>
                        </m:num>
                        <m:den>
                          <m:r>
                            <a:rPr lang="es-ES" i="1">
                              <a:latin typeface="Cambria Math" panose="02040503050406030204" pitchFamily="18" charset="0"/>
                              <a:ea typeface="Cambria Math" panose="02040503050406030204" pitchFamily="18" charset="0"/>
                            </a:rPr>
                            <m:t>𝑗</m:t>
                          </m:r>
                          <m:r>
                            <a:rPr lang="es-ES" b="0" i="1" smtClean="0">
                              <a:latin typeface="Cambria Math" panose="02040503050406030204" pitchFamily="18" charset="0"/>
                              <a:ea typeface="Cambria Math" panose="02040503050406030204" pitchFamily="18" charset="0"/>
                            </a:rPr>
                            <m:t>8</m:t>
                          </m:r>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0.025</m:t>
                          </m:r>
                        </m:den>
                      </m:f>
                      <m:r>
                        <a:rPr lang="es-ES" b="0" i="1" smtClean="0">
                          <a:latin typeface="Cambria Math" panose="02040503050406030204" pitchFamily="18" charset="0"/>
                          <a:ea typeface="Cambria Math" panose="02040503050406030204" pitchFamily="18" charset="0"/>
                        </a:rPr>
                        <m:t>=−5</m:t>
                      </m:r>
                      <m:r>
                        <a:rPr lang="es-ES" b="0" i="1" smtClean="0">
                          <a:latin typeface="Cambria Math" panose="02040503050406030204" pitchFamily="18" charset="0"/>
                          <a:ea typeface="Cambria Math" panose="02040503050406030204" pitchFamily="18" charset="0"/>
                        </a:rPr>
                        <m:t>𝑗</m:t>
                      </m:r>
                      <m:r>
                        <a:rPr lang="es-ES" b="0" i="1" smtClean="0">
                          <a:latin typeface="Cambria Math" panose="02040503050406030204" pitchFamily="18" charset="0"/>
                          <a:ea typeface="Cambria Math" panose="02040503050406030204" pitchFamily="18" charset="0"/>
                        </a:rPr>
                        <m:t> </m:t>
                      </m:r>
                      <m:r>
                        <m:rPr>
                          <m:sty m:val="p"/>
                        </m:rPr>
                        <a:rPr lang="el-GR" b="0" i="1" smtClean="0">
                          <a:latin typeface="Cambria Math" panose="02040503050406030204" pitchFamily="18" charset="0"/>
                          <a:ea typeface="Cambria Math" panose="02040503050406030204" pitchFamily="18" charset="0"/>
                        </a:rPr>
                        <m:t>Ω</m:t>
                      </m:r>
                    </m:oMath>
                  </m:oMathPara>
                </a14:m>
                <a:endParaRPr lang="es-ES" b="0" i="1" dirty="0">
                  <a:latin typeface="Cambria Math" panose="02040503050406030204" pitchFamily="18" charset="0"/>
                  <a:ea typeface="Cambria Math" panose="02040503050406030204" pitchFamily="18" charset="0"/>
                </a:endParaRPr>
              </a:p>
              <a:p>
                <a:endParaRPr lang="es-ES" dirty="0"/>
              </a:p>
            </p:txBody>
          </p:sp>
        </mc:Choice>
        <mc:Fallback xmlns="">
          <p:sp>
            <p:nvSpPr>
              <p:cNvPr id="16" name="Rectángulo 15">
                <a:extLst>
                  <a:ext uri="{FF2B5EF4-FFF2-40B4-BE49-F238E27FC236}">
                    <a16:creationId xmlns:a16="http://schemas.microsoft.com/office/drawing/2014/main" id="{59A1D6E9-C3A7-410F-88AA-9F41CED28FBD}"/>
                  </a:ext>
                </a:extLst>
              </p:cNvPr>
              <p:cNvSpPr>
                <a:spLocks noRot="1" noChangeAspect="1" noMove="1" noResize="1" noEditPoints="1" noAdjustHandles="1" noChangeArrowheads="1" noChangeShapeType="1" noTextEdit="1"/>
              </p:cNvSpPr>
              <p:nvPr/>
            </p:nvSpPr>
            <p:spPr>
              <a:xfrm>
                <a:off x="3304031" y="2805265"/>
                <a:ext cx="3975535" cy="938270"/>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id="{94D501F2-FB88-4419-937B-AD13AC83612C}"/>
                  </a:ext>
                </a:extLst>
              </p:cNvPr>
              <p:cNvSpPr/>
              <p:nvPr/>
            </p:nvSpPr>
            <p:spPr>
              <a:xfrm>
                <a:off x="880736" y="3873730"/>
                <a:ext cx="7092832" cy="147732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𝑉</m:t>
                          </m:r>
                        </m:e>
                        <m:sub>
                          <m:r>
                            <a:rPr lang="es-ES" i="1">
                              <a:latin typeface="Cambria Math" panose="02040503050406030204" pitchFamily="18" charset="0"/>
                              <a:ea typeface="Cambria Math" panose="02040503050406030204" pitchFamily="18" charset="0"/>
                            </a:rPr>
                            <m:t>𝑐</m:t>
                          </m:r>
                        </m:sub>
                      </m:sSub>
                      <m:r>
                        <a:rPr lang="es-ES" i="1">
                          <a:latin typeface="Cambria Math" panose="02040503050406030204" pitchFamily="18" charset="0"/>
                          <a:ea typeface="Cambria Math" panose="02040503050406030204" pitchFamily="18" charset="0"/>
                        </a:rPr>
                        <m:t>=</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𝐼</m:t>
                          </m:r>
                        </m:e>
                        <m:sub>
                          <m:r>
                            <a:rPr lang="es-ES" i="1">
                              <a:latin typeface="Cambria Math" panose="02040503050406030204" pitchFamily="18" charset="0"/>
                              <a:ea typeface="Cambria Math" panose="02040503050406030204" pitchFamily="18" charset="0"/>
                            </a:rPr>
                            <m:t>𝑐</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𝑍</m:t>
                          </m:r>
                        </m:e>
                        <m:sub>
                          <m:r>
                            <a:rPr lang="es-ES" i="1">
                              <a:latin typeface="Cambria Math" panose="02040503050406030204" pitchFamily="18" charset="0"/>
                              <a:ea typeface="Cambria Math" panose="02040503050406030204" pitchFamily="18" charset="0"/>
                            </a:rPr>
                            <m:t>𝑐</m:t>
                          </m:r>
                        </m:sub>
                      </m:sSub>
                      <m:r>
                        <a:rPr lang="es-ES" i="1">
                          <a:latin typeface="Cambria Math" panose="02040503050406030204" pitchFamily="18" charset="0"/>
                          <a:ea typeface="Cambria Math" panose="02040503050406030204" pitchFamily="18" charset="0"/>
                        </a:rPr>
                        <m:t>=</m:t>
                      </m:r>
                      <m:d>
                        <m:dPr>
                          <m:ctrlPr>
                            <a:rPr lang="es-ES" b="0" i="1" dirty="0" smtClean="0">
                              <a:latin typeface="Cambria Math" panose="02040503050406030204" pitchFamily="18" charset="0"/>
                              <a:ea typeface="Cambria Math" panose="02040503050406030204" pitchFamily="18" charset="0"/>
                            </a:rPr>
                          </m:ctrlPr>
                        </m:dPr>
                        <m:e>
                          <m:r>
                            <a:rPr lang="es-ES" i="1" dirty="0">
                              <a:latin typeface="Cambria Math" panose="02040503050406030204" pitchFamily="18" charset="0"/>
                              <a:ea typeface="Cambria Math" panose="02040503050406030204" pitchFamily="18" charset="0"/>
                            </a:rPr>
                            <m:t>2</m:t>
                          </m:r>
                          <m:r>
                            <a:rPr lang="es-ES" i="1">
                              <a:latin typeface="Cambria Math" panose="02040503050406030204" pitchFamily="18" charset="0"/>
                              <a:ea typeface="Cambria Math" panose="02040503050406030204" pitchFamily="18" charset="0"/>
                            </a:rPr>
                            <m:t> ∠−36.87º</m:t>
                          </m:r>
                        </m:e>
                      </m:d>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(5 ∠−90º)=10∠−126.87º </m:t>
                      </m:r>
                      <m:r>
                        <a:rPr lang="es-ES" i="1">
                          <a:latin typeface="Cambria Math" panose="02040503050406030204" pitchFamily="18" charset="0"/>
                          <a:ea typeface="Cambria Math" panose="02040503050406030204" pitchFamily="18" charset="0"/>
                        </a:rPr>
                        <m:t>𝑉</m:t>
                      </m:r>
                      <m:r>
                        <a:rPr lang="es-ES" i="1">
                          <a:latin typeface="Cambria Math" panose="02040503050406030204" pitchFamily="18" charset="0"/>
                          <a:ea typeface="Cambria Math" panose="02040503050406030204" pitchFamily="18" charset="0"/>
                        </a:rPr>
                        <m:t>→</m:t>
                      </m:r>
                    </m:oMath>
                  </m:oMathPara>
                </a14:m>
                <a:endParaRPr lang="es-ES" dirty="0">
                  <a:ea typeface="Cambria Math" panose="02040503050406030204" pitchFamily="18" charset="0"/>
                </a:endParaRPr>
              </a:p>
              <a:p>
                <a:endParaRPr lang="es-ES"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𝑉</m:t>
                          </m:r>
                        </m:e>
                        <m:sub>
                          <m:r>
                            <a:rPr lang="es-ES" i="1">
                              <a:latin typeface="Cambria Math" panose="02040503050406030204" pitchFamily="18" charset="0"/>
                              <a:ea typeface="Cambria Math" panose="02040503050406030204" pitchFamily="18" charset="0"/>
                            </a:rPr>
                            <m:t>𝑐</m:t>
                          </m:r>
                        </m:sub>
                      </m:sSub>
                      <m:r>
                        <a:rPr lang="es-ES" i="1">
                          <a:latin typeface="Cambria Math" panose="02040503050406030204" pitchFamily="18" charset="0"/>
                          <a:ea typeface="Cambria Math" panose="02040503050406030204" pitchFamily="18" charset="0"/>
                        </a:rPr>
                        <m:t>=10</m:t>
                      </m:r>
                      <m:func>
                        <m:funcPr>
                          <m:ctrlPr>
                            <a:rPr lang="es-ES" i="1">
                              <a:latin typeface="Cambria Math" panose="02040503050406030204" pitchFamily="18" charset="0"/>
                              <a:ea typeface="Cambria Math" panose="02040503050406030204" pitchFamily="18" charset="0"/>
                            </a:rPr>
                          </m:ctrlPr>
                        </m:funcPr>
                        <m:fName>
                          <m:r>
                            <m:rPr>
                              <m:sty m:val="p"/>
                            </m:rPr>
                            <a:rPr lang="es-ES">
                              <a:latin typeface="Cambria Math" panose="02040503050406030204" pitchFamily="18" charset="0"/>
                              <a:ea typeface="Cambria Math" panose="02040503050406030204" pitchFamily="18" charset="0"/>
                            </a:rPr>
                            <m:t>cos</m:t>
                          </m:r>
                        </m:fName>
                        <m:e>
                          <m:d>
                            <m:dPr>
                              <m:ctrlPr>
                                <a:rPr lang="es-ES" i="1">
                                  <a:latin typeface="Cambria Math" panose="02040503050406030204" pitchFamily="18" charset="0"/>
                                  <a:ea typeface="Cambria Math" panose="02040503050406030204" pitchFamily="18" charset="0"/>
                                </a:rPr>
                              </m:ctrlPr>
                            </m:dPr>
                            <m:e>
                              <m:r>
                                <a:rPr lang="es-ES" i="1">
                                  <a:latin typeface="Cambria Math" panose="02040503050406030204" pitchFamily="18" charset="0"/>
                                  <a:ea typeface="Cambria Math" panose="02040503050406030204" pitchFamily="18" charset="0"/>
                                </a:rPr>
                                <m:t>−126.87º</m:t>
                              </m:r>
                            </m:e>
                          </m:d>
                        </m:e>
                      </m:func>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𝑗</m:t>
                      </m:r>
                      <m:r>
                        <a:rPr lang="es-ES" i="1">
                          <a:latin typeface="Cambria Math" panose="02040503050406030204" pitchFamily="18" charset="0"/>
                          <a:ea typeface="Cambria Math" panose="02040503050406030204" pitchFamily="18" charset="0"/>
                        </a:rPr>
                        <m:t>10</m:t>
                      </m:r>
                      <m:r>
                        <a:rPr lang="es-ES" i="1">
                          <a:latin typeface="Cambria Math" panose="02040503050406030204" pitchFamily="18" charset="0"/>
                          <a:ea typeface="Cambria Math" panose="02040503050406030204" pitchFamily="18" charset="0"/>
                        </a:rPr>
                        <m:t>𝑠𝑒𝑛</m:t>
                      </m:r>
                      <m:d>
                        <m:dPr>
                          <m:ctrlPr>
                            <a:rPr lang="es-ES" i="1">
                              <a:latin typeface="Cambria Math" panose="02040503050406030204" pitchFamily="18" charset="0"/>
                              <a:ea typeface="Cambria Math" panose="02040503050406030204" pitchFamily="18" charset="0"/>
                            </a:rPr>
                          </m:ctrlPr>
                        </m:dPr>
                        <m:e>
                          <m:r>
                            <a:rPr lang="es-ES" i="1">
                              <a:latin typeface="Cambria Math" panose="02040503050406030204" pitchFamily="18" charset="0"/>
                              <a:ea typeface="Cambria Math" panose="02040503050406030204" pitchFamily="18" charset="0"/>
                            </a:rPr>
                            <m:t>−126.87º</m:t>
                          </m:r>
                        </m:e>
                      </m:d>
                      <m:r>
                        <a:rPr lang="es-ES" i="1">
                          <a:latin typeface="Cambria Math" panose="02040503050406030204" pitchFamily="18" charset="0"/>
                          <a:ea typeface="Cambria Math" panose="02040503050406030204" pitchFamily="18" charset="0"/>
                        </a:rPr>
                        <m:t>=−6−8</m:t>
                      </m:r>
                      <m:r>
                        <a:rPr lang="es-ES" i="1">
                          <a:latin typeface="Cambria Math" panose="02040503050406030204" pitchFamily="18" charset="0"/>
                          <a:ea typeface="Cambria Math" panose="02040503050406030204" pitchFamily="18" charset="0"/>
                        </a:rPr>
                        <m:t>𝑗</m:t>
                      </m:r>
                    </m:oMath>
                  </m:oMathPara>
                </a14:m>
                <a:endParaRPr lang="es-ES" dirty="0">
                  <a:ea typeface="Cambria Math" panose="02040503050406030204" pitchFamily="18" charset="0"/>
                </a:endParaRPr>
              </a:p>
              <a:p>
                <a:endParaRPr lang="es-ES"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𝑉</m:t>
                          </m:r>
                        </m:e>
                        <m:sub>
                          <m:r>
                            <a:rPr lang="es-ES" i="1">
                              <a:latin typeface="Cambria Math" panose="02040503050406030204" pitchFamily="18" charset="0"/>
                              <a:ea typeface="Cambria Math" panose="02040503050406030204" pitchFamily="18" charset="0"/>
                            </a:rPr>
                            <m:t>𝑐</m:t>
                          </m:r>
                        </m:sub>
                      </m:sSub>
                      <m:r>
                        <a:rPr lang="es-ES" i="1">
                          <a:latin typeface="Cambria Math" panose="02040503050406030204" pitchFamily="18" charset="0"/>
                          <a:ea typeface="Cambria Math" panose="02040503050406030204" pitchFamily="18" charset="0"/>
                        </a:rPr>
                        <m:t>=10</m:t>
                      </m:r>
                      <m:r>
                        <m:rPr>
                          <m:sty m:val="p"/>
                        </m:rPr>
                        <a:rPr lang="es-ES">
                          <a:latin typeface="Cambria Math" panose="02040503050406030204" pitchFamily="18" charset="0"/>
                          <a:ea typeface="Cambria Math" panose="02040503050406030204" pitchFamily="18" charset="0"/>
                        </a:rPr>
                        <m:t>cos</m:t>
                      </m:r>
                      <m:r>
                        <a:rPr lang="es-ES" i="1">
                          <a:latin typeface="Cambria Math" panose="02040503050406030204" pitchFamily="18" charset="0"/>
                          <a:ea typeface="Cambria Math" panose="02040503050406030204" pitchFamily="18" charset="0"/>
                        </a:rPr>
                        <m:t>⁡(8</m:t>
                      </m:r>
                      <m:r>
                        <a:rPr lang="es-ES" i="1">
                          <a:latin typeface="Cambria Math" panose="02040503050406030204" pitchFamily="18" charset="0"/>
                          <a:ea typeface="Cambria Math" panose="02040503050406030204" pitchFamily="18" charset="0"/>
                        </a:rPr>
                        <m:t>𝑡</m:t>
                      </m:r>
                      <m:r>
                        <a:rPr lang="es-ES" i="1">
                          <a:latin typeface="Cambria Math" panose="02040503050406030204" pitchFamily="18" charset="0"/>
                          <a:ea typeface="Cambria Math" panose="02040503050406030204" pitchFamily="18" charset="0"/>
                        </a:rPr>
                        <m:t>−126.87º)</m:t>
                      </m:r>
                    </m:oMath>
                  </m:oMathPara>
                </a14:m>
                <a:endParaRPr lang="es-ES" dirty="0">
                  <a:ea typeface="Cambria Math" panose="02040503050406030204" pitchFamily="18" charset="0"/>
                </a:endParaRPr>
              </a:p>
            </p:txBody>
          </p:sp>
        </mc:Choice>
        <mc:Fallback xmlns="">
          <p:sp>
            <p:nvSpPr>
              <p:cNvPr id="6" name="Rectángulo 5">
                <a:extLst>
                  <a:ext uri="{FF2B5EF4-FFF2-40B4-BE49-F238E27FC236}">
                    <a16:creationId xmlns:a16="http://schemas.microsoft.com/office/drawing/2014/main" id="{94D501F2-FB88-4419-937B-AD13AC83612C}"/>
                  </a:ext>
                </a:extLst>
              </p:cNvPr>
              <p:cNvSpPr>
                <a:spLocks noRot="1" noChangeAspect="1" noMove="1" noResize="1" noEditPoints="1" noAdjustHandles="1" noChangeArrowheads="1" noChangeShapeType="1" noTextEdit="1"/>
              </p:cNvSpPr>
              <p:nvPr/>
            </p:nvSpPr>
            <p:spPr>
              <a:xfrm>
                <a:off x="880736" y="3873730"/>
                <a:ext cx="7092832" cy="1477328"/>
              </a:xfrm>
              <a:prstGeom prst="rect">
                <a:avLst/>
              </a:prstGeom>
              <a:blipFill>
                <a:blip r:embed="rId6"/>
                <a:stretch>
                  <a:fillRect b="-2881"/>
                </a:stretch>
              </a:blipFill>
            </p:spPr>
            <p:txBody>
              <a:bodyPr/>
              <a:lstStyle/>
              <a:p>
                <a:r>
                  <a:rPr lang="es-ES">
                    <a:noFill/>
                  </a:rPr>
                  <a:t> </a:t>
                </a:r>
              </a:p>
            </p:txBody>
          </p:sp>
        </mc:Fallback>
      </mc:AlternateContent>
      <p:sp>
        <p:nvSpPr>
          <p:cNvPr id="9" name="Rectángulo 8">
            <a:extLst>
              <a:ext uri="{FF2B5EF4-FFF2-40B4-BE49-F238E27FC236}">
                <a16:creationId xmlns:a16="http://schemas.microsoft.com/office/drawing/2014/main" id="{315E01BC-5BDE-44F8-9976-E91562556D12}"/>
              </a:ext>
            </a:extLst>
          </p:cNvPr>
          <p:cNvSpPr/>
          <p:nvPr/>
        </p:nvSpPr>
        <p:spPr>
          <a:xfrm>
            <a:off x="1981200" y="2095500"/>
            <a:ext cx="411033"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13C57F25-4816-49FE-9A9A-A7811F4AAFFE}"/>
              </a:ext>
            </a:extLst>
          </p:cNvPr>
          <p:cNvSpPr/>
          <p:nvPr/>
        </p:nvSpPr>
        <p:spPr>
          <a:xfrm>
            <a:off x="1386840" y="3104370"/>
            <a:ext cx="411033"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3C8CA09E-786F-47AD-8037-84663B6C15F4}"/>
              </a:ext>
            </a:extLst>
          </p:cNvPr>
          <p:cNvSpPr/>
          <p:nvPr/>
        </p:nvSpPr>
        <p:spPr>
          <a:xfrm>
            <a:off x="719001" y="2204595"/>
            <a:ext cx="471915" cy="584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BE8C1F15-8433-4E9F-9C8E-1BE696284A60}"/>
              </a:ext>
            </a:extLst>
          </p:cNvPr>
          <p:cNvSpPr/>
          <p:nvPr/>
        </p:nvSpPr>
        <p:spPr>
          <a:xfrm>
            <a:off x="1038835" y="1886514"/>
            <a:ext cx="411033"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a:extLst>
              <a:ext uri="{FF2B5EF4-FFF2-40B4-BE49-F238E27FC236}">
                <a16:creationId xmlns:a16="http://schemas.microsoft.com/office/drawing/2014/main" id="{6B1191D7-425C-4C21-B072-7DA7A1CF633B}"/>
              </a:ext>
            </a:extLst>
          </p:cNvPr>
          <p:cNvSpPr/>
          <p:nvPr/>
        </p:nvSpPr>
        <p:spPr>
          <a:xfrm>
            <a:off x="4014132" y="1098325"/>
            <a:ext cx="4475527" cy="523220"/>
          </a:xfrm>
          <a:prstGeom prst="rect">
            <a:avLst/>
          </a:prstGeom>
        </p:spPr>
        <p:txBody>
          <a:bodyPr wrap="square">
            <a:spAutoFit/>
          </a:bodyPr>
          <a:lstStyle/>
          <a:p>
            <a:r>
              <a:rPr lang="es-ES" sz="1400" dirty="0"/>
              <a:t>El voltaje en el condensador se haya multiplicando la corriente por la impedancia del condensador:</a:t>
            </a:r>
          </a:p>
        </p:txBody>
      </p:sp>
      <p:sp>
        <p:nvSpPr>
          <p:cNvPr id="13" name="Marcador de número de diapositiva 1">
            <a:extLst>
              <a:ext uri="{FF2B5EF4-FFF2-40B4-BE49-F238E27FC236}">
                <a16:creationId xmlns:a16="http://schemas.microsoft.com/office/drawing/2014/main" id="{56E8446A-5168-4D60-9FE3-E89926B90B6F}"/>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52</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108525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6" grpId="1"/>
      <p:bldP spid="6" grpId="0"/>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C5B28AE-E671-4D2B-8C99-33EE6AA0CBE0}"/>
              </a:ext>
            </a:extLst>
          </p:cNvPr>
          <p:cNvSpPr/>
          <p:nvPr/>
        </p:nvSpPr>
        <p:spPr>
          <a:xfrm>
            <a:off x="96472" y="806116"/>
            <a:ext cx="8951056" cy="307777"/>
          </a:xfrm>
          <a:prstGeom prst="rect">
            <a:avLst/>
          </a:prstGeom>
        </p:spPr>
        <p:txBody>
          <a:bodyPr wrap="square">
            <a:spAutoFit/>
          </a:bodyPr>
          <a:lstStyle/>
          <a:p>
            <a:pPr algn="just"/>
            <a:r>
              <a:rPr lang="es-ES" sz="1400" b="1" dirty="0"/>
              <a:t>Problema 8. </a:t>
            </a:r>
            <a:r>
              <a:rPr lang="es-ES" sz="1400" dirty="0"/>
              <a:t>Hallad el voltaje que cae en R2 de la figura inferior si R1 = 1Ω, R2 =2 Ω, L= 0,5 H y I1 =10 cos 8t.</a:t>
            </a:r>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96DCFFFA-44E1-4B1D-B9C0-4FB3B338D00A}"/>
                  </a:ext>
                </a:extLst>
              </p:cNvPr>
              <p:cNvSpPr txBox="1"/>
              <p:nvPr/>
            </p:nvSpPr>
            <p:spPr>
              <a:xfrm>
                <a:off x="4995688" y="1302035"/>
                <a:ext cx="115166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dirty="0" smtClean="0">
                          <a:latin typeface="Cambria Math" panose="02040503050406030204" pitchFamily="18" charset="0"/>
                          <a:ea typeface="Cambria Math" panose="02040503050406030204" pitchFamily="18" charset="0"/>
                        </a:rPr>
                        <m:t>𝐼</m:t>
                      </m:r>
                      <m:r>
                        <a:rPr lang="es-ES" sz="1600" b="0" i="1" dirty="0" smtClean="0">
                          <a:latin typeface="Cambria Math" panose="02040503050406030204" pitchFamily="18" charset="0"/>
                          <a:ea typeface="Cambria Math" panose="02040503050406030204" pitchFamily="18" charset="0"/>
                        </a:rPr>
                        <m:t>=10∠0º </m:t>
                      </m:r>
                      <m:r>
                        <a:rPr lang="es-ES" sz="1600" b="0" i="1" dirty="0" smtClean="0">
                          <a:latin typeface="Cambria Math" panose="02040503050406030204" pitchFamily="18" charset="0"/>
                          <a:ea typeface="Cambria Math" panose="02040503050406030204" pitchFamily="18" charset="0"/>
                        </a:rPr>
                        <m:t>𝐴</m:t>
                      </m:r>
                    </m:oMath>
                  </m:oMathPara>
                </a14:m>
                <a:endParaRPr lang="es-ES" sz="1600" dirty="0"/>
              </a:p>
            </p:txBody>
          </p:sp>
        </mc:Choice>
        <mc:Fallback xmlns="">
          <p:sp>
            <p:nvSpPr>
              <p:cNvPr id="10" name="CuadroTexto 9">
                <a:extLst>
                  <a:ext uri="{FF2B5EF4-FFF2-40B4-BE49-F238E27FC236}">
                    <a16:creationId xmlns:a16="http://schemas.microsoft.com/office/drawing/2014/main" id="{96DCFFFA-44E1-4B1D-B9C0-4FB3B338D00A}"/>
                  </a:ext>
                </a:extLst>
              </p:cNvPr>
              <p:cNvSpPr txBox="1">
                <a:spLocks noRot="1" noChangeAspect="1" noMove="1" noResize="1" noEditPoints="1" noAdjustHandles="1" noChangeArrowheads="1" noChangeShapeType="1" noTextEdit="1"/>
              </p:cNvSpPr>
              <p:nvPr/>
            </p:nvSpPr>
            <p:spPr>
              <a:xfrm>
                <a:off x="4995688" y="1302035"/>
                <a:ext cx="1151662" cy="246221"/>
              </a:xfrm>
              <a:prstGeom prst="rect">
                <a:avLst/>
              </a:prstGeom>
              <a:blipFill>
                <a:blip r:embed="rId2"/>
                <a:stretch>
                  <a:fillRect l="-3191" r="-3191" b="-75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 name="Rectángulo 1">
                <a:extLst>
                  <a:ext uri="{FF2B5EF4-FFF2-40B4-BE49-F238E27FC236}">
                    <a16:creationId xmlns:a16="http://schemas.microsoft.com/office/drawing/2014/main" id="{A90BA431-66FB-4880-99D5-898CFEFF083A}"/>
                  </a:ext>
                </a:extLst>
              </p:cNvPr>
              <p:cNvSpPr/>
              <p:nvPr/>
            </p:nvSpPr>
            <p:spPr>
              <a:xfrm>
                <a:off x="4645339" y="1824104"/>
                <a:ext cx="4229428" cy="933204"/>
              </a:xfrm>
              <a:prstGeom prst="rect">
                <a:avLst/>
              </a:prstGeom>
            </p:spPr>
            <p:txBody>
              <a:bodyPr wrap="square">
                <a:spAutoFit/>
              </a:bodyPr>
              <a:lstStyle/>
              <a:p>
                <a:r>
                  <a:rPr lang="es-ES" dirty="0">
                    <a:ea typeface="Cambria Math" panose="02040503050406030204" pitchFamily="18" charset="0"/>
                  </a:rPr>
                  <a:t> </a:t>
                </a:r>
                <a14:m>
                  <m:oMath xmlns:m="http://schemas.openxmlformats.org/officeDocument/2006/math">
                    <m:r>
                      <m:rPr>
                        <m:sty m:val="p"/>
                      </m:rPr>
                      <a:rPr lang="es-ES" b="0" i="0" smtClean="0">
                        <a:latin typeface="Cambria Math" panose="02040503050406030204" pitchFamily="18" charset="0"/>
                        <a:ea typeface="Cambria Math" panose="02040503050406030204" pitchFamily="18" charset="0"/>
                      </a:rPr>
                      <m:t>Podemos</m:t>
                    </m:r>
                    <m:r>
                      <a:rPr lang="es-ES" b="0" i="0" smtClean="0">
                        <a:latin typeface="Cambria Math" panose="02040503050406030204" pitchFamily="18" charset="0"/>
                        <a:ea typeface="Cambria Math" panose="02040503050406030204" pitchFamily="18" charset="0"/>
                      </a:rPr>
                      <m:t> </m:t>
                    </m:r>
                    <m:r>
                      <m:rPr>
                        <m:sty m:val="p"/>
                      </m:rPr>
                      <a:rPr lang="es-ES" b="0" i="0" smtClean="0">
                        <a:latin typeface="Cambria Math" panose="02040503050406030204" pitchFamily="18" charset="0"/>
                        <a:ea typeface="Cambria Math" panose="02040503050406030204" pitchFamily="18" charset="0"/>
                      </a:rPr>
                      <m:t>utilizar</m:t>
                    </m:r>
                    <m:r>
                      <a:rPr lang="es-ES" b="0" i="0" smtClean="0">
                        <a:latin typeface="Cambria Math" panose="02040503050406030204" pitchFamily="18" charset="0"/>
                        <a:ea typeface="Cambria Math" panose="02040503050406030204" pitchFamily="18" charset="0"/>
                      </a:rPr>
                      <m:t> </m:t>
                    </m:r>
                    <m:r>
                      <m:rPr>
                        <m:sty m:val="p"/>
                      </m:rPr>
                      <a:rPr lang="es-ES" b="0" i="0" smtClean="0">
                        <a:latin typeface="Cambria Math" panose="02040503050406030204" pitchFamily="18" charset="0"/>
                        <a:ea typeface="Cambria Math" panose="02040503050406030204" pitchFamily="18" charset="0"/>
                      </a:rPr>
                      <m:t>el</m:t>
                    </m:r>
                    <m:r>
                      <a:rPr lang="es-ES" b="0" i="0" smtClean="0">
                        <a:latin typeface="Cambria Math" panose="02040503050406030204" pitchFamily="18" charset="0"/>
                        <a:ea typeface="Cambria Math" panose="02040503050406030204" pitchFamily="18" charset="0"/>
                      </a:rPr>
                      <m:t> </m:t>
                    </m:r>
                    <m:r>
                      <m:rPr>
                        <m:sty m:val="p"/>
                      </m:rPr>
                      <a:rPr lang="es-ES" b="0" i="0" smtClean="0">
                        <a:latin typeface="Cambria Math" panose="02040503050406030204" pitchFamily="18" charset="0"/>
                        <a:ea typeface="Cambria Math" panose="02040503050406030204" pitchFamily="18" charset="0"/>
                      </a:rPr>
                      <m:t>divisor</m:t>
                    </m:r>
                    <m:r>
                      <a:rPr lang="es-ES" b="0" i="0" smtClean="0">
                        <a:latin typeface="Cambria Math" panose="02040503050406030204" pitchFamily="18" charset="0"/>
                        <a:ea typeface="Cambria Math" panose="02040503050406030204" pitchFamily="18" charset="0"/>
                      </a:rPr>
                      <m:t> </m:t>
                    </m:r>
                    <m:r>
                      <m:rPr>
                        <m:sty m:val="p"/>
                      </m:rPr>
                      <a:rPr lang="es-ES" b="0" i="0" smtClean="0">
                        <a:latin typeface="Cambria Math" panose="02040503050406030204" pitchFamily="18" charset="0"/>
                        <a:ea typeface="Cambria Math" panose="02040503050406030204" pitchFamily="18" charset="0"/>
                      </a:rPr>
                      <m:t>de</m:t>
                    </m:r>
                    <m:r>
                      <a:rPr lang="es-ES" b="0" i="0" smtClean="0">
                        <a:latin typeface="Cambria Math" panose="02040503050406030204" pitchFamily="18" charset="0"/>
                        <a:ea typeface="Cambria Math" panose="02040503050406030204" pitchFamily="18" charset="0"/>
                      </a:rPr>
                      <m:t> </m:t>
                    </m:r>
                    <m:r>
                      <m:rPr>
                        <m:sty m:val="p"/>
                      </m:rPr>
                      <a:rPr lang="es-ES" b="0" i="0" smtClean="0">
                        <a:latin typeface="Cambria Math" panose="02040503050406030204" pitchFamily="18" charset="0"/>
                        <a:ea typeface="Cambria Math" panose="02040503050406030204" pitchFamily="18" charset="0"/>
                      </a:rPr>
                      <m:t>cor</m:t>
                    </m:r>
                    <m:r>
                      <a:rPr lang="es-ES" b="0" i="1" smtClean="0">
                        <a:latin typeface="Cambria Math" panose="02040503050406030204" pitchFamily="18" charset="0"/>
                        <a:ea typeface="Cambria Math" panose="02040503050406030204" pitchFamily="18" charset="0"/>
                      </a:rPr>
                      <m:t>𝑟𝑖𝑒𝑛𝑡𝑒</m:t>
                    </m:r>
                    <m:r>
                      <a:rPr lang="es-ES" b="0" i="1" smtClean="0">
                        <a:latin typeface="Cambria Math" panose="02040503050406030204" pitchFamily="18" charset="0"/>
                        <a:ea typeface="Cambria Math" panose="02040503050406030204" pitchFamily="18" charset="0"/>
                      </a:rPr>
                      <m:t>:</m:t>
                    </m:r>
                  </m:oMath>
                </a14:m>
                <a:endParaRPr lang="es-ES"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𝐼</m:t>
                          </m:r>
                        </m:e>
                        <m:sub>
                          <m:r>
                            <a:rPr lang="es-ES" b="0" i="0" smtClean="0">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𝐼</m:t>
                      </m:r>
                      <m:r>
                        <a:rPr lang="ar-AE">
                          <a:latin typeface="Cambria Math" panose="02040503050406030204" pitchFamily="18" charset="0"/>
                        </a:rPr>
                        <m:t>·</m:t>
                      </m:r>
                      <m:f>
                        <m:fPr>
                          <m:ctrlPr>
                            <a:rPr lang="ar-AE" i="1">
                              <a:latin typeface="Cambria Math" panose="02040503050406030204" pitchFamily="18" charset="0"/>
                            </a:rPr>
                          </m:ctrlPr>
                        </m:fPr>
                        <m:num>
                          <m:sSub>
                            <m:sSubPr>
                              <m:ctrlPr>
                                <a:rPr lang="ar-AE" i="1">
                                  <a:latin typeface="Cambria Math" panose="02040503050406030204" pitchFamily="18" charset="0"/>
                                </a:rPr>
                              </m:ctrlPr>
                            </m:sSubPr>
                            <m:e>
                              <m:r>
                                <m:rPr>
                                  <m:sty m:val="p"/>
                                </m:rPr>
                                <a:rPr lang="es-ES" b="0" i="0" smtClean="0">
                                  <a:latin typeface="Cambria Math" panose="02040503050406030204" pitchFamily="18" charset="0"/>
                                </a:rPr>
                                <m:t>Z</m:t>
                              </m:r>
                            </m:e>
                            <m:sub>
                              <m:r>
                                <a:rPr lang="es-ES" b="0" i="1" smtClean="0">
                                  <a:latin typeface="Cambria Math" panose="02040503050406030204" pitchFamily="18" charset="0"/>
                                </a:rPr>
                                <m:t>1</m:t>
                              </m:r>
                            </m:sub>
                          </m:sSub>
                        </m:num>
                        <m:den>
                          <m:sSub>
                            <m:sSubPr>
                              <m:ctrlPr>
                                <a:rPr lang="ar-AE" i="1">
                                  <a:latin typeface="Cambria Math" panose="02040503050406030204" pitchFamily="18" charset="0"/>
                                </a:rPr>
                              </m:ctrlPr>
                            </m:sSubPr>
                            <m:e>
                              <m:r>
                                <m:rPr>
                                  <m:sty m:val="p"/>
                                </m:rPr>
                                <a:rPr lang="es-ES" b="0" i="0" smtClean="0">
                                  <a:latin typeface="Cambria Math" panose="02040503050406030204" pitchFamily="18" charset="0"/>
                                </a:rPr>
                                <m:t>Z</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m:rPr>
                                  <m:sty m:val="p"/>
                                </m:rPr>
                                <a:rPr lang="es-ES" b="0" i="0" smtClean="0">
                                  <a:latin typeface="Cambria Math" panose="02040503050406030204" pitchFamily="18" charset="0"/>
                                </a:rPr>
                                <m:t>Z</m:t>
                              </m:r>
                            </m:e>
                            <m:sub>
                              <m:r>
                                <a:rPr lang="ar-AE">
                                  <a:latin typeface="Cambria Math" panose="02040503050406030204" pitchFamily="18" charset="0"/>
                                </a:rPr>
                                <m:t>2</m:t>
                              </m:r>
                            </m:sub>
                          </m:sSub>
                        </m:den>
                      </m:f>
                    </m:oMath>
                  </m:oMathPara>
                </a14:m>
                <a:endParaRPr lang="es-ES" dirty="0"/>
              </a:p>
            </p:txBody>
          </p:sp>
        </mc:Choice>
        <mc:Fallback xmlns="">
          <p:sp>
            <p:nvSpPr>
              <p:cNvPr id="2" name="Rectángulo 1">
                <a:extLst>
                  <a:ext uri="{FF2B5EF4-FFF2-40B4-BE49-F238E27FC236}">
                    <a16:creationId xmlns:a16="http://schemas.microsoft.com/office/drawing/2014/main" id="{A90BA431-66FB-4880-99D5-898CFEFF083A}"/>
                  </a:ext>
                </a:extLst>
              </p:cNvPr>
              <p:cNvSpPr>
                <a:spLocks noRot="1" noChangeAspect="1" noMove="1" noResize="1" noEditPoints="1" noAdjustHandles="1" noChangeArrowheads="1" noChangeShapeType="1" noTextEdit="1"/>
              </p:cNvSpPr>
              <p:nvPr/>
            </p:nvSpPr>
            <p:spPr>
              <a:xfrm>
                <a:off x="4645339" y="1824104"/>
                <a:ext cx="4229428" cy="933204"/>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Rectángulo 15">
                <a:extLst>
                  <a:ext uri="{FF2B5EF4-FFF2-40B4-BE49-F238E27FC236}">
                    <a16:creationId xmlns:a16="http://schemas.microsoft.com/office/drawing/2014/main" id="{59A1D6E9-C3A7-410F-88AA-9F41CED28FBD}"/>
                  </a:ext>
                </a:extLst>
              </p:cNvPr>
              <p:cNvSpPr/>
              <p:nvPr/>
            </p:nvSpPr>
            <p:spPr>
              <a:xfrm>
                <a:off x="373228" y="2983302"/>
                <a:ext cx="259104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𝑍</m:t>
                          </m:r>
                        </m:e>
                        <m:sub>
                          <m:r>
                            <a:rPr lang="es-ES" b="0" i="1" smtClean="0">
                              <a:latin typeface="Cambria Math" panose="02040503050406030204" pitchFamily="18" charset="0"/>
                              <a:ea typeface="Cambria Math" panose="02040503050406030204" pitchFamily="18" charset="0"/>
                            </a:rPr>
                            <m:t>1</m:t>
                          </m:r>
                        </m:sub>
                      </m:sSub>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𝑅</m:t>
                          </m:r>
                        </m:e>
                        <m:sub>
                          <m:r>
                            <a:rPr lang="es-ES" b="0" i="1" smtClean="0">
                              <a:latin typeface="Cambria Math" panose="02040503050406030204" pitchFamily="18" charset="0"/>
                              <a:ea typeface="Cambria Math" panose="02040503050406030204" pitchFamily="18" charset="0"/>
                            </a:rPr>
                            <m:t>1</m:t>
                          </m:r>
                        </m:sub>
                      </m:sSub>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m:t>
                      </m:r>
                      <m:r>
                        <m:rPr>
                          <m:nor/>
                        </m:rPr>
                        <a:rPr lang="es-ES" b="0" i="0" smtClean="0">
                          <a:latin typeface="Cambria Math" panose="02040503050406030204" pitchFamily="18" charset="0"/>
                          <a:ea typeface="Cambria Math" panose="02040503050406030204" pitchFamily="18" charset="0"/>
                        </a:rPr>
                        <m:t> </m:t>
                      </m:r>
                      <m:r>
                        <m:rPr>
                          <m:sty m:val="p"/>
                        </m:rPr>
                        <a:rPr lang="el-GR" b="0" i="1" smtClean="0">
                          <a:latin typeface="Cambria Math" panose="02040503050406030204" pitchFamily="18" charset="0"/>
                          <a:ea typeface="Cambria Math" panose="02040503050406030204" pitchFamily="18" charset="0"/>
                        </a:rPr>
                        <m:t>Ω</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m:t>
                      </m:r>
                      <m:r>
                        <a:rPr lang="es-ES" i="1">
                          <a:latin typeface="Cambria Math" panose="02040503050406030204" pitchFamily="18" charset="0"/>
                          <a:ea typeface="Cambria Math" panose="02040503050406030204" pitchFamily="18" charset="0"/>
                        </a:rPr>
                        <m:t>∠</m:t>
                      </m:r>
                      <m:r>
                        <a:rPr lang="es-ES" b="0" i="0" smtClean="0">
                          <a:latin typeface="Cambria Math" panose="02040503050406030204" pitchFamily="18" charset="0"/>
                          <a:ea typeface="Cambria Math" panose="02040503050406030204" pitchFamily="18" charset="0"/>
                        </a:rPr>
                        <m:t>0</m:t>
                      </m:r>
                      <m:r>
                        <a:rPr lang="es-ES" b="0" i="0" smtClean="0">
                          <a:latin typeface="Cambria Math" panose="02040503050406030204" pitchFamily="18" charset="0"/>
                          <a:ea typeface="Cambria Math" panose="02040503050406030204" pitchFamily="18" charset="0"/>
                        </a:rPr>
                        <m:t>º</m:t>
                      </m:r>
                    </m:oMath>
                  </m:oMathPara>
                </a14:m>
                <a:endParaRPr lang="es-ES" dirty="0"/>
              </a:p>
            </p:txBody>
          </p:sp>
        </mc:Choice>
        <mc:Fallback xmlns="">
          <p:sp>
            <p:nvSpPr>
              <p:cNvPr id="16" name="Rectángulo 15">
                <a:extLst>
                  <a:ext uri="{FF2B5EF4-FFF2-40B4-BE49-F238E27FC236}">
                    <a16:creationId xmlns:a16="http://schemas.microsoft.com/office/drawing/2014/main" id="{59A1D6E9-C3A7-410F-88AA-9F41CED28FBD}"/>
                  </a:ext>
                </a:extLst>
              </p:cNvPr>
              <p:cNvSpPr>
                <a:spLocks noRot="1" noChangeAspect="1" noMove="1" noResize="1" noEditPoints="1" noAdjustHandles="1" noChangeArrowheads="1" noChangeShapeType="1" noTextEdit="1"/>
              </p:cNvSpPr>
              <p:nvPr/>
            </p:nvSpPr>
            <p:spPr>
              <a:xfrm>
                <a:off x="373228" y="2983302"/>
                <a:ext cx="2591044" cy="369332"/>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id="{94D501F2-FB88-4419-937B-AD13AC83612C}"/>
                  </a:ext>
                </a:extLst>
              </p:cNvPr>
              <p:cNvSpPr/>
              <p:nvPr/>
            </p:nvSpPr>
            <p:spPr>
              <a:xfrm>
                <a:off x="41354" y="4109415"/>
                <a:ext cx="7092832" cy="120032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𝑉</m:t>
                          </m:r>
                        </m:e>
                        <m:sub>
                          <m:r>
                            <a:rPr lang="es-ES" b="0" i="1" smtClean="0">
                              <a:latin typeface="Cambria Math" panose="02040503050406030204" pitchFamily="18" charset="0"/>
                              <a:ea typeface="Cambria Math" panose="02040503050406030204" pitchFamily="18" charset="0"/>
                            </a:rPr>
                            <m:t>𝑅</m:t>
                          </m:r>
                          <m:r>
                            <a:rPr lang="es-ES" b="0" i="1" smtClean="0">
                              <a:latin typeface="Cambria Math" panose="02040503050406030204" pitchFamily="18" charset="0"/>
                              <a:ea typeface="Cambria Math" panose="02040503050406030204" pitchFamily="18" charset="0"/>
                            </a:rPr>
                            <m:t>2</m:t>
                          </m:r>
                        </m:sub>
                      </m:sSub>
                      <m:r>
                        <a:rPr lang="es-ES" i="1">
                          <a:latin typeface="Cambria Math" panose="02040503050406030204" pitchFamily="18" charset="0"/>
                          <a:ea typeface="Cambria Math" panose="02040503050406030204" pitchFamily="18" charset="0"/>
                        </a:rPr>
                        <m:t>=</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𝐼</m:t>
                          </m:r>
                        </m:e>
                        <m:sub>
                          <m:r>
                            <a:rPr lang="es-ES" b="0" i="1" smtClean="0">
                              <a:latin typeface="Cambria Math" panose="02040503050406030204" pitchFamily="18" charset="0"/>
                              <a:ea typeface="Cambria Math" panose="02040503050406030204" pitchFamily="18" charset="0"/>
                            </a:rPr>
                            <m:t>2</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𝑍</m:t>
                          </m:r>
                        </m:e>
                        <m:sub>
                          <m:r>
                            <a:rPr lang="es-ES" b="0" i="1" smtClean="0">
                              <a:latin typeface="Cambria Math" panose="02040503050406030204" pitchFamily="18" charset="0"/>
                              <a:ea typeface="Cambria Math" panose="02040503050406030204" pitchFamily="18" charset="0"/>
                            </a:rPr>
                            <m:t>𝑅</m:t>
                          </m:r>
                          <m:r>
                            <a:rPr lang="es-ES" b="0" i="1" smtClean="0">
                              <a:latin typeface="Cambria Math" panose="02040503050406030204" pitchFamily="18" charset="0"/>
                              <a:ea typeface="Cambria Math" panose="02040503050406030204" pitchFamily="18" charset="0"/>
                            </a:rPr>
                            <m:t>2</m:t>
                          </m:r>
                        </m:sub>
                      </m:sSub>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2</m:t>
                      </m:r>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53</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13</m:t>
                      </m:r>
                      <m:r>
                        <a:rPr lang="es-ES" i="1">
                          <a:latin typeface="Cambria Math" panose="02040503050406030204" pitchFamily="18" charset="0"/>
                          <a:ea typeface="Cambria Math" panose="02040503050406030204" pitchFamily="18" charset="0"/>
                        </a:rPr>
                        <m:t>º</m:t>
                      </m:r>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2</m:t>
                      </m:r>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4</m:t>
                      </m:r>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53</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13</m:t>
                      </m:r>
                      <m:r>
                        <a:rPr lang="es-ES" i="1" smtClean="0">
                          <a:latin typeface="Cambria Math" panose="02040503050406030204" pitchFamily="18" charset="0"/>
                          <a:ea typeface="Cambria Math" panose="02040503050406030204" pitchFamily="18" charset="0"/>
                        </a:rPr>
                        <m:t>º</m:t>
                      </m:r>
                      <m:r>
                        <a:rPr lang="es-ES" b="0" i="1" smtClean="0">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𝑉</m:t>
                      </m:r>
                    </m:oMath>
                  </m:oMathPara>
                </a14:m>
                <a:endParaRPr lang="es-ES" dirty="0">
                  <a:ea typeface="Cambria Math" panose="02040503050406030204" pitchFamily="18" charset="0"/>
                </a:endParaRPr>
              </a:p>
              <a:p>
                <a:endParaRPr lang="es-ES"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𝑉</m:t>
                          </m:r>
                        </m:e>
                        <m:sub>
                          <m:r>
                            <a:rPr lang="es-ES" b="0" i="1" smtClean="0">
                              <a:latin typeface="Cambria Math" panose="02040503050406030204" pitchFamily="18" charset="0"/>
                              <a:ea typeface="Cambria Math" panose="02040503050406030204" pitchFamily="18" charset="0"/>
                            </a:rPr>
                            <m:t>𝑅</m:t>
                          </m:r>
                          <m:r>
                            <a:rPr lang="es-ES" b="0" i="1" smtClean="0">
                              <a:latin typeface="Cambria Math" panose="02040503050406030204" pitchFamily="18" charset="0"/>
                              <a:ea typeface="Cambria Math" panose="02040503050406030204" pitchFamily="18" charset="0"/>
                            </a:rPr>
                            <m:t>2</m:t>
                          </m:r>
                        </m:sub>
                      </m:sSub>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2</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4</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3</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2</m:t>
                      </m:r>
                      <m:r>
                        <a:rPr lang="es-ES" b="0" i="1" smtClean="0">
                          <a:latin typeface="Cambria Math" panose="02040503050406030204" pitchFamily="18" charset="0"/>
                          <a:ea typeface="Cambria Math" panose="02040503050406030204" pitchFamily="18" charset="0"/>
                        </a:rPr>
                        <m:t>𝑗</m:t>
                      </m:r>
                    </m:oMath>
                  </m:oMathPara>
                </a14:m>
                <a:endParaRPr lang="es-ES"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𝑉</m:t>
                          </m:r>
                        </m:e>
                        <m:sub>
                          <m:r>
                            <a:rPr lang="es-ES" i="1">
                              <a:latin typeface="Cambria Math" panose="02040503050406030204" pitchFamily="18" charset="0"/>
                              <a:ea typeface="Cambria Math" panose="02040503050406030204" pitchFamily="18" charset="0"/>
                            </a:rPr>
                            <m:t>𝑐</m:t>
                          </m:r>
                        </m:sub>
                      </m:sSub>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4</m:t>
                      </m:r>
                      <m:func>
                        <m:funcPr>
                          <m:ctrlPr>
                            <a:rPr lang="es-ES" b="0" i="1" smtClean="0">
                              <a:latin typeface="Cambria Math" panose="02040503050406030204" pitchFamily="18" charset="0"/>
                              <a:ea typeface="Cambria Math" panose="02040503050406030204" pitchFamily="18" charset="0"/>
                            </a:rPr>
                          </m:ctrlPr>
                        </m:funcPr>
                        <m:fName>
                          <m:r>
                            <m:rPr>
                              <m:sty m:val="p"/>
                            </m:rPr>
                            <a:rPr lang="es-ES">
                              <a:latin typeface="Cambria Math" panose="02040503050406030204" pitchFamily="18" charset="0"/>
                              <a:ea typeface="Cambria Math" panose="02040503050406030204" pitchFamily="18" charset="0"/>
                            </a:rPr>
                            <m:t>cos</m:t>
                          </m:r>
                        </m:fName>
                        <m:e>
                          <m:d>
                            <m:dPr>
                              <m:ctrlPr>
                                <a:rPr lang="es-ES" i="1">
                                  <a:latin typeface="Cambria Math" panose="02040503050406030204" pitchFamily="18" charset="0"/>
                                  <a:ea typeface="Cambria Math" panose="02040503050406030204" pitchFamily="18" charset="0"/>
                                </a:rPr>
                              </m:ctrlPr>
                            </m:dPr>
                            <m:e>
                              <m:r>
                                <a:rPr lang="es-ES" i="1">
                                  <a:latin typeface="Cambria Math" panose="02040503050406030204" pitchFamily="18" charset="0"/>
                                  <a:ea typeface="Cambria Math" panose="02040503050406030204" pitchFamily="18" charset="0"/>
                                </a:rPr>
                                <m:t>8</m:t>
                              </m:r>
                              <m:r>
                                <a:rPr lang="es-ES" i="1">
                                  <a:latin typeface="Cambria Math" panose="02040503050406030204" pitchFamily="18" charset="0"/>
                                  <a:ea typeface="Cambria Math" panose="02040503050406030204" pitchFamily="18" charset="0"/>
                                </a:rPr>
                                <m:t>𝑡</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53</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13</m:t>
                              </m:r>
                              <m:r>
                                <a:rPr lang="es-ES" i="1">
                                  <a:latin typeface="Cambria Math" panose="02040503050406030204" pitchFamily="18" charset="0"/>
                                  <a:ea typeface="Cambria Math" panose="02040503050406030204" pitchFamily="18" charset="0"/>
                                </a:rPr>
                                <m:t>º</m:t>
                              </m:r>
                            </m:e>
                          </m:d>
                        </m:e>
                      </m:func>
                      <m:r>
                        <a:rPr lang="es-ES" b="0" i="1" smtClean="0">
                          <a:latin typeface="Cambria Math" panose="02040503050406030204" pitchFamily="18" charset="0"/>
                          <a:ea typeface="Cambria Math" panose="02040503050406030204" pitchFamily="18" charset="0"/>
                        </a:rPr>
                        <m:t>𝑉</m:t>
                      </m:r>
                    </m:oMath>
                  </m:oMathPara>
                </a14:m>
                <a:endParaRPr lang="es-ES" dirty="0">
                  <a:ea typeface="Cambria Math" panose="02040503050406030204" pitchFamily="18" charset="0"/>
                </a:endParaRPr>
              </a:p>
            </p:txBody>
          </p:sp>
        </mc:Choice>
        <mc:Fallback xmlns="">
          <p:sp>
            <p:nvSpPr>
              <p:cNvPr id="6" name="Rectángulo 5">
                <a:extLst>
                  <a:ext uri="{FF2B5EF4-FFF2-40B4-BE49-F238E27FC236}">
                    <a16:creationId xmlns:a16="http://schemas.microsoft.com/office/drawing/2014/main" id="{94D501F2-FB88-4419-937B-AD13AC83612C}"/>
                  </a:ext>
                </a:extLst>
              </p:cNvPr>
              <p:cNvSpPr>
                <a:spLocks noRot="1" noChangeAspect="1" noMove="1" noResize="1" noEditPoints="1" noAdjustHandles="1" noChangeArrowheads="1" noChangeShapeType="1" noTextEdit="1"/>
              </p:cNvSpPr>
              <p:nvPr/>
            </p:nvSpPr>
            <p:spPr>
              <a:xfrm>
                <a:off x="41354" y="4109415"/>
                <a:ext cx="7092832" cy="1200329"/>
              </a:xfrm>
              <a:prstGeom prst="rect">
                <a:avLst/>
              </a:prstGeom>
              <a:blipFill>
                <a:blip r:embed="rId5"/>
                <a:stretch>
                  <a:fillRect/>
                </a:stretch>
              </a:blipFill>
            </p:spPr>
            <p:txBody>
              <a:bodyPr/>
              <a:lstStyle/>
              <a:p>
                <a:r>
                  <a:rPr lang="es-ES">
                    <a:noFill/>
                  </a:rPr>
                  <a:t> </a:t>
                </a:r>
              </a:p>
            </p:txBody>
          </p:sp>
        </mc:Fallback>
      </mc:AlternateContent>
      <p:pic>
        <p:nvPicPr>
          <p:cNvPr id="3" name="Imagen 2">
            <a:extLst>
              <a:ext uri="{FF2B5EF4-FFF2-40B4-BE49-F238E27FC236}">
                <a16:creationId xmlns:a16="http://schemas.microsoft.com/office/drawing/2014/main" id="{B7BF162B-F84A-4122-A80F-61F464FFE2B1}"/>
              </a:ext>
            </a:extLst>
          </p:cNvPr>
          <p:cNvPicPr>
            <a:picLocks noChangeAspect="1"/>
          </p:cNvPicPr>
          <p:nvPr/>
        </p:nvPicPr>
        <p:blipFill>
          <a:blip r:embed="rId6"/>
          <a:stretch>
            <a:fillRect/>
          </a:stretch>
        </p:blipFill>
        <p:spPr>
          <a:xfrm>
            <a:off x="96472" y="1390891"/>
            <a:ext cx="2080601" cy="1371825"/>
          </a:xfrm>
          <a:prstGeom prst="rect">
            <a:avLst/>
          </a:prstGeom>
        </p:spPr>
      </p:pic>
      <p:grpSp>
        <p:nvGrpSpPr>
          <p:cNvPr id="33" name="Grupo 32">
            <a:extLst>
              <a:ext uri="{FF2B5EF4-FFF2-40B4-BE49-F238E27FC236}">
                <a16:creationId xmlns:a16="http://schemas.microsoft.com/office/drawing/2014/main" id="{A0E802A8-C1F5-41E5-9A1A-096AAC4323AB}"/>
              </a:ext>
            </a:extLst>
          </p:cNvPr>
          <p:cNvGrpSpPr/>
          <p:nvPr/>
        </p:nvGrpSpPr>
        <p:grpSpPr>
          <a:xfrm>
            <a:off x="2237953" y="1589666"/>
            <a:ext cx="1979606" cy="1016823"/>
            <a:chOff x="2237953" y="1589666"/>
            <a:chExt cx="1979606" cy="1016823"/>
          </a:xfrm>
        </p:grpSpPr>
        <p:sp>
          <p:nvSpPr>
            <p:cNvPr id="5" name="Flecha: a la derecha 4">
              <a:extLst>
                <a:ext uri="{FF2B5EF4-FFF2-40B4-BE49-F238E27FC236}">
                  <a16:creationId xmlns:a16="http://schemas.microsoft.com/office/drawing/2014/main" id="{624B309B-4DF6-4440-9937-6D5741CB6A59}"/>
                </a:ext>
              </a:extLst>
            </p:cNvPr>
            <p:cNvSpPr/>
            <p:nvPr/>
          </p:nvSpPr>
          <p:spPr>
            <a:xfrm>
              <a:off x="2237953" y="2013557"/>
              <a:ext cx="246087" cy="154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2" name="Grupo 31">
              <a:extLst>
                <a:ext uri="{FF2B5EF4-FFF2-40B4-BE49-F238E27FC236}">
                  <a16:creationId xmlns:a16="http://schemas.microsoft.com/office/drawing/2014/main" id="{390B0B39-451A-4B11-8DBF-B0EAA2798DED}"/>
                </a:ext>
              </a:extLst>
            </p:cNvPr>
            <p:cNvGrpSpPr/>
            <p:nvPr/>
          </p:nvGrpSpPr>
          <p:grpSpPr>
            <a:xfrm>
              <a:off x="2632904" y="1589666"/>
              <a:ext cx="1584655" cy="1016823"/>
              <a:chOff x="2632904" y="1589666"/>
              <a:chExt cx="1584655" cy="1016823"/>
            </a:xfrm>
          </p:grpSpPr>
          <p:grpSp>
            <p:nvGrpSpPr>
              <p:cNvPr id="9" name="Grupo 8">
                <a:extLst>
                  <a:ext uri="{FF2B5EF4-FFF2-40B4-BE49-F238E27FC236}">
                    <a16:creationId xmlns:a16="http://schemas.microsoft.com/office/drawing/2014/main" id="{145E94AA-84A9-4A31-BC9D-3FC8960A49A1}"/>
                  </a:ext>
                </a:extLst>
              </p:cNvPr>
              <p:cNvGrpSpPr/>
              <p:nvPr/>
            </p:nvGrpSpPr>
            <p:grpSpPr>
              <a:xfrm>
                <a:off x="2632904" y="1589666"/>
                <a:ext cx="1496809" cy="1016823"/>
                <a:chOff x="909990" y="2587939"/>
                <a:chExt cx="2263776" cy="1537844"/>
              </a:xfrm>
            </p:grpSpPr>
            <p:grpSp>
              <p:nvGrpSpPr>
                <p:cNvPr id="12" name="Grupo 11">
                  <a:extLst>
                    <a:ext uri="{FF2B5EF4-FFF2-40B4-BE49-F238E27FC236}">
                      <a16:creationId xmlns:a16="http://schemas.microsoft.com/office/drawing/2014/main" id="{1B08A020-5010-4BDD-AA39-34449E0A674E}"/>
                    </a:ext>
                  </a:extLst>
                </p:cNvPr>
                <p:cNvGrpSpPr/>
                <p:nvPr/>
              </p:nvGrpSpPr>
              <p:grpSpPr>
                <a:xfrm>
                  <a:off x="909990" y="3039733"/>
                  <a:ext cx="654050" cy="654050"/>
                  <a:chOff x="5651500" y="1016000"/>
                  <a:chExt cx="654050" cy="654050"/>
                </a:xfrm>
              </p:grpSpPr>
              <p:sp>
                <p:nvSpPr>
                  <p:cNvPr id="26" name="Elipse 25">
                    <a:extLst>
                      <a:ext uri="{FF2B5EF4-FFF2-40B4-BE49-F238E27FC236}">
                        <a16:creationId xmlns:a16="http://schemas.microsoft.com/office/drawing/2014/main" id="{E28C8A55-223B-4EC2-82C2-8C6C49EDD0FC}"/>
                      </a:ext>
                    </a:extLst>
                  </p:cNvPr>
                  <p:cNvSpPr/>
                  <p:nvPr/>
                </p:nvSpPr>
                <p:spPr>
                  <a:xfrm>
                    <a:off x="5651500" y="1016000"/>
                    <a:ext cx="654050" cy="65405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0"/>
                  </a:p>
                </p:txBody>
              </p:sp>
              <p:sp>
                <p:nvSpPr>
                  <p:cNvPr id="27" name="Forma libre: forma 26">
                    <a:extLst>
                      <a:ext uri="{FF2B5EF4-FFF2-40B4-BE49-F238E27FC236}">
                        <a16:creationId xmlns:a16="http://schemas.microsoft.com/office/drawing/2014/main" id="{82F0B362-5E80-48B7-88E4-9860A15DF94A}"/>
                      </a:ext>
                    </a:extLst>
                  </p:cNvPr>
                  <p:cNvSpPr/>
                  <p:nvPr/>
                </p:nvSpPr>
                <p:spPr>
                  <a:xfrm>
                    <a:off x="5743575" y="1205300"/>
                    <a:ext cx="409086" cy="274250"/>
                  </a:xfrm>
                  <a:custGeom>
                    <a:avLst/>
                    <a:gdLst>
                      <a:gd name="connsiteX0" fmla="*/ 0 w 1009650"/>
                      <a:gd name="connsiteY0" fmla="*/ 369500 h 426747"/>
                      <a:gd name="connsiteX1" fmla="*/ 400050 w 1009650"/>
                      <a:gd name="connsiteY1" fmla="*/ 20250 h 426747"/>
                      <a:gd name="connsiteX2" fmla="*/ 717550 w 1009650"/>
                      <a:gd name="connsiteY2" fmla="*/ 426650 h 426747"/>
                      <a:gd name="connsiteX3" fmla="*/ 977900 w 1009650"/>
                      <a:gd name="connsiteY3" fmla="*/ 58350 h 426747"/>
                      <a:gd name="connsiteX4" fmla="*/ 1003300 w 1009650"/>
                      <a:gd name="connsiteY4" fmla="*/ 7550 h 426747"/>
                      <a:gd name="connsiteX5" fmla="*/ 1009650 w 1009650"/>
                      <a:gd name="connsiteY5" fmla="*/ 1200 h 42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50" h="426747">
                        <a:moveTo>
                          <a:pt x="0" y="369500"/>
                        </a:moveTo>
                        <a:cubicBezTo>
                          <a:pt x="140229" y="190112"/>
                          <a:pt x="280458" y="10725"/>
                          <a:pt x="400050" y="20250"/>
                        </a:cubicBezTo>
                        <a:cubicBezTo>
                          <a:pt x="519642" y="29775"/>
                          <a:pt x="621242" y="420300"/>
                          <a:pt x="717550" y="426650"/>
                        </a:cubicBezTo>
                        <a:cubicBezTo>
                          <a:pt x="813858" y="433000"/>
                          <a:pt x="930275" y="128200"/>
                          <a:pt x="977900" y="58350"/>
                        </a:cubicBezTo>
                        <a:cubicBezTo>
                          <a:pt x="1025525" y="-11500"/>
                          <a:pt x="998008" y="17075"/>
                          <a:pt x="1003300" y="7550"/>
                        </a:cubicBezTo>
                        <a:cubicBezTo>
                          <a:pt x="1008592" y="-1975"/>
                          <a:pt x="1009121" y="-388"/>
                          <a:pt x="1009650" y="1200"/>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0"/>
                  </a:p>
                </p:txBody>
              </p:sp>
            </p:grpSp>
            <p:cxnSp>
              <p:nvCxnSpPr>
                <p:cNvPr id="13" name="Conector recto 12">
                  <a:extLst>
                    <a:ext uri="{FF2B5EF4-FFF2-40B4-BE49-F238E27FC236}">
                      <a16:creationId xmlns:a16="http://schemas.microsoft.com/office/drawing/2014/main" id="{46F4F39C-735F-4BE1-B158-28F0EB6AF45E}"/>
                    </a:ext>
                  </a:extLst>
                </p:cNvPr>
                <p:cNvCxnSpPr>
                  <a:cxnSpLocks/>
                </p:cNvCxnSpPr>
                <p:nvPr/>
              </p:nvCxnSpPr>
              <p:spPr>
                <a:xfrm flipV="1">
                  <a:off x="1252890" y="2593217"/>
                  <a:ext cx="855036" cy="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02118E1B-39E9-4FCC-84A2-810B190D008D}"/>
                    </a:ext>
                  </a:extLst>
                </p:cNvPr>
                <p:cNvCxnSpPr/>
                <p:nvPr/>
              </p:nvCxnSpPr>
              <p:spPr>
                <a:xfrm flipV="1">
                  <a:off x="1252890" y="2593083"/>
                  <a:ext cx="0" cy="4320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40E2A3D4-9E82-4D26-8F2D-9BDB50B37DC5}"/>
                    </a:ext>
                  </a:extLst>
                </p:cNvPr>
                <p:cNvCxnSpPr/>
                <p:nvPr/>
              </p:nvCxnSpPr>
              <p:spPr>
                <a:xfrm flipV="1">
                  <a:off x="1261180" y="3693783"/>
                  <a:ext cx="0" cy="4320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ángulo 16">
                  <a:extLst>
                    <a:ext uri="{FF2B5EF4-FFF2-40B4-BE49-F238E27FC236}">
                      <a16:creationId xmlns:a16="http://schemas.microsoft.com/office/drawing/2014/main" id="{5E65BE56-EABF-4200-9021-E48C7A29C11F}"/>
                    </a:ext>
                  </a:extLst>
                </p:cNvPr>
                <p:cNvSpPr/>
                <p:nvPr/>
              </p:nvSpPr>
              <p:spPr>
                <a:xfrm>
                  <a:off x="1831226" y="2922825"/>
                  <a:ext cx="522905" cy="886665"/>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dirty="0">
                      <a:solidFill>
                        <a:schemeClr val="tx1"/>
                      </a:solidFill>
                    </a:rPr>
                    <a:t>Z1</a:t>
                  </a:r>
                </a:p>
              </p:txBody>
            </p:sp>
            <p:sp>
              <p:nvSpPr>
                <p:cNvPr id="18" name="Rectángulo 17">
                  <a:extLst>
                    <a:ext uri="{FF2B5EF4-FFF2-40B4-BE49-F238E27FC236}">
                      <a16:creationId xmlns:a16="http://schemas.microsoft.com/office/drawing/2014/main" id="{A904C765-76BF-457F-A8C6-CC44FE671F60}"/>
                    </a:ext>
                  </a:extLst>
                </p:cNvPr>
                <p:cNvSpPr/>
                <p:nvPr/>
              </p:nvSpPr>
              <p:spPr>
                <a:xfrm>
                  <a:off x="2650861" y="2922825"/>
                  <a:ext cx="522905" cy="886665"/>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dirty="0">
                      <a:solidFill>
                        <a:schemeClr val="tx1"/>
                      </a:solidFill>
                    </a:rPr>
                    <a:t>Z2</a:t>
                  </a:r>
                </a:p>
              </p:txBody>
            </p:sp>
            <p:cxnSp>
              <p:nvCxnSpPr>
                <p:cNvPr id="19" name="Conector recto 18">
                  <a:extLst>
                    <a:ext uri="{FF2B5EF4-FFF2-40B4-BE49-F238E27FC236}">
                      <a16:creationId xmlns:a16="http://schemas.microsoft.com/office/drawing/2014/main" id="{676F76F9-4A7E-4DDD-BDBD-7DD056A57193}"/>
                    </a:ext>
                  </a:extLst>
                </p:cNvPr>
                <p:cNvCxnSpPr/>
                <p:nvPr/>
              </p:nvCxnSpPr>
              <p:spPr>
                <a:xfrm flipV="1">
                  <a:off x="2099028" y="2588566"/>
                  <a:ext cx="0" cy="3240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BC57A921-A8C7-458A-8184-BFF0A92817D6}"/>
                    </a:ext>
                  </a:extLst>
                </p:cNvPr>
                <p:cNvCxnSpPr>
                  <a:cxnSpLocks/>
                </p:cNvCxnSpPr>
                <p:nvPr/>
              </p:nvCxnSpPr>
              <p:spPr>
                <a:xfrm flipV="1">
                  <a:off x="2088602" y="2592590"/>
                  <a:ext cx="855036" cy="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8DF5D3F1-DAAE-4B58-A0C8-52267951485F}"/>
                    </a:ext>
                  </a:extLst>
                </p:cNvPr>
                <p:cNvCxnSpPr/>
                <p:nvPr/>
              </p:nvCxnSpPr>
              <p:spPr>
                <a:xfrm flipV="1">
                  <a:off x="2934740" y="2587939"/>
                  <a:ext cx="0" cy="3240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620E69C5-B5AA-4CDC-B760-E041457F9D03}"/>
                    </a:ext>
                  </a:extLst>
                </p:cNvPr>
                <p:cNvCxnSpPr>
                  <a:cxnSpLocks/>
                </p:cNvCxnSpPr>
                <p:nvPr/>
              </p:nvCxnSpPr>
              <p:spPr>
                <a:xfrm flipV="1">
                  <a:off x="1275961" y="4122146"/>
                  <a:ext cx="855036" cy="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3AF292F1-F31B-43BD-B450-DF0F2EE0171F}"/>
                    </a:ext>
                  </a:extLst>
                </p:cNvPr>
                <p:cNvCxnSpPr/>
                <p:nvPr/>
              </p:nvCxnSpPr>
              <p:spPr>
                <a:xfrm flipV="1">
                  <a:off x="2111454" y="3798146"/>
                  <a:ext cx="0" cy="3240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CB0B4609-63C2-451C-A8FA-F02BAA51A5BD}"/>
                    </a:ext>
                  </a:extLst>
                </p:cNvPr>
                <p:cNvCxnSpPr>
                  <a:cxnSpLocks/>
                </p:cNvCxnSpPr>
                <p:nvPr/>
              </p:nvCxnSpPr>
              <p:spPr>
                <a:xfrm flipV="1">
                  <a:off x="2088602" y="4122145"/>
                  <a:ext cx="855036" cy="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03FC13C1-10DC-4F41-A1BF-E4C701BAE5F5}"/>
                    </a:ext>
                  </a:extLst>
                </p:cNvPr>
                <p:cNvCxnSpPr/>
                <p:nvPr/>
              </p:nvCxnSpPr>
              <p:spPr>
                <a:xfrm flipV="1">
                  <a:off x="2924095" y="3798145"/>
                  <a:ext cx="0" cy="3240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8" name="Flecha: a la derecha 27">
                <a:extLst>
                  <a:ext uri="{FF2B5EF4-FFF2-40B4-BE49-F238E27FC236}">
                    <a16:creationId xmlns:a16="http://schemas.microsoft.com/office/drawing/2014/main" id="{88F3AF7D-E53E-410A-9309-716118DEF896}"/>
                  </a:ext>
                </a:extLst>
              </p:cNvPr>
              <p:cNvSpPr/>
              <p:nvPr/>
            </p:nvSpPr>
            <p:spPr>
              <a:xfrm rot="16200000">
                <a:off x="2655013" y="1696199"/>
                <a:ext cx="204233" cy="132467"/>
              </a:xfrm>
              <a:prstGeom prst="rightArrow">
                <a:avLst>
                  <a:gd name="adj1" fmla="val 25337"/>
                  <a:gd name="adj2" fmla="val 59249"/>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8" name="Conector recto de flecha 7">
                <a:extLst>
                  <a:ext uri="{FF2B5EF4-FFF2-40B4-BE49-F238E27FC236}">
                    <a16:creationId xmlns:a16="http://schemas.microsoft.com/office/drawing/2014/main" id="{0AAC7E50-63DD-480B-8A21-553D1B369854}"/>
                  </a:ext>
                </a:extLst>
              </p:cNvPr>
              <p:cNvCxnSpPr/>
              <p:nvPr/>
            </p:nvCxnSpPr>
            <p:spPr>
              <a:xfrm>
                <a:off x="3196479" y="1631476"/>
                <a:ext cx="0" cy="8654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EE9A3AA6-4FBB-4579-BB0A-716C5EB7D77A}"/>
                  </a:ext>
                </a:extLst>
              </p:cNvPr>
              <p:cNvCxnSpPr/>
              <p:nvPr/>
            </p:nvCxnSpPr>
            <p:spPr>
              <a:xfrm>
                <a:off x="4217559" y="1651511"/>
                <a:ext cx="0" cy="8654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30" name="Rectángulo 29">
                <a:extLst>
                  <a:ext uri="{FF2B5EF4-FFF2-40B4-BE49-F238E27FC236}">
                    <a16:creationId xmlns:a16="http://schemas.microsoft.com/office/drawing/2014/main" id="{C47A2500-F294-42EE-9C8E-A0FD87485F6D}"/>
                  </a:ext>
                </a:extLst>
              </p:cNvPr>
              <p:cNvSpPr/>
              <p:nvPr/>
            </p:nvSpPr>
            <p:spPr>
              <a:xfrm>
                <a:off x="2964272" y="2950564"/>
                <a:ext cx="6019707" cy="40197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𝑍</m:t>
                          </m:r>
                        </m:e>
                        <m:sub>
                          <m:r>
                            <a:rPr lang="es-ES" b="0" i="1" smtClean="0">
                              <a:latin typeface="Cambria Math" panose="02040503050406030204" pitchFamily="18" charset="0"/>
                              <a:ea typeface="Cambria Math" panose="02040503050406030204" pitchFamily="18" charset="0"/>
                            </a:rPr>
                            <m:t>2</m:t>
                          </m:r>
                        </m:sub>
                      </m:sSub>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𝑅</m:t>
                          </m:r>
                        </m:e>
                        <m:sub>
                          <m:r>
                            <a:rPr lang="es-ES" b="0" i="1" smtClean="0">
                              <a:latin typeface="Cambria Math" panose="02040503050406030204" pitchFamily="18" charset="0"/>
                              <a:ea typeface="Cambria Math" panose="02040503050406030204" pitchFamily="18" charset="0"/>
                            </a:rPr>
                            <m:t>2</m:t>
                          </m:r>
                        </m:sub>
                      </m:sSub>
                      <m:r>
                        <a:rPr lang="es-ES" b="0" i="1" smtClean="0">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r>
                        <a:rPr lang="es-ES" b="0" i="1" smtClean="0">
                          <a:latin typeface="Cambria Math" panose="02040503050406030204" pitchFamily="18" charset="0"/>
                          <a:ea typeface="Cambria Math" panose="02040503050406030204" pitchFamily="18" charset="0"/>
                        </a:rPr>
                        <m:t>𝐿</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2</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𝑗𝑥</m:t>
                      </m:r>
                      <m:r>
                        <a:rPr lang="es-ES" b="0" i="1" smtClean="0">
                          <a:latin typeface="Cambria Math" panose="02040503050406030204" pitchFamily="18" charset="0"/>
                          <a:ea typeface="Cambria Math" panose="02040503050406030204" pitchFamily="18" charset="0"/>
                        </a:rPr>
                        <m:t>8</m:t>
                      </m:r>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5</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2</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4</m:t>
                      </m:r>
                      <m:r>
                        <a:rPr lang="es-ES" b="0" i="1" smtClean="0">
                          <a:latin typeface="Cambria Math" panose="02040503050406030204" pitchFamily="18" charset="0"/>
                          <a:ea typeface="Cambria Math" panose="02040503050406030204" pitchFamily="18" charset="0"/>
                        </a:rPr>
                        <m:t>𝑗</m:t>
                      </m:r>
                      <m:r>
                        <a:rPr lang="es-ES" b="0" i="1" smtClean="0">
                          <a:latin typeface="Cambria Math" panose="02040503050406030204" pitchFamily="18" charset="0"/>
                          <a:ea typeface="Cambria Math" panose="02040503050406030204" pitchFamily="18" charset="0"/>
                        </a:rPr>
                        <m:t> </m:t>
                      </m:r>
                      <m:r>
                        <m:rPr>
                          <m:sty m:val="p"/>
                        </m:rPr>
                        <a:rPr lang="el-GR" i="1">
                          <a:latin typeface="Cambria Math" panose="02040503050406030204" pitchFamily="18" charset="0"/>
                          <a:ea typeface="Cambria Math" panose="02040503050406030204" pitchFamily="18" charset="0"/>
                        </a:rPr>
                        <m:t>Ω</m:t>
                      </m:r>
                      <m:r>
                        <a:rPr lang="es-ES" b="0" i="1" smtClean="0">
                          <a:latin typeface="Cambria Math" panose="02040503050406030204" pitchFamily="18" charset="0"/>
                          <a:ea typeface="Cambria Math" panose="02040503050406030204" pitchFamily="18" charset="0"/>
                        </a:rPr>
                        <m:t>=</m:t>
                      </m:r>
                      <m:rad>
                        <m:radPr>
                          <m:degHide m:val="on"/>
                          <m:ctrlPr>
                            <a:rPr lang="es-ES" b="0" i="1" smtClean="0">
                              <a:latin typeface="Cambria Math" panose="02040503050406030204" pitchFamily="18" charset="0"/>
                              <a:ea typeface="Cambria Math" panose="02040503050406030204" pitchFamily="18" charset="0"/>
                            </a:rPr>
                          </m:ctrlPr>
                        </m:radPr>
                        <m:deg/>
                        <m:e>
                          <m:r>
                            <a:rPr lang="es-ES" b="0" i="1" smtClean="0">
                              <a:latin typeface="Cambria Math" panose="02040503050406030204" pitchFamily="18" charset="0"/>
                              <a:ea typeface="Cambria Math" panose="02040503050406030204" pitchFamily="18" charset="0"/>
                            </a:rPr>
                            <m:t>20</m:t>
                          </m:r>
                        </m:e>
                      </m:rad>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63</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43</m:t>
                      </m:r>
                      <m:r>
                        <a:rPr lang="es-ES" b="0" i="1" smtClean="0">
                          <a:latin typeface="Cambria Math" panose="02040503050406030204" pitchFamily="18" charset="0"/>
                          <a:ea typeface="Cambria Math" panose="02040503050406030204" pitchFamily="18" charset="0"/>
                        </a:rPr>
                        <m:t>º</m:t>
                      </m:r>
                    </m:oMath>
                  </m:oMathPara>
                </a14:m>
                <a:endParaRPr lang="es-ES" dirty="0"/>
              </a:p>
            </p:txBody>
          </p:sp>
        </mc:Choice>
        <mc:Fallback xmlns="">
          <p:sp>
            <p:nvSpPr>
              <p:cNvPr id="30" name="Rectángulo 29">
                <a:extLst>
                  <a:ext uri="{FF2B5EF4-FFF2-40B4-BE49-F238E27FC236}">
                    <a16:creationId xmlns:a16="http://schemas.microsoft.com/office/drawing/2014/main" id="{C47A2500-F294-42EE-9C8E-A0FD87485F6D}"/>
                  </a:ext>
                </a:extLst>
              </p:cNvPr>
              <p:cNvSpPr>
                <a:spLocks noRot="1" noChangeAspect="1" noMove="1" noResize="1" noEditPoints="1" noAdjustHandles="1" noChangeArrowheads="1" noChangeShapeType="1" noTextEdit="1"/>
              </p:cNvSpPr>
              <p:nvPr/>
            </p:nvSpPr>
            <p:spPr>
              <a:xfrm>
                <a:off x="2964272" y="2950564"/>
                <a:ext cx="6019707" cy="401970"/>
              </a:xfrm>
              <a:prstGeom prst="rect">
                <a:avLst/>
              </a:prstGeom>
              <a:blipFill>
                <a:blip r:embed="rId7"/>
                <a:stretch>
                  <a:fillRect b="-1515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1" name="Rectángulo 30">
                <a:extLst>
                  <a:ext uri="{FF2B5EF4-FFF2-40B4-BE49-F238E27FC236}">
                    <a16:creationId xmlns:a16="http://schemas.microsoft.com/office/drawing/2014/main" id="{EC170A4C-BF57-4F62-8960-B11F974BDBD4}"/>
                  </a:ext>
                </a:extLst>
              </p:cNvPr>
              <p:cNvSpPr/>
              <p:nvPr/>
            </p:nvSpPr>
            <p:spPr>
              <a:xfrm>
                <a:off x="306509" y="3347491"/>
                <a:ext cx="6621428" cy="6646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ar-AE" i="1" smtClean="0">
                              <a:latin typeface="Cambria Math" panose="02040503050406030204" pitchFamily="18" charset="0"/>
                            </a:rPr>
                          </m:ctrlPr>
                        </m:sSubPr>
                        <m:e>
                          <m:r>
                            <a:rPr lang="ar-AE">
                              <a:latin typeface="Cambria Math" panose="02040503050406030204" pitchFamily="18" charset="0"/>
                            </a:rPr>
                            <m:t>𝐼</m:t>
                          </m:r>
                        </m:e>
                        <m:sub>
                          <m:r>
                            <a:rPr lang="es-ES">
                              <a:latin typeface="Cambria Math" panose="02040503050406030204" pitchFamily="18" charset="0"/>
                            </a:rPr>
                            <m:t>2</m:t>
                          </m:r>
                        </m:sub>
                      </m:sSub>
                      <m:r>
                        <a:rPr lang="ar-AE">
                          <a:latin typeface="Cambria Math" panose="02040503050406030204" pitchFamily="18" charset="0"/>
                        </a:rPr>
                        <m:t>=</m:t>
                      </m:r>
                      <m:r>
                        <a:rPr lang="es-ES" b="0" i="0" smtClean="0">
                          <a:latin typeface="Cambria Math" panose="02040503050406030204" pitchFamily="18" charset="0"/>
                        </a:rPr>
                        <m:t>10</m:t>
                      </m:r>
                      <m:r>
                        <a:rPr lang="es-ES" i="1">
                          <a:latin typeface="Cambria Math" panose="02040503050406030204" pitchFamily="18" charset="0"/>
                          <a:ea typeface="Cambria Math" panose="02040503050406030204" pitchFamily="18" charset="0"/>
                        </a:rPr>
                        <m:t>∠</m:t>
                      </m:r>
                      <m:r>
                        <a:rPr lang="es-ES" b="0" i="0" smtClean="0">
                          <a:latin typeface="Cambria Math" panose="02040503050406030204" pitchFamily="18" charset="0"/>
                          <a:ea typeface="Cambria Math" panose="02040503050406030204" pitchFamily="18" charset="0"/>
                        </a:rPr>
                        <m:t>0</m:t>
                      </m:r>
                      <m:r>
                        <a:rPr lang="ar-AE">
                          <a:latin typeface="Cambria Math" panose="02040503050406030204" pitchFamily="18" charset="0"/>
                        </a:rPr>
                        <m:t>·</m:t>
                      </m:r>
                      <m:f>
                        <m:fPr>
                          <m:ctrlPr>
                            <a:rPr lang="ar-AE" i="1">
                              <a:latin typeface="Cambria Math" panose="02040503050406030204" pitchFamily="18" charset="0"/>
                            </a:rPr>
                          </m:ctrlPr>
                        </m:fPr>
                        <m:num>
                          <m:r>
                            <a:rPr lang="es-ES" b="0" i="1" smtClean="0">
                              <a:latin typeface="Cambria Math" panose="02040503050406030204" pitchFamily="18" charset="0"/>
                            </a:rPr>
                            <m:t>1</m:t>
                          </m:r>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0</m:t>
                          </m:r>
                        </m:num>
                        <m:den>
                          <m:r>
                            <a:rPr lang="es-ES" b="0" i="1" smtClean="0">
                              <a:latin typeface="Cambria Math" panose="02040503050406030204" pitchFamily="18" charset="0"/>
                            </a:rPr>
                            <m:t>1</m:t>
                          </m:r>
                          <m:r>
                            <a:rPr lang="es-ES" b="0" i="1" smtClean="0">
                              <a:latin typeface="Cambria Math" panose="02040503050406030204" pitchFamily="18" charset="0"/>
                            </a:rPr>
                            <m:t>+</m:t>
                          </m:r>
                          <m:r>
                            <a:rPr lang="es-ES" b="0" i="1" smtClean="0">
                              <a:latin typeface="Cambria Math" panose="02040503050406030204" pitchFamily="18" charset="0"/>
                            </a:rPr>
                            <m:t>2</m:t>
                          </m:r>
                          <m:r>
                            <a:rPr lang="es-ES" b="0" i="1" smtClean="0">
                              <a:latin typeface="Cambria Math" panose="02040503050406030204" pitchFamily="18" charset="0"/>
                            </a:rPr>
                            <m:t>+</m:t>
                          </m:r>
                          <m:r>
                            <a:rPr lang="es-ES" b="0" i="1" smtClean="0">
                              <a:latin typeface="Cambria Math" panose="02040503050406030204" pitchFamily="18" charset="0"/>
                            </a:rPr>
                            <m:t>4</m:t>
                          </m:r>
                          <m:r>
                            <a:rPr lang="es-ES" b="0" i="1" smtClean="0">
                              <a:latin typeface="Cambria Math" panose="02040503050406030204" pitchFamily="18" charset="0"/>
                            </a:rPr>
                            <m:t>𝑗</m:t>
                          </m:r>
                        </m:den>
                      </m:f>
                      <m:r>
                        <a:rPr lang="es-ES" b="0" i="1" smtClean="0">
                          <a:latin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10</m:t>
                          </m:r>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0</m:t>
                          </m:r>
                        </m:num>
                        <m:den>
                          <m:r>
                            <a:rPr lang="es-ES" b="0" i="1" smtClean="0">
                              <a:latin typeface="Cambria Math" panose="02040503050406030204" pitchFamily="18" charset="0"/>
                              <a:ea typeface="Cambria Math" panose="02040503050406030204" pitchFamily="18" charset="0"/>
                            </a:rPr>
                            <m:t>3</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4</m:t>
                          </m:r>
                          <m:r>
                            <a:rPr lang="es-ES" b="0" i="1" smtClean="0">
                              <a:latin typeface="Cambria Math" panose="02040503050406030204" pitchFamily="18" charset="0"/>
                              <a:ea typeface="Cambria Math" panose="02040503050406030204" pitchFamily="18" charset="0"/>
                            </a:rPr>
                            <m:t>𝑗</m:t>
                          </m:r>
                        </m:den>
                      </m:f>
                      <m:r>
                        <a:rPr lang="es-ES" b="0" i="1" smtClean="0">
                          <a:latin typeface="Cambria Math" panose="02040503050406030204" pitchFamily="18" charset="0"/>
                          <a:ea typeface="Cambria Math" panose="02040503050406030204" pitchFamily="18" charset="0"/>
                        </a:rPr>
                        <m:t>=</m:t>
                      </m:r>
                      <m:f>
                        <m:fPr>
                          <m:ctrlPr>
                            <a:rPr lang="es-ES" i="1">
                              <a:latin typeface="Cambria Math" panose="02040503050406030204" pitchFamily="18" charset="0"/>
                              <a:ea typeface="Cambria Math" panose="02040503050406030204" pitchFamily="18" charset="0"/>
                            </a:rPr>
                          </m:ctrlPr>
                        </m:fPr>
                        <m:num>
                          <m:r>
                            <a:rPr lang="es-ES" i="1">
                              <a:latin typeface="Cambria Math" panose="02040503050406030204" pitchFamily="18" charset="0"/>
                              <a:ea typeface="Cambria Math" panose="02040503050406030204" pitchFamily="18" charset="0"/>
                            </a:rPr>
                            <m:t>10</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0</m:t>
                          </m:r>
                        </m:num>
                        <m:den>
                          <m:rad>
                            <m:radPr>
                              <m:degHide m:val="on"/>
                              <m:ctrlPr>
                                <a:rPr lang="es-ES" i="1" smtClean="0">
                                  <a:latin typeface="Cambria Math" panose="02040503050406030204" pitchFamily="18" charset="0"/>
                                  <a:ea typeface="Cambria Math" panose="02040503050406030204" pitchFamily="18" charset="0"/>
                                </a:rPr>
                              </m:ctrlPr>
                            </m:radPr>
                            <m:deg/>
                            <m:e>
                              <m:r>
                                <a:rPr lang="es-ES" b="0" i="1" smtClean="0">
                                  <a:latin typeface="Cambria Math" panose="02040503050406030204" pitchFamily="18" charset="0"/>
                                  <a:ea typeface="Cambria Math" panose="02040503050406030204" pitchFamily="18" charset="0"/>
                                </a:rPr>
                                <m:t>25</m:t>
                              </m:r>
                            </m:e>
                          </m:rad>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53</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13</m:t>
                          </m:r>
                          <m:r>
                            <a:rPr lang="es-ES" b="0" i="1" smtClean="0">
                              <a:latin typeface="Cambria Math" panose="02040503050406030204" pitchFamily="18" charset="0"/>
                              <a:ea typeface="Cambria Math" panose="02040503050406030204" pitchFamily="18" charset="0"/>
                            </a:rPr>
                            <m:t>º</m:t>
                          </m:r>
                        </m:den>
                      </m:f>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2</m:t>
                      </m:r>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53</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13</m:t>
                      </m:r>
                      <m:r>
                        <a:rPr lang="es-ES" b="0" i="1" smtClean="0">
                          <a:latin typeface="Cambria Math" panose="02040503050406030204" pitchFamily="18" charset="0"/>
                          <a:ea typeface="Cambria Math" panose="02040503050406030204" pitchFamily="18" charset="0"/>
                        </a:rPr>
                        <m:t>º </m:t>
                      </m:r>
                      <m:r>
                        <a:rPr lang="es-ES" b="0" i="1" smtClean="0">
                          <a:latin typeface="Cambria Math" panose="02040503050406030204" pitchFamily="18" charset="0"/>
                          <a:ea typeface="Cambria Math" panose="02040503050406030204" pitchFamily="18" charset="0"/>
                        </a:rPr>
                        <m:t>𝐴</m:t>
                      </m:r>
                    </m:oMath>
                  </m:oMathPara>
                </a14:m>
                <a:endParaRPr lang="es-ES" dirty="0"/>
              </a:p>
            </p:txBody>
          </p:sp>
        </mc:Choice>
        <mc:Fallback xmlns="">
          <p:sp>
            <p:nvSpPr>
              <p:cNvPr id="31" name="Rectángulo 30">
                <a:extLst>
                  <a:ext uri="{FF2B5EF4-FFF2-40B4-BE49-F238E27FC236}">
                    <a16:creationId xmlns:a16="http://schemas.microsoft.com/office/drawing/2014/main" id="{EC170A4C-BF57-4F62-8960-B11F974BDBD4}"/>
                  </a:ext>
                </a:extLst>
              </p:cNvPr>
              <p:cNvSpPr>
                <a:spLocks noRot="1" noChangeAspect="1" noMove="1" noResize="1" noEditPoints="1" noAdjustHandles="1" noChangeArrowheads="1" noChangeShapeType="1" noTextEdit="1"/>
              </p:cNvSpPr>
              <p:nvPr/>
            </p:nvSpPr>
            <p:spPr>
              <a:xfrm>
                <a:off x="306509" y="3347491"/>
                <a:ext cx="6621428" cy="664606"/>
              </a:xfrm>
              <a:prstGeom prst="rect">
                <a:avLst/>
              </a:prstGeom>
              <a:blipFill>
                <a:blip r:embed="rId8"/>
                <a:stretch>
                  <a:fillRect/>
                </a:stretch>
              </a:blipFill>
            </p:spPr>
            <p:txBody>
              <a:bodyPr/>
              <a:lstStyle/>
              <a:p>
                <a:r>
                  <a:rPr lang="es-ES">
                    <a:noFill/>
                  </a:rPr>
                  <a:t> </a:t>
                </a:r>
              </a:p>
            </p:txBody>
          </p:sp>
        </mc:Fallback>
      </mc:AlternateContent>
      <p:sp>
        <p:nvSpPr>
          <p:cNvPr id="34" name="Marcador de número de diapositiva 1">
            <a:extLst>
              <a:ext uri="{FF2B5EF4-FFF2-40B4-BE49-F238E27FC236}">
                <a16:creationId xmlns:a16="http://schemas.microsoft.com/office/drawing/2014/main" id="{EA317DC4-20FB-476F-9922-28F62609E297}"/>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53</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66080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6" grpId="0"/>
      <p:bldP spid="30" grpId="0"/>
      <p:bldP spid="3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C5B28AE-E671-4D2B-8C99-33EE6AA0CBE0}"/>
              </a:ext>
            </a:extLst>
          </p:cNvPr>
          <p:cNvSpPr/>
          <p:nvPr/>
        </p:nvSpPr>
        <p:spPr>
          <a:xfrm>
            <a:off x="96472" y="806116"/>
            <a:ext cx="8951056" cy="523220"/>
          </a:xfrm>
          <a:prstGeom prst="rect">
            <a:avLst/>
          </a:prstGeom>
        </p:spPr>
        <p:txBody>
          <a:bodyPr wrap="square">
            <a:spAutoFit/>
          </a:bodyPr>
          <a:lstStyle/>
          <a:p>
            <a:pPr algn="just"/>
            <a:r>
              <a:rPr lang="es-ES" sz="1400" b="1" dirty="0"/>
              <a:t>Problema 9. </a:t>
            </a:r>
            <a:r>
              <a:rPr lang="es-ES" sz="1400" dirty="0"/>
              <a:t>Hallad i(t) (corriente que genera V1) en el circuito inferior, sabiendo que R1=0,5 </a:t>
            </a:r>
            <a:r>
              <a:rPr lang="el-GR" sz="1400" dirty="0"/>
              <a:t>Ω, </a:t>
            </a:r>
            <a:r>
              <a:rPr lang="es-ES" sz="1400" dirty="0"/>
              <a:t>C1 =1 F, L =1 H, C2=0,5F, R2 =3</a:t>
            </a:r>
            <a:r>
              <a:rPr lang="el-GR" sz="1400" dirty="0"/>
              <a:t>Ω, </a:t>
            </a:r>
            <a:r>
              <a:rPr lang="es-ES" sz="1400" dirty="0"/>
              <a:t>R3 =2</a:t>
            </a:r>
            <a:r>
              <a:rPr lang="el-GR" sz="1400" dirty="0"/>
              <a:t>Ω </a:t>
            </a:r>
            <a:r>
              <a:rPr lang="es-ES" sz="1400" dirty="0"/>
              <a:t>y V=12cos(t+14)</a:t>
            </a:r>
          </a:p>
        </p:txBody>
      </p:sp>
      <mc:AlternateContent xmlns:mc="http://schemas.openxmlformats.org/markup-compatibility/2006" xmlns:a14="http://schemas.microsoft.com/office/drawing/2010/main">
        <mc:Choice Requires="a14">
          <p:sp>
            <p:nvSpPr>
              <p:cNvPr id="11" name="Rectángulo 10">
                <a:extLst>
                  <a:ext uri="{FF2B5EF4-FFF2-40B4-BE49-F238E27FC236}">
                    <a16:creationId xmlns:a16="http://schemas.microsoft.com/office/drawing/2014/main" id="{3D50F3B8-209E-4629-BA54-F90D8D4C331A}"/>
                  </a:ext>
                </a:extLst>
              </p:cNvPr>
              <p:cNvSpPr/>
              <p:nvPr/>
            </p:nvSpPr>
            <p:spPr>
              <a:xfrm>
                <a:off x="3550660" y="1656398"/>
                <a:ext cx="4299357"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600" b="0" i="1" dirty="0" smtClean="0">
                              <a:latin typeface="Cambria Math" panose="02040503050406030204" pitchFamily="18" charset="0"/>
                            </a:rPr>
                          </m:ctrlPr>
                        </m:sSubPr>
                        <m:e>
                          <m:r>
                            <a:rPr lang="es-ES" sz="1600" i="1" dirty="0" smtClean="0">
                              <a:latin typeface="Cambria Math" panose="02040503050406030204" pitchFamily="18" charset="0"/>
                            </a:rPr>
                            <m:t>𝑍</m:t>
                          </m:r>
                        </m:e>
                        <m:sub>
                          <m:r>
                            <a:rPr lang="es-ES" sz="1600" i="1" dirty="0" smtClean="0">
                              <a:latin typeface="Cambria Math" panose="02040503050406030204" pitchFamily="18" charset="0"/>
                            </a:rPr>
                            <m:t>1</m:t>
                          </m:r>
                        </m:sub>
                      </m:sSub>
                      <m:r>
                        <a:rPr lang="es-ES" sz="1600" i="1" dirty="0" smtClean="0">
                          <a:latin typeface="Cambria Math" panose="02040503050406030204" pitchFamily="18" charset="0"/>
                        </a:rPr>
                        <m:t>=</m:t>
                      </m:r>
                      <m:sSub>
                        <m:sSubPr>
                          <m:ctrlPr>
                            <a:rPr lang="es-ES" sz="1600" b="0" i="1" dirty="0" smtClean="0">
                              <a:latin typeface="Cambria Math" panose="02040503050406030204" pitchFamily="18" charset="0"/>
                            </a:rPr>
                          </m:ctrlPr>
                        </m:sSubPr>
                        <m:e>
                          <m:r>
                            <a:rPr lang="es-ES" sz="1600" i="1" dirty="0" smtClean="0">
                              <a:latin typeface="Cambria Math" panose="02040503050406030204" pitchFamily="18" charset="0"/>
                            </a:rPr>
                            <m:t>𝑍</m:t>
                          </m:r>
                        </m:e>
                        <m:sub>
                          <m:r>
                            <a:rPr lang="es-ES" sz="1600" i="1" dirty="0" smtClean="0">
                              <a:latin typeface="Cambria Math" panose="02040503050406030204" pitchFamily="18" charset="0"/>
                            </a:rPr>
                            <m:t>𝑅</m:t>
                          </m:r>
                          <m:r>
                            <a:rPr lang="es-ES" sz="1600" i="1" dirty="0" smtClean="0">
                              <a:latin typeface="Cambria Math" panose="02040503050406030204" pitchFamily="18" charset="0"/>
                            </a:rPr>
                            <m:t>3</m:t>
                          </m:r>
                        </m:sub>
                      </m:sSub>
                      <m:r>
                        <a:rPr lang="es-ES" sz="1600" b="0" i="1" dirty="0" smtClean="0">
                          <a:latin typeface="Cambria Math" panose="02040503050406030204" pitchFamily="18" charset="0"/>
                        </a:rPr>
                        <m:t>+</m:t>
                      </m:r>
                      <m:sSub>
                        <m:sSubPr>
                          <m:ctrlPr>
                            <a:rPr lang="es-ES" sz="1600" b="0" i="1" dirty="0" smtClean="0">
                              <a:latin typeface="Cambria Math" panose="02040503050406030204" pitchFamily="18" charset="0"/>
                            </a:rPr>
                          </m:ctrlPr>
                        </m:sSubPr>
                        <m:e>
                          <m:r>
                            <m:rPr>
                              <m:sty m:val="p"/>
                            </m:rPr>
                            <a:rPr lang="es-ES" sz="1600" i="1" dirty="0" smtClean="0">
                              <a:latin typeface="Cambria Math" panose="02040503050406030204" pitchFamily="18" charset="0"/>
                            </a:rPr>
                            <m:t>Z</m:t>
                          </m:r>
                        </m:e>
                        <m:sub>
                          <m:r>
                            <m:rPr>
                              <m:sty m:val="p"/>
                            </m:rPr>
                            <a:rPr lang="es-ES" sz="1600" i="1" dirty="0" smtClean="0">
                              <a:latin typeface="Cambria Math" panose="02040503050406030204" pitchFamily="18" charset="0"/>
                            </a:rPr>
                            <m:t>C</m:t>
                          </m:r>
                          <m:r>
                            <a:rPr lang="es-ES" sz="1600" i="1" dirty="0" smtClean="0">
                              <a:latin typeface="Cambria Math" panose="02040503050406030204" pitchFamily="18" charset="0"/>
                            </a:rPr>
                            <m:t>2</m:t>
                          </m:r>
                        </m:sub>
                      </m:sSub>
                    </m:oMath>
                  </m:oMathPara>
                </a14:m>
                <a:endParaRPr lang="es-ES" sz="1600" dirty="0"/>
              </a:p>
            </p:txBody>
          </p:sp>
        </mc:Choice>
        <mc:Fallback xmlns="">
          <p:sp>
            <p:nvSpPr>
              <p:cNvPr id="11" name="Rectángulo 10">
                <a:extLst>
                  <a:ext uri="{FF2B5EF4-FFF2-40B4-BE49-F238E27FC236}">
                    <a16:creationId xmlns:a16="http://schemas.microsoft.com/office/drawing/2014/main" id="{3D50F3B8-209E-4629-BA54-F90D8D4C331A}"/>
                  </a:ext>
                </a:extLst>
              </p:cNvPr>
              <p:cNvSpPr>
                <a:spLocks noRot="1" noChangeAspect="1" noMove="1" noResize="1" noEditPoints="1" noAdjustHandles="1" noChangeArrowheads="1" noChangeShapeType="1" noTextEdit="1"/>
              </p:cNvSpPr>
              <p:nvPr/>
            </p:nvSpPr>
            <p:spPr>
              <a:xfrm>
                <a:off x="3550660" y="1656398"/>
                <a:ext cx="4299357" cy="338554"/>
              </a:xfrm>
              <a:prstGeom prst="rect">
                <a:avLst/>
              </a:prstGeom>
              <a:blipFill>
                <a:blip r:embed="rId2"/>
                <a:stretch>
                  <a:fillRect/>
                </a:stretch>
              </a:blipFill>
            </p:spPr>
            <p:txBody>
              <a:bodyPr/>
              <a:lstStyle/>
              <a:p>
                <a:r>
                  <a:rPr lang="es-ES">
                    <a:noFill/>
                  </a:rPr>
                  <a:t> </a:t>
                </a:r>
              </a:p>
            </p:txBody>
          </p:sp>
        </mc:Fallback>
      </mc:AlternateContent>
      <p:pic>
        <p:nvPicPr>
          <p:cNvPr id="35" name="Imagen 34">
            <a:extLst>
              <a:ext uri="{FF2B5EF4-FFF2-40B4-BE49-F238E27FC236}">
                <a16:creationId xmlns:a16="http://schemas.microsoft.com/office/drawing/2014/main" id="{0C5887B9-A50D-4664-9BCE-C66CBF75565C}"/>
              </a:ext>
            </a:extLst>
          </p:cNvPr>
          <p:cNvPicPr>
            <a:picLocks noChangeAspect="1"/>
          </p:cNvPicPr>
          <p:nvPr/>
        </p:nvPicPr>
        <p:blipFill rotWithShape="1">
          <a:blip r:embed="rId3"/>
          <a:srcRect b="29032"/>
          <a:stretch/>
        </p:blipFill>
        <p:spPr>
          <a:xfrm>
            <a:off x="380338" y="4725474"/>
            <a:ext cx="3565452" cy="1238711"/>
          </a:xfrm>
          <a:prstGeom prst="rect">
            <a:avLst/>
          </a:prstGeom>
        </p:spPr>
      </p:pic>
      <p:sp>
        <p:nvSpPr>
          <p:cNvPr id="36" name="Rectángulo 35">
            <a:extLst>
              <a:ext uri="{FF2B5EF4-FFF2-40B4-BE49-F238E27FC236}">
                <a16:creationId xmlns:a16="http://schemas.microsoft.com/office/drawing/2014/main" id="{3374EA0B-6259-40A7-8D68-8609E9A71640}"/>
              </a:ext>
            </a:extLst>
          </p:cNvPr>
          <p:cNvSpPr/>
          <p:nvPr/>
        </p:nvSpPr>
        <p:spPr>
          <a:xfrm>
            <a:off x="3288098" y="1403158"/>
            <a:ext cx="4572000" cy="307777"/>
          </a:xfrm>
          <a:prstGeom prst="rect">
            <a:avLst/>
          </a:prstGeom>
        </p:spPr>
        <p:txBody>
          <a:bodyPr>
            <a:spAutoFit/>
          </a:bodyPr>
          <a:lstStyle/>
          <a:p>
            <a:r>
              <a:rPr lang="es-ES" sz="1400" dirty="0"/>
              <a:t>Asociamos las impedancias de derecha </a:t>
            </a:r>
            <a:r>
              <a:rPr lang="es-ES" sz="1400" dirty="0">
                <a:sym typeface="Wingdings" panose="05000000000000000000" pitchFamily="2" charset="2"/>
              </a:rPr>
              <a:t> izquierda</a:t>
            </a:r>
            <a:r>
              <a:rPr lang="es-ES" sz="1400" dirty="0"/>
              <a:t> </a:t>
            </a:r>
          </a:p>
        </p:txBody>
      </p:sp>
      <p:grpSp>
        <p:nvGrpSpPr>
          <p:cNvPr id="74" name="Grupo 73">
            <a:extLst>
              <a:ext uri="{FF2B5EF4-FFF2-40B4-BE49-F238E27FC236}">
                <a16:creationId xmlns:a16="http://schemas.microsoft.com/office/drawing/2014/main" id="{8F548659-37B5-4B90-9290-F8E090AC92F0}"/>
              </a:ext>
            </a:extLst>
          </p:cNvPr>
          <p:cNvGrpSpPr/>
          <p:nvPr/>
        </p:nvGrpSpPr>
        <p:grpSpPr>
          <a:xfrm>
            <a:off x="192533" y="1386035"/>
            <a:ext cx="3095565" cy="1390623"/>
            <a:chOff x="5652111" y="380134"/>
            <a:chExt cx="3941061" cy="1770446"/>
          </a:xfrm>
        </p:grpSpPr>
        <p:pic>
          <p:nvPicPr>
            <p:cNvPr id="76" name="Imagen 75">
              <a:extLst>
                <a:ext uri="{FF2B5EF4-FFF2-40B4-BE49-F238E27FC236}">
                  <a16:creationId xmlns:a16="http://schemas.microsoft.com/office/drawing/2014/main" id="{59205ABB-747F-464B-B3D9-6166806FE9F4}"/>
                </a:ext>
              </a:extLst>
            </p:cNvPr>
            <p:cNvPicPr>
              <a:picLocks noChangeAspect="1"/>
            </p:cNvPicPr>
            <p:nvPr/>
          </p:nvPicPr>
          <p:blipFill>
            <a:blip r:embed="rId4"/>
            <a:stretch>
              <a:fillRect/>
            </a:stretch>
          </p:blipFill>
          <p:spPr>
            <a:xfrm>
              <a:off x="5652111" y="380134"/>
              <a:ext cx="3941061" cy="1770446"/>
            </a:xfrm>
            <a:prstGeom prst="rect">
              <a:avLst/>
            </a:prstGeom>
          </p:spPr>
        </p:pic>
        <p:sp>
          <p:nvSpPr>
            <p:cNvPr id="77" name="Rectángulo 76">
              <a:extLst>
                <a:ext uri="{FF2B5EF4-FFF2-40B4-BE49-F238E27FC236}">
                  <a16:creationId xmlns:a16="http://schemas.microsoft.com/office/drawing/2014/main" id="{D884FABC-63A9-4785-BFA7-D91FE14CA32D}"/>
                </a:ext>
              </a:extLst>
            </p:cNvPr>
            <p:cNvSpPr/>
            <p:nvPr/>
          </p:nvSpPr>
          <p:spPr>
            <a:xfrm>
              <a:off x="8445500" y="438150"/>
              <a:ext cx="522905" cy="558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78" name="Conector recto 77">
              <a:extLst>
                <a:ext uri="{FF2B5EF4-FFF2-40B4-BE49-F238E27FC236}">
                  <a16:creationId xmlns:a16="http://schemas.microsoft.com/office/drawing/2014/main" id="{99DAF90D-3980-4803-BDA2-3BFF0EDDA3D2}"/>
                </a:ext>
              </a:extLst>
            </p:cNvPr>
            <p:cNvCxnSpPr/>
            <p:nvPr/>
          </p:nvCxnSpPr>
          <p:spPr>
            <a:xfrm>
              <a:off x="8299450" y="808039"/>
              <a:ext cx="80645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93" name="Rectángulo 92">
                <a:extLst>
                  <a:ext uri="{FF2B5EF4-FFF2-40B4-BE49-F238E27FC236}">
                    <a16:creationId xmlns:a16="http://schemas.microsoft.com/office/drawing/2014/main" id="{B633ABCE-D50E-4402-A644-66626A4E7651}"/>
                  </a:ext>
                </a:extLst>
              </p:cNvPr>
              <p:cNvSpPr/>
              <p:nvPr/>
            </p:nvSpPr>
            <p:spPr>
              <a:xfrm>
                <a:off x="3432471" y="1946820"/>
                <a:ext cx="4572000" cy="36933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ES" i="1" dirty="0">
                              <a:latin typeface="Cambria Math" panose="02040503050406030204" pitchFamily="18" charset="0"/>
                            </a:rPr>
                          </m:ctrlPr>
                        </m:sSubPr>
                        <m:e>
                          <m:r>
                            <a:rPr lang="es-ES" i="1" dirty="0">
                              <a:latin typeface="Cambria Math" panose="02040503050406030204" pitchFamily="18" charset="0"/>
                            </a:rPr>
                            <m:t>𝑍</m:t>
                          </m:r>
                        </m:e>
                        <m:sub>
                          <m:r>
                            <a:rPr lang="es-ES" i="1" dirty="0">
                              <a:latin typeface="Cambria Math" panose="02040503050406030204" pitchFamily="18" charset="0"/>
                            </a:rPr>
                            <m:t>2</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𝑍</m:t>
                          </m:r>
                        </m:e>
                        <m:sub>
                          <m:r>
                            <a:rPr lang="es-ES" i="1" dirty="0">
                              <a:latin typeface="Cambria Math" panose="02040503050406030204" pitchFamily="18" charset="0"/>
                            </a:rPr>
                            <m:t>1</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m:rPr>
                              <m:sty m:val="p"/>
                            </m:rPr>
                            <a:rPr lang="es-ES" i="1" dirty="0">
                              <a:latin typeface="Cambria Math" panose="02040503050406030204" pitchFamily="18" charset="0"/>
                            </a:rPr>
                            <m:t>Z</m:t>
                          </m:r>
                        </m:e>
                        <m:sub>
                          <m:r>
                            <m:rPr>
                              <m:sty m:val="p"/>
                            </m:rPr>
                            <a:rPr lang="es-ES" i="1" dirty="0">
                              <a:latin typeface="Cambria Math" panose="02040503050406030204" pitchFamily="18" charset="0"/>
                            </a:rPr>
                            <m:t>R</m:t>
                          </m:r>
                          <m:r>
                            <a:rPr lang="es-ES" i="1" dirty="0">
                              <a:latin typeface="Cambria Math" panose="02040503050406030204" pitchFamily="18" charset="0"/>
                            </a:rPr>
                            <m:t>2</m:t>
                          </m:r>
                        </m:sub>
                      </m:sSub>
                    </m:oMath>
                  </m:oMathPara>
                </a14:m>
                <a:endParaRPr lang="es-ES" dirty="0"/>
              </a:p>
            </p:txBody>
          </p:sp>
        </mc:Choice>
        <mc:Fallback xmlns="">
          <p:sp>
            <p:nvSpPr>
              <p:cNvPr id="93" name="Rectángulo 92">
                <a:extLst>
                  <a:ext uri="{FF2B5EF4-FFF2-40B4-BE49-F238E27FC236}">
                    <a16:creationId xmlns:a16="http://schemas.microsoft.com/office/drawing/2014/main" id="{B633ABCE-D50E-4402-A644-66626A4E7651}"/>
                  </a:ext>
                </a:extLst>
              </p:cNvPr>
              <p:cNvSpPr>
                <a:spLocks noRot="1" noChangeAspect="1" noMove="1" noResize="1" noEditPoints="1" noAdjustHandles="1" noChangeArrowheads="1" noChangeShapeType="1" noTextEdit="1"/>
              </p:cNvSpPr>
              <p:nvPr/>
            </p:nvSpPr>
            <p:spPr>
              <a:xfrm>
                <a:off x="3432471" y="1946820"/>
                <a:ext cx="4572000" cy="369332"/>
              </a:xfrm>
              <a:prstGeom prst="rect">
                <a:avLst/>
              </a:prstGeom>
              <a:blipFill>
                <a:blip r:embed="rId5"/>
                <a:stretch>
                  <a:fillRect b="-1475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4" name="Rectángulo 93">
                <a:extLst>
                  <a:ext uri="{FF2B5EF4-FFF2-40B4-BE49-F238E27FC236}">
                    <a16:creationId xmlns:a16="http://schemas.microsoft.com/office/drawing/2014/main" id="{C89DEA33-5415-4660-B458-3BC348560296}"/>
                  </a:ext>
                </a:extLst>
              </p:cNvPr>
              <p:cNvSpPr/>
              <p:nvPr/>
            </p:nvSpPr>
            <p:spPr>
              <a:xfrm>
                <a:off x="3398667" y="2253140"/>
                <a:ext cx="4572000" cy="36933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ES" i="1" dirty="0">
                              <a:latin typeface="Cambria Math" panose="02040503050406030204" pitchFamily="18" charset="0"/>
                            </a:rPr>
                          </m:ctrlPr>
                        </m:sSubPr>
                        <m:e>
                          <m:r>
                            <a:rPr lang="es-ES" i="1" dirty="0">
                              <a:latin typeface="Cambria Math" panose="02040503050406030204" pitchFamily="18" charset="0"/>
                            </a:rPr>
                            <m:t>𝑍</m:t>
                          </m:r>
                        </m:e>
                        <m:sub>
                          <m:r>
                            <a:rPr lang="es-ES" i="1" dirty="0">
                              <a:latin typeface="Cambria Math" panose="02040503050406030204" pitchFamily="18" charset="0"/>
                            </a:rPr>
                            <m:t>3</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𝑍</m:t>
                          </m:r>
                        </m:e>
                        <m:sub>
                          <m:r>
                            <a:rPr lang="es-ES" i="1" dirty="0">
                              <a:latin typeface="Cambria Math" panose="02040503050406030204" pitchFamily="18" charset="0"/>
                            </a:rPr>
                            <m:t>2</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𝑍</m:t>
                          </m:r>
                        </m:e>
                        <m:sub>
                          <m:r>
                            <a:rPr lang="es-ES" i="1" dirty="0">
                              <a:latin typeface="Cambria Math" panose="02040503050406030204" pitchFamily="18" charset="0"/>
                            </a:rPr>
                            <m:t>𝐿</m:t>
                          </m:r>
                        </m:sub>
                      </m:sSub>
                    </m:oMath>
                  </m:oMathPara>
                </a14:m>
                <a:endParaRPr lang="es-ES" dirty="0"/>
              </a:p>
            </p:txBody>
          </p:sp>
        </mc:Choice>
        <mc:Fallback xmlns="">
          <p:sp>
            <p:nvSpPr>
              <p:cNvPr id="94" name="Rectángulo 93">
                <a:extLst>
                  <a:ext uri="{FF2B5EF4-FFF2-40B4-BE49-F238E27FC236}">
                    <a16:creationId xmlns:a16="http://schemas.microsoft.com/office/drawing/2014/main" id="{C89DEA33-5415-4660-B458-3BC348560296}"/>
                  </a:ext>
                </a:extLst>
              </p:cNvPr>
              <p:cNvSpPr>
                <a:spLocks noRot="1" noChangeAspect="1" noMove="1" noResize="1" noEditPoints="1" noAdjustHandles="1" noChangeArrowheads="1" noChangeShapeType="1" noTextEdit="1"/>
              </p:cNvSpPr>
              <p:nvPr/>
            </p:nvSpPr>
            <p:spPr>
              <a:xfrm>
                <a:off x="3398667" y="2253140"/>
                <a:ext cx="4572000" cy="369332"/>
              </a:xfrm>
              <a:prstGeom prst="rect">
                <a:avLst/>
              </a:prstGeom>
              <a:blipFill>
                <a:blip r:embed="rId6"/>
                <a:stretch>
                  <a:fillRect b="-166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5" name="Rectángulo 94">
                <a:extLst>
                  <a:ext uri="{FF2B5EF4-FFF2-40B4-BE49-F238E27FC236}">
                    <a16:creationId xmlns:a16="http://schemas.microsoft.com/office/drawing/2014/main" id="{1C8F6CB1-AA97-4717-B80D-EB179C3FAA8B}"/>
                  </a:ext>
                </a:extLst>
              </p:cNvPr>
              <p:cNvSpPr/>
              <p:nvPr/>
            </p:nvSpPr>
            <p:spPr>
              <a:xfrm>
                <a:off x="3389679" y="2552801"/>
                <a:ext cx="4572000" cy="36933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ES" i="1" dirty="0">
                              <a:latin typeface="Cambria Math" panose="02040503050406030204" pitchFamily="18" charset="0"/>
                            </a:rPr>
                          </m:ctrlPr>
                        </m:sSubPr>
                        <m:e>
                          <m:r>
                            <a:rPr lang="es-ES" i="1" dirty="0">
                              <a:latin typeface="Cambria Math" panose="02040503050406030204" pitchFamily="18" charset="0"/>
                            </a:rPr>
                            <m:t>𝑍</m:t>
                          </m:r>
                        </m:e>
                        <m:sub>
                          <m:r>
                            <a:rPr lang="es-ES" i="1" dirty="0">
                              <a:latin typeface="Cambria Math" panose="02040503050406030204" pitchFamily="18" charset="0"/>
                            </a:rPr>
                            <m:t>4</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𝑍</m:t>
                          </m:r>
                        </m:e>
                        <m:sub>
                          <m:r>
                            <a:rPr lang="es-ES" i="1" dirty="0">
                              <a:latin typeface="Cambria Math" panose="02040503050406030204" pitchFamily="18" charset="0"/>
                            </a:rPr>
                            <m:t>3</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m:rPr>
                              <m:sty m:val="p"/>
                            </m:rPr>
                            <a:rPr lang="es-ES" i="1" dirty="0">
                              <a:latin typeface="Cambria Math" panose="02040503050406030204" pitchFamily="18" charset="0"/>
                            </a:rPr>
                            <m:t>Z</m:t>
                          </m:r>
                        </m:e>
                        <m:sub>
                          <m:r>
                            <m:rPr>
                              <m:sty m:val="p"/>
                            </m:rPr>
                            <a:rPr lang="es-ES" i="1" dirty="0">
                              <a:latin typeface="Cambria Math" panose="02040503050406030204" pitchFamily="18" charset="0"/>
                            </a:rPr>
                            <m:t>C</m:t>
                          </m:r>
                          <m:r>
                            <a:rPr lang="es-ES" i="1" dirty="0">
                              <a:latin typeface="Cambria Math" panose="02040503050406030204" pitchFamily="18" charset="0"/>
                            </a:rPr>
                            <m:t>1</m:t>
                          </m:r>
                        </m:sub>
                      </m:sSub>
                    </m:oMath>
                  </m:oMathPara>
                </a14:m>
                <a:endParaRPr lang="es-ES" dirty="0"/>
              </a:p>
            </p:txBody>
          </p:sp>
        </mc:Choice>
        <mc:Fallback xmlns="">
          <p:sp>
            <p:nvSpPr>
              <p:cNvPr id="95" name="Rectángulo 94">
                <a:extLst>
                  <a:ext uri="{FF2B5EF4-FFF2-40B4-BE49-F238E27FC236}">
                    <a16:creationId xmlns:a16="http://schemas.microsoft.com/office/drawing/2014/main" id="{1C8F6CB1-AA97-4717-B80D-EB179C3FAA8B}"/>
                  </a:ext>
                </a:extLst>
              </p:cNvPr>
              <p:cNvSpPr>
                <a:spLocks noRot="1" noChangeAspect="1" noMove="1" noResize="1" noEditPoints="1" noAdjustHandles="1" noChangeArrowheads="1" noChangeShapeType="1" noTextEdit="1"/>
              </p:cNvSpPr>
              <p:nvPr/>
            </p:nvSpPr>
            <p:spPr>
              <a:xfrm>
                <a:off x="3389679" y="2552801"/>
                <a:ext cx="4572000" cy="369332"/>
              </a:xfrm>
              <a:prstGeom prst="rect">
                <a:avLst/>
              </a:prstGeom>
              <a:blipFill>
                <a:blip r:embed="rId7"/>
                <a:stretch>
                  <a:fillRect b="-15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6" name="Rectángulo 95">
                <a:extLst>
                  <a:ext uri="{FF2B5EF4-FFF2-40B4-BE49-F238E27FC236}">
                    <a16:creationId xmlns:a16="http://schemas.microsoft.com/office/drawing/2014/main" id="{D8C18FF2-A3DE-4A28-AE30-E442D66CAE35}"/>
                  </a:ext>
                </a:extLst>
              </p:cNvPr>
              <p:cNvSpPr/>
              <p:nvPr/>
            </p:nvSpPr>
            <p:spPr>
              <a:xfrm>
                <a:off x="4645525" y="2855349"/>
                <a:ext cx="206030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dirty="0">
                          <a:latin typeface="Cambria Math" panose="02040503050406030204" pitchFamily="18" charset="0"/>
                        </a:rPr>
                        <m:t>𝑍𝑡𝑜𝑡𝑎𝑙</m:t>
                      </m:r>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𝑍</m:t>
                          </m:r>
                        </m:e>
                        <m:sub>
                          <m:r>
                            <a:rPr lang="es-ES" i="1" dirty="0">
                              <a:latin typeface="Cambria Math" panose="02040503050406030204" pitchFamily="18" charset="0"/>
                            </a:rPr>
                            <m:t>4</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𝑍</m:t>
                          </m:r>
                        </m:e>
                        <m:sub>
                          <m:r>
                            <a:rPr lang="es-ES" i="1" dirty="0">
                              <a:latin typeface="Cambria Math" panose="02040503050406030204" pitchFamily="18" charset="0"/>
                            </a:rPr>
                            <m:t>𝑅</m:t>
                          </m:r>
                          <m:r>
                            <a:rPr lang="es-ES" i="1" dirty="0">
                              <a:latin typeface="Cambria Math" panose="02040503050406030204" pitchFamily="18" charset="0"/>
                            </a:rPr>
                            <m:t>1</m:t>
                          </m:r>
                        </m:sub>
                      </m:sSub>
                    </m:oMath>
                  </m:oMathPara>
                </a14:m>
                <a:endParaRPr lang="es-ES" dirty="0"/>
              </a:p>
            </p:txBody>
          </p:sp>
        </mc:Choice>
        <mc:Fallback xmlns="">
          <p:sp>
            <p:nvSpPr>
              <p:cNvPr id="96" name="Rectángulo 95">
                <a:extLst>
                  <a:ext uri="{FF2B5EF4-FFF2-40B4-BE49-F238E27FC236}">
                    <a16:creationId xmlns:a16="http://schemas.microsoft.com/office/drawing/2014/main" id="{D8C18FF2-A3DE-4A28-AE30-E442D66CAE35}"/>
                  </a:ext>
                </a:extLst>
              </p:cNvPr>
              <p:cNvSpPr>
                <a:spLocks noRot="1" noChangeAspect="1" noMove="1" noResize="1" noEditPoints="1" noAdjustHandles="1" noChangeArrowheads="1" noChangeShapeType="1" noTextEdit="1"/>
              </p:cNvSpPr>
              <p:nvPr/>
            </p:nvSpPr>
            <p:spPr>
              <a:xfrm>
                <a:off x="4645525" y="2855349"/>
                <a:ext cx="2060308" cy="369332"/>
              </a:xfrm>
              <a:prstGeom prst="rect">
                <a:avLst/>
              </a:prstGeom>
              <a:blipFill>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9" name="CuadroTexto 98">
                <a:extLst>
                  <a:ext uri="{FF2B5EF4-FFF2-40B4-BE49-F238E27FC236}">
                    <a16:creationId xmlns:a16="http://schemas.microsoft.com/office/drawing/2014/main" id="{DCD99D79-C09D-4A06-92B8-EEB179ADB240}"/>
                  </a:ext>
                </a:extLst>
              </p:cNvPr>
              <p:cNvSpPr txBox="1"/>
              <p:nvPr/>
            </p:nvSpPr>
            <p:spPr>
              <a:xfrm>
                <a:off x="1610560" y="4727018"/>
                <a:ext cx="7281801" cy="89441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400" b="0" i="1" smtClean="0">
                          <a:latin typeface="Cambria Math" panose="02040503050406030204" pitchFamily="18" charset="0"/>
                        </a:rPr>
                        <m:t>=</m:t>
                      </m:r>
                      <m:f>
                        <m:fPr>
                          <m:ctrlPr>
                            <a:rPr lang="es-ES" sz="1400" b="0" i="1" smtClean="0">
                              <a:latin typeface="Cambria Math" panose="02040503050406030204" pitchFamily="18" charset="0"/>
                            </a:rPr>
                          </m:ctrlPr>
                        </m:fPr>
                        <m:num>
                          <m:f>
                            <m:fPr>
                              <m:ctrlPr>
                                <a:rPr lang="es-ES" sz="1400" b="0" i="1" smtClean="0">
                                  <a:latin typeface="Cambria Math" panose="02040503050406030204" pitchFamily="18" charset="0"/>
                                </a:rPr>
                              </m:ctrlPr>
                            </m:fPr>
                            <m:num>
                              <m:r>
                                <a:rPr lang="es-ES" sz="1400" b="0" i="1" smtClean="0">
                                  <a:latin typeface="Cambria Math" panose="02040503050406030204" pitchFamily="18" charset="0"/>
                                </a:rPr>
                                <m:t>1,45+0,379</m:t>
                              </m:r>
                              <m:r>
                                <a:rPr lang="es-ES" sz="1400" b="0" i="1" smtClean="0">
                                  <a:latin typeface="Cambria Math" panose="02040503050406030204" pitchFamily="18" charset="0"/>
                                </a:rPr>
                                <m:t>𝑗</m:t>
                              </m:r>
                            </m:num>
                            <m:den>
                              <m:r>
                                <a:rPr lang="es-ES" sz="1400" b="0" i="1" smtClean="0">
                                  <a:latin typeface="Cambria Math" panose="02040503050406030204" pitchFamily="18" charset="0"/>
                                </a:rPr>
                                <m:t>𝑗</m:t>
                              </m:r>
                            </m:den>
                          </m:f>
                        </m:num>
                        <m:den>
                          <m:f>
                            <m:fPr>
                              <m:ctrlPr>
                                <a:rPr lang="es-ES" sz="1400" b="0" i="1" smtClean="0">
                                  <a:latin typeface="Cambria Math" panose="02040503050406030204" pitchFamily="18" charset="0"/>
                                </a:rPr>
                              </m:ctrlPr>
                            </m:fPr>
                            <m:num>
                              <m:r>
                                <a:rPr lang="es-ES" sz="1400" b="0" i="1" smtClean="0">
                                  <a:latin typeface="Cambria Math" panose="02040503050406030204" pitchFamily="18" charset="0"/>
                                </a:rPr>
                                <m:t>1</m:t>
                              </m:r>
                            </m:num>
                            <m:den>
                              <m:r>
                                <a:rPr lang="es-ES" sz="1400" b="0" i="1" smtClean="0">
                                  <a:latin typeface="Cambria Math" panose="02040503050406030204" pitchFamily="18" charset="0"/>
                                </a:rPr>
                                <m:t>𝑗</m:t>
                              </m:r>
                            </m:den>
                          </m:f>
                          <m:r>
                            <a:rPr lang="es-ES" sz="1400" b="0" i="1" smtClean="0">
                              <a:latin typeface="Cambria Math" panose="02040503050406030204" pitchFamily="18" charset="0"/>
                            </a:rPr>
                            <m:t>+</m:t>
                          </m:r>
                          <m:r>
                            <a:rPr lang="es-ES" sz="1400" i="1">
                              <a:latin typeface="Cambria Math" panose="02040503050406030204" pitchFamily="18" charset="0"/>
                            </a:rPr>
                            <m:t>1,45+0,379</m:t>
                          </m:r>
                          <m:r>
                            <a:rPr lang="es-ES" sz="1400" i="1">
                              <a:latin typeface="Cambria Math" panose="02040503050406030204" pitchFamily="18" charset="0"/>
                            </a:rPr>
                            <m:t>𝑗</m:t>
                          </m:r>
                        </m:den>
                      </m:f>
                      <m:r>
                        <a:rPr lang="es-ES" sz="1400" b="0" i="1" smtClean="0">
                          <a:latin typeface="Cambria Math" panose="02040503050406030204" pitchFamily="18" charset="0"/>
                        </a:rPr>
                        <m:t>=</m:t>
                      </m:r>
                      <m:f>
                        <m:fPr>
                          <m:ctrlPr>
                            <a:rPr lang="es-ES" sz="1400" b="0" i="1" smtClean="0">
                              <a:latin typeface="Cambria Math" panose="02040503050406030204" pitchFamily="18" charset="0"/>
                            </a:rPr>
                          </m:ctrlPr>
                        </m:fPr>
                        <m:num>
                          <m:r>
                            <a:rPr lang="es-ES" sz="1400" i="1">
                              <a:latin typeface="Cambria Math" panose="02040503050406030204" pitchFamily="18" charset="0"/>
                            </a:rPr>
                            <m:t>0,379</m:t>
                          </m:r>
                          <m:r>
                            <a:rPr lang="es-ES" sz="1400" b="0" i="1" smtClean="0">
                              <a:latin typeface="Cambria Math" panose="02040503050406030204" pitchFamily="18" charset="0"/>
                            </a:rPr>
                            <m:t>−</m:t>
                          </m:r>
                          <m:r>
                            <a:rPr lang="es-ES" sz="1400" i="1">
                              <a:latin typeface="Cambria Math" panose="02040503050406030204" pitchFamily="18" charset="0"/>
                            </a:rPr>
                            <m:t>1,45</m:t>
                          </m:r>
                          <m:r>
                            <a:rPr lang="es-ES" sz="1400" i="1">
                              <a:latin typeface="Cambria Math" panose="02040503050406030204" pitchFamily="18" charset="0"/>
                            </a:rPr>
                            <m:t>𝑗</m:t>
                          </m:r>
                        </m:num>
                        <m:den>
                          <m:r>
                            <a:rPr lang="es-ES" sz="1400" b="0" i="1" smtClean="0">
                              <a:latin typeface="Cambria Math" panose="02040503050406030204" pitchFamily="18" charset="0"/>
                            </a:rPr>
                            <m:t>1,45−0,621</m:t>
                          </m:r>
                          <m:r>
                            <a:rPr lang="es-ES" sz="1400" b="0" i="1" smtClean="0">
                              <a:latin typeface="Cambria Math" panose="02040503050406030204" pitchFamily="18" charset="0"/>
                            </a:rPr>
                            <m:t>𝑗</m:t>
                          </m:r>
                        </m:den>
                      </m:f>
                      <m:r>
                        <a:rPr lang="es-ES" sz="1400" b="0" i="1" smtClean="0">
                          <a:latin typeface="Cambria Math" panose="02040503050406030204" pitchFamily="18" charset="0"/>
                        </a:rPr>
                        <m:t>=</m:t>
                      </m:r>
                      <m:f>
                        <m:fPr>
                          <m:ctrlPr>
                            <a:rPr lang="es-ES" sz="1400" b="0" i="1" smtClean="0">
                              <a:latin typeface="Cambria Math" panose="02040503050406030204" pitchFamily="18" charset="0"/>
                            </a:rPr>
                          </m:ctrlPr>
                        </m:fPr>
                        <m:num>
                          <m:r>
                            <a:rPr lang="es-ES" sz="1400" b="0" i="1" smtClean="0">
                              <a:latin typeface="Cambria Math" panose="02040503050406030204" pitchFamily="18" charset="0"/>
                            </a:rPr>
                            <m:t>1,499</m:t>
                          </m:r>
                          <m:r>
                            <a:rPr lang="es-ES" sz="1400" b="0" i="1" smtClean="0">
                              <a:latin typeface="Cambria Math" panose="02040503050406030204" pitchFamily="18" charset="0"/>
                              <a:ea typeface="Cambria Math" panose="02040503050406030204" pitchFamily="18" charset="0"/>
                            </a:rPr>
                            <m:t>∠−75,35º</m:t>
                          </m:r>
                        </m:num>
                        <m:den>
                          <m:r>
                            <a:rPr lang="es-ES" sz="1400" b="0" i="1" smtClean="0">
                              <a:latin typeface="Cambria Math" panose="02040503050406030204" pitchFamily="18" charset="0"/>
                              <a:ea typeface="Cambria Math" panose="02040503050406030204" pitchFamily="18" charset="0"/>
                            </a:rPr>
                            <m:t>1,577</m:t>
                          </m:r>
                          <m:r>
                            <a:rPr lang="es-ES" sz="1400" i="1">
                              <a:latin typeface="Cambria Math" panose="02040503050406030204" pitchFamily="18" charset="0"/>
                              <a:ea typeface="Cambria Math" panose="02040503050406030204" pitchFamily="18" charset="0"/>
                            </a:rPr>
                            <m:t>∠</m:t>
                          </m:r>
                          <m:r>
                            <a:rPr lang="es-ES" sz="1400" b="0" i="1" smtClean="0">
                              <a:latin typeface="Cambria Math" panose="02040503050406030204" pitchFamily="18" charset="0"/>
                              <a:ea typeface="Cambria Math" panose="02040503050406030204" pitchFamily="18" charset="0"/>
                            </a:rPr>
                            <m:t>−23,18º</m:t>
                          </m:r>
                        </m:den>
                      </m:f>
                      <m:r>
                        <a:rPr lang="es-ES" sz="1400" b="0" i="1" smtClean="0">
                          <a:latin typeface="Cambria Math" panose="02040503050406030204" pitchFamily="18" charset="0"/>
                          <a:ea typeface="Cambria Math" panose="02040503050406030204" pitchFamily="18" charset="0"/>
                        </a:rPr>
                        <m:t>=0,95</m:t>
                      </m:r>
                      <m:r>
                        <a:rPr lang="es-ES" sz="1400" i="1">
                          <a:latin typeface="Cambria Math" panose="02040503050406030204" pitchFamily="18" charset="0"/>
                          <a:ea typeface="Cambria Math" panose="02040503050406030204" pitchFamily="18" charset="0"/>
                        </a:rPr>
                        <m:t>∠</m:t>
                      </m:r>
                      <m:r>
                        <a:rPr lang="es-ES" sz="1400" b="0" i="1" smtClean="0">
                          <a:latin typeface="Cambria Math" panose="02040503050406030204" pitchFamily="18" charset="0"/>
                          <a:ea typeface="Cambria Math" panose="02040503050406030204" pitchFamily="18" charset="0"/>
                        </a:rPr>
                        <m:t>−52,17º=0,583−0,75</m:t>
                      </m:r>
                      <m:r>
                        <a:rPr lang="es-ES" sz="1400" b="0" i="1" smtClean="0">
                          <a:latin typeface="Cambria Math" panose="02040503050406030204" pitchFamily="18" charset="0"/>
                          <a:ea typeface="Cambria Math" panose="02040503050406030204" pitchFamily="18" charset="0"/>
                        </a:rPr>
                        <m:t>𝑗</m:t>
                      </m:r>
                    </m:oMath>
                  </m:oMathPara>
                </a14:m>
                <a:endParaRPr lang="es-ES" sz="1400" dirty="0"/>
              </a:p>
            </p:txBody>
          </p:sp>
        </mc:Choice>
        <mc:Fallback xmlns="">
          <p:sp>
            <p:nvSpPr>
              <p:cNvPr id="99" name="CuadroTexto 98">
                <a:extLst>
                  <a:ext uri="{FF2B5EF4-FFF2-40B4-BE49-F238E27FC236}">
                    <a16:creationId xmlns:a16="http://schemas.microsoft.com/office/drawing/2014/main" id="{DCD99D79-C09D-4A06-92B8-EEB179ADB240}"/>
                  </a:ext>
                </a:extLst>
              </p:cNvPr>
              <p:cNvSpPr txBox="1">
                <a:spLocks noRot="1" noChangeAspect="1" noMove="1" noResize="1" noEditPoints="1" noAdjustHandles="1" noChangeArrowheads="1" noChangeShapeType="1" noTextEdit="1"/>
              </p:cNvSpPr>
              <p:nvPr/>
            </p:nvSpPr>
            <p:spPr>
              <a:xfrm>
                <a:off x="1610560" y="4727018"/>
                <a:ext cx="7281801" cy="894412"/>
              </a:xfrm>
              <a:prstGeom prst="rect">
                <a:avLst/>
              </a:prstGeom>
              <a:blipFill>
                <a:blip r:embed="rId1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1" name="CuadroTexto 100">
                <a:extLst>
                  <a:ext uri="{FF2B5EF4-FFF2-40B4-BE49-F238E27FC236}">
                    <a16:creationId xmlns:a16="http://schemas.microsoft.com/office/drawing/2014/main" id="{3F4F5B00-D77B-459E-96A3-C95C5B2B1465}"/>
                  </a:ext>
                </a:extLst>
              </p:cNvPr>
              <p:cNvSpPr txBox="1"/>
              <p:nvPr/>
            </p:nvSpPr>
            <p:spPr>
              <a:xfrm>
                <a:off x="2680398" y="5635547"/>
                <a:ext cx="1598323" cy="307777"/>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400" b="0" i="1" smtClean="0">
                          <a:latin typeface="Cambria Math" panose="02040503050406030204" pitchFamily="18" charset="0"/>
                        </a:rPr>
                        <m:t>=1,32</m:t>
                      </m:r>
                      <m:r>
                        <a:rPr lang="es-ES" sz="1400" i="1">
                          <a:latin typeface="Cambria Math" panose="02040503050406030204" pitchFamily="18" charset="0"/>
                          <a:ea typeface="Cambria Math" panose="02040503050406030204" pitchFamily="18" charset="0"/>
                        </a:rPr>
                        <m:t>∠</m:t>
                      </m:r>
                      <m:r>
                        <a:rPr lang="es-ES" sz="1400" b="0" i="1" smtClean="0">
                          <a:latin typeface="Cambria Math" panose="02040503050406030204" pitchFamily="18" charset="0"/>
                          <a:ea typeface="Cambria Math" panose="02040503050406030204" pitchFamily="18" charset="0"/>
                        </a:rPr>
                        <m:t>−34,70º</m:t>
                      </m:r>
                    </m:oMath>
                  </m:oMathPara>
                </a14:m>
                <a:endParaRPr lang="es-ES" sz="1400" dirty="0"/>
              </a:p>
            </p:txBody>
          </p:sp>
        </mc:Choice>
        <mc:Fallback xmlns="">
          <p:sp>
            <p:nvSpPr>
              <p:cNvPr id="101" name="CuadroTexto 100">
                <a:extLst>
                  <a:ext uri="{FF2B5EF4-FFF2-40B4-BE49-F238E27FC236}">
                    <a16:creationId xmlns:a16="http://schemas.microsoft.com/office/drawing/2014/main" id="{3F4F5B00-D77B-459E-96A3-C95C5B2B1465}"/>
                  </a:ext>
                </a:extLst>
              </p:cNvPr>
              <p:cNvSpPr txBox="1">
                <a:spLocks noRot="1" noChangeAspect="1" noMove="1" noResize="1" noEditPoints="1" noAdjustHandles="1" noChangeArrowheads="1" noChangeShapeType="1" noTextEdit="1"/>
              </p:cNvSpPr>
              <p:nvPr/>
            </p:nvSpPr>
            <p:spPr>
              <a:xfrm>
                <a:off x="2680398" y="5635547"/>
                <a:ext cx="1598323" cy="307777"/>
              </a:xfrm>
              <a:prstGeom prst="rect">
                <a:avLst/>
              </a:prstGeom>
              <a:blipFill>
                <a:blip r:embed="rId1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9C08F16B-05EF-48D4-99C7-7D927FBC59BC}"/>
                  </a:ext>
                </a:extLst>
              </p:cNvPr>
              <p:cNvSpPr txBox="1"/>
              <p:nvPr/>
            </p:nvSpPr>
            <p:spPr>
              <a:xfrm>
                <a:off x="376345" y="3417097"/>
                <a:ext cx="8578182" cy="1206612"/>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𝑍</m:t>
                          </m:r>
                        </m:e>
                        <m:sub>
                          <m:r>
                            <a:rPr lang="es-ES" sz="1400" b="0" i="1" smtClean="0">
                              <a:latin typeface="Cambria Math" panose="02040503050406030204" pitchFamily="18" charset="0"/>
                            </a:rPr>
                            <m:t>1</m:t>
                          </m:r>
                        </m:sub>
                      </m:sSub>
                      <m:r>
                        <a:rPr lang="es-ES" sz="1400" b="0" i="1" smtClean="0">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𝑅</m:t>
                          </m:r>
                        </m:e>
                        <m:sub>
                          <m:r>
                            <a:rPr lang="es-ES" sz="1400" b="0" i="1" smtClean="0">
                              <a:latin typeface="Cambria Math" panose="02040503050406030204" pitchFamily="18" charset="0"/>
                            </a:rPr>
                            <m:t>3</m:t>
                          </m:r>
                        </m:sub>
                      </m:sSub>
                      <m:r>
                        <a:rPr lang="es-ES" sz="1400" b="0" i="1" smtClean="0">
                          <a:latin typeface="Cambria Math" panose="02040503050406030204" pitchFamily="18" charset="0"/>
                        </a:rPr>
                        <m:t>+</m:t>
                      </m:r>
                      <m:f>
                        <m:fPr>
                          <m:ctrlPr>
                            <a:rPr lang="es-ES" sz="1400" b="0" i="1" smtClean="0">
                              <a:latin typeface="Cambria Math" panose="02040503050406030204" pitchFamily="18" charset="0"/>
                            </a:rPr>
                          </m:ctrlPr>
                        </m:fPr>
                        <m:num>
                          <m:r>
                            <a:rPr lang="es-ES" sz="1400" b="0" i="1" smtClean="0">
                              <a:latin typeface="Cambria Math" panose="02040503050406030204" pitchFamily="18" charset="0"/>
                            </a:rPr>
                            <m:t>1</m:t>
                          </m:r>
                        </m:num>
                        <m:den>
                          <m:r>
                            <a:rPr lang="es-ES" sz="1400" b="0" i="1" smtClean="0">
                              <a:latin typeface="Cambria Math" panose="02040503050406030204" pitchFamily="18" charset="0"/>
                            </a:rPr>
                            <m:t>𝑗</m:t>
                          </m:r>
                          <m:r>
                            <a:rPr lang="es-ES" sz="1400" b="0" i="1" smtClean="0">
                              <a:latin typeface="Cambria Math" panose="02040503050406030204" pitchFamily="18" charset="0"/>
                              <a:ea typeface="Cambria Math" panose="02040503050406030204" pitchFamily="18" charset="0"/>
                            </a:rPr>
                            <m:t>𝜔</m:t>
                          </m:r>
                          <m:sSub>
                            <m:sSubPr>
                              <m:ctrlPr>
                                <a:rPr lang="es-ES" sz="1400" b="0" i="1" smtClean="0">
                                  <a:latin typeface="Cambria Math" panose="02040503050406030204" pitchFamily="18" charset="0"/>
                                  <a:ea typeface="Cambria Math" panose="02040503050406030204" pitchFamily="18" charset="0"/>
                                </a:rPr>
                              </m:ctrlPr>
                            </m:sSubPr>
                            <m:e>
                              <m:r>
                                <a:rPr lang="es-ES" sz="1400" b="0" i="1" smtClean="0">
                                  <a:latin typeface="Cambria Math" panose="02040503050406030204" pitchFamily="18" charset="0"/>
                                  <a:ea typeface="Cambria Math" panose="02040503050406030204" pitchFamily="18" charset="0"/>
                                </a:rPr>
                                <m:t>𝐶</m:t>
                              </m:r>
                            </m:e>
                            <m:sub>
                              <m:r>
                                <a:rPr lang="es-ES" sz="1400" b="0" i="1" smtClean="0">
                                  <a:latin typeface="Cambria Math" panose="02040503050406030204" pitchFamily="18" charset="0"/>
                                  <a:ea typeface="Cambria Math" panose="02040503050406030204" pitchFamily="18" charset="0"/>
                                </a:rPr>
                                <m:t>2</m:t>
                              </m:r>
                            </m:sub>
                          </m:sSub>
                        </m:den>
                      </m:f>
                      <m:r>
                        <a:rPr lang="es-ES" sz="1400" i="1">
                          <a:latin typeface="Cambria Math" panose="02040503050406030204" pitchFamily="18" charset="0"/>
                          <a:ea typeface="Cambria Math" panose="02040503050406030204" pitchFamily="18" charset="0"/>
                        </a:rPr>
                        <m:t>=2+</m:t>
                      </m:r>
                      <m:f>
                        <m:fPr>
                          <m:ctrlPr>
                            <a:rPr lang="es-ES" sz="1400" i="1">
                              <a:latin typeface="Cambria Math" panose="02040503050406030204" pitchFamily="18" charset="0"/>
                              <a:ea typeface="Cambria Math" panose="02040503050406030204" pitchFamily="18" charset="0"/>
                            </a:rPr>
                          </m:ctrlPr>
                        </m:fPr>
                        <m:num>
                          <m:r>
                            <a:rPr lang="es-ES" sz="1400" i="1">
                              <a:latin typeface="Cambria Math" panose="02040503050406030204" pitchFamily="18" charset="0"/>
                              <a:ea typeface="Cambria Math" panose="02040503050406030204" pitchFamily="18" charset="0"/>
                            </a:rPr>
                            <m:t>1</m:t>
                          </m:r>
                        </m:num>
                        <m:den>
                          <m:r>
                            <a:rPr lang="es-ES" sz="1400" i="1">
                              <a:latin typeface="Cambria Math" panose="02040503050406030204" pitchFamily="18" charset="0"/>
                              <a:ea typeface="Cambria Math" panose="02040503050406030204" pitchFamily="18" charset="0"/>
                            </a:rPr>
                            <m:t>𝑗</m:t>
                          </m:r>
                          <m:r>
                            <a:rPr lang="es-ES" sz="1400" i="1">
                              <a:latin typeface="Cambria Math" panose="02040503050406030204" pitchFamily="18" charset="0"/>
                              <a:ea typeface="Cambria Math" panose="02040503050406030204" pitchFamily="18" charset="0"/>
                            </a:rPr>
                            <m:t>0,5</m:t>
                          </m:r>
                        </m:den>
                      </m:f>
                      <m:r>
                        <a:rPr lang="es-ES" sz="1400" i="1">
                          <a:latin typeface="Cambria Math" panose="02040503050406030204" pitchFamily="18" charset="0"/>
                          <a:ea typeface="Cambria Math" panose="02040503050406030204" pitchFamily="18" charset="0"/>
                        </a:rPr>
                        <m:t>=2−2</m:t>
                      </m:r>
                      <m:r>
                        <a:rPr lang="es-ES" sz="1400" i="1">
                          <a:latin typeface="Cambria Math" panose="02040503050406030204" pitchFamily="18" charset="0"/>
                          <a:ea typeface="Cambria Math" panose="02040503050406030204" pitchFamily="18" charset="0"/>
                        </a:rPr>
                        <m:t>𝑗</m:t>
                      </m:r>
                    </m:oMath>
                  </m:oMathPara>
                </a14:m>
                <a:endParaRPr lang="es-ES" sz="14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𝑍</m:t>
                          </m:r>
                        </m:e>
                        <m:sub>
                          <m:r>
                            <a:rPr lang="es-ES" sz="1400" b="0" i="1" smtClean="0">
                              <a:latin typeface="Cambria Math" panose="02040503050406030204" pitchFamily="18" charset="0"/>
                            </a:rPr>
                            <m:t>2</m:t>
                          </m:r>
                        </m:sub>
                      </m:sSub>
                      <m:r>
                        <a:rPr lang="es-ES" sz="1400" b="0" i="1" smtClean="0">
                          <a:latin typeface="Cambria Math" panose="02040503050406030204" pitchFamily="18" charset="0"/>
                        </a:rPr>
                        <m:t>=</m:t>
                      </m:r>
                      <m:f>
                        <m:fPr>
                          <m:ctrlPr>
                            <a:rPr lang="es-ES" sz="1400" b="0" i="1" smtClean="0">
                              <a:latin typeface="Cambria Math" panose="02040503050406030204" pitchFamily="18" charset="0"/>
                            </a:rPr>
                          </m:ctrlPr>
                        </m:fPr>
                        <m:num>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𝑅</m:t>
                              </m:r>
                            </m:e>
                            <m:sub>
                              <m:r>
                                <a:rPr lang="es-ES" sz="1400" b="0" i="1" smtClean="0">
                                  <a:latin typeface="Cambria Math" panose="02040503050406030204" pitchFamily="18" charset="0"/>
                                </a:rPr>
                                <m:t>2</m:t>
                              </m:r>
                            </m:sub>
                          </m:sSub>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𝑍</m:t>
                              </m:r>
                            </m:e>
                            <m:sub>
                              <m:r>
                                <a:rPr lang="es-ES" sz="1400" b="0" i="1" smtClean="0">
                                  <a:latin typeface="Cambria Math" panose="02040503050406030204" pitchFamily="18" charset="0"/>
                                </a:rPr>
                                <m:t>1</m:t>
                              </m:r>
                            </m:sub>
                          </m:sSub>
                        </m:num>
                        <m:den>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𝑅</m:t>
                              </m:r>
                            </m:e>
                            <m:sub>
                              <m:r>
                                <a:rPr lang="es-ES" sz="1400" b="0" i="1" smtClean="0">
                                  <a:latin typeface="Cambria Math" panose="02040503050406030204" pitchFamily="18" charset="0"/>
                                </a:rPr>
                                <m:t>2</m:t>
                              </m:r>
                            </m:sub>
                          </m:sSub>
                          <m:r>
                            <a:rPr lang="es-ES" sz="1400" b="0" i="1" smtClean="0">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𝑍</m:t>
                              </m:r>
                            </m:e>
                            <m:sub>
                              <m:r>
                                <a:rPr lang="es-ES" sz="1400" b="0" i="1" smtClean="0">
                                  <a:latin typeface="Cambria Math" panose="02040503050406030204" pitchFamily="18" charset="0"/>
                                </a:rPr>
                                <m:t>1</m:t>
                              </m:r>
                            </m:sub>
                          </m:sSub>
                        </m:den>
                      </m:f>
                      <m:r>
                        <a:rPr lang="es-ES" sz="1400" b="0" i="1" smtClean="0">
                          <a:latin typeface="Cambria Math" panose="02040503050406030204" pitchFamily="18" charset="0"/>
                        </a:rPr>
                        <m:t>=</m:t>
                      </m:r>
                      <m:f>
                        <m:fPr>
                          <m:ctrlPr>
                            <a:rPr lang="es-ES" sz="1400" b="0" i="1" smtClean="0">
                              <a:latin typeface="Cambria Math" panose="02040503050406030204" pitchFamily="18" charset="0"/>
                            </a:rPr>
                          </m:ctrlPr>
                        </m:fPr>
                        <m:num>
                          <m:r>
                            <a:rPr lang="es-ES" sz="1400" b="0" i="1" smtClean="0">
                              <a:latin typeface="Cambria Math" panose="02040503050406030204" pitchFamily="18" charset="0"/>
                            </a:rPr>
                            <m:t>3</m:t>
                          </m:r>
                          <m:d>
                            <m:dPr>
                              <m:ctrlPr>
                                <a:rPr lang="es-ES" sz="1400" b="0" i="1" smtClean="0">
                                  <a:latin typeface="Cambria Math" panose="02040503050406030204" pitchFamily="18" charset="0"/>
                                </a:rPr>
                              </m:ctrlPr>
                            </m:dPr>
                            <m:e>
                              <m:r>
                                <a:rPr lang="es-ES" sz="1400" b="0" i="1" smtClean="0">
                                  <a:latin typeface="Cambria Math" panose="02040503050406030204" pitchFamily="18" charset="0"/>
                                </a:rPr>
                                <m:t>2−2</m:t>
                              </m:r>
                              <m:r>
                                <a:rPr lang="es-ES" sz="1400" b="0" i="1" smtClean="0">
                                  <a:latin typeface="Cambria Math" panose="02040503050406030204" pitchFamily="18" charset="0"/>
                                </a:rPr>
                                <m:t>𝑗</m:t>
                              </m:r>
                            </m:e>
                          </m:d>
                        </m:num>
                        <m:den>
                          <m:r>
                            <a:rPr lang="es-ES" sz="1400" b="0" i="1" smtClean="0">
                              <a:latin typeface="Cambria Math" panose="02040503050406030204" pitchFamily="18" charset="0"/>
                            </a:rPr>
                            <m:t>3+2−2</m:t>
                          </m:r>
                          <m:r>
                            <a:rPr lang="es-ES" sz="1400" b="0" i="1" smtClean="0">
                              <a:latin typeface="Cambria Math" panose="02040503050406030204" pitchFamily="18" charset="0"/>
                            </a:rPr>
                            <m:t>𝑗</m:t>
                          </m:r>
                        </m:den>
                      </m:f>
                      <m:r>
                        <a:rPr lang="es-ES" sz="1400" b="0" i="1" smtClean="0">
                          <a:latin typeface="Cambria Math" panose="02040503050406030204" pitchFamily="18" charset="0"/>
                        </a:rPr>
                        <m:t>=</m:t>
                      </m:r>
                      <m:f>
                        <m:fPr>
                          <m:ctrlPr>
                            <a:rPr lang="es-ES" sz="1400" b="0" i="1" smtClean="0">
                              <a:latin typeface="Cambria Math" panose="02040503050406030204" pitchFamily="18" charset="0"/>
                            </a:rPr>
                          </m:ctrlPr>
                        </m:fPr>
                        <m:num>
                          <m:r>
                            <a:rPr lang="es-ES" sz="1400" b="0" i="1" smtClean="0">
                              <a:latin typeface="Cambria Math" panose="02040503050406030204" pitchFamily="18" charset="0"/>
                            </a:rPr>
                            <m:t>6−6</m:t>
                          </m:r>
                          <m:r>
                            <a:rPr lang="es-ES" sz="1400" b="0" i="1" smtClean="0">
                              <a:latin typeface="Cambria Math" panose="02040503050406030204" pitchFamily="18" charset="0"/>
                            </a:rPr>
                            <m:t>𝑗</m:t>
                          </m:r>
                        </m:num>
                        <m:den>
                          <m:r>
                            <a:rPr lang="es-ES" sz="1400" b="0" i="1" smtClean="0">
                              <a:latin typeface="Cambria Math" panose="02040503050406030204" pitchFamily="18" charset="0"/>
                            </a:rPr>
                            <m:t>5−2</m:t>
                          </m:r>
                          <m:r>
                            <a:rPr lang="es-ES" sz="1400" b="0" i="1" smtClean="0">
                              <a:latin typeface="Cambria Math" panose="02040503050406030204" pitchFamily="18" charset="0"/>
                            </a:rPr>
                            <m:t>𝑗</m:t>
                          </m:r>
                        </m:den>
                      </m:f>
                      <m:r>
                        <a:rPr lang="es-ES" sz="1400" b="0" i="1" smtClean="0">
                          <a:latin typeface="Cambria Math" panose="02040503050406030204" pitchFamily="18" charset="0"/>
                        </a:rPr>
                        <m:t>=</m:t>
                      </m:r>
                      <m:f>
                        <m:fPr>
                          <m:ctrlPr>
                            <a:rPr lang="es-ES" sz="1400" i="1">
                              <a:latin typeface="Cambria Math" panose="02040503050406030204" pitchFamily="18" charset="0"/>
                            </a:rPr>
                          </m:ctrlPr>
                        </m:fPr>
                        <m:num>
                          <m:r>
                            <a:rPr lang="es-ES" sz="1400" b="0" i="1" smtClean="0">
                              <a:latin typeface="Cambria Math" panose="02040503050406030204" pitchFamily="18" charset="0"/>
                            </a:rPr>
                            <m:t>(</m:t>
                          </m:r>
                          <m:r>
                            <a:rPr lang="es-ES" sz="1400" i="1">
                              <a:latin typeface="Cambria Math" panose="02040503050406030204" pitchFamily="18" charset="0"/>
                            </a:rPr>
                            <m:t>6−6</m:t>
                          </m:r>
                          <m:r>
                            <a:rPr lang="es-ES" sz="1400" i="1">
                              <a:latin typeface="Cambria Math" panose="02040503050406030204" pitchFamily="18" charset="0"/>
                            </a:rPr>
                            <m:t>𝑗</m:t>
                          </m:r>
                          <m:r>
                            <a:rPr lang="es-ES" sz="1400" b="0" i="1" smtClean="0">
                              <a:latin typeface="Cambria Math" panose="02040503050406030204" pitchFamily="18" charset="0"/>
                            </a:rPr>
                            <m:t>)(5+2</m:t>
                          </m:r>
                          <m:r>
                            <a:rPr lang="es-ES" sz="1400" b="0" i="1" smtClean="0">
                              <a:latin typeface="Cambria Math" panose="02040503050406030204" pitchFamily="18" charset="0"/>
                            </a:rPr>
                            <m:t>𝑗</m:t>
                          </m:r>
                          <m:r>
                            <a:rPr lang="es-ES" sz="1400" b="0" i="1" smtClean="0">
                              <a:latin typeface="Cambria Math" panose="02040503050406030204" pitchFamily="18" charset="0"/>
                            </a:rPr>
                            <m:t>)</m:t>
                          </m:r>
                        </m:num>
                        <m:den>
                          <m:r>
                            <a:rPr lang="es-ES" sz="1400" b="0" i="1" smtClean="0">
                              <a:latin typeface="Cambria Math" panose="02040503050406030204" pitchFamily="18" charset="0"/>
                            </a:rPr>
                            <m:t>(</m:t>
                          </m:r>
                          <m:r>
                            <a:rPr lang="es-ES" sz="1400" i="1">
                              <a:latin typeface="Cambria Math" panose="02040503050406030204" pitchFamily="18" charset="0"/>
                            </a:rPr>
                            <m:t>5−2</m:t>
                          </m:r>
                          <m:r>
                            <a:rPr lang="es-ES" sz="1400" i="1">
                              <a:latin typeface="Cambria Math" panose="02040503050406030204" pitchFamily="18" charset="0"/>
                            </a:rPr>
                            <m:t>𝑗</m:t>
                          </m:r>
                          <m:r>
                            <a:rPr lang="es-ES" sz="1400" b="0" i="1" smtClean="0">
                              <a:latin typeface="Cambria Math" panose="02040503050406030204" pitchFamily="18" charset="0"/>
                            </a:rPr>
                            <m:t>)(5+2</m:t>
                          </m:r>
                          <m:r>
                            <a:rPr lang="es-ES" sz="1400" b="0" i="1" smtClean="0">
                              <a:latin typeface="Cambria Math" panose="02040503050406030204" pitchFamily="18" charset="0"/>
                            </a:rPr>
                            <m:t>𝑗</m:t>
                          </m:r>
                          <m:r>
                            <a:rPr lang="es-ES" sz="1400" b="0" i="1" smtClean="0">
                              <a:latin typeface="Cambria Math" panose="02040503050406030204" pitchFamily="18" charset="0"/>
                            </a:rPr>
                            <m:t>)</m:t>
                          </m:r>
                        </m:den>
                      </m:f>
                      <m:r>
                        <a:rPr lang="es-ES" sz="1400" b="0" i="1" smtClean="0">
                          <a:latin typeface="Cambria Math" panose="02040503050406030204" pitchFamily="18" charset="0"/>
                        </a:rPr>
                        <m:t>=</m:t>
                      </m:r>
                      <m:f>
                        <m:fPr>
                          <m:ctrlPr>
                            <a:rPr lang="es-ES" sz="1400" i="1" smtClean="0">
                              <a:latin typeface="Cambria Math" panose="02040503050406030204" pitchFamily="18" charset="0"/>
                            </a:rPr>
                          </m:ctrlPr>
                        </m:fPr>
                        <m:num>
                          <m:r>
                            <a:rPr lang="es-ES" sz="1400" b="0" i="1" smtClean="0">
                              <a:latin typeface="Cambria Math" panose="02040503050406030204" pitchFamily="18" charset="0"/>
                            </a:rPr>
                            <m:t>30+12</m:t>
                          </m:r>
                          <m:r>
                            <a:rPr lang="es-ES" sz="1400" b="0" i="1" smtClean="0">
                              <a:latin typeface="Cambria Math" panose="02040503050406030204" pitchFamily="18" charset="0"/>
                            </a:rPr>
                            <m:t>𝑗</m:t>
                          </m:r>
                          <m:r>
                            <a:rPr lang="es-ES" sz="1400" b="0" i="1" smtClean="0">
                              <a:latin typeface="Cambria Math" panose="02040503050406030204" pitchFamily="18" charset="0"/>
                            </a:rPr>
                            <m:t>−30</m:t>
                          </m:r>
                          <m:r>
                            <a:rPr lang="es-ES" sz="1400" b="0" i="1" smtClean="0">
                              <a:latin typeface="Cambria Math" panose="02040503050406030204" pitchFamily="18" charset="0"/>
                            </a:rPr>
                            <m:t>𝑗</m:t>
                          </m:r>
                          <m:r>
                            <a:rPr lang="es-ES" sz="1400" b="0" i="1" smtClean="0">
                              <a:latin typeface="Cambria Math" panose="02040503050406030204" pitchFamily="18" charset="0"/>
                            </a:rPr>
                            <m:t>+12</m:t>
                          </m:r>
                        </m:num>
                        <m:den>
                          <m:r>
                            <a:rPr lang="es-ES" sz="1400" b="0" i="1" smtClean="0">
                              <a:latin typeface="Cambria Math" panose="02040503050406030204" pitchFamily="18" charset="0"/>
                            </a:rPr>
                            <m:t>25+4</m:t>
                          </m:r>
                        </m:den>
                      </m:f>
                      <m:r>
                        <a:rPr lang="es-ES" sz="1400" b="0" i="1" smtClean="0">
                          <a:latin typeface="Cambria Math" panose="02040503050406030204" pitchFamily="18" charset="0"/>
                        </a:rPr>
                        <m:t>=</m:t>
                      </m:r>
                      <m:f>
                        <m:fPr>
                          <m:ctrlPr>
                            <a:rPr lang="es-ES" sz="1400" i="1">
                              <a:latin typeface="Cambria Math" panose="02040503050406030204" pitchFamily="18" charset="0"/>
                            </a:rPr>
                          </m:ctrlPr>
                        </m:fPr>
                        <m:num>
                          <m:r>
                            <a:rPr lang="es-ES" sz="1400" b="0" i="1" smtClean="0">
                              <a:latin typeface="Cambria Math" panose="02040503050406030204" pitchFamily="18" charset="0"/>
                            </a:rPr>
                            <m:t>42−18</m:t>
                          </m:r>
                          <m:r>
                            <a:rPr lang="es-ES" sz="1400" i="1">
                              <a:latin typeface="Cambria Math" panose="02040503050406030204" pitchFamily="18" charset="0"/>
                            </a:rPr>
                            <m:t>𝑗</m:t>
                          </m:r>
                        </m:num>
                        <m:den>
                          <m:r>
                            <a:rPr lang="es-ES" sz="1400" i="1">
                              <a:latin typeface="Cambria Math" panose="02040503050406030204" pitchFamily="18" charset="0"/>
                            </a:rPr>
                            <m:t>2</m:t>
                          </m:r>
                          <m:r>
                            <a:rPr lang="es-ES" sz="1400" b="0" i="1" smtClean="0">
                              <a:latin typeface="Cambria Math" panose="02040503050406030204" pitchFamily="18" charset="0"/>
                            </a:rPr>
                            <m:t>9</m:t>
                          </m:r>
                        </m:den>
                      </m:f>
                      <m:r>
                        <a:rPr lang="es-ES" sz="1400" b="0" i="1" smtClean="0">
                          <a:latin typeface="Cambria Math" panose="02040503050406030204" pitchFamily="18" charset="0"/>
                        </a:rPr>
                        <m:t>=1,45−0,621</m:t>
                      </m:r>
                      <m:r>
                        <a:rPr lang="es-ES" sz="1400" b="0" i="1" smtClean="0">
                          <a:latin typeface="Cambria Math" panose="02040503050406030204" pitchFamily="18" charset="0"/>
                        </a:rPr>
                        <m:t>𝑗</m:t>
                      </m:r>
                    </m:oMath>
                  </m:oMathPara>
                </a14:m>
                <a:endParaRPr lang="es-ES" sz="1400" b="0" dirty="0"/>
              </a:p>
              <a:p>
                <a:pPr/>
                <a14:m>
                  <m:oMathPara xmlns:m="http://schemas.openxmlformats.org/officeDocument/2006/math">
                    <m:oMathParaPr>
                      <m:jc m:val="left"/>
                    </m:oMathParaPr>
                    <m:oMath xmlns:m="http://schemas.openxmlformats.org/officeDocument/2006/math">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𝑍</m:t>
                          </m:r>
                        </m:e>
                        <m:sub>
                          <m:r>
                            <a:rPr lang="es-ES" sz="1400" b="0" i="1" smtClean="0">
                              <a:latin typeface="Cambria Math" panose="02040503050406030204" pitchFamily="18" charset="0"/>
                            </a:rPr>
                            <m:t>3</m:t>
                          </m:r>
                        </m:sub>
                      </m:sSub>
                      <m:r>
                        <a:rPr lang="es-ES" sz="1400" b="0" i="1" smtClean="0">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𝑍</m:t>
                          </m:r>
                        </m:e>
                        <m:sub>
                          <m:r>
                            <a:rPr lang="es-ES" sz="1400" b="0" i="1" smtClean="0">
                              <a:latin typeface="Cambria Math" panose="02040503050406030204" pitchFamily="18" charset="0"/>
                            </a:rPr>
                            <m:t>2</m:t>
                          </m:r>
                        </m:sub>
                      </m:sSub>
                      <m:r>
                        <a:rPr lang="es-ES" sz="1400" b="0" i="1" smtClean="0">
                          <a:latin typeface="Cambria Math" panose="02040503050406030204" pitchFamily="18" charset="0"/>
                        </a:rPr>
                        <m:t>+</m:t>
                      </m:r>
                      <m:r>
                        <a:rPr lang="es-ES" sz="1400" i="1">
                          <a:latin typeface="Cambria Math" panose="02040503050406030204" pitchFamily="18" charset="0"/>
                        </a:rPr>
                        <m:t>𝑗</m:t>
                      </m:r>
                      <m:r>
                        <a:rPr lang="es-ES" sz="1400" i="1">
                          <a:latin typeface="Cambria Math" panose="02040503050406030204" pitchFamily="18" charset="0"/>
                          <a:ea typeface="Cambria Math" panose="02040503050406030204" pitchFamily="18" charset="0"/>
                        </a:rPr>
                        <m:t>𝜔</m:t>
                      </m:r>
                      <m:r>
                        <a:rPr lang="es-ES" sz="1400" b="0" i="1" smtClean="0">
                          <a:latin typeface="Cambria Math" panose="02040503050406030204" pitchFamily="18" charset="0"/>
                          <a:ea typeface="Cambria Math" panose="02040503050406030204" pitchFamily="18" charset="0"/>
                        </a:rPr>
                        <m:t>𝐿</m:t>
                      </m:r>
                      <m:r>
                        <a:rPr lang="es-ES" sz="1400" b="0" i="1" smtClean="0">
                          <a:latin typeface="Cambria Math" panose="02040503050406030204" pitchFamily="18" charset="0"/>
                          <a:ea typeface="Cambria Math" panose="02040503050406030204" pitchFamily="18" charset="0"/>
                        </a:rPr>
                        <m:t>=1,45−0,621</m:t>
                      </m:r>
                      <m:r>
                        <a:rPr lang="es-ES" sz="1400" b="0" i="1" smtClean="0">
                          <a:latin typeface="Cambria Math" panose="02040503050406030204" pitchFamily="18" charset="0"/>
                          <a:ea typeface="Cambria Math" panose="02040503050406030204" pitchFamily="18" charset="0"/>
                        </a:rPr>
                        <m:t>𝑗</m:t>
                      </m:r>
                      <m:r>
                        <a:rPr lang="es-ES" sz="1400" b="0" i="1" smtClean="0">
                          <a:latin typeface="Cambria Math" panose="02040503050406030204" pitchFamily="18" charset="0"/>
                          <a:ea typeface="Cambria Math" panose="02040503050406030204" pitchFamily="18" charset="0"/>
                        </a:rPr>
                        <m:t>+</m:t>
                      </m:r>
                      <m:r>
                        <a:rPr lang="es-ES" sz="1400" b="0" i="1" smtClean="0">
                          <a:latin typeface="Cambria Math" panose="02040503050406030204" pitchFamily="18" charset="0"/>
                          <a:ea typeface="Cambria Math" panose="02040503050406030204" pitchFamily="18" charset="0"/>
                        </a:rPr>
                        <m:t>𝑗</m:t>
                      </m:r>
                      <m:r>
                        <a:rPr lang="es-ES" sz="1400" b="0" i="1" smtClean="0">
                          <a:latin typeface="Cambria Math" panose="02040503050406030204" pitchFamily="18" charset="0"/>
                          <a:ea typeface="Cambria Math" panose="02040503050406030204" pitchFamily="18" charset="0"/>
                        </a:rPr>
                        <m:t>=1,45+0,379</m:t>
                      </m:r>
                      <m:r>
                        <a:rPr lang="es-ES" sz="1400" b="0" i="1" smtClean="0">
                          <a:latin typeface="Cambria Math" panose="02040503050406030204" pitchFamily="18" charset="0"/>
                          <a:ea typeface="Cambria Math" panose="02040503050406030204" pitchFamily="18" charset="0"/>
                        </a:rPr>
                        <m:t>𝑗</m:t>
                      </m:r>
                    </m:oMath>
                  </m:oMathPara>
                </a14:m>
                <a:endParaRPr lang="es-ES" sz="1400" dirty="0"/>
              </a:p>
            </p:txBody>
          </p:sp>
        </mc:Choice>
        <mc:Fallback xmlns="">
          <p:sp>
            <p:nvSpPr>
              <p:cNvPr id="6" name="CuadroTexto 5">
                <a:extLst>
                  <a:ext uri="{FF2B5EF4-FFF2-40B4-BE49-F238E27FC236}">
                    <a16:creationId xmlns:a16="http://schemas.microsoft.com/office/drawing/2014/main" id="{9C08F16B-05EF-48D4-99C7-7D927FBC59BC}"/>
                  </a:ext>
                </a:extLst>
              </p:cNvPr>
              <p:cNvSpPr txBox="1">
                <a:spLocks noRot="1" noChangeAspect="1" noMove="1" noResize="1" noEditPoints="1" noAdjustHandles="1" noChangeArrowheads="1" noChangeShapeType="1" noTextEdit="1"/>
              </p:cNvSpPr>
              <p:nvPr/>
            </p:nvSpPr>
            <p:spPr>
              <a:xfrm>
                <a:off x="376345" y="3417097"/>
                <a:ext cx="8578182" cy="1206612"/>
              </a:xfrm>
              <a:prstGeom prst="rect">
                <a:avLst/>
              </a:prstGeom>
              <a:blipFill>
                <a:blip r:embed="rId14"/>
                <a:stretch>
                  <a:fillRect b="-203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C75B1CF2-F704-418E-8462-B1F4921425EA}"/>
                  </a:ext>
                </a:extLst>
              </p:cNvPr>
              <p:cNvSpPr/>
              <p:nvPr/>
            </p:nvSpPr>
            <p:spPr>
              <a:xfrm>
                <a:off x="1689010" y="5979906"/>
                <a:ext cx="7124899" cy="6612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𝐼</m:t>
                      </m:r>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𝑉</m:t>
                          </m:r>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𝑡𝑜𝑡𝑎𝑙</m:t>
                              </m:r>
                            </m:sub>
                          </m:sSub>
                        </m:den>
                      </m:f>
                      <m:r>
                        <a:rPr lang="es-ES" b="0" i="1" smtClean="0">
                          <a:latin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i="1">
                              <a:latin typeface="Cambria Math" panose="02040503050406030204" pitchFamily="18" charset="0"/>
                            </a:rPr>
                            <m:t>12</m:t>
                          </m:r>
                          <m:r>
                            <a:rPr lang="es-ES" i="1">
                              <a:latin typeface="Cambria Math" panose="02040503050406030204" pitchFamily="18" charset="0"/>
                              <a:ea typeface="Cambria Math" panose="02040503050406030204" pitchFamily="18" charset="0"/>
                            </a:rPr>
                            <m:t>∠14º</m:t>
                          </m:r>
                        </m:num>
                        <m:den>
                          <m:r>
                            <a:rPr lang="es-ES" b="0" i="1" smtClean="0">
                              <a:latin typeface="Cambria Math" panose="02040503050406030204" pitchFamily="18" charset="0"/>
                              <a:ea typeface="Cambria Math" panose="02040503050406030204" pitchFamily="18" charset="0"/>
                            </a:rPr>
                            <m:t>1,083−0,75</m:t>
                          </m:r>
                          <m:r>
                            <a:rPr lang="es-ES" b="0" i="1" smtClean="0">
                              <a:latin typeface="Cambria Math" panose="02040503050406030204" pitchFamily="18" charset="0"/>
                              <a:ea typeface="Cambria Math" panose="02040503050406030204" pitchFamily="18" charset="0"/>
                            </a:rPr>
                            <m:t>𝑗</m:t>
                          </m:r>
                        </m:den>
                      </m:f>
                      <m:r>
                        <a:rPr lang="es-ES" b="0" i="1" smtClean="0">
                          <a:latin typeface="Cambria Math" panose="02040503050406030204" pitchFamily="18" charset="0"/>
                          <a:ea typeface="Cambria Math" panose="02040503050406030204" pitchFamily="18" charset="0"/>
                        </a:rPr>
                        <m:t>=9,11</m:t>
                      </m:r>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48,7º→</m:t>
                      </m:r>
                      <m:r>
                        <a:rPr lang="es-ES" b="0" i="1" smtClean="0">
                          <a:latin typeface="Cambria Math" panose="02040503050406030204" pitchFamily="18" charset="0"/>
                          <a:ea typeface="Cambria Math" panose="02040503050406030204" pitchFamily="18" charset="0"/>
                        </a:rPr>
                        <m:t>𝑖</m:t>
                      </m:r>
                      <m:d>
                        <m:dPr>
                          <m:ctrlPr>
                            <a:rPr lang="es-ES" b="0" i="1" smtClean="0">
                              <a:latin typeface="Cambria Math" panose="02040503050406030204" pitchFamily="18" charset="0"/>
                              <a:ea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𝑡</m:t>
                          </m:r>
                        </m:e>
                      </m:d>
                      <m:r>
                        <a:rPr lang="es-ES" b="0" i="1" smtClean="0">
                          <a:latin typeface="Cambria Math" panose="02040503050406030204" pitchFamily="18" charset="0"/>
                          <a:ea typeface="Cambria Math" panose="02040503050406030204" pitchFamily="18" charset="0"/>
                        </a:rPr>
                        <m:t>=9,11</m:t>
                      </m:r>
                      <m:r>
                        <m:rPr>
                          <m:sty m:val="p"/>
                        </m:rPr>
                        <a:rPr lang="es-ES" b="0" i="0" smtClean="0">
                          <a:latin typeface="Cambria Math" panose="02040503050406030204" pitchFamily="18" charset="0"/>
                          <a:ea typeface="Cambria Math" panose="02040503050406030204" pitchFamily="18" charset="0"/>
                        </a:rPr>
                        <m:t>cos</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𝑡</m:t>
                      </m:r>
                      <m:r>
                        <a:rPr lang="es-ES" b="0" i="1" smtClean="0">
                          <a:latin typeface="Cambria Math" panose="02040503050406030204" pitchFamily="18" charset="0"/>
                          <a:ea typeface="Cambria Math" panose="02040503050406030204" pitchFamily="18" charset="0"/>
                        </a:rPr>
                        <m:t>+48,7º)</m:t>
                      </m:r>
                    </m:oMath>
                  </m:oMathPara>
                </a14:m>
                <a:endParaRPr lang="es-ES" dirty="0"/>
              </a:p>
            </p:txBody>
          </p:sp>
        </mc:Choice>
        <mc:Fallback xmlns="">
          <p:sp>
            <p:nvSpPr>
              <p:cNvPr id="8" name="Rectángulo 7">
                <a:extLst>
                  <a:ext uri="{FF2B5EF4-FFF2-40B4-BE49-F238E27FC236}">
                    <a16:creationId xmlns:a16="http://schemas.microsoft.com/office/drawing/2014/main" id="{C75B1CF2-F704-418E-8462-B1F4921425EA}"/>
                  </a:ext>
                </a:extLst>
              </p:cNvPr>
              <p:cNvSpPr>
                <a:spLocks noRot="1" noChangeAspect="1" noMove="1" noResize="1" noEditPoints="1" noAdjustHandles="1" noChangeArrowheads="1" noChangeShapeType="1" noTextEdit="1"/>
              </p:cNvSpPr>
              <p:nvPr/>
            </p:nvSpPr>
            <p:spPr>
              <a:xfrm>
                <a:off x="1689010" y="5979906"/>
                <a:ext cx="7124899" cy="661271"/>
              </a:xfrm>
              <a:prstGeom prst="rect">
                <a:avLst/>
              </a:prstGeom>
              <a:blipFill>
                <a:blip r:embed="rId15"/>
                <a:stretch>
                  <a:fillRect/>
                </a:stretch>
              </a:blipFill>
            </p:spPr>
            <p:txBody>
              <a:bodyPr/>
              <a:lstStyle/>
              <a:p>
                <a:r>
                  <a:rPr lang="es-ES">
                    <a:noFill/>
                  </a:rPr>
                  <a:t> </a:t>
                </a:r>
              </a:p>
            </p:txBody>
          </p:sp>
        </mc:Fallback>
      </mc:AlternateContent>
      <p:pic>
        <p:nvPicPr>
          <p:cNvPr id="2" name="Imagen 1">
            <a:extLst>
              <a:ext uri="{FF2B5EF4-FFF2-40B4-BE49-F238E27FC236}">
                <a16:creationId xmlns:a16="http://schemas.microsoft.com/office/drawing/2014/main" id="{285F94AB-FCC5-2456-9294-7CE3984018EF}"/>
              </a:ext>
            </a:extLst>
          </p:cNvPr>
          <p:cNvPicPr>
            <a:picLocks noChangeAspect="1"/>
          </p:cNvPicPr>
          <p:nvPr/>
        </p:nvPicPr>
        <p:blipFill rotWithShape="1">
          <a:blip r:embed="rId16"/>
          <a:srcRect r="47767"/>
          <a:stretch/>
        </p:blipFill>
        <p:spPr>
          <a:xfrm>
            <a:off x="6909477" y="1751394"/>
            <a:ext cx="1523360" cy="1307227"/>
          </a:xfrm>
          <a:prstGeom prst="rect">
            <a:avLst/>
          </a:prstGeom>
        </p:spPr>
      </p:pic>
      <p:sp>
        <p:nvSpPr>
          <p:cNvPr id="19" name="Marcador de número de diapositiva 1">
            <a:extLst>
              <a:ext uri="{FF2B5EF4-FFF2-40B4-BE49-F238E27FC236}">
                <a16:creationId xmlns:a16="http://schemas.microsoft.com/office/drawing/2014/main" id="{881AD8C4-CB72-400A-96F4-4B69226C2119}"/>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54</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220535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93" grpId="0"/>
      <p:bldP spid="94" grpId="0"/>
      <p:bldP spid="95" grpId="0"/>
      <p:bldP spid="96" grpId="0"/>
      <p:bldP spid="99" grpId="0" animBg="1"/>
      <p:bldP spid="101" grpId="0" animBg="1"/>
      <p:bldP spid="6" grpId="0"/>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8A4CB9DD-9BA4-557A-3C98-EBD86845A8A1}"/>
              </a:ext>
            </a:extLst>
          </p:cNvPr>
          <p:cNvSpPr>
            <a:spLocks noGrp="1"/>
          </p:cNvSpPr>
          <p:nvPr>
            <p:ph type="subTitle"/>
          </p:nvPr>
        </p:nvSpPr>
        <p:spPr>
          <a:xfrm>
            <a:off x="171450" y="751939"/>
            <a:ext cx="8629650" cy="695445"/>
          </a:xfrm>
        </p:spPr>
        <p:txBody>
          <a:bodyPr/>
          <a:lstStyle/>
          <a:p>
            <a:pPr marL="0" indent="0" algn="just">
              <a:buNone/>
            </a:pPr>
            <a:r>
              <a:rPr lang="es-ES" sz="1400" b="1" i="0" u="none" strike="noStrike" baseline="0" dirty="0">
                <a:solidFill>
                  <a:srgbClr val="000000"/>
                </a:solidFill>
                <a:latin typeface="Arial" panose="020B0604020202020204" pitchFamily="34" charset="0"/>
              </a:rPr>
              <a:t>Problema 10. </a:t>
            </a:r>
            <a:r>
              <a:rPr lang="es-ES" sz="1400" b="0" i="0" u="none" strike="noStrike" baseline="0" dirty="0">
                <a:solidFill>
                  <a:srgbClr val="000000"/>
                </a:solidFill>
                <a:latin typeface="Arial" panose="020B0604020202020204" pitchFamily="34" charset="0"/>
              </a:rPr>
              <a:t>Hallad la función de transferencia de un circuito RC, tomando la salida en bornes del condensador. Decir cuál es el límite de dicha función a frecuencia muy baja y a frecuencia muy alta. </a:t>
            </a:r>
            <a:endParaRPr lang="es-ES" sz="1400" dirty="0"/>
          </a:p>
        </p:txBody>
      </p:sp>
      <p:sp>
        <p:nvSpPr>
          <p:cNvPr id="5" name="CuadroTexto 4">
            <a:extLst>
              <a:ext uri="{FF2B5EF4-FFF2-40B4-BE49-F238E27FC236}">
                <a16:creationId xmlns:a16="http://schemas.microsoft.com/office/drawing/2014/main" id="{E744C095-98C3-5076-2FBC-56C81E297B29}"/>
              </a:ext>
            </a:extLst>
          </p:cNvPr>
          <p:cNvSpPr txBox="1"/>
          <p:nvPr/>
        </p:nvSpPr>
        <p:spPr>
          <a:xfrm>
            <a:off x="247650" y="1543050"/>
            <a:ext cx="8629650" cy="584775"/>
          </a:xfrm>
          <a:prstGeom prst="rect">
            <a:avLst/>
          </a:prstGeom>
          <a:noFill/>
        </p:spPr>
        <p:txBody>
          <a:bodyPr wrap="square">
            <a:spAutoFit/>
          </a:bodyPr>
          <a:lstStyle/>
          <a:p>
            <a:r>
              <a:rPr lang="es-ES" sz="1600" b="0" i="0" u="none" strike="noStrike" baseline="0" dirty="0">
                <a:solidFill>
                  <a:srgbClr val="000000"/>
                </a:solidFill>
                <a:latin typeface="Arial" panose="020B0604020202020204" pitchFamily="34" charset="0"/>
              </a:rPr>
              <a:t>Primero calculamos la corriente que circula por el circuito y después calculamos el voltaje en bornes del condensador: </a:t>
            </a:r>
            <a:endParaRPr lang="es-ES" sz="1600" dirty="0"/>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792B1539-98D7-157D-94A6-D9E7B91FDE13}"/>
                  </a:ext>
                </a:extLst>
              </p:cNvPr>
              <p:cNvSpPr txBox="1"/>
              <p:nvPr/>
            </p:nvSpPr>
            <p:spPr>
              <a:xfrm>
                <a:off x="266700" y="2319158"/>
                <a:ext cx="1139927" cy="5656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𝐼</m:t>
                      </m:r>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𝑖𝑛</m:t>
                              </m:r>
                            </m:sub>
                          </m:sSub>
                        </m:num>
                        <m:den>
                          <m:r>
                            <a:rPr lang="es-ES" b="0" i="1" smtClean="0">
                              <a:latin typeface="Cambria Math" panose="02040503050406030204" pitchFamily="18" charset="0"/>
                            </a:rPr>
                            <m:t>𝑅</m:t>
                          </m:r>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𝐶</m:t>
                              </m:r>
                            </m:sub>
                          </m:sSub>
                        </m:den>
                      </m:f>
                    </m:oMath>
                  </m:oMathPara>
                </a14:m>
                <a:endParaRPr lang="es-ES" dirty="0"/>
              </a:p>
            </p:txBody>
          </p:sp>
        </mc:Choice>
        <mc:Fallback xmlns="">
          <p:sp>
            <p:nvSpPr>
              <p:cNvPr id="6" name="CuadroTexto 5">
                <a:extLst>
                  <a:ext uri="{FF2B5EF4-FFF2-40B4-BE49-F238E27FC236}">
                    <a16:creationId xmlns:a16="http://schemas.microsoft.com/office/drawing/2014/main" id="{792B1539-98D7-157D-94A6-D9E7B91FDE13}"/>
                  </a:ext>
                </a:extLst>
              </p:cNvPr>
              <p:cNvSpPr txBox="1">
                <a:spLocks noRot="1" noChangeAspect="1" noMove="1" noResize="1" noEditPoints="1" noAdjustHandles="1" noChangeArrowheads="1" noChangeShapeType="1" noTextEdit="1"/>
              </p:cNvSpPr>
              <p:nvPr/>
            </p:nvSpPr>
            <p:spPr>
              <a:xfrm>
                <a:off x="266700" y="2319158"/>
                <a:ext cx="1139927" cy="565668"/>
              </a:xfrm>
              <a:prstGeom prst="rect">
                <a:avLst/>
              </a:prstGeom>
              <a:blipFill>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631001F3-5F5B-FAA4-E01D-04B778DA8550}"/>
                  </a:ext>
                </a:extLst>
              </p:cNvPr>
              <p:cNvSpPr txBox="1"/>
              <p:nvPr/>
            </p:nvSpPr>
            <p:spPr>
              <a:xfrm>
                <a:off x="247650" y="3014603"/>
                <a:ext cx="5278240" cy="12991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𝑜𝑢𝑡</m:t>
                          </m:r>
                        </m:sub>
                      </m:sSub>
                      <m:r>
                        <a:rPr lang="es-ES" b="0" i="1" smtClean="0">
                          <a:latin typeface="Cambria Math" panose="02040503050406030204" pitchFamily="18" charset="0"/>
                        </a:rPr>
                        <m:t>=</m:t>
                      </m:r>
                      <m:r>
                        <a:rPr lang="es-ES" b="0" i="1" smtClean="0">
                          <a:latin typeface="Cambria Math" panose="02040503050406030204" pitchFamily="18" charset="0"/>
                        </a:rPr>
                        <m:t>𝐼</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𝐶</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𝑖𝑛</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𝐶</m:t>
                              </m:r>
                            </m:sub>
                          </m:sSub>
                        </m:num>
                        <m:den>
                          <m:r>
                            <a:rPr lang="es-ES" b="0" i="1" smtClean="0">
                              <a:latin typeface="Cambria Math" panose="02040503050406030204" pitchFamily="18" charset="0"/>
                            </a:rPr>
                            <m:t>𝑅</m:t>
                          </m:r>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𝐶</m:t>
                              </m:r>
                            </m:sub>
                          </m:sSub>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𝑜𝑢𝑡</m:t>
                              </m:r>
                            </m:sub>
                          </m:sSub>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𝑖𝑛</m:t>
                              </m:r>
                            </m:sub>
                          </m:sSub>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𝑗</m:t>
                              </m:r>
                              <m:r>
                                <a:rPr lang="es-ES" b="0" i="1" smtClean="0">
                                  <a:latin typeface="Cambria Math" panose="02040503050406030204" pitchFamily="18" charset="0"/>
                                </a:rPr>
                                <m:t>𝜔</m:t>
                              </m:r>
                              <m:r>
                                <a:rPr lang="es-ES" b="0" i="1" smtClean="0">
                                  <a:latin typeface="Cambria Math" panose="02040503050406030204" pitchFamily="18" charset="0"/>
                                </a:rPr>
                                <m:t>𝐶</m:t>
                              </m:r>
                            </m:den>
                          </m:f>
                        </m:num>
                        <m:den>
                          <m:r>
                            <a:rPr lang="es-ES" b="0" i="1" smtClean="0">
                              <a:latin typeface="Cambria Math" panose="02040503050406030204" pitchFamily="18" charset="0"/>
                            </a:rPr>
                            <m:t>𝑅</m:t>
                          </m:r>
                          <m:r>
                            <a:rPr lang="es-ES" b="0" i="1" smtClean="0">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1</m:t>
                              </m:r>
                            </m:num>
                            <m:den>
                              <m:r>
                                <a:rPr lang="es-ES" i="1">
                                  <a:latin typeface="Cambria Math" panose="02040503050406030204" pitchFamily="18" charset="0"/>
                                </a:rPr>
                                <m:t>𝑗</m:t>
                              </m:r>
                              <m:r>
                                <a:rPr lang="es-ES" i="1">
                                  <a:latin typeface="Cambria Math" panose="02040503050406030204" pitchFamily="18" charset="0"/>
                                </a:rPr>
                                <m:t>𝜔</m:t>
                              </m:r>
                              <m:r>
                                <a:rPr lang="es-ES" i="1">
                                  <a:latin typeface="Cambria Math" panose="02040503050406030204" pitchFamily="18" charset="0"/>
                                </a:rPr>
                                <m:t>𝐶</m:t>
                              </m:r>
                            </m:den>
                          </m:f>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1+</m:t>
                          </m:r>
                          <m:r>
                            <a:rPr lang="es-ES" b="0" i="1" smtClean="0">
                              <a:latin typeface="Cambria Math" panose="02040503050406030204" pitchFamily="18" charset="0"/>
                            </a:rPr>
                            <m:t>𝑗</m:t>
                          </m:r>
                          <m:r>
                            <a:rPr lang="es-ES" b="0" i="1" smtClean="0">
                              <a:latin typeface="Cambria Math" panose="02040503050406030204" pitchFamily="18" charset="0"/>
                            </a:rPr>
                            <m:t>𝜔</m:t>
                          </m:r>
                          <m:r>
                            <a:rPr lang="es-ES" b="0" i="1" smtClean="0">
                              <a:latin typeface="Cambria Math" panose="02040503050406030204" pitchFamily="18" charset="0"/>
                            </a:rPr>
                            <m:t>𝑅𝐶</m:t>
                          </m:r>
                        </m:den>
                      </m:f>
                    </m:oMath>
                  </m:oMathPara>
                </a14:m>
                <a:endParaRPr lang="es-ES" b="0" dirty="0"/>
              </a:p>
              <a:p>
                <a:endParaRPr lang="es-ES" dirty="0"/>
              </a:p>
            </p:txBody>
          </p:sp>
        </mc:Choice>
        <mc:Fallback xmlns="">
          <p:sp>
            <p:nvSpPr>
              <p:cNvPr id="7" name="CuadroTexto 6">
                <a:extLst>
                  <a:ext uri="{FF2B5EF4-FFF2-40B4-BE49-F238E27FC236}">
                    <a16:creationId xmlns:a16="http://schemas.microsoft.com/office/drawing/2014/main" id="{631001F3-5F5B-FAA4-E01D-04B778DA8550}"/>
                  </a:ext>
                </a:extLst>
              </p:cNvPr>
              <p:cNvSpPr txBox="1">
                <a:spLocks noRot="1" noChangeAspect="1" noMove="1" noResize="1" noEditPoints="1" noAdjustHandles="1" noChangeArrowheads="1" noChangeShapeType="1" noTextEdit="1"/>
              </p:cNvSpPr>
              <p:nvPr/>
            </p:nvSpPr>
            <p:spPr>
              <a:xfrm>
                <a:off x="247650" y="3014603"/>
                <a:ext cx="5278240" cy="1299138"/>
              </a:xfrm>
              <a:prstGeom prst="rect">
                <a:avLst/>
              </a:prstGeom>
              <a:blipFill>
                <a:blip r:embed="rId3"/>
                <a:stretch>
                  <a:fillRect/>
                </a:stretch>
              </a:blipFill>
            </p:spPr>
            <p:txBody>
              <a:bodyPr/>
              <a:lstStyle/>
              <a:p>
                <a:r>
                  <a:rPr lang="es-ES">
                    <a:noFill/>
                  </a:rPr>
                  <a:t> </a:t>
                </a:r>
              </a:p>
            </p:txBody>
          </p:sp>
        </mc:Fallback>
      </mc:AlternateContent>
      <p:sp>
        <p:nvSpPr>
          <p:cNvPr id="9" name="CuadroTexto 8">
            <a:extLst>
              <a:ext uri="{FF2B5EF4-FFF2-40B4-BE49-F238E27FC236}">
                <a16:creationId xmlns:a16="http://schemas.microsoft.com/office/drawing/2014/main" id="{3BEFC787-4835-B0D9-683A-3CC855FB48A7}"/>
              </a:ext>
            </a:extLst>
          </p:cNvPr>
          <p:cNvSpPr txBox="1"/>
          <p:nvPr/>
        </p:nvSpPr>
        <p:spPr>
          <a:xfrm>
            <a:off x="247650" y="4120352"/>
            <a:ext cx="8477250" cy="369332"/>
          </a:xfrm>
          <a:prstGeom prst="rect">
            <a:avLst/>
          </a:prstGeom>
          <a:noFill/>
        </p:spPr>
        <p:txBody>
          <a:bodyPr wrap="square">
            <a:spAutoFit/>
          </a:bodyPr>
          <a:lstStyle/>
          <a:p>
            <a:r>
              <a:rPr lang="es-ES" sz="1800" b="0" i="0" u="none" strike="noStrike" baseline="0" dirty="0">
                <a:solidFill>
                  <a:srgbClr val="000000"/>
                </a:solidFill>
                <a:latin typeface="Arial" panose="020B0604020202020204" pitchFamily="34" charset="0"/>
              </a:rPr>
              <a:t>Calculamos ahora los límites de esa función a baja y a alta frecuencia: </a:t>
            </a:r>
            <a:endParaRPr lang="es-ES" dirty="0"/>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CB74663B-EE55-0C23-425A-E024FDCFD1F4}"/>
                  </a:ext>
                </a:extLst>
              </p:cNvPr>
              <p:cNvSpPr txBox="1"/>
              <p:nvPr/>
            </p:nvSpPr>
            <p:spPr>
              <a:xfrm>
                <a:off x="552450" y="4570025"/>
                <a:ext cx="2657202" cy="5689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pt-BR" b="0" i="1" smtClean="0">
                              <a:latin typeface="Cambria Math" panose="02040503050406030204" pitchFamily="18" charset="0"/>
                            </a:rPr>
                          </m:ctrlPr>
                        </m:funcPr>
                        <m:fName>
                          <m:limLow>
                            <m:limLowPr>
                              <m:ctrlPr>
                                <a:rPr lang="pt-BR" b="0" i="1" smtClean="0">
                                  <a:latin typeface="Cambria Math" panose="02040503050406030204" pitchFamily="18" charset="0"/>
                                </a:rPr>
                              </m:ctrlPr>
                            </m:limLowPr>
                            <m:e>
                              <m:r>
                                <m:rPr>
                                  <m:sty m:val="p"/>
                                </m:rPr>
                                <a:rPr lang="pt-BR" b="0" i="0" smtClean="0">
                                  <a:latin typeface="Cambria Math" panose="02040503050406030204" pitchFamily="18" charset="0"/>
                                </a:rPr>
                                <m:t>lim</m:t>
                              </m:r>
                            </m:e>
                            <m:lim>
                              <m:r>
                                <a:rPr lang="es-ES" b="0" i="1" smtClean="0">
                                  <a:latin typeface="Cambria Math" panose="02040503050406030204" pitchFamily="18" charset="0"/>
                                </a:rPr>
                                <m:t>𝜔</m:t>
                              </m:r>
                              <m:r>
                                <a:rPr lang="pt-BR" b="0" i="1" smtClean="0">
                                  <a:latin typeface="Cambria Math" panose="02040503050406030204" pitchFamily="18" charset="0"/>
                                </a:rPr>
                                <m:t>→</m:t>
                              </m:r>
                              <m:r>
                                <a:rPr lang="es-ES" b="0" i="1" smtClean="0">
                                  <a:latin typeface="Cambria Math" panose="02040503050406030204" pitchFamily="18" charset="0"/>
                                </a:rPr>
                                <m:t>0</m:t>
                              </m:r>
                            </m:lim>
                          </m:limLow>
                        </m:fName>
                        <m:e>
                          <m:f>
                            <m:fPr>
                              <m:ctrlPr>
                                <a:rPr lang="es-ES" i="1">
                                  <a:latin typeface="Cambria Math" panose="02040503050406030204" pitchFamily="18" charset="0"/>
                                </a:rPr>
                              </m:ctrlPr>
                            </m:fPr>
                            <m:num>
                              <m:r>
                                <a:rPr lang="es-ES" i="1">
                                  <a:latin typeface="Cambria Math" panose="02040503050406030204" pitchFamily="18" charset="0"/>
                                </a:rPr>
                                <m:t>1</m:t>
                              </m:r>
                            </m:num>
                            <m:den>
                              <m:r>
                                <a:rPr lang="es-ES" i="1">
                                  <a:latin typeface="Cambria Math" panose="02040503050406030204" pitchFamily="18" charset="0"/>
                                </a:rPr>
                                <m:t>1+</m:t>
                              </m:r>
                              <m:r>
                                <a:rPr lang="es-ES" i="1">
                                  <a:latin typeface="Cambria Math" panose="02040503050406030204" pitchFamily="18" charset="0"/>
                                </a:rPr>
                                <m:t>𝑗</m:t>
                              </m:r>
                              <m:r>
                                <a:rPr lang="es-ES" i="1">
                                  <a:latin typeface="Cambria Math" panose="02040503050406030204" pitchFamily="18" charset="0"/>
                                </a:rPr>
                                <m:t>𝜔</m:t>
                              </m:r>
                              <m:r>
                                <a:rPr lang="es-ES" i="1">
                                  <a:latin typeface="Cambria Math" panose="02040503050406030204" pitchFamily="18" charset="0"/>
                                </a:rPr>
                                <m:t>𝑅𝐶</m:t>
                              </m:r>
                            </m:den>
                          </m:f>
                        </m:e>
                      </m:func>
                      <m:r>
                        <a:rPr lang="es-ES" b="0" i="1" smtClean="0">
                          <a:latin typeface="Cambria Math" panose="02040503050406030204" pitchFamily="18" charset="0"/>
                        </a:rPr>
                        <m:t>=1=1</m:t>
                      </m:r>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0</m:t>
                      </m:r>
                      <m:r>
                        <a:rPr lang="es-ES" i="1" smtClean="0">
                          <a:latin typeface="Cambria Math" panose="02040503050406030204" pitchFamily="18" charset="0"/>
                          <a:ea typeface="Cambria Math" panose="02040503050406030204" pitchFamily="18" charset="0"/>
                        </a:rPr>
                        <m:t>°</m:t>
                      </m:r>
                    </m:oMath>
                  </m:oMathPara>
                </a14:m>
                <a:endParaRPr lang="es-ES" dirty="0"/>
              </a:p>
            </p:txBody>
          </p:sp>
        </mc:Choice>
        <mc:Fallback xmlns="">
          <p:sp>
            <p:nvSpPr>
              <p:cNvPr id="10" name="CuadroTexto 9">
                <a:extLst>
                  <a:ext uri="{FF2B5EF4-FFF2-40B4-BE49-F238E27FC236}">
                    <a16:creationId xmlns:a16="http://schemas.microsoft.com/office/drawing/2014/main" id="{CB74663B-EE55-0C23-425A-E024FDCFD1F4}"/>
                  </a:ext>
                </a:extLst>
              </p:cNvPr>
              <p:cNvSpPr txBox="1">
                <a:spLocks noRot="1" noChangeAspect="1" noMove="1" noResize="1" noEditPoints="1" noAdjustHandles="1" noChangeArrowheads="1" noChangeShapeType="1" noTextEdit="1"/>
              </p:cNvSpPr>
              <p:nvPr/>
            </p:nvSpPr>
            <p:spPr>
              <a:xfrm>
                <a:off x="552450" y="4570025"/>
                <a:ext cx="2657202" cy="568938"/>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F97394A0-8C75-8D69-A741-863ACB2D5678}"/>
                  </a:ext>
                </a:extLst>
              </p:cNvPr>
              <p:cNvSpPr txBox="1"/>
              <p:nvPr/>
            </p:nvSpPr>
            <p:spPr>
              <a:xfrm>
                <a:off x="552450" y="5186588"/>
                <a:ext cx="3504100" cy="5689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pt-BR" b="0" i="1" smtClean="0">
                              <a:latin typeface="Cambria Math" panose="02040503050406030204" pitchFamily="18" charset="0"/>
                            </a:rPr>
                          </m:ctrlPr>
                        </m:funcPr>
                        <m:fName>
                          <m:limLow>
                            <m:limLowPr>
                              <m:ctrlPr>
                                <a:rPr lang="pt-BR" b="0" i="1" smtClean="0">
                                  <a:latin typeface="Cambria Math" panose="02040503050406030204" pitchFamily="18" charset="0"/>
                                </a:rPr>
                              </m:ctrlPr>
                            </m:limLowPr>
                            <m:e>
                              <m:r>
                                <m:rPr>
                                  <m:sty m:val="p"/>
                                </m:rPr>
                                <a:rPr lang="pt-BR" b="0" i="0" smtClean="0">
                                  <a:latin typeface="Cambria Math" panose="02040503050406030204" pitchFamily="18" charset="0"/>
                                </a:rPr>
                                <m:t>lim</m:t>
                              </m:r>
                            </m:e>
                            <m:lim>
                              <m:r>
                                <a:rPr lang="es-ES" b="0" i="1" smtClean="0">
                                  <a:latin typeface="Cambria Math" panose="02040503050406030204" pitchFamily="18" charset="0"/>
                                </a:rPr>
                                <m:t>𝜔</m:t>
                              </m:r>
                              <m:r>
                                <a:rPr lang="pt-BR" b="0" i="1" smtClean="0">
                                  <a:latin typeface="Cambria Math" panose="02040503050406030204" pitchFamily="18" charset="0"/>
                                </a:rPr>
                                <m:t>→</m:t>
                              </m:r>
                              <m:r>
                                <a:rPr lang="es-ES" b="0" i="1" smtClean="0">
                                  <a:latin typeface="Cambria Math" panose="02040503050406030204" pitchFamily="18" charset="0"/>
                                  <a:ea typeface="Cambria Math" panose="02040503050406030204" pitchFamily="18" charset="0"/>
                                </a:rPr>
                                <m:t>∞</m:t>
                              </m:r>
                            </m:lim>
                          </m:limLow>
                        </m:fName>
                        <m:e>
                          <m:f>
                            <m:fPr>
                              <m:ctrlPr>
                                <a:rPr lang="es-ES" i="1">
                                  <a:latin typeface="Cambria Math" panose="02040503050406030204" pitchFamily="18" charset="0"/>
                                </a:rPr>
                              </m:ctrlPr>
                            </m:fPr>
                            <m:num>
                              <m:r>
                                <a:rPr lang="es-ES" i="1">
                                  <a:latin typeface="Cambria Math" panose="02040503050406030204" pitchFamily="18" charset="0"/>
                                </a:rPr>
                                <m:t>1</m:t>
                              </m:r>
                            </m:num>
                            <m:den>
                              <m:r>
                                <a:rPr lang="es-ES" i="1">
                                  <a:latin typeface="Cambria Math" panose="02040503050406030204" pitchFamily="18" charset="0"/>
                                </a:rPr>
                                <m:t>1+</m:t>
                              </m:r>
                              <m:r>
                                <a:rPr lang="es-ES" i="1">
                                  <a:latin typeface="Cambria Math" panose="02040503050406030204" pitchFamily="18" charset="0"/>
                                </a:rPr>
                                <m:t>𝑗</m:t>
                              </m:r>
                              <m:r>
                                <a:rPr lang="es-ES" i="1">
                                  <a:latin typeface="Cambria Math" panose="02040503050406030204" pitchFamily="18" charset="0"/>
                                </a:rPr>
                                <m:t>𝜔</m:t>
                              </m:r>
                              <m:r>
                                <a:rPr lang="es-ES" i="1">
                                  <a:latin typeface="Cambria Math" panose="02040503050406030204" pitchFamily="18" charset="0"/>
                                </a:rPr>
                                <m:t>𝑅𝐶</m:t>
                              </m:r>
                            </m:den>
                          </m:f>
                        </m:e>
                      </m:func>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m:t>
                          </m:r>
                          <m:r>
                            <a:rPr lang="es-ES" b="0" i="1" smtClean="0">
                              <a:latin typeface="Cambria Math" panose="02040503050406030204" pitchFamily="18" charset="0"/>
                            </a:rPr>
                            <m:t>𝑗</m:t>
                          </m:r>
                        </m:num>
                        <m:den>
                          <m:r>
                            <a:rPr lang="es-ES" b="0" i="1" smtClean="0">
                              <a:latin typeface="Cambria Math" panose="02040503050406030204" pitchFamily="18" charset="0"/>
                            </a:rPr>
                            <m:t>𝜔</m:t>
                          </m:r>
                          <m:r>
                            <a:rPr lang="es-ES" b="0" i="1" smtClean="0">
                              <a:latin typeface="Cambria Math" panose="02040503050406030204" pitchFamily="18" charset="0"/>
                            </a:rPr>
                            <m:t>𝑅𝐶</m:t>
                          </m:r>
                          <m:r>
                            <a:rPr lang="es-ES" b="0" i="1" smtClean="0">
                              <a:latin typeface="Cambria Math" panose="02040503050406030204" pitchFamily="18" charset="0"/>
                            </a:rPr>
                            <m:t> </m:t>
                          </m:r>
                        </m:den>
                      </m:f>
                      <m:r>
                        <a:rPr lang="es-ES" b="0" i="1" smtClean="0">
                          <a:latin typeface="Cambria Math" panose="02040503050406030204" pitchFamily="18" charset="0"/>
                        </a:rPr>
                        <m:t>=0</m:t>
                      </m:r>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−90</m:t>
                      </m:r>
                      <m:r>
                        <a:rPr lang="es-ES" i="1" smtClean="0">
                          <a:latin typeface="Cambria Math" panose="02040503050406030204" pitchFamily="18" charset="0"/>
                          <a:ea typeface="Cambria Math" panose="02040503050406030204" pitchFamily="18" charset="0"/>
                        </a:rPr>
                        <m:t>°</m:t>
                      </m:r>
                    </m:oMath>
                  </m:oMathPara>
                </a14:m>
                <a:endParaRPr lang="es-ES" dirty="0"/>
              </a:p>
            </p:txBody>
          </p:sp>
        </mc:Choice>
        <mc:Fallback xmlns="">
          <p:sp>
            <p:nvSpPr>
              <p:cNvPr id="11" name="CuadroTexto 10">
                <a:extLst>
                  <a:ext uri="{FF2B5EF4-FFF2-40B4-BE49-F238E27FC236}">
                    <a16:creationId xmlns:a16="http://schemas.microsoft.com/office/drawing/2014/main" id="{F97394A0-8C75-8D69-A741-863ACB2D5678}"/>
                  </a:ext>
                </a:extLst>
              </p:cNvPr>
              <p:cNvSpPr txBox="1">
                <a:spLocks noRot="1" noChangeAspect="1" noMove="1" noResize="1" noEditPoints="1" noAdjustHandles="1" noChangeArrowheads="1" noChangeShapeType="1" noTextEdit="1"/>
              </p:cNvSpPr>
              <p:nvPr/>
            </p:nvSpPr>
            <p:spPr>
              <a:xfrm>
                <a:off x="552450" y="5186588"/>
                <a:ext cx="3504100" cy="568938"/>
              </a:xfrm>
              <a:prstGeom prst="rect">
                <a:avLst/>
              </a:prstGeom>
              <a:blipFill>
                <a:blip r:embed="rId5"/>
                <a:stretch>
                  <a:fillRect/>
                </a:stretch>
              </a:blipFill>
            </p:spPr>
            <p:txBody>
              <a:bodyPr/>
              <a:lstStyle/>
              <a:p>
                <a:r>
                  <a:rPr lang="es-ES">
                    <a:noFill/>
                  </a:rPr>
                  <a:t> </a:t>
                </a:r>
              </a:p>
            </p:txBody>
          </p:sp>
        </mc:Fallback>
      </mc:AlternateContent>
      <p:sp>
        <p:nvSpPr>
          <p:cNvPr id="12" name="Marcador de número de diapositiva 1">
            <a:extLst>
              <a:ext uri="{FF2B5EF4-FFF2-40B4-BE49-F238E27FC236}">
                <a16:creationId xmlns:a16="http://schemas.microsoft.com/office/drawing/2014/main" id="{8E60FF69-E770-4543-A100-EC0682AFC57A}"/>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55</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4678129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C5B28AE-E671-4D2B-8C99-33EE6AA0CBE0}"/>
              </a:ext>
            </a:extLst>
          </p:cNvPr>
          <p:cNvSpPr/>
          <p:nvPr/>
        </p:nvSpPr>
        <p:spPr>
          <a:xfrm>
            <a:off x="96472" y="806116"/>
            <a:ext cx="8951056" cy="523220"/>
          </a:xfrm>
          <a:prstGeom prst="rect">
            <a:avLst/>
          </a:prstGeom>
        </p:spPr>
        <p:txBody>
          <a:bodyPr wrap="square">
            <a:spAutoFit/>
          </a:bodyPr>
          <a:lstStyle/>
          <a:p>
            <a:pPr algn="just"/>
            <a:r>
              <a:rPr lang="es-ES" sz="1400" b="1" dirty="0"/>
              <a:t>Problema 11.</a:t>
            </a:r>
            <a:r>
              <a:rPr lang="es-ES" sz="1400" dirty="0"/>
              <a:t> Tenemos una fuente V = 1 V conectada en serie con dos elementos Z1=-2j y Z2=1+2j. Hallad el voltaje que cae en Z2. </a:t>
            </a:r>
          </a:p>
        </p:txBody>
      </p:sp>
      <p:grpSp>
        <p:nvGrpSpPr>
          <p:cNvPr id="34" name="Grupo 33">
            <a:extLst>
              <a:ext uri="{FF2B5EF4-FFF2-40B4-BE49-F238E27FC236}">
                <a16:creationId xmlns:a16="http://schemas.microsoft.com/office/drawing/2014/main" id="{B8F9CB04-042A-4793-AED0-B7DBCF87336D}"/>
              </a:ext>
            </a:extLst>
          </p:cNvPr>
          <p:cNvGrpSpPr/>
          <p:nvPr/>
        </p:nvGrpSpPr>
        <p:grpSpPr>
          <a:xfrm>
            <a:off x="435982" y="1329336"/>
            <a:ext cx="1449356" cy="2170802"/>
            <a:chOff x="3815406" y="195268"/>
            <a:chExt cx="1449356" cy="2170802"/>
          </a:xfrm>
        </p:grpSpPr>
        <p:grpSp>
          <p:nvGrpSpPr>
            <p:cNvPr id="35" name="Grupo 34">
              <a:extLst>
                <a:ext uri="{FF2B5EF4-FFF2-40B4-BE49-F238E27FC236}">
                  <a16:creationId xmlns:a16="http://schemas.microsoft.com/office/drawing/2014/main" id="{48A55ED7-9737-42BF-8C7B-0EF6BFCD7AF6}"/>
                </a:ext>
              </a:extLst>
            </p:cNvPr>
            <p:cNvGrpSpPr/>
            <p:nvPr/>
          </p:nvGrpSpPr>
          <p:grpSpPr>
            <a:xfrm>
              <a:off x="4060826" y="501225"/>
              <a:ext cx="822324" cy="1864845"/>
              <a:chOff x="4060826" y="501225"/>
              <a:chExt cx="822324" cy="1864845"/>
            </a:xfrm>
          </p:grpSpPr>
          <p:sp>
            <p:nvSpPr>
              <p:cNvPr id="41" name="Rectángulo 40">
                <a:extLst>
                  <a:ext uri="{FF2B5EF4-FFF2-40B4-BE49-F238E27FC236}">
                    <a16:creationId xmlns:a16="http://schemas.microsoft.com/office/drawing/2014/main" id="{8FB65D37-5F51-4D91-A902-260F23F1F76B}"/>
                  </a:ext>
                </a:extLst>
              </p:cNvPr>
              <p:cNvSpPr/>
              <p:nvPr/>
            </p:nvSpPr>
            <p:spPr>
              <a:xfrm>
                <a:off x="4140200" y="857037"/>
                <a:ext cx="292100" cy="495300"/>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Rectángulo 41">
                <a:extLst>
                  <a:ext uri="{FF2B5EF4-FFF2-40B4-BE49-F238E27FC236}">
                    <a16:creationId xmlns:a16="http://schemas.microsoft.com/office/drawing/2014/main" id="{D73159C2-A3C4-4F09-AB93-4BAB052611C5}"/>
                  </a:ext>
                </a:extLst>
              </p:cNvPr>
              <p:cNvSpPr/>
              <p:nvPr/>
            </p:nvSpPr>
            <p:spPr>
              <a:xfrm>
                <a:off x="4140200" y="1593637"/>
                <a:ext cx="292100" cy="495300"/>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3" name="Conector recto 42">
                <a:extLst>
                  <a:ext uri="{FF2B5EF4-FFF2-40B4-BE49-F238E27FC236}">
                    <a16:creationId xmlns:a16="http://schemas.microsoft.com/office/drawing/2014/main" id="{90011D9D-491D-4195-9843-F4EC90533BD1}"/>
                  </a:ext>
                </a:extLst>
              </p:cNvPr>
              <p:cNvCxnSpPr>
                <a:stCxn id="42" idx="0"/>
                <a:endCxn id="41" idx="2"/>
              </p:cNvCxnSpPr>
              <p:nvPr/>
            </p:nvCxnSpPr>
            <p:spPr>
              <a:xfrm flipV="1">
                <a:off x="4286250" y="1352337"/>
                <a:ext cx="0" cy="2413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Conector recto 43">
                <a:extLst>
                  <a:ext uri="{FF2B5EF4-FFF2-40B4-BE49-F238E27FC236}">
                    <a16:creationId xmlns:a16="http://schemas.microsoft.com/office/drawing/2014/main" id="{F0DEBCF0-F904-430E-A17B-54EC1AADD636}"/>
                  </a:ext>
                </a:extLst>
              </p:cNvPr>
              <p:cNvCxnSpPr>
                <a:cxnSpLocks/>
              </p:cNvCxnSpPr>
              <p:nvPr/>
            </p:nvCxnSpPr>
            <p:spPr>
              <a:xfrm flipV="1">
                <a:off x="4060826" y="2212654"/>
                <a:ext cx="107950" cy="14626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Conector recto 44">
                <a:extLst>
                  <a:ext uri="{FF2B5EF4-FFF2-40B4-BE49-F238E27FC236}">
                    <a16:creationId xmlns:a16="http://schemas.microsoft.com/office/drawing/2014/main" id="{7174592F-8844-4C6A-8D0F-951DFDA115B4}"/>
                  </a:ext>
                </a:extLst>
              </p:cNvPr>
              <p:cNvCxnSpPr>
                <a:cxnSpLocks/>
              </p:cNvCxnSpPr>
              <p:nvPr/>
            </p:nvCxnSpPr>
            <p:spPr>
              <a:xfrm flipV="1">
                <a:off x="4286250" y="1472987"/>
                <a:ext cx="596900" cy="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Elipse 45">
                <a:extLst>
                  <a:ext uri="{FF2B5EF4-FFF2-40B4-BE49-F238E27FC236}">
                    <a16:creationId xmlns:a16="http://schemas.microsoft.com/office/drawing/2014/main" id="{A4984B06-7DF5-4EB0-8709-16AF1590568B}"/>
                  </a:ext>
                </a:extLst>
              </p:cNvPr>
              <p:cNvSpPr/>
              <p:nvPr/>
            </p:nvSpPr>
            <p:spPr>
              <a:xfrm>
                <a:off x="4206875" y="501225"/>
                <a:ext cx="133350" cy="127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7" name="Conector recto 46">
                <a:extLst>
                  <a:ext uri="{FF2B5EF4-FFF2-40B4-BE49-F238E27FC236}">
                    <a16:creationId xmlns:a16="http://schemas.microsoft.com/office/drawing/2014/main" id="{1E91D8A1-FBA9-47D2-B122-42B637638928}"/>
                  </a:ext>
                </a:extLst>
              </p:cNvPr>
              <p:cNvCxnSpPr/>
              <p:nvPr/>
            </p:nvCxnSpPr>
            <p:spPr>
              <a:xfrm flipV="1">
                <a:off x="4273550" y="615737"/>
                <a:ext cx="0" cy="2413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Conector recto 47">
                <a:extLst>
                  <a:ext uri="{FF2B5EF4-FFF2-40B4-BE49-F238E27FC236}">
                    <a16:creationId xmlns:a16="http://schemas.microsoft.com/office/drawing/2014/main" id="{B6C5459C-7DD8-41C9-A67B-29E699080E42}"/>
                  </a:ext>
                </a:extLst>
              </p:cNvPr>
              <p:cNvCxnSpPr/>
              <p:nvPr/>
            </p:nvCxnSpPr>
            <p:spPr>
              <a:xfrm flipV="1">
                <a:off x="4273550" y="2088937"/>
                <a:ext cx="0" cy="1440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Conector recto 48">
                <a:extLst>
                  <a:ext uri="{FF2B5EF4-FFF2-40B4-BE49-F238E27FC236}">
                    <a16:creationId xmlns:a16="http://schemas.microsoft.com/office/drawing/2014/main" id="{C6BEDDBA-087D-4CC3-80C8-BECF5343C4B1}"/>
                  </a:ext>
                </a:extLst>
              </p:cNvPr>
              <p:cNvCxnSpPr>
                <a:cxnSpLocks/>
              </p:cNvCxnSpPr>
              <p:nvPr/>
            </p:nvCxnSpPr>
            <p:spPr>
              <a:xfrm flipV="1">
                <a:off x="4165600" y="2219808"/>
                <a:ext cx="107950" cy="14626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Conector recto 49">
                <a:extLst>
                  <a:ext uri="{FF2B5EF4-FFF2-40B4-BE49-F238E27FC236}">
                    <a16:creationId xmlns:a16="http://schemas.microsoft.com/office/drawing/2014/main" id="{0F5378F0-2AF3-479D-9B78-6E8759DE1624}"/>
                  </a:ext>
                </a:extLst>
              </p:cNvPr>
              <p:cNvCxnSpPr>
                <a:cxnSpLocks/>
              </p:cNvCxnSpPr>
              <p:nvPr/>
            </p:nvCxnSpPr>
            <p:spPr>
              <a:xfrm flipV="1">
                <a:off x="4273550" y="2217333"/>
                <a:ext cx="107950" cy="14626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Conector recto 50">
                <a:extLst>
                  <a:ext uri="{FF2B5EF4-FFF2-40B4-BE49-F238E27FC236}">
                    <a16:creationId xmlns:a16="http://schemas.microsoft.com/office/drawing/2014/main" id="{D156D458-FC75-4207-BB98-D0DE373E9136}"/>
                  </a:ext>
                </a:extLst>
              </p:cNvPr>
              <p:cNvCxnSpPr>
                <a:cxnSpLocks/>
              </p:cNvCxnSpPr>
              <p:nvPr/>
            </p:nvCxnSpPr>
            <p:spPr>
              <a:xfrm flipV="1">
                <a:off x="4140200" y="2219808"/>
                <a:ext cx="252000" cy="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6" name="CuadroTexto 35">
              <a:extLst>
                <a:ext uri="{FF2B5EF4-FFF2-40B4-BE49-F238E27FC236}">
                  <a16:creationId xmlns:a16="http://schemas.microsoft.com/office/drawing/2014/main" id="{7A51D8C5-654C-4BD6-B5D9-A791021158F3}"/>
                </a:ext>
              </a:extLst>
            </p:cNvPr>
            <p:cNvSpPr txBox="1"/>
            <p:nvPr/>
          </p:nvSpPr>
          <p:spPr>
            <a:xfrm>
              <a:off x="3815406" y="195268"/>
              <a:ext cx="490840" cy="369332"/>
            </a:xfrm>
            <a:prstGeom prst="rect">
              <a:avLst/>
            </a:prstGeom>
            <a:noFill/>
          </p:spPr>
          <p:txBody>
            <a:bodyPr wrap="none" rtlCol="0">
              <a:spAutoFit/>
            </a:bodyPr>
            <a:lstStyle/>
            <a:p>
              <a:r>
                <a:rPr lang="es-ES" dirty="0" err="1"/>
                <a:t>Vin</a:t>
              </a:r>
              <a:endParaRPr lang="es-ES" dirty="0"/>
            </a:p>
          </p:txBody>
        </p:sp>
        <p:sp>
          <p:nvSpPr>
            <p:cNvPr id="37" name="CuadroTexto 36">
              <a:extLst>
                <a:ext uri="{FF2B5EF4-FFF2-40B4-BE49-F238E27FC236}">
                  <a16:creationId xmlns:a16="http://schemas.microsoft.com/office/drawing/2014/main" id="{92A2033A-FFBF-488E-9B92-E56EC8BBBCE0}"/>
                </a:ext>
              </a:extLst>
            </p:cNvPr>
            <p:cNvSpPr txBox="1"/>
            <p:nvPr/>
          </p:nvSpPr>
          <p:spPr>
            <a:xfrm>
              <a:off x="4637731" y="1098218"/>
              <a:ext cx="627031" cy="369332"/>
            </a:xfrm>
            <a:prstGeom prst="rect">
              <a:avLst/>
            </a:prstGeom>
            <a:noFill/>
          </p:spPr>
          <p:txBody>
            <a:bodyPr wrap="none" rtlCol="0">
              <a:spAutoFit/>
            </a:bodyPr>
            <a:lstStyle/>
            <a:p>
              <a:r>
                <a:rPr lang="es-ES" dirty="0"/>
                <a:t>Vout</a:t>
              </a:r>
            </a:p>
          </p:txBody>
        </p:sp>
        <p:sp>
          <p:nvSpPr>
            <p:cNvPr id="38" name="Elipse 37">
              <a:extLst>
                <a:ext uri="{FF2B5EF4-FFF2-40B4-BE49-F238E27FC236}">
                  <a16:creationId xmlns:a16="http://schemas.microsoft.com/office/drawing/2014/main" id="{D234FD50-FC0E-4867-A50A-7759E0CEB542}"/>
                </a:ext>
              </a:extLst>
            </p:cNvPr>
            <p:cNvSpPr/>
            <p:nvPr/>
          </p:nvSpPr>
          <p:spPr>
            <a:xfrm>
              <a:off x="4756150" y="1404050"/>
              <a:ext cx="133350" cy="127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CuadroTexto 38">
              <a:extLst>
                <a:ext uri="{FF2B5EF4-FFF2-40B4-BE49-F238E27FC236}">
                  <a16:creationId xmlns:a16="http://schemas.microsoft.com/office/drawing/2014/main" id="{0EE34755-DD33-4816-BA9A-144AD67326E8}"/>
                </a:ext>
              </a:extLst>
            </p:cNvPr>
            <p:cNvSpPr txBox="1"/>
            <p:nvPr/>
          </p:nvSpPr>
          <p:spPr>
            <a:xfrm>
              <a:off x="4442634" y="847334"/>
              <a:ext cx="409086" cy="369332"/>
            </a:xfrm>
            <a:prstGeom prst="rect">
              <a:avLst/>
            </a:prstGeom>
            <a:noFill/>
          </p:spPr>
          <p:txBody>
            <a:bodyPr wrap="none" rtlCol="0">
              <a:spAutoFit/>
            </a:bodyPr>
            <a:lstStyle/>
            <a:p>
              <a:r>
                <a:rPr lang="es-ES" dirty="0"/>
                <a:t>Z1</a:t>
              </a:r>
            </a:p>
          </p:txBody>
        </p:sp>
        <p:sp>
          <p:nvSpPr>
            <p:cNvPr id="40" name="CuadroTexto 39">
              <a:extLst>
                <a:ext uri="{FF2B5EF4-FFF2-40B4-BE49-F238E27FC236}">
                  <a16:creationId xmlns:a16="http://schemas.microsoft.com/office/drawing/2014/main" id="{C1AF6692-53C6-486D-9F78-018A03D2A111}"/>
                </a:ext>
              </a:extLst>
            </p:cNvPr>
            <p:cNvSpPr txBox="1"/>
            <p:nvPr/>
          </p:nvSpPr>
          <p:spPr>
            <a:xfrm>
              <a:off x="4523110" y="1718434"/>
              <a:ext cx="409086" cy="369332"/>
            </a:xfrm>
            <a:prstGeom prst="rect">
              <a:avLst/>
            </a:prstGeom>
            <a:noFill/>
          </p:spPr>
          <p:txBody>
            <a:bodyPr wrap="none" rtlCol="0">
              <a:spAutoFit/>
            </a:bodyPr>
            <a:lstStyle/>
            <a:p>
              <a:r>
                <a:rPr lang="es-ES" dirty="0"/>
                <a:t>Z2</a:t>
              </a:r>
            </a:p>
          </p:txBody>
        </p:sp>
      </p:grpSp>
      <p:pic>
        <p:nvPicPr>
          <p:cNvPr id="7" name="Imagen 6">
            <a:extLst>
              <a:ext uri="{FF2B5EF4-FFF2-40B4-BE49-F238E27FC236}">
                <a16:creationId xmlns:a16="http://schemas.microsoft.com/office/drawing/2014/main" id="{E2CDA5A5-4B5E-4EF6-BC27-B48F791A810C}"/>
              </a:ext>
            </a:extLst>
          </p:cNvPr>
          <p:cNvPicPr>
            <a:picLocks noChangeAspect="1"/>
          </p:cNvPicPr>
          <p:nvPr/>
        </p:nvPicPr>
        <p:blipFill>
          <a:blip r:embed="rId2"/>
          <a:stretch>
            <a:fillRect/>
          </a:stretch>
        </p:blipFill>
        <p:spPr>
          <a:xfrm>
            <a:off x="2546672" y="1714130"/>
            <a:ext cx="3874013" cy="1190486"/>
          </a:xfrm>
          <a:prstGeom prst="rect">
            <a:avLst/>
          </a:prstGeom>
        </p:spPr>
      </p:pic>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752FB131-E694-47E0-9C30-9D5472E740F7}"/>
                  </a:ext>
                </a:extLst>
              </p:cNvPr>
              <p:cNvSpPr txBox="1"/>
              <p:nvPr/>
            </p:nvSpPr>
            <p:spPr>
              <a:xfrm>
                <a:off x="1885338" y="3182059"/>
                <a:ext cx="6559103" cy="8459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𝑃𝑜𝑟</m:t>
                      </m:r>
                      <m:r>
                        <a:rPr lang="es-ES" b="0" i="1" smtClean="0">
                          <a:latin typeface="Cambria Math" panose="02040503050406030204" pitchFamily="18" charset="0"/>
                        </a:rPr>
                        <m:t> </m:t>
                      </m:r>
                      <m:r>
                        <a:rPr lang="es-ES" b="0" i="1" smtClean="0">
                          <a:latin typeface="Cambria Math" panose="02040503050406030204" pitchFamily="18" charset="0"/>
                        </a:rPr>
                        <m:t>𝑑𝑖𝑣𝑖𝑠𝑜𝑟</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𝑡𝑒𝑛𝑠𝑖</m:t>
                      </m:r>
                      <m:r>
                        <a:rPr lang="es-ES" b="0" i="1" smtClean="0">
                          <a:latin typeface="Cambria Math" panose="02040503050406030204" pitchFamily="18" charset="0"/>
                        </a:rPr>
                        <m:t>ó</m:t>
                      </m:r>
                      <m:r>
                        <a:rPr lang="es-ES" b="0" i="1" smtClean="0">
                          <a:latin typeface="Cambria Math" panose="02040503050406030204" pitchFamily="18" charset="0"/>
                        </a:rPr>
                        <m:t>𝑛</m:t>
                      </m:r>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2</m:t>
                              </m:r>
                            </m:sub>
                          </m:sSub>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𝑉𝑥</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2</m:t>
                              </m:r>
                            </m:sub>
                          </m:sSub>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2</m:t>
                              </m:r>
                            </m:sub>
                          </m:sSub>
                        </m:den>
                      </m:f>
                      <m:r>
                        <a:rPr lang="es-ES" b="0" i="1" smtClean="0">
                          <a:latin typeface="Cambria Math" panose="02040503050406030204" pitchFamily="18" charset="0"/>
                        </a:rPr>
                        <m:t>=1</m:t>
                      </m:r>
                      <m:r>
                        <a:rPr lang="es-ES" b="0" i="1" smtClean="0">
                          <a:latin typeface="Cambria Math" panose="02040503050406030204" pitchFamily="18" charset="0"/>
                        </a:rPr>
                        <m:t>𝑥</m:t>
                      </m:r>
                      <m:r>
                        <a:rPr lang="es-ES" b="0" i="1" smtClean="0">
                          <a:latin typeface="Cambria Math" panose="02040503050406030204" pitchFamily="18" charset="0"/>
                        </a:rPr>
                        <m:t> </m:t>
                      </m:r>
                      <m:f>
                        <m:fPr>
                          <m:ctrlPr>
                            <a:rPr lang="es-ES" b="0" i="1" smtClean="0">
                              <a:latin typeface="Cambria Math" panose="02040503050406030204" pitchFamily="18" charset="0"/>
                            </a:rPr>
                          </m:ctrlPr>
                        </m:fPr>
                        <m:num>
                          <m:r>
                            <a:rPr lang="es-ES" b="0" i="1" smtClean="0">
                              <a:latin typeface="Cambria Math" panose="02040503050406030204" pitchFamily="18" charset="0"/>
                            </a:rPr>
                            <m:t>1+2</m:t>
                          </m:r>
                          <m:r>
                            <a:rPr lang="es-ES" b="0" i="1" smtClean="0">
                              <a:latin typeface="Cambria Math" panose="02040503050406030204" pitchFamily="18" charset="0"/>
                            </a:rPr>
                            <m:t>𝑗</m:t>
                          </m:r>
                        </m:num>
                        <m:den>
                          <m:r>
                            <a:rPr lang="es-ES" b="0" i="1" smtClean="0">
                              <a:latin typeface="Cambria Math" panose="02040503050406030204" pitchFamily="18" charset="0"/>
                            </a:rPr>
                            <m:t>1+2</m:t>
                          </m:r>
                          <m:r>
                            <a:rPr lang="es-ES" b="0" i="1" smtClean="0">
                              <a:latin typeface="Cambria Math" panose="02040503050406030204" pitchFamily="18" charset="0"/>
                            </a:rPr>
                            <m:t>𝑗</m:t>
                          </m:r>
                          <m:r>
                            <a:rPr lang="es-ES" b="0" i="1" smtClean="0">
                              <a:latin typeface="Cambria Math" panose="02040503050406030204" pitchFamily="18" charset="0"/>
                            </a:rPr>
                            <m:t>−2</m:t>
                          </m:r>
                          <m:r>
                            <a:rPr lang="es-ES" b="0" i="1" smtClean="0">
                              <a:latin typeface="Cambria Math" panose="02040503050406030204" pitchFamily="18" charset="0"/>
                            </a:rPr>
                            <m:t>𝑗</m:t>
                          </m:r>
                        </m:den>
                      </m:f>
                      <m:r>
                        <a:rPr lang="es-ES" b="0" i="1" smtClean="0">
                          <a:latin typeface="Cambria Math" panose="02040503050406030204" pitchFamily="18" charset="0"/>
                        </a:rPr>
                        <m:t>=1+2</m:t>
                      </m:r>
                      <m:r>
                        <a:rPr lang="es-ES" b="0" i="1" smtClean="0">
                          <a:latin typeface="Cambria Math" panose="02040503050406030204" pitchFamily="18" charset="0"/>
                        </a:rPr>
                        <m:t>𝑗</m:t>
                      </m:r>
                    </m:oMath>
                  </m:oMathPara>
                </a14:m>
                <a:endParaRPr lang="es-ES" b="0" dirty="0"/>
              </a:p>
              <a:p>
                <a:endParaRPr lang="es-ES" dirty="0"/>
              </a:p>
            </p:txBody>
          </p:sp>
        </mc:Choice>
        <mc:Fallback xmlns="">
          <p:sp>
            <p:nvSpPr>
              <p:cNvPr id="11" name="CuadroTexto 10">
                <a:extLst>
                  <a:ext uri="{FF2B5EF4-FFF2-40B4-BE49-F238E27FC236}">
                    <a16:creationId xmlns:a16="http://schemas.microsoft.com/office/drawing/2014/main" id="{752FB131-E694-47E0-9C30-9D5472E740F7}"/>
                  </a:ext>
                </a:extLst>
              </p:cNvPr>
              <p:cNvSpPr txBox="1">
                <a:spLocks noRot="1" noChangeAspect="1" noMove="1" noResize="1" noEditPoints="1" noAdjustHandles="1" noChangeArrowheads="1" noChangeShapeType="1" noTextEdit="1"/>
              </p:cNvSpPr>
              <p:nvPr/>
            </p:nvSpPr>
            <p:spPr>
              <a:xfrm>
                <a:off x="1885338" y="3182059"/>
                <a:ext cx="6559103" cy="845937"/>
              </a:xfrm>
              <a:prstGeom prst="rect">
                <a:avLst/>
              </a:prstGeom>
              <a:blipFill>
                <a:blip r:embed="rId3"/>
                <a:stretch>
                  <a:fillRect/>
                </a:stretch>
              </a:blipFill>
            </p:spPr>
            <p:txBody>
              <a:bodyPr/>
              <a:lstStyle/>
              <a:p>
                <a:r>
                  <a:rPr lang="es-ES">
                    <a:noFill/>
                  </a:rPr>
                  <a:t> </a:t>
                </a:r>
              </a:p>
            </p:txBody>
          </p:sp>
        </mc:Fallback>
      </mc:AlternateContent>
      <p:sp>
        <p:nvSpPr>
          <p:cNvPr id="23" name="Marcador de número de diapositiva 1">
            <a:extLst>
              <a:ext uri="{FF2B5EF4-FFF2-40B4-BE49-F238E27FC236}">
                <a16:creationId xmlns:a16="http://schemas.microsoft.com/office/drawing/2014/main" id="{7FA20944-4013-4C95-808C-9C736C256892}"/>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56</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10637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C5B28AE-E671-4D2B-8C99-33EE6AA0CBE0}"/>
              </a:ext>
            </a:extLst>
          </p:cNvPr>
          <p:cNvSpPr/>
          <p:nvPr/>
        </p:nvSpPr>
        <p:spPr>
          <a:xfrm>
            <a:off x="96472" y="806116"/>
            <a:ext cx="8951056" cy="523220"/>
          </a:xfrm>
          <a:prstGeom prst="rect">
            <a:avLst/>
          </a:prstGeom>
        </p:spPr>
        <p:txBody>
          <a:bodyPr wrap="square">
            <a:spAutoFit/>
          </a:bodyPr>
          <a:lstStyle/>
          <a:p>
            <a:pPr algn="just"/>
            <a:r>
              <a:rPr lang="es-ES" sz="1400" b="1" dirty="0"/>
              <a:t>Problema 12.</a:t>
            </a:r>
            <a:r>
              <a:rPr lang="es-ES" sz="1400" dirty="0"/>
              <a:t> En el mismo circuito del problema 11 hallad Z2 para que V2 = 7- 3j, sabiendo que V1=3+j y que Z1=-2j. </a:t>
            </a:r>
          </a:p>
        </p:txBody>
      </p:sp>
      <p:grpSp>
        <p:nvGrpSpPr>
          <p:cNvPr id="34" name="Grupo 33">
            <a:extLst>
              <a:ext uri="{FF2B5EF4-FFF2-40B4-BE49-F238E27FC236}">
                <a16:creationId xmlns:a16="http://schemas.microsoft.com/office/drawing/2014/main" id="{B8F9CB04-042A-4793-AED0-B7DBCF87336D}"/>
              </a:ext>
            </a:extLst>
          </p:cNvPr>
          <p:cNvGrpSpPr/>
          <p:nvPr/>
        </p:nvGrpSpPr>
        <p:grpSpPr>
          <a:xfrm>
            <a:off x="548127" y="1304522"/>
            <a:ext cx="1304363" cy="2008599"/>
            <a:chOff x="3815406" y="195268"/>
            <a:chExt cx="1409695" cy="2170802"/>
          </a:xfrm>
        </p:grpSpPr>
        <p:grpSp>
          <p:nvGrpSpPr>
            <p:cNvPr id="35" name="Grupo 34">
              <a:extLst>
                <a:ext uri="{FF2B5EF4-FFF2-40B4-BE49-F238E27FC236}">
                  <a16:creationId xmlns:a16="http://schemas.microsoft.com/office/drawing/2014/main" id="{48A55ED7-9737-42BF-8C7B-0EF6BFCD7AF6}"/>
                </a:ext>
              </a:extLst>
            </p:cNvPr>
            <p:cNvGrpSpPr/>
            <p:nvPr/>
          </p:nvGrpSpPr>
          <p:grpSpPr>
            <a:xfrm>
              <a:off x="4060826" y="501225"/>
              <a:ext cx="822324" cy="1864845"/>
              <a:chOff x="4060826" y="501225"/>
              <a:chExt cx="822324" cy="1864845"/>
            </a:xfrm>
          </p:grpSpPr>
          <p:sp>
            <p:nvSpPr>
              <p:cNvPr id="41" name="Rectángulo 40">
                <a:extLst>
                  <a:ext uri="{FF2B5EF4-FFF2-40B4-BE49-F238E27FC236}">
                    <a16:creationId xmlns:a16="http://schemas.microsoft.com/office/drawing/2014/main" id="{8FB65D37-5F51-4D91-A902-260F23F1F76B}"/>
                  </a:ext>
                </a:extLst>
              </p:cNvPr>
              <p:cNvSpPr/>
              <p:nvPr/>
            </p:nvSpPr>
            <p:spPr>
              <a:xfrm>
                <a:off x="4140200" y="857037"/>
                <a:ext cx="292100" cy="495300"/>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42" name="Rectángulo 41">
                <a:extLst>
                  <a:ext uri="{FF2B5EF4-FFF2-40B4-BE49-F238E27FC236}">
                    <a16:creationId xmlns:a16="http://schemas.microsoft.com/office/drawing/2014/main" id="{D73159C2-A3C4-4F09-AB93-4BAB052611C5}"/>
                  </a:ext>
                </a:extLst>
              </p:cNvPr>
              <p:cNvSpPr/>
              <p:nvPr/>
            </p:nvSpPr>
            <p:spPr>
              <a:xfrm>
                <a:off x="4140200" y="1593637"/>
                <a:ext cx="292100" cy="495300"/>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cxnSp>
            <p:nvCxnSpPr>
              <p:cNvPr id="43" name="Conector recto 42">
                <a:extLst>
                  <a:ext uri="{FF2B5EF4-FFF2-40B4-BE49-F238E27FC236}">
                    <a16:creationId xmlns:a16="http://schemas.microsoft.com/office/drawing/2014/main" id="{90011D9D-491D-4195-9843-F4EC90533BD1}"/>
                  </a:ext>
                </a:extLst>
              </p:cNvPr>
              <p:cNvCxnSpPr>
                <a:stCxn id="42" idx="0"/>
                <a:endCxn id="41" idx="2"/>
              </p:cNvCxnSpPr>
              <p:nvPr/>
            </p:nvCxnSpPr>
            <p:spPr>
              <a:xfrm flipV="1">
                <a:off x="4286250" y="1352337"/>
                <a:ext cx="0" cy="2413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Conector recto 43">
                <a:extLst>
                  <a:ext uri="{FF2B5EF4-FFF2-40B4-BE49-F238E27FC236}">
                    <a16:creationId xmlns:a16="http://schemas.microsoft.com/office/drawing/2014/main" id="{F0DEBCF0-F904-430E-A17B-54EC1AADD636}"/>
                  </a:ext>
                </a:extLst>
              </p:cNvPr>
              <p:cNvCxnSpPr>
                <a:cxnSpLocks/>
              </p:cNvCxnSpPr>
              <p:nvPr/>
            </p:nvCxnSpPr>
            <p:spPr>
              <a:xfrm flipV="1">
                <a:off x="4060826" y="2212654"/>
                <a:ext cx="107950" cy="14626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Conector recto 44">
                <a:extLst>
                  <a:ext uri="{FF2B5EF4-FFF2-40B4-BE49-F238E27FC236}">
                    <a16:creationId xmlns:a16="http://schemas.microsoft.com/office/drawing/2014/main" id="{7174592F-8844-4C6A-8D0F-951DFDA115B4}"/>
                  </a:ext>
                </a:extLst>
              </p:cNvPr>
              <p:cNvCxnSpPr>
                <a:cxnSpLocks/>
              </p:cNvCxnSpPr>
              <p:nvPr/>
            </p:nvCxnSpPr>
            <p:spPr>
              <a:xfrm flipV="1">
                <a:off x="4286250" y="1472987"/>
                <a:ext cx="596900" cy="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Elipse 45">
                <a:extLst>
                  <a:ext uri="{FF2B5EF4-FFF2-40B4-BE49-F238E27FC236}">
                    <a16:creationId xmlns:a16="http://schemas.microsoft.com/office/drawing/2014/main" id="{A4984B06-7DF5-4EB0-8709-16AF1590568B}"/>
                  </a:ext>
                </a:extLst>
              </p:cNvPr>
              <p:cNvSpPr/>
              <p:nvPr/>
            </p:nvSpPr>
            <p:spPr>
              <a:xfrm>
                <a:off x="4206875" y="501225"/>
                <a:ext cx="133350" cy="127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cxnSp>
            <p:nvCxnSpPr>
              <p:cNvPr id="47" name="Conector recto 46">
                <a:extLst>
                  <a:ext uri="{FF2B5EF4-FFF2-40B4-BE49-F238E27FC236}">
                    <a16:creationId xmlns:a16="http://schemas.microsoft.com/office/drawing/2014/main" id="{1E91D8A1-FBA9-47D2-B122-42B637638928}"/>
                  </a:ext>
                </a:extLst>
              </p:cNvPr>
              <p:cNvCxnSpPr/>
              <p:nvPr/>
            </p:nvCxnSpPr>
            <p:spPr>
              <a:xfrm flipV="1">
                <a:off x="4273550" y="615737"/>
                <a:ext cx="0" cy="2413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Conector recto 47">
                <a:extLst>
                  <a:ext uri="{FF2B5EF4-FFF2-40B4-BE49-F238E27FC236}">
                    <a16:creationId xmlns:a16="http://schemas.microsoft.com/office/drawing/2014/main" id="{B6C5459C-7DD8-41C9-A67B-29E699080E42}"/>
                  </a:ext>
                </a:extLst>
              </p:cNvPr>
              <p:cNvCxnSpPr/>
              <p:nvPr/>
            </p:nvCxnSpPr>
            <p:spPr>
              <a:xfrm flipV="1">
                <a:off x="4273550" y="2088937"/>
                <a:ext cx="0" cy="1440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Conector recto 48">
                <a:extLst>
                  <a:ext uri="{FF2B5EF4-FFF2-40B4-BE49-F238E27FC236}">
                    <a16:creationId xmlns:a16="http://schemas.microsoft.com/office/drawing/2014/main" id="{C6BEDDBA-087D-4CC3-80C8-BECF5343C4B1}"/>
                  </a:ext>
                </a:extLst>
              </p:cNvPr>
              <p:cNvCxnSpPr>
                <a:cxnSpLocks/>
              </p:cNvCxnSpPr>
              <p:nvPr/>
            </p:nvCxnSpPr>
            <p:spPr>
              <a:xfrm flipV="1">
                <a:off x="4165600" y="2219808"/>
                <a:ext cx="107950" cy="14626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Conector recto 49">
                <a:extLst>
                  <a:ext uri="{FF2B5EF4-FFF2-40B4-BE49-F238E27FC236}">
                    <a16:creationId xmlns:a16="http://schemas.microsoft.com/office/drawing/2014/main" id="{0F5378F0-2AF3-479D-9B78-6E8759DE1624}"/>
                  </a:ext>
                </a:extLst>
              </p:cNvPr>
              <p:cNvCxnSpPr>
                <a:cxnSpLocks/>
              </p:cNvCxnSpPr>
              <p:nvPr/>
            </p:nvCxnSpPr>
            <p:spPr>
              <a:xfrm flipV="1">
                <a:off x="4273550" y="2217333"/>
                <a:ext cx="107950" cy="14626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Conector recto 50">
                <a:extLst>
                  <a:ext uri="{FF2B5EF4-FFF2-40B4-BE49-F238E27FC236}">
                    <a16:creationId xmlns:a16="http://schemas.microsoft.com/office/drawing/2014/main" id="{D156D458-FC75-4207-BB98-D0DE373E9136}"/>
                  </a:ext>
                </a:extLst>
              </p:cNvPr>
              <p:cNvCxnSpPr>
                <a:cxnSpLocks/>
              </p:cNvCxnSpPr>
              <p:nvPr/>
            </p:nvCxnSpPr>
            <p:spPr>
              <a:xfrm flipV="1">
                <a:off x="4140200" y="2219808"/>
                <a:ext cx="252000" cy="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6" name="CuadroTexto 35">
              <a:extLst>
                <a:ext uri="{FF2B5EF4-FFF2-40B4-BE49-F238E27FC236}">
                  <a16:creationId xmlns:a16="http://schemas.microsoft.com/office/drawing/2014/main" id="{7A51D8C5-654C-4BD6-B5D9-A791021158F3}"/>
                </a:ext>
              </a:extLst>
            </p:cNvPr>
            <p:cNvSpPr txBox="1"/>
            <p:nvPr/>
          </p:nvSpPr>
          <p:spPr>
            <a:xfrm>
              <a:off x="3815406" y="195268"/>
              <a:ext cx="476702" cy="332631"/>
            </a:xfrm>
            <a:prstGeom prst="rect">
              <a:avLst/>
            </a:prstGeom>
            <a:noFill/>
          </p:spPr>
          <p:txBody>
            <a:bodyPr wrap="none" rtlCol="0">
              <a:spAutoFit/>
            </a:bodyPr>
            <a:lstStyle/>
            <a:p>
              <a:r>
                <a:rPr lang="es-ES" sz="1400" dirty="0" err="1"/>
                <a:t>Vin</a:t>
              </a:r>
              <a:endParaRPr lang="es-ES" sz="1400" dirty="0"/>
            </a:p>
          </p:txBody>
        </p:sp>
        <p:sp>
          <p:nvSpPr>
            <p:cNvPr id="37" name="CuadroTexto 36">
              <a:extLst>
                <a:ext uri="{FF2B5EF4-FFF2-40B4-BE49-F238E27FC236}">
                  <a16:creationId xmlns:a16="http://schemas.microsoft.com/office/drawing/2014/main" id="{92A2033A-FFBF-488E-9B92-E56EC8BBBCE0}"/>
                </a:ext>
              </a:extLst>
            </p:cNvPr>
            <p:cNvSpPr txBox="1"/>
            <p:nvPr/>
          </p:nvSpPr>
          <p:spPr>
            <a:xfrm>
              <a:off x="4637731" y="1098218"/>
              <a:ext cx="587370" cy="332631"/>
            </a:xfrm>
            <a:prstGeom prst="rect">
              <a:avLst/>
            </a:prstGeom>
            <a:noFill/>
          </p:spPr>
          <p:txBody>
            <a:bodyPr wrap="none" rtlCol="0">
              <a:spAutoFit/>
            </a:bodyPr>
            <a:lstStyle/>
            <a:p>
              <a:r>
                <a:rPr lang="es-ES" sz="1400" dirty="0"/>
                <a:t>Vout</a:t>
              </a:r>
            </a:p>
          </p:txBody>
        </p:sp>
        <p:sp>
          <p:nvSpPr>
            <p:cNvPr id="38" name="Elipse 37">
              <a:extLst>
                <a:ext uri="{FF2B5EF4-FFF2-40B4-BE49-F238E27FC236}">
                  <a16:creationId xmlns:a16="http://schemas.microsoft.com/office/drawing/2014/main" id="{D234FD50-FC0E-4867-A50A-7759E0CEB542}"/>
                </a:ext>
              </a:extLst>
            </p:cNvPr>
            <p:cNvSpPr/>
            <p:nvPr/>
          </p:nvSpPr>
          <p:spPr>
            <a:xfrm>
              <a:off x="4756150" y="1404050"/>
              <a:ext cx="133350" cy="127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39" name="CuadroTexto 38">
              <a:extLst>
                <a:ext uri="{FF2B5EF4-FFF2-40B4-BE49-F238E27FC236}">
                  <a16:creationId xmlns:a16="http://schemas.microsoft.com/office/drawing/2014/main" id="{0EE34755-DD33-4816-BA9A-144AD67326E8}"/>
                </a:ext>
              </a:extLst>
            </p:cNvPr>
            <p:cNvSpPr txBox="1"/>
            <p:nvPr/>
          </p:nvSpPr>
          <p:spPr>
            <a:xfrm>
              <a:off x="4442634" y="847334"/>
              <a:ext cx="424797" cy="332631"/>
            </a:xfrm>
            <a:prstGeom prst="rect">
              <a:avLst/>
            </a:prstGeom>
            <a:noFill/>
          </p:spPr>
          <p:txBody>
            <a:bodyPr wrap="none" rtlCol="0">
              <a:spAutoFit/>
            </a:bodyPr>
            <a:lstStyle/>
            <a:p>
              <a:r>
                <a:rPr lang="es-ES" sz="1400" dirty="0"/>
                <a:t>Z1</a:t>
              </a:r>
            </a:p>
          </p:txBody>
        </p:sp>
        <p:sp>
          <p:nvSpPr>
            <p:cNvPr id="40" name="CuadroTexto 39">
              <a:extLst>
                <a:ext uri="{FF2B5EF4-FFF2-40B4-BE49-F238E27FC236}">
                  <a16:creationId xmlns:a16="http://schemas.microsoft.com/office/drawing/2014/main" id="{C1AF6692-53C6-486D-9F78-018A03D2A111}"/>
                </a:ext>
              </a:extLst>
            </p:cNvPr>
            <p:cNvSpPr txBox="1"/>
            <p:nvPr/>
          </p:nvSpPr>
          <p:spPr>
            <a:xfrm>
              <a:off x="4523110" y="1718434"/>
              <a:ext cx="424797" cy="332631"/>
            </a:xfrm>
            <a:prstGeom prst="rect">
              <a:avLst/>
            </a:prstGeom>
            <a:noFill/>
          </p:spPr>
          <p:txBody>
            <a:bodyPr wrap="none" rtlCol="0">
              <a:spAutoFit/>
            </a:bodyPr>
            <a:lstStyle/>
            <a:p>
              <a:r>
                <a:rPr lang="es-ES" sz="1400" dirty="0"/>
                <a:t>Z2</a:t>
              </a:r>
            </a:p>
          </p:txBody>
        </p:sp>
      </p:grpSp>
      <p:pic>
        <p:nvPicPr>
          <p:cNvPr id="2" name="Imagen 1">
            <a:extLst>
              <a:ext uri="{FF2B5EF4-FFF2-40B4-BE49-F238E27FC236}">
                <a16:creationId xmlns:a16="http://schemas.microsoft.com/office/drawing/2014/main" id="{A27ECB1A-4DC0-4D35-A67C-D33C216C0C20}"/>
              </a:ext>
            </a:extLst>
          </p:cNvPr>
          <p:cNvPicPr>
            <a:picLocks noChangeAspect="1"/>
          </p:cNvPicPr>
          <p:nvPr/>
        </p:nvPicPr>
        <p:blipFill rotWithShape="1">
          <a:blip r:embed="rId2"/>
          <a:srcRect b="54770"/>
          <a:stretch/>
        </p:blipFill>
        <p:spPr>
          <a:xfrm>
            <a:off x="2520039" y="1575548"/>
            <a:ext cx="4519598" cy="618598"/>
          </a:xfrm>
          <a:prstGeom prst="rect">
            <a:avLst/>
          </a:prstGeom>
        </p:spPr>
      </p:pic>
      <p:sp>
        <p:nvSpPr>
          <p:cNvPr id="3" name="CuadroTexto 2">
            <a:extLst>
              <a:ext uri="{FF2B5EF4-FFF2-40B4-BE49-F238E27FC236}">
                <a16:creationId xmlns:a16="http://schemas.microsoft.com/office/drawing/2014/main" id="{A854288F-66EA-4AF7-AF82-02A5F88F7E4B}"/>
              </a:ext>
            </a:extLst>
          </p:cNvPr>
          <p:cNvSpPr txBox="1"/>
          <p:nvPr/>
        </p:nvSpPr>
        <p:spPr>
          <a:xfrm>
            <a:off x="2452231" y="1170551"/>
            <a:ext cx="4065537" cy="369332"/>
          </a:xfrm>
          <a:prstGeom prst="rect">
            <a:avLst/>
          </a:prstGeom>
          <a:noFill/>
        </p:spPr>
        <p:txBody>
          <a:bodyPr wrap="none" rtlCol="0">
            <a:spAutoFit/>
          </a:bodyPr>
          <a:lstStyle/>
          <a:p>
            <a:r>
              <a:rPr lang="es-ES" dirty="0"/>
              <a:t>Al estar en serie, sabiendo V1 y Z1</a:t>
            </a:r>
            <a:r>
              <a:rPr lang="es-ES" dirty="0">
                <a:sym typeface="Wingdings" panose="05000000000000000000" pitchFamily="2" charset="2"/>
              </a:rPr>
              <a:t>I</a:t>
            </a:r>
            <a:endParaRPr lang="es-ES" dirty="0"/>
          </a:p>
        </p:txBody>
      </p:sp>
      <mc:AlternateContent xmlns:mc="http://schemas.openxmlformats.org/markup-compatibility/2006" xmlns:a14="http://schemas.microsoft.com/office/drawing/2010/main">
        <mc:Choice Requires="a14">
          <p:sp>
            <p:nvSpPr>
              <p:cNvPr id="5" name="CuadroTexto 4"/>
              <p:cNvSpPr txBox="1"/>
              <p:nvPr/>
            </p:nvSpPr>
            <p:spPr>
              <a:xfrm>
                <a:off x="2452231" y="2308822"/>
                <a:ext cx="5471113" cy="11073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2</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2</m:t>
                              </m:r>
                            </m:sub>
                          </m:sSub>
                        </m:num>
                        <m:den>
                          <m:r>
                            <a:rPr lang="es-ES" b="0" i="1" smtClean="0">
                              <a:latin typeface="Cambria Math" panose="02040503050406030204" pitchFamily="18" charset="0"/>
                            </a:rPr>
                            <m:t>𝐼</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i="1">
                              <a:latin typeface="Cambria Math" panose="02040503050406030204" pitchFamily="18" charset="0"/>
                            </a:rPr>
                            <m:t>7</m:t>
                          </m:r>
                          <m:r>
                            <a:rPr lang="es-ES" i="1">
                              <a:latin typeface="Cambria Math" panose="02040503050406030204" pitchFamily="18" charset="0"/>
                            </a:rPr>
                            <m:t>−</m:t>
                          </m:r>
                          <m:r>
                            <a:rPr lang="es-ES" i="1">
                              <a:latin typeface="Cambria Math" panose="02040503050406030204" pitchFamily="18" charset="0"/>
                            </a:rPr>
                            <m:t>3</m:t>
                          </m:r>
                          <m:r>
                            <a:rPr lang="es-ES" i="1">
                              <a:latin typeface="Cambria Math" panose="02040503050406030204" pitchFamily="18" charset="0"/>
                            </a:rPr>
                            <m:t>𝑗</m:t>
                          </m:r>
                        </m:num>
                        <m:den>
                          <m:r>
                            <a:rPr lang="es-ES" b="0" i="1" smtClean="0">
                              <a:latin typeface="Cambria Math" panose="02040503050406030204" pitchFamily="18" charset="0"/>
                            </a:rPr>
                            <m:t>−</m:t>
                          </m:r>
                          <m:r>
                            <a:rPr lang="es-ES" b="0" i="1" smtClean="0">
                              <a:latin typeface="Cambria Math" panose="02040503050406030204" pitchFamily="18" charset="0"/>
                            </a:rPr>
                            <m:t>0</m:t>
                          </m:r>
                          <m:r>
                            <a:rPr lang="es-ES" b="0" i="1" smtClean="0">
                              <a:latin typeface="Cambria Math" panose="02040503050406030204" pitchFamily="18" charset="0"/>
                            </a:rPr>
                            <m:t>.</m:t>
                          </m:r>
                          <m:r>
                            <a:rPr lang="es-ES" b="0" i="1" smtClean="0">
                              <a:latin typeface="Cambria Math" panose="02040503050406030204" pitchFamily="18" charset="0"/>
                            </a:rPr>
                            <m:t>5</m:t>
                          </m:r>
                          <m:r>
                            <a:rPr lang="es-ES" b="0" i="1" smtClean="0">
                              <a:latin typeface="Cambria Math" panose="02040503050406030204" pitchFamily="18" charset="0"/>
                            </a:rPr>
                            <m:t>+</m:t>
                          </m:r>
                          <m:r>
                            <a:rPr lang="es-ES" b="0" i="1" smtClean="0">
                              <a:latin typeface="Cambria Math" panose="02040503050406030204" pitchFamily="18" charset="0"/>
                            </a:rPr>
                            <m:t>1</m:t>
                          </m:r>
                          <m:r>
                            <a:rPr lang="es-ES" b="0" i="1" smtClean="0">
                              <a:latin typeface="Cambria Math" panose="02040503050406030204" pitchFamily="18" charset="0"/>
                            </a:rPr>
                            <m:t>.</m:t>
                          </m:r>
                          <m:r>
                            <a:rPr lang="es-ES" b="0" i="1" smtClean="0">
                              <a:latin typeface="Cambria Math" panose="02040503050406030204" pitchFamily="18" charset="0"/>
                            </a:rPr>
                            <m:t>5</m:t>
                          </m:r>
                          <m:r>
                            <a:rPr lang="es-ES" b="0" i="1" smtClean="0">
                              <a:latin typeface="Cambria Math" panose="02040503050406030204" pitchFamily="18" charset="0"/>
                            </a:rPr>
                            <m:t>𝑗</m:t>
                          </m:r>
                        </m:den>
                      </m:f>
                      <m:r>
                        <a:rPr lang="es-ES" b="0" i="1" smtClean="0">
                          <a:latin typeface="Cambria Math" panose="02040503050406030204" pitchFamily="18" charset="0"/>
                        </a:rPr>
                        <m:t>=</m:t>
                      </m:r>
                      <m:f>
                        <m:fPr>
                          <m:ctrlPr>
                            <a:rPr lang="es-ES" i="1">
                              <a:latin typeface="Cambria Math" panose="02040503050406030204" pitchFamily="18" charset="0"/>
                            </a:rPr>
                          </m:ctrlPr>
                        </m:fPr>
                        <m:num>
                          <m:r>
                            <a:rPr lang="es-ES" b="0" i="1" smtClean="0">
                              <a:latin typeface="Cambria Math" panose="02040503050406030204" pitchFamily="18" charset="0"/>
                            </a:rPr>
                            <m:t>(</m:t>
                          </m:r>
                          <m:r>
                            <a:rPr lang="es-ES" i="1">
                              <a:latin typeface="Cambria Math" panose="02040503050406030204" pitchFamily="18" charset="0"/>
                            </a:rPr>
                            <m:t>7</m:t>
                          </m:r>
                          <m:r>
                            <a:rPr lang="es-ES" i="1">
                              <a:latin typeface="Cambria Math" panose="02040503050406030204" pitchFamily="18" charset="0"/>
                            </a:rPr>
                            <m:t>−</m:t>
                          </m:r>
                          <m:r>
                            <a:rPr lang="es-ES" i="1">
                              <a:latin typeface="Cambria Math" panose="02040503050406030204" pitchFamily="18" charset="0"/>
                            </a:rPr>
                            <m:t>3</m:t>
                          </m:r>
                          <m:r>
                            <a:rPr lang="es-ES" i="1">
                              <a:latin typeface="Cambria Math" panose="02040503050406030204" pitchFamily="18" charset="0"/>
                            </a:rPr>
                            <m:t>𝑗</m:t>
                          </m:r>
                          <m:r>
                            <a:rPr lang="es-ES" b="0" i="1" smtClean="0">
                              <a:latin typeface="Cambria Math" panose="02040503050406030204" pitchFamily="18" charset="0"/>
                            </a:rPr>
                            <m:t>)(−</m:t>
                          </m:r>
                          <m:r>
                            <a:rPr lang="es-ES" b="0" i="1" smtClean="0">
                              <a:latin typeface="Cambria Math" panose="02040503050406030204" pitchFamily="18" charset="0"/>
                            </a:rPr>
                            <m:t>0</m:t>
                          </m:r>
                          <m:r>
                            <a:rPr lang="es-ES" b="0" i="1" smtClean="0">
                              <a:latin typeface="Cambria Math" panose="02040503050406030204" pitchFamily="18" charset="0"/>
                            </a:rPr>
                            <m:t>.</m:t>
                          </m:r>
                          <m:r>
                            <a:rPr lang="es-ES" b="0" i="1" smtClean="0">
                              <a:latin typeface="Cambria Math" panose="02040503050406030204" pitchFamily="18" charset="0"/>
                            </a:rPr>
                            <m:t>5</m:t>
                          </m:r>
                          <m:r>
                            <a:rPr lang="es-ES" b="0" i="1" smtClean="0">
                              <a:latin typeface="Cambria Math" panose="02040503050406030204" pitchFamily="18" charset="0"/>
                            </a:rPr>
                            <m:t>−</m:t>
                          </m:r>
                          <m:r>
                            <a:rPr lang="es-ES" b="0" i="1" smtClean="0">
                              <a:latin typeface="Cambria Math" panose="02040503050406030204" pitchFamily="18" charset="0"/>
                            </a:rPr>
                            <m:t>1</m:t>
                          </m:r>
                          <m:r>
                            <a:rPr lang="es-ES" b="0" i="1" smtClean="0">
                              <a:latin typeface="Cambria Math" panose="02040503050406030204" pitchFamily="18" charset="0"/>
                            </a:rPr>
                            <m:t>.</m:t>
                          </m:r>
                          <m:r>
                            <a:rPr lang="es-ES" b="0" i="1" smtClean="0">
                              <a:latin typeface="Cambria Math" panose="02040503050406030204" pitchFamily="18" charset="0"/>
                            </a:rPr>
                            <m:t>5</m:t>
                          </m:r>
                          <m:r>
                            <a:rPr lang="es-ES" b="0" i="1" smtClean="0">
                              <a:latin typeface="Cambria Math" panose="02040503050406030204" pitchFamily="18" charset="0"/>
                            </a:rPr>
                            <m:t>𝑗</m:t>
                          </m:r>
                          <m:r>
                            <a:rPr lang="es-ES" b="0" i="1" smtClean="0">
                              <a:latin typeface="Cambria Math" panose="02040503050406030204" pitchFamily="18" charset="0"/>
                            </a:rPr>
                            <m:t>)</m:t>
                          </m:r>
                        </m:num>
                        <m:den>
                          <m:r>
                            <a:rPr lang="es-ES" b="0" i="1" smtClean="0">
                              <a:latin typeface="Cambria Math" panose="02040503050406030204" pitchFamily="18" charset="0"/>
                            </a:rPr>
                            <m:t>(</m:t>
                          </m:r>
                          <m:r>
                            <a:rPr lang="es-ES" i="1">
                              <a:latin typeface="Cambria Math" panose="02040503050406030204" pitchFamily="18" charset="0"/>
                            </a:rPr>
                            <m:t>−</m:t>
                          </m:r>
                          <m:r>
                            <a:rPr lang="es-ES" i="1">
                              <a:latin typeface="Cambria Math" panose="02040503050406030204" pitchFamily="18" charset="0"/>
                            </a:rPr>
                            <m:t>0</m:t>
                          </m:r>
                          <m:r>
                            <a:rPr lang="es-ES" i="1">
                              <a:latin typeface="Cambria Math" panose="02040503050406030204" pitchFamily="18" charset="0"/>
                            </a:rPr>
                            <m:t>.</m:t>
                          </m:r>
                          <m:r>
                            <a:rPr lang="es-ES" i="1">
                              <a:latin typeface="Cambria Math" panose="02040503050406030204" pitchFamily="18" charset="0"/>
                            </a:rPr>
                            <m:t>5</m:t>
                          </m:r>
                          <m:r>
                            <a:rPr lang="es-ES" i="1">
                              <a:latin typeface="Cambria Math" panose="02040503050406030204" pitchFamily="18" charset="0"/>
                            </a:rPr>
                            <m:t>+</m:t>
                          </m:r>
                          <m:r>
                            <a:rPr lang="es-ES" i="1">
                              <a:latin typeface="Cambria Math" panose="02040503050406030204" pitchFamily="18" charset="0"/>
                            </a:rPr>
                            <m:t>1</m:t>
                          </m:r>
                          <m:r>
                            <a:rPr lang="es-ES" i="1">
                              <a:latin typeface="Cambria Math" panose="02040503050406030204" pitchFamily="18" charset="0"/>
                            </a:rPr>
                            <m:t>.</m:t>
                          </m:r>
                          <m:r>
                            <a:rPr lang="es-ES" i="1">
                              <a:latin typeface="Cambria Math" panose="02040503050406030204" pitchFamily="18" charset="0"/>
                            </a:rPr>
                            <m:t>5</m:t>
                          </m:r>
                          <m:r>
                            <a:rPr lang="es-ES" i="1">
                              <a:latin typeface="Cambria Math" panose="02040503050406030204" pitchFamily="18" charset="0"/>
                            </a:rPr>
                            <m:t>𝑗</m:t>
                          </m:r>
                          <m:r>
                            <a:rPr lang="es-ES" b="0" i="1" smtClean="0">
                              <a:latin typeface="Cambria Math" panose="02040503050406030204" pitchFamily="18" charset="0"/>
                            </a:rPr>
                            <m:t>)(−</m:t>
                          </m:r>
                          <m:r>
                            <a:rPr lang="es-ES" b="0" i="1" smtClean="0">
                              <a:latin typeface="Cambria Math" panose="02040503050406030204" pitchFamily="18" charset="0"/>
                            </a:rPr>
                            <m:t>0</m:t>
                          </m:r>
                          <m:r>
                            <a:rPr lang="es-ES" b="0" i="1" smtClean="0">
                              <a:latin typeface="Cambria Math" panose="02040503050406030204" pitchFamily="18" charset="0"/>
                            </a:rPr>
                            <m:t>.</m:t>
                          </m:r>
                          <m:r>
                            <a:rPr lang="es-ES" b="0" i="1" smtClean="0">
                              <a:latin typeface="Cambria Math" panose="02040503050406030204" pitchFamily="18" charset="0"/>
                            </a:rPr>
                            <m:t>5</m:t>
                          </m:r>
                          <m:r>
                            <a:rPr lang="es-ES" b="0" i="1" smtClean="0">
                              <a:latin typeface="Cambria Math" panose="02040503050406030204" pitchFamily="18" charset="0"/>
                            </a:rPr>
                            <m:t>−</m:t>
                          </m:r>
                          <m:r>
                            <a:rPr lang="es-ES" b="0" i="1" smtClean="0">
                              <a:latin typeface="Cambria Math" panose="02040503050406030204" pitchFamily="18" charset="0"/>
                            </a:rPr>
                            <m:t>1</m:t>
                          </m:r>
                          <m:r>
                            <a:rPr lang="es-ES" b="0" i="1" smtClean="0">
                              <a:latin typeface="Cambria Math" panose="02040503050406030204" pitchFamily="18" charset="0"/>
                            </a:rPr>
                            <m:t>.</m:t>
                          </m:r>
                          <m:r>
                            <a:rPr lang="es-ES" b="0" i="1" smtClean="0">
                              <a:latin typeface="Cambria Math" panose="02040503050406030204" pitchFamily="18" charset="0"/>
                            </a:rPr>
                            <m:t>5</m:t>
                          </m:r>
                          <m:r>
                            <a:rPr lang="es-ES" b="0" i="1" smtClean="0">
                              <a:latin typeface="Cambria Math" panose="02040503050406030204" pitchFamily="18" charset="0"/>
                            </a:rPr>
                            <m:t>𝑗</m:t>
                          </m:r>
                          <m:r>
                            <a:rPr lang="es-ES" b="0" i="1" smtClean="0">
                              <a:latin typeface="Cambria Math" panose="02040503050406030204" pitchFamily="18" charset="0"/>
                            </a:rPr>
                            <m:t>)</m:t>
                          </m:r>
                        </m:den>
                      </m:f>
                      <m:r>
                        <a:rPr lang="es-ES" b="0" i="1" smtClean="0">
                          <a:latin typeface="Cambria Math" panose="02040503050406030204" pitchFamily="18" charset="0"/>
                        </a:rPr>
                        <m:t>=</m:t>
                      </m:r>
                    </m:oMath>
                  </m:oMathPara>
                </a14:m>
                <a:endParaRPr lang="es-E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s-ES" b="0" i="1" smtClean="0">
                              <a:latin typeface="Cambria Math" panose="02040503050406030204" pitchFamily="18" charset="0"/>
                            </a:rPr>
                          </m:ctrlPr>
                        </m:fPr>
                        <m:num>
                          <m:r>
                            <a:rPr lang="es-ES" b="0" i="1" smtClean="0">
                              <a:latin typeface="Cambria Math" panose="02040503050406030204" pitchFamily="18" charset="0"/>
                            </a:rPr>
                            <m:t>−</m:t>
                          </m:r>
                          <m:r>
                            <a:rPr lang="es-ES" b="0" i="1" smtClean="0">
                              <a:latin typeface="Cambria Math" panose="02040503050406030204" pitchFamily="18" charset="0"/>
                            </a:rPr>
                            <m:t>3</m:t>
                          </m:r>
                          <m:r>
                            <a:rPr lang="es-ES" b="0" i="1" smtClean="0">
                              <a:latin typeface="Cambria Math" panose="02040503050406030204" pitchFamily="18" charset="0"/>
                            </a:rPr>
                            <m:t>.</m:t>
                          </m:r>
                          <m:r>
                            <a:rPr lang="es-ES" b="0" i="1" smtClean="0">
                              <a:latin typeface="Cambria Math" panose="02040503050406030204" pitchFamily="18" charset="0"/>
                            </a:rPr>
                            <m:t>5</m:t>
                          </m:r>
                          <m:r>
                            <a:rPr lang="es-ES" b="0" i="1" smtClean="0">
                              <a:latin typeface="Cambria Math" panose="02040503050406030204" pitchFamily="18" charset="0"/>
                            </a:rPr>
                            <m:t>+</m:t>
                          </m:r>
                          <m:r>
                            <a:rPr lang="es-ES" b="0" i="1" smtClean="0">
                              <a:latin typeface="Cambria Math" panose="02040503050406030204" pitchFamily="18" charset="0"/>
                            </a:rPr>
                            <m:t>1</m:t>
                          </m:r>
                          <m:r>
                            <a:rPr lang="es-ES" b="0" i="1" smtClean="0">
                              <a:latin typeface="Cambria Math" panose="02040503050406030204" pitchFamily="18" charset="0"/>
                            </a:rPr>
                            <m:t>.</m:t>
                          </m:r>
                          <m:r>
                            <a:rPr lang="es-ES" b="0" i="1" smtClean="0">
                              <a:latin typeface="Cambria Math" panose="02040503050406030204" pitchFamily="18" charset="0"/>
                            </a:rPr>
                            <m:t>5</m:t>
                          </m:r>
                          <m:r>
                            <a:rPr lang="es-ES" b="0" i="1" smtClean="0">
                              <a:latin typeface="Cambria Math" panose="02040503050406030204" pitchFamily="18" charset="0"/>
                            </a:rPr>
                            <m:t>𝑗</m:t>
                          </m:r>
                          <m:r>
                            <a:rPr lang="es-ES" b="0" i="1" smtClean="0">
                              <a:latin typeface="Cambria Math" panose="02040503050406030204" pitchFamily="18" charset="0"/>
                            </a:rPr>
                            <m:t>−</m:t>
                          </m:r>
                          <m:r>
                            <a:rPr lang="es-ES" b="0" i="1" smtClean="0">
                              <a:latin typeface="Cambria Math" panose="02040503050406030204" pitchFamily="18" charset="0"/>
                            </a:rPr>
                            <m:t>10</m:t>
                          </m:r>
                          <m:r>
                            <a:rPr lang="es-ES" b="0" i="1" smtClean="0">
                              <a:latin typeface="Cambria Math" panose="02040503050406030204" pitchFamily="18" charset="0"/>
                            </a:rPr>
                            <m:t>.</m:t>
                          </m:r>
                          <m:r>
                            <a:rPr lang="es-ES" b="0" i="1" smtClean="0">
                              <a:latin typeface="Cambria Math" panose="02040503050406030204" pitchFamily="18" charset="0"/>
                            </a:rPr>
                            <m:t>5</m:t>
                          </m:r>
                          <m:r>
                            <a:rPr lang="es-ES" b="0" i="1" smtClean="0">
                              <a:latin typeface="Cambria Math" panose="02040503050406030204" pitchFamily="18" charset="0"/>
                            </a:rPr>
                            <m:t>𝑗</m:t>
                          </m:r>
                          <m:r>
                            <a:rPr lang="es-ES" b="0" i="1" smtClean="0">
                              <a:latin typeface="Cambria Math" panose="02040503050406030204" pitchFamily="18" charset="0"/>
                            </a:rPr>
                            <m:t>−</m:t>
                          </m:r>
                          <m:r>
                            <a:rPr lang="es-ES" b="0" i="1" smtClean="0">
                              <a:latin typeface="Cambria Math" panose="02040503050406030204" pitchFamily="18" charset="0"/>
                            </a:rPr>
                            <m:t>4</m:t>
                          </m:r>
                          <m:r>
                            <a:rPr lang="es-ES" b="0" i="1" smtClean="0">
                              <a:latin typeface="Cambria Math" panose="02040503050406030204" pitchFamily="18" charset="0"/>
                            </a:rPr>
                            <m:t>.</m:t>
                          </m:r>
                          <m:r>
                            <a:rPr lang="es-ES" b="0" i="1" smtClean="0">
                              <a:latin typeface="Cambria Math" panose="02040503050406030204" pitchFamily="18" charset="0"/>
                            </a:rPr>
                            <m:t>5</m:t>
                          </m:r>
                        </m:num>
                        <m:den>
                          <m:sSup>
                            <m:sSupPr>
                              <m:ctrlPr>
                                <a:rPr lang="es-ES" b="0" i="1" smtClean="0">
                                  <a:latin typeface="Cambria Math" panose="02040503050406030204" pitchFamily="18" charset="0"/>
                                </a:rPr>
                              </m:ctrlPr>
                            </m:sSupPr>
                            <m:e>
                              <m:r>
                                <a:rPr lang="es-ES" b="0" i="1" smtClean="0">
                                  <a:latin typeface="Cambria Math" panose="02040503050406030204" pitchFamily="18" charset="0"/>
                                </a:rPr>
                                <m:t>0</m:t>
                              </m:r>
                              <m:r>
                                <a:rPr lang="es-ES" b="0" i="1" smtClean="0">
                                  <a:latin typeface="Cambria Math" panose="02040503050406030204" pitchFamily="18" charset="0"/>
                                </a:rPr>
                                <m:t>.</m:t>
                              </m:r>
                              <m:r>
                                <a:rPr lang="es-ES" b="0" i="1" smtClean="0">
                                  <a:latin typeface="Cambria Math" panose="02040503050406030204" pitchFamily="18" charset="0"/>
                                </a:rPr>
                                <m:t>5</m:t>
                              </m:r>
                            </m:e>
                            <m:sup>
                              <m:r>
                                <a:rPr lang="es-ES" b="0" i="1" smtClean="0">
                                  <a:latin typeface="Cambria Math" panose="02040503050406030204" pitchFamily="18" charset="0"/>
                                </a:rPr>
                                <m:t>2</m:t>
                              </m:r>
                            </m:sup>
                          </m:sSup>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1</m:t>
                              </m:r>
                              <m:r>
                                <a:rPr lang="es-ES" b="0" i="1" smtClean="0">
                                  <a:latin typeface="Cambria Math" panose="02040503050406030204" pitchFamily="18" charset="0"/>
                                </a:rPr>
                                <m:t>.</m:t>
                              </m:r>
                              <m:r>
                                <a:rPr lang="es-ES" b="0" i="1" smtClean="0">
                                  <a:latin typeface="Cambria Math" panose="02040503050406030204" pitchFamily="18" charset="0"/>
                                </a:rPr>
                                <m:t>5</m:t>
                              </m:r>
                            </m:e>
                            <m:sup>
                              <m:r>
                                <a:rPr lang="es-ES" b="0" i="1" smtClean="0">
                                  <a:latin typeface="Cambria Math" panose="02040503050406030204" pitchFamily="18" charset="0"/>
                                </a:rPr>
                                <m:t>2</m:t>
                              </m:r>
                            </m:sup>
                          </m:sSup>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m:t>
                          </m:r>
                          <m:r>
                            <a:rPr lang="es-ES" b="0" i="1" smtClean="0">
                              <a:latin typeface="Cambria Math" panose="02040503050406030204" pitchFamily="18" charset="0"/>
                            </a:rPr>
                            <m:t>8</m:t>
                          </m:r>
                          <m:r>
                            <a:rPr lang="es-ES" b="0" i="1" smtClean="0">
                              <a:latin typeface="Cambria Math" panose="02040503050406030204" pitchFamily="18" charset="0"/>
                            </a:rPr>
                            <m:t>−</m:t>
                          </m:r>
                          <m:r>
                            <a:rPr lang="es-ES" b="0" i="1" smtClean="0">
                              <a:latin typeface="Cambria Math" panose="02040503050406030204" pitchFamily="18" charset="0"/>
                            </a:rPr>
                            <m:t>9</m:t>
                          </m:r>
                          <m:r>
                            <a:rPr lang="es-ES" b="0" i="1" smtClean="0">
                              <a:latin typeface="Cambria Math" panose="02040503050406030204" pitchFamily="18" charset="0"/>
                            </a:rPr>
                            <m:t>𝑗</m:t>
                          </m:r>
                        </m:num>
                        <m:den>
                          <m:r>
                            <a:rPr lang="es-ES" b="0" i="1" smtClean="0">
                              <a:latin typeface="Cambria Math" panose="02040503050406030204" pitchFamily="18" charset="0"/>
                            </a:rPr>
                            <m:t>2</m:t>
                          </m:r>
                          <m:r>
                            <a:rPr lang="es-ES" b="0" i="1" smtClean="0">
                              <a:latin typeface="Cambria Math" panose="02040503050406030204" pitchFamily="18" charset="0"/>
                            </a:rPr>
                            <m:t>.</m:t>
                          </m:r>
                          <m:r>
                            <a:rPr lang="es-ES" b="0" i="1" smtClean="0">
                              <a:latin typeface="Cambria Math" panose="02040503050406030204" pitchFamily="18" charset="0"/>
                            </a:rPr>
                            <m:t>5</m:t>
                          </m:r>
                        </m:den>
                      </m:f>
                      <m:r>
                        <a:rPr lang="es-ES" b="0" i="1" smtClean="0">
                          <a:latin typeface="Cambria Math" panose="02040503050406030204" pitchFamily="18" charset="0"/>
                        </a:rPr>
                        <m:t>=−</m:t>
                      </m:r>
                      <m:r>
                        <a:rPr lang="es-ES" b="0" i="1" smtClean="0">
                          <a:latin typeface="Cambria Math" panose="02040503050406030204" pitchFamily="18" charset="0"/>
                        </a:rPr>
                        <m:t>3</m:t>
                      </m:r>
                      <m:r>
                        <a:rPr lang="es-ES" b="0" i="1" smtClean="0">
                          <a:latin typeface="Cambria Math" panose="02040503050406030204" pitchFamily="18" charset="0"/>
                        </a:rPr>
                        <m:t>.</m:t>
                      </m:r>
                      <m:r>
                        <a:rPr lang="es-ES" b="0" i="1" smtClean="0">
                          <a:latin typeface="Cambria Math" panose="02040503050406030204" pitchFamily="18" charset="0"/>
                        </a:rPr>
                        <m:t>2</m:t>
                      </m:r>
                      <m:r>
                        <a:rPr lang="es-ES" b="0" i="1" smtClean="0">
                          <a:latin typeface="Cambria Math" panose="02040503050406030204" pitchFamily="18" charset="0"/>
                        </a:rPr>
                        <m:t>−</m:t>
                      </m:r>
                      <m:r>
                        <a:rPr lang="es-ES" b="0" i="1" smtClean="0">
                          <a:latin typeface="Cambria Math" panose="02040503050406030204" pitchFamily="18" charset="0"/>
                        </a:rPr>
                        <m:t>3</m:t>
                      </m:r>
                      <m:r>
                        <a:rPr lang="es-ES" b="0" i="1" smtClean="0">
                          <a:latin typeface="Cambria Math" panose="02040503050406030204" pitchFamily="18" charset="0"/>
                        </a:rPr>
                        <m:t>.</m:t>
                      </m:r>
                      <m:r>
                        <a:rPr lang="es-ES" b="0" i="1" smtClean="0">
                          <a:latin typeface="Cambria Math" panose="02040503050406030204" pitchFamily="18" charset="0"/>
                        </a:rPr>
                        <m:t>6</m:t>
                      </m:r>
                      <m:r>
                        <a:rPr lang="es-ES" b="0" i="1" smtClean="0">
                          <a:latin typeface="Cambria Math" panose="02040503050406030204" pitchFamily="18" charset="0"/>
                        </a:rPr>
                        <m:t>𝑗</m:t>
                      </m:r>
                    </m:oMath>
                  </m:oMathPara>
                </a14:m>
                <a:endParaRPr lang="es-ES" dirty="0"/>
              </a:p>
            </p:txBody>
          </p:sp>
        </mc:Choice>
        <mc:Fallback xmlns="">
          <p:sp>
            <p:nvSpPr>
              <p:cNvPr id="5" name="CuadroTexto 4"/>
              <p:cNvSpPr txBox="1">
                <a:spLocks noRot="1" noChangeAspect="1" noMove="1" noResize="1" noEditPoints="1" noAdjustHandles="1" noChangeArrowheads="1" noChangeShapeType="1" noTextEdit="1"/>
              </p:cNvSpPr>
              <p:nvPr/>
            </p:nvSpPr>
            <p:spPr>
              <a:xfrm>
                <a:off x="2452231" y="2308822"/>
                <a:ext cx="5471113" cy="1107354"/>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420170" y="3805548"/>
                <a:ext cx="6845657"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2</m:t>
                          </m:r>
                        </m:sub>
                      </m:sSub>
                      <m:r>
                        <a:rPr lang="es-ES" b="0" i="1" smtClean="0">
                          <a:latin typeface="Cambria Math" panose="02040503050406030204" pitchFamily="18" charset="0"/>
                        </a:rPr>
                        <m:t>=</m:t>
                      </m:r>
                      <m:r>
                        <a:rPr lang="es-ES" i="1">
                          <a:latin typeface="Cambria Math" panose="02040503050406030204" pitchFamily="18" charset="0"/>
                        </a:rPr>
                        <m:t>−</m:t>
                      </m:r>
                      <m:r>
                        <a:rPr lang="es-ES" i="1">
                          <a:latin typeface="Cambria Math" panose="02040503050406030204" pitchFamily="18" charset="0"/>
                        </a:rPr>
                        <m:t>3</m:t>
                      </m:r>
                      <m:r>
                        <a:rPr lang="es-ES" i="1">
                          <a:latin typeface="Cambria Math" panose="02040503050406030204" pitchFamily="18" charset="0"/>
                        </a:rPr>
                        <m:t>.</m:t>
                      </m:r>
                      <m:r>
                        <a:rPr lang="es-ES" i="1">
                          <a:latin typeface="Cambria Math" panose="02040503050406030204" pitchFamily="18" charset="0"/>
                        </a:rPr>
                        <m:t>2</m:t>
                      </m:r>
                      <m:r>
                        <a:rPr lang="es-ES" i="1">
                          <a:latin typeface="Cambria Math" panose="02040503050406030204" pitchFamily="18" charset="0"/>
                        </a:rPr>
                        <m:t>−</m:t>
                      </m:r>
                      <m:r>
                        <a:rPr lang="es-ES" i="1">
                          <a:latin typeface="Cambria Math" panose="02040503050406030204" pitchFamily="18" charset="0"/>
                        </a:rPr>
                        <m:t>3</m:t>
                      </m:r>
                      <m:r>
                        <a:rPr lang="es-ES" i="1">
                          <a:latin typeface="Cambria Math" panose="02040503050406030204" pitchFamily="18" charset="0"/>
                        </a:rPr>
                        <m:t>.</m:t>
                      </m:r>
                      <m:r>
                        <a:rPr lang="es-ES" i="1">
                          <a:latin typeface="Cambria Math" panose="02040503050406030204" pitchFamily="18" charset="0"/>
                        </a:rPr>
                        <m:t>6</m:t>
                      </m:r>
                      <m:r>
                        <a:rPr lang="es-ES" i="1">
                          <a:latin typeface="Cambria Math" panose="02040503050406030204" pitchFamily="18" charset="0"/>
                        </a:rPr>
                        <m:t>𝑗</m:t>
                      </m:r>
                      <m:r>
                        <a:rPr lang="es-ES" b="0" i="1" smtClean="0">
                          <a:latin typeface="Cambria Math" panose="02040503050406030204" pitchFamily="18" charset="0"/>
                        </a:rPr>
                        <m:t>=</m:t>
                      </m:r>
                      <m:rad>
                        <m:radPr>
                          <m:degHide m:val="on"/>
                          <m:ctrlPr>
                            <a:rPr lang="es-ES" b="0" i="1" smtClean="0">
                              <a:latin typeface="Cambria Math" panose="02040503050406030204" pitchFamily="18" charset="0"/>
                            </a:rPr>
                          </m:ctrlPr>
                        </m:radPr>
                        <m:deg/>
                        <m:e>
                          <m:sSup>
                            <m:sSupPr>
                              <m:ctrlPr>
                                <a:rPr lang="es-ES" b="0" i="1" smtClean="0">
                                  <a:latin typeface="Cambria Math" panose="02040503050406030204" pitchFamily="18" charset="0"/>
                                </a:rPr>
                              </m:ctrlPr>
                            </m:sSupPr>
                            <m:e>
                              <m:r>
                                <a:rPr lang="es-ES" b="0" i="1" smtClean="0">
                                  <a:latin typeface="Cambria Math" panose="02040503050406030204" pitchFamily="18" charset="0"/>
                                </a:rPr>
                                <m:t>3</m:t>
                              </m:r>
                              <m:r>
                                <a:rPr lang="es-ES" b="0" i="1" smtClean="0">
                                  <a:latin typeface="Cambria Math" panose="02040503050406030204" pitchFamily="18" charset="0"/>
                                </a:rPr>
                                <m:t>.</m:t>
                              </m:r>
                              <m:r>
                                <a:rPr lang="es-ES" b="0" i="1" smtClean="0">
                                  <a:latin typeface="Cambria Math" panose="02040503050406030204" pitchFamily="18" charset="0"/>
                                </a:rPr>
                                <m:t>2</m:t>
                              </m:r>
                            </m:e>
                            <m:sup>
                              <m:r>
                                <a:rPr lang="es-ES" b="0" i="1" smtClean="0">
                                  <a:latin typeface="Cambria Math" panose="02040503050406030204" pitchFamily="18" charset="0"/>
                                </a:rPr>
                                <m:t>2</m:t>
                              </m:r>
                            </m:sup>
                          </m:sSup>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3</m:t>
                              </m:r>
                              <m:r>
                                <a:rPr lang="es-ES" b="0" i="1" smtClean="0">
                                  <a:latin typeface="Cambria Math" panose="02040503050406030204" pitchFamily="18" charset="0"/>
                                </a:rPr>
                                <m:t>.</m:t>
                              </m:r>
                              <m:r>
                                <a:rPr lang="es-ES" b="0" i="1" smtClean="0">
                                  <a:latin typeface="Cambria Math" panose="02040503050406030204" pitchFamily="18" charset="0"/>
                                </a:rPr>
                                <m:t>6</m:t>
                              </m:r>
                            </m:e>
                            <m:sup>
                              <m:r>
                                <a:rPr lang="es-ES" b="0" i="1" smtClean="0">
                                  <a:latin typeface="Cambria Math" panose="02040503050406030204" pitchFamily="18" charset="0"/>
                                </a:rPr>
                                <m:t>2</m:t>
                              </m:r>
                            </m:sup>
                          </m:sSup>
                        </m:e>
                      </m:rad>
                      <m:r>
                        <a:rPr lang="es-ES" b="0" i="1" smtClean="0">
                          <a:latin typeface="Cambria Math" panose="02040503050406030204" pitchFamily="18" charset="0"/>
                          <a:ea typeface="Cambria Math" panose="02040503050406030204" pitchFamily="18" charset="0"/>
                        </a:rPr>
                        <m:t>∠</m:t>
                      </m:r>
                      <m:func>
                        <m:funcPr>
                          <m:ctrlPr>
                            <a:rPr lang="es-ES" b="0" i="1" smtClean="0">
                              <a:latin typeface="Cambria Math" panose="02040503050406030204" pitchFamily="18" charset="0"/>
                              <a:ea typeface="Cambria Math" panose="02040503050406030204" pitchFamily="18" charset="0"/>
                            </a:rPr>
                          </m:ctrlPr>
                        </m:funcPr>
                        <m:fName>
                          <m:r>
                            <m:rPr>
                              <m:sty m:val="p"/>
                            </m:rPr>
                            <a:rPr lang="es-ES" b="0" i="0" smtClean="0">
                              <a:latin typeface="Cambria Math" panose="02040503050406030204" pitchFamily="18" charset="0"/>
                              <a:ea typeface="Cambria Math" panose="02040503050406030204" pitchFamily="18" charset="0"/>
                            </a:rPr>
                            <m:t>atan</m:t>
                          </m:r>
                        </m:fName>
                        <m:e>
                          <m:d>
                            <m:dPr>
                              <m:ctrlPr>
                                <a:rPr lang="es-ES" b="0" i="1" smtClean="0">
                                  <a:latin typeface="Cambria Math" panose="02040503050406030204" pitchFamily="18" charset="0"/>
                                  <a:ea typeface="Cambria Math" panose="02040503050406030204" pitchFamily="18" charset="0"/>
                                </a:rPr>
                              </m:ctrlPr>
                            </m:dPr>
                            <m:e>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3</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6</m:t>
                                  </m:r>
                                </m:num>
                                <m:den>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3</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2</m:t>
                                  </m:r>
                                </m:den>
                              </m:f>
                            </m:e>
                          </m:d>
                        </m:e>
                      </m:func>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4</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82</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131</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63</m:t>
                      </m:r>
                      <m:r>
                        <a:rPr lang="es-ES" b="0" i="1" smtClean="0">
                          <a:latin typeface="Cambria Math" panose="02040503050406030204" pitchFamily="18" charset="0"/>
                          <a:ea typeface="Cambria Math" panose="02040503050406030204" pitchFamily="18" charset="0"/>
                        </a:rPr>
                        <m:t>°</m:t>
                      </m:r>
                    </m:oMath>
                  </m:oMathPara>
                </a14:m>
                <a:endParaRPr lang="es-ES" dirty="0"/>
              </a:p>
            </p:txBody>
          </p:sp>
        </mc:Choice>
        <mc:Fallback xmlns="">
          <p:sp>
            <p:nvSpPr>
              <p:cNvPr id="6" name="Rectángulo 5"/>
              <p:cNvSpPr>
                <a:spLocks noRot="1" noChangeAspect="1" noMove="1" noResize="1" noEditPoints="1" noAdjustHandles="1" noChangeArrowheads="1" noChangeShapeType="1" noTextEdit="1"/>
              </p:cNvSpPr>
              <p:nvPr/>
            </p:nvSpPr>
            <p:spPr>
              <a:xfrm>
                <a:off x="420170" y="3805548"/>
                <a:ext cx="6845657" cy="714683"/>
              </a:xfrm>
              <a:prstGeom prst="rect">
                <a:avLst/>
              </a:prstGeom>
              <a:blipFill>
                <a:blip r:embed="rId4"/>
                <a:stretch>
                  <a:fillRect/>
                </a:stretch>
              </a:blipFill>
            </p:spPr>
            <p:txBody>
              <a:bodyPr/>
              <a:lstStyle/>
              <a:p>
                <a:r>
                  <a:rPr lang="es-ES">
                    <a:noFill/>
                  </a:rPr>
                  <a:t> </a:t>
                </a:r>
              </a:p>
            </p:txBody>
          </p:sp>
        </mc:Fallback>
      </mc:AlternateContent>
      <p:sp>
        <p:nvSpPr>
          <p:cNvPr id="7" name="CuadroTexto 6"/>
          <p:cNvSpPr txBox="1"/>
          <p:nvPr/>
        </p:nvSpPr>
        <p:spPr>
          <a:xfrm>
            <a:off x="420170" y="3474432"/>
            <a:ext cx="3031599" cy="369332"/>
          </a:xfrm>
          <a:prstGeom prst="rect">
            <a:avLst/>
          </a:prstGeom>
          <a:noFill/>
        </p:spPr>
        <p:txBody>
          <a:bodyPr wrap="none" rtlCol="0">
            <a:spAutoFit/>
          </a:bodyPr>
          <a:lstStyle/>
          <a:p>
            <a:r>
              <a:rPr lang="es-ES" dirty="0"/>
              <a:t>Para pasar a forma </a:t>
            </a:r>
            <a:r>
              <a:rPr lang="es-ES" dirty="0" err="1"/>
              <a:t>fasorial</a:t>
            </a:r>
            <a:r>
              <a:rPr lang="es-ES" dirty="0"/>
              <a:t>:</a:t>
            </a:r>
          </a:p>
        </p:txBody>
      </p:sp>
      <p:sp>
        <p:nvSpPr>
          <p:cNvPr id="26" name="CuadroTexto 25"/>
          <p:cNvSpPr txBox="1"/>
          <p:nvPr/>
        </p:nvSpPr>
        <p:spPr>
          <a:xfrm>
            <a:off x="390551" y="4475043"/>
            <a:ext cx="8656977" cy="584775"/>
          </a:xfrm>
          <a:prstGeom prst="rect">
            <a:avLst/>
          </a:prstGeom>
          <a:noFill/>
        </p:spPr>
        <p:txBody>
          <a:bodyPr wrap="square" rtlCol="0">
            <a:spAutoFit/>
          </a:bodyPr>
          <a:lstStyle/>
          <a:p>
            <a:r>
              <a:rPr lang="es-ES" sz="1600" b="1" dirty="0"/>
              <a:t>Cuidado al calcular el ángulo</a:t>
            </a:r>
            <a:r>
              <a:rPr lang="es-ES" sz="1600" dirty="0"/>
              <a:t>. Si hacemos atan(3.6/3.2)</a:t>
            </a:r>
            <a:r>
              <a:rPr lang="es-ES" sz="1600" dirty="0">
                <a:sym typeface="Wingdings" panose="05000000000000000000" pitchFamily="2" charset="2"/>
              </a:rPr>
              <a:t>el resultado es 48.37º. Sin embargo ese sería el ángulo si la parte real y la parte imaginaria fueran positivas:</a:t>
            </a:r>
            <a:endParaRPr lang="es-ES" sz="1600" dirty="0"/>
          </a:p>
        </p:txBody>
      </p:sp>
      <p:sp>
        <p:nvSpPr>
          <p:cNvPr id="53" name="CuadroTexto 52"/>
          <p:cNvSpPr txBox="1"/>
          <p:nvPr/>
        </p:nvSpPr>
        <p:spPr>
          <a:xfrm>
            <a:off x="5304658" y="5434326"/>
            <a:ext cx="3504062" cy="738664"/>
          </a:xfrm>
          <a:prstGeom prst="rect">
            <a:avLst/>
          </a:prstGeom>
          <a:noFill/>
        </p:spPr>
        <p:txBody>
          <a:bodyPr wrap="square" rtlCol="0">
            <a:spAutoFit/>
          </a:bodyPr>
          <a:lstStyle/>
          <a:p>
            <a:pPr algn="just"/>
            <a:r>
              <a:rPr lang="es-ES" sz="1400" dirty="0"/>
              <a:t>Para obtener este ángulo, restamos 180º al ángulo calculado: 48.37-180=-131.63º (sería lo mismo con 48.37+180=228.36º)</a:t>
            </a:r>
          </a:p>
        </p:txBody>
      </p:sp>
      <p:grpSp>
        <p:nvGrpSpPr>
          <p:cNvPr id="8" name="Grupo 7"/>
          <p:cNvGrpSpPr/>
          <p:nvPr/>
        </p:nvGrpSpPr>
        <p:grpSpPr>
          <a:xfrm>
            <a:off x="2449743" y="5059818"/>
            <a:ext cx="2738044" cy="1546278"/>
            <a:chOff x="2449743" y="5059818"/>
            <a:chExt cx="2738044" cy="1546278"/>
          </a:xfrm>
        </p:grpSpPr>
        <p:graphicFrame>
          <p:nvGraphicFramePr>
            <p:cNvPr id="27" name="Gráfico 26"/>
            <p:cNvGraphicFramePr>
              <a:graphicFrameLocks/>
            </p:cNvGraphicFramePr>
            <p:nvPr>
              <p:extLst>
                <p:ext uri="{D42A27DB-BD31-4B8C-83A1-F6EECF244321}">
                  <p14:modId xmlns:p14="http://schemas.microsoft.com/office/powerpoint/2010/main" val="2008651224"/>
                </p:ext>
              </p:extLst>
            </p:nvPr>
          </p:nvGraphicFramePr>
          <p:xfrm>
            <a:off x="2449743" y="5059818"/>
            <a:ext cx="2738044" cy="1546278"/>
          </p:xfrm>
          <a:graphic>
            <a:graphicData uri="http://schemas.openxmlformats.org/drawingml/2006/chart">
              <c:chart xmlns:c="http://schemas.openxmlformats.org/drawingml/2006/chart" xmlns:r="http://schemas.openxmlformats.org/officeDocument/2006/relationships" r:id="rId5"/>
            </a:graphicData>
          </a:graphic>
        </p:graphicFrame>
        <p:cxnSp>
          <p:nvCxnSpPr>
            <p:cNvPr id="10" name="Conector recto de flecha 9"/>
            <p:cNvCxnSpPr/>
            <p:nvPr/>
          </p:nvCxnSpPr>
          <p:spPr>
            <a:xfrm flipV="1">
              <a:off x="3818765" y="5253038"/>
              <a:ext cx="961073" cy="579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flipH="1">
              <a:off x="2881313" y="5832957"/>
              <a:ext cx="937452" cy="55355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3" name="Arco 12"/>
            <p:cNvSpPr/>
            <p:nvPr/>
          </p:nvSpPr>
          <p:spPr>
            <a:xfrm>
              <a:off x="4026497" y="5566638"/>
              <a:ext cx="447675" cy="347663"/>
            </a:xfrm>
            <a:prstGeom prst="arc">
              <a:avLst>
                <a:gd name="adj1" fmla="val 16200000"/>
                <a:gd name="adj2" fmla="val 165876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2" name="Arco 51"/>
            <p:cNvSpPr/>
            <p:nvPr/>
          </p:nvSpPr>
          <p:spPr>
            <a:xfrm rot="9453699">
              <a:off x="3545287" y="5680165"/>
              <a:ext cx="663827" cy="347663"/>
            </a:xfrm>
            <a:prstGeom prst="arc">
              <a:avLst>
                <a:gd name="adj1" fmla="val 11957724"/>
                <a:gd name="adj2" fmla="val 13800"/>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cxnSp>
          <p:nvCxnSpPr>
            <p:cNvPr id="15" name="Conector recto de flecha 14"/>
            <p:cNvCxnSpPr/>
            <p:nvPr/>
          </p:nvCxnSpPr>
          <p:spPr>
            <a:xfrm flipH="1">
              <a:off x="4133464" y="5740469"/>
              <a:ext cx="1054323" cy="2412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uadroTexto 15"/>
            <p:cNvSpPr txBox="1"/>
            <p:nvPr/>
          </p:nvSpPr>
          <p:spPr>
            <a:xfrm>
              <a:off x="4416771" y="5435832"/>
              <a:ext cx="588623" cy="261610"/>
            </a:xfrm>
            <a:prstGeom prst="rect">
              <a:avLst/>
            </a:prstGeom>
            <a:noFill/>
          </p:spPr>
          <p:txBody>
            <a:bodyPr wrap="none" rtlCol="0">
              <a:spAutoFit/>
            </a:bodyPr>
            <a:lstStyle/>
            <a:p>
              <a:r>
                <a:rPr lang="es-ES" sz="1100" dirty="0">
                  <a:solidFill>
                    <a:srgbClr val="0070C0"/>
                  </a:solidFill>
                </a:rPr>
                <a:t>48.37º</a:t>
              </a:r>
              <a:endParaRPr lang="es-ES" dirty="0">
                <a:solidFill>
                  <a:srgbClr val="0070C0"/>
                </a:solidFill>
              </a:endParaRPr>
            </a:p>
          </p:txBody>
        </p:sp>
        <p:sp>
          <p:nvSpPr>
            <p:cNvPr id="54" name="CuadroTexto 53"/>
            <p:cNvSpPr txBox="1"/>
            <p:nvPr/>
          </p:nvSpPr>
          <p:spPr>
            <a:xfrm>
              <a:off x="3662479" y="6078166"/>
              <a:ext cx="1481496" cy="261610"/>
            </a:xfrm>
            <a:prstGeom prst="rect">
              <a:avLst/>
            </a:prstGeom>
            <a:noFill/>
          </p:spPr>
          <p:txBody>
            <a:bodyPr wrap="none" rtlCol="0">
              <a:spAutoFit/>
            </a:bodyPr>
            <a:lstStyle/>
            <a:p>
              <a:r>
                <a:rPr lang="es-ES" sz="1100" dirty="0">
                  <a:solidFill>
                    <a:srgbClr val="C00000"/>
                  </a:solidFill>
                </a:rPr>
                <a:t>48.37-180º=-131.63º</a:t>
              </a:r>
              <a:endParaRPr lang="es-ES" dirty="0">
                <a:solidFill>
                  <a:srgbClr val="C00000"/>
                </a:solidFill>
              </a:endParaRPr>
            </a:p>
          </p:txBody>
        </p:sp>
      </p:grpSp>
      <p:sp>
        <p:nvSpPr>
          <p:cNvPr id="55" name="Marcador de número de diapositiva 1">
            <a:extLst>
              <a:ext uri="{FF2B5EF4-FFF2-40B4-BE49-F238E27FC236}">
                <a16:creationId xmlns:a16="http://schemas.microsoft.com/office/drawing/2014/main" id="{2B7A3DE0-3DD5-493C-B137-2DD6575D6638}"/>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57</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176872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6" grpId="0"/>
      <p:bldP spid="5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C5B28AE-E671-4D2B-8C99-33EE6AA0CBE0}"/>
              </a:ext>
            </a:extLst>
          </p:cNvPr>
          <p:cNvSpPr/>
          <p:nvPr/>
        </p:nvSpPr>
        <p:spPr>
          <a:xfrm>
            <a:off x="96472" y="806116"/>
            <a:ext cx="8951056" cy="523220"/>
          </a:xfrm>
          <a:prstGeom prst="rect">
            <a:avLst/>
          </a:prstGeom>
        </p:spPr>
        <p:txBody>
          <a:bodyPr wrap="square">
            <a:spAutoFit/>
          </a:bodyPr>
          <a:lstStyle/>
          <a:p>
            <a:pPr algn="just"/>
            <a:r>
              <a:rPr lang="es-ES" sz="1400" b="1" dirty="0"/>
              <a:t>Problema 13.</a:t>
            </a:r>
            <a:r>
              <a:rPr lang="es-ES" sz="1400" dirty="0"/>
              <a:t> Hallad el circuito equivalente de </a:t>
            </a:r>
            <a:r>
              <a:rPr lang="es-ES" sz="1400" dirty="0" err="1"/>
              <a:t>Thévenenin</a:t>
            </a:r>
            <a:r>
              <a:rPr lang="es-ES" sz="1400" dirty="0"/>
              <a:t> del circuito inferior. R =3 </a:t>
            </a:r>
            <a:r>
              <a:rPr lang="el-GR" sz="1400" dirty="0"/>
              <a:t>Ω, </a:t>
            </a:r>
            <a:r>
              <a:rPr lang="es-ES" sz="1400" dirty="0"/>
              <a:t>ZL = 2j, ZC=-4j, </a:t>
            </a:r>
          </a:p>
          <a:p>
            <a:pPr algn="just"/>
            <a:r>
              <a:rPr lang="es-ES" sz="1400" dirty="0"/>
              <a:t>I = 2|10 A. </a:t>
            </a:r>
          </a:p>
        </p:txBody>
      </p:sp>
      <p:pic>
        <p:nvPicPr>
          <p:cNvPr id="5" name="Imagen 4">
            <a:extLst>
              <a:ext uri="{FF2B5EF4-FFF2-40B4-BE49-F238E27FC236}">
                <a16:creationId xmlns:a16="http://schemas.microsoft.com/office/drawing/2014/main" id="{978A34D7-A652-4D94-9040-A4867471D77D}"/>
              </a:ext>
            </a:extLst>
          </p:cNvPr>
          <p:cNvPicPr>
            <a:picLocks noChangeAspect="1"/>
          </p:cNvPicPr>
          <p:nvPr/>
        </p:nvPicPr>
        <p:blipFill>
          <a:blip r:embed="rId2"/>
          <a:stretch>
            <a:fillRect/>
          </a:stretch>
        </p:blipFill>
        <p:spPr>
          <a:xfrm>
            <a:off x="307084" y="1438980"/>
            <a:ext cx="2672237" cy="1539112"/>
          </a:xfrm>
          <a:prstGeom prst="rect">
            <a:avLst/>
          </a:prstGeom>
        </p:spPr>
      </p:pic>
      <p:sp>
        <p:nvSpPr>
          <p:cNvPr id="6" name="Rectángulo 5">
            <a:extLst>
              <a:ext uri="{FF2B5EF4-FFF2-40B4-BE49-F238E27FC236}">
                <a16:creationId xmlns:a16="http://schemas.microsoft.com/office/drawing/2014/main" id="{B88F0977-2572-4CF4-A588-F55461738449}"/>
              </a:ext>
            </a:extLst>
          </p:cNvPr>
          <p:cNvSpPr/>
          <p:nvPr/>
        </p:nvSpPr>
        <p:spPr>
          <a:xfrm>
            <a:off x="3537619" y="1335112"/>
            <a:ext cx="4572000" cy="338554"/>
          </a:xfrm>
          <a:prstGeom prst="rect">
            <a:avLst/>
          </a:prstGeom>
        </p:spPr>
        <p:txBody>
          <a:bodyPr>
            <a:spAutoFit/>
          </a:bodyPr>
          <a:lstStyle/>
          <a:p>
            <a:r>
              <a:rPr lang="es-ES" sz="1600" dirty="0"/>
              <a:t>Simplificamos: Z</a:t>
            </a:r>
            <a:r>
              <a:rPr lang="es-ES" sz="1600" baseline="-25000" dirty="0"/>
              <a:t>1</a:t>
            </a:r>
            <a:r>
              <a:rPr lang="es-ES" sz="1600" dirty="0"/>
              <a:t>=Z</a:t>
            </a:r>
            <a:r>
              <a:rPr lang="es-ES" sz="1600" baseline="-25000" dirty="0"/>
              <a:t>L</a:t>
            </a:r>
            <a:r>
              <a:rPr lang="es-ES" sz="1600" dirty="0"/>
              <a:t>\\Z</a:t>
            </a:r>
            <a:r>
              <a:rPr lang="es-ES" sz="1600" baseline="-25000" dirty="0"/>
              <a:t>C</a:t>
            </a:r>
            <a:r>
              <a:rPr lang="es-ES" sz="1600" dirty="0"/>
              <a:t> y </a:t>
            </a:r>
            <a:r>
              <a:rPr lang="es-ES" sz="1600" dirty="0" err="1"/>
              <a:t>Z</a:t>
            </a:r>
            <a:r>
              <a:rPr lang="es-ES" sz="1600" baseline="-25000" dirty="0" err="1"/>
              <a:t>e</a:t>
            </a:r>
            <a:r>
              <a:rPr lang="es-ES" sz="1600" dirty="0"/>
              <a:t>=Z</a:t>
            </a:r>
            <a:r>
              <a:rPr lang="es-ES" sz="1600" baseline="-25000" dirty="0"/>
              <a:t>1</a:t>
            </a:r>
            <a:r>
              <a:rPr lang="es-ES" sz="1600" dirty="0"/>
              <a:t>+Z</a:t>
            </a:r>
            <a:r>
              <a:rPr lang="es-ES" sz="1600" baseline="-25000" dirty="0"/>
              <a:t>R</a:t>
            </a:r>
          </a:p>
        </p:txBody>
      </p:sp>
      <p:pic>
        <p:nvPicPr>
          <p:cNvPr id="8" name="Imagen 7">
            <a:extLst>
              <a:ext uri="{FF2B5EF4-FFF2-40B4-BE49-F238E27FC236}">
                <a16:creationId xmlns:a16="http://schemas.microsoft.com/office/drawing/2014/main" id="{C8C405F1-EA87-4293-A381-988BD6B6E9B1}"/>
              </a:ext>
            </a:extLst>
          </p:cNvPr>
          <p:cNvPicPr>
            <a:picLocks noChangeAspect="1"/>
          </p:cNvPicPr>
          <p:nvPr/>
        </p:nvPicPr>
        <p:blipFill>
          <a:blip r:embed="rId3"/>
          <a:stretch>
            <a:fillRect/>
          </a:stretch>
        </p:blipFill>
        <p:spPr>
          <a:xfrm>
            <a:off x="321493" y="3334051"/>
            <a:ext cx="5526863" cy="675196"/>
          </a:xfrm>
          <a:prstGeom prst="rect">
            <a:avLst/>
          </a:prstGeom>
        </p:spPr>
      </p:pic>
      <p:pic>
        <p:nvPicPr>
          <p:cNvPr id="9" name="Imagen 8">
            <a:extLst>
              <a:ext uri="{FF2B5EF4-FFF2-40B4-BE49-F238E27FC236}">
                <a16:creationId xmlns:a16="http://schemas.microsoft.com/office/drawing/2014/main" id="{C74D76BD-451F-4AA0-A12B-48995801A7E9}"/>
              </a:ext>
            </a:extLst>
          </p:cNvPr>
          <p:cNvPicPr>
            <a:picLocks noChangeAspect="1"/>
          </p:cNvPicPr>
          <p:nvPr/>
        </p:nvPicPr>
        <p:blipFill rotWithShape="1">
          <a:blip r:embed="rId4"/>
          <a:srcRect l="4919" t="21586" r="48027" b="-138"/>
          <a:stretch/>
        </p:blipFill>
        <p:spPr>
          <a:xfrm>
            <a:off x="4367440" y="1709833"/>
            <a:ext cx="1797241" cy="1344794"/>
          </a:xfrm>
          <a:prstGeom prst="rect">
            <a:avLst/>
          </a:prstGeom>
        </p:spPr>
      </p:pic>
      <p:sp>
        <p:nvSpPr>
          <p:cNvPr id="85" name="Rectángulo 84">
            <a:extLst>
              <a:ext uri="{FF2B5EF4-FFF2-40B4-BE49-F238E27FC236}">
                <a16:creationId xmlns:a16="http://schemas.microsoft.com/office/drawing/2014/main" id="{1E67D027-EA06-4205-B255-E0044719B328}"/>
              </a:ext>
            </a:extLst>
          </p:cNvPr>
          <p:cNvSpPr/>
          <p:nvPr/>
        </p:nvSpPr>
        <p:spPr>
          <a:xfrm>
            <a:off x="232096" y="4515806"/>
            <a:ext cx="4572000" cy="369332"/>
          </a:xfrm>
          <a:prstGeom prst="rect">
            <a:avLst/>
          </a:prstGeom>
        </p:spPr>
        <p:txBody>
          <a:bodyPr>
            <a:spAutoFit/>
          </a:bodyPr>
          <a:lstStyle/>
          <a:p>
            <a:r>
              <a:rPr lang="es-ES" dirty="0"/>
              <a:t>Si cortocircuitamos para obtener </a:t>
            </a:r>
            <a:r>
              <a:rPr lang="es-ES" dirty="0" err="1"/>
              <a:t>Isc</a:t>
            </a:r>
            <a:r>
              <a:rPr lang="es-ES" dirty="0"/>
              <a:t>:</a:t>
            </a:r>
            <a:endParaRPr lang="es-ES" baseline="-25000" dirty="0"/>
          </a:p>
        </p:txBody>
      </p:sp>
      <p:pic>
        <p:nvPicPr>
          <p:cNvPr id="12" name="Imagen 11">
            <a:extLst>
              <a:ext uri="{FF2B5EF4-FFF2-40B4-BE49-F238E27FC236}">
                <a16:creationId xmlns:a16="http://schemas.microsoft.com/office/drawing/2014/main" id="{F62BBAB4-E5EE-4C5B-B7B8-BEE0EE831D62}"/>
              </a:ext>
            </a:extLst>
          </p:cNvPr>
          <p:cNvPicPr>
            <a:picLocks noChangeAspect="1"/>
          </p:cNvPicPr>
          <p:nvPr/>
        </p:nvPicPr>
        <p:blipFill rotWithShape="1">
          <a:blip r:embed="rId5"/>
          <a:srcRect l="1932" t="14697" r="41097" b="2741"/>
          <a:stretch/>
        </p:blipFill>
        <p:spPr>
          <a:xfrm>
            <a:off x="427838" y="4963167"/>
            <a:ext cx="2625754" cy="1459685"/>
          </a:xfrm>
          <a:prstGeom prst="rect">
            <a:avLst/>
          </a:prstGeom>
        </p:spPr>
      </p:pic>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61DAB0C5-732C-4059-97BD-EE209818FE59}"/>
                  </a:ext>
                </a:extLst>
              </p:cNvPr>
              <p:cNvSpPr txBox="1"/>
              <p:nvPr/>
            </p:nvSpPr>
            <p:spPr>
              <a:xfrm>
                <a:off x="3166844" y="5245889"/>
                <a:ext cx="7415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𝐼</m:t>
                          </m:r>
                        </m:e>
                        <m:sub>
                          <m:r>
                            <a:rPr lang="es-ES" b="0" i="1" smtClean="0">
                              <a:latin typeface="Cambria Math" panose="02040503050406030204" pitchFamily="18" charset="0"/>
                            </a:rPr>
                            <m:t>𝑆𝐶</m:t>
                          </m:r>
                        </m:sub>
                      </m:sSub>
                      <m:r>
                        <a:rPr lang="es-ES" b="0" i="1" smtClean="0">
                          <a:latin typeface="Cambria Math" panose="02040503050406030204" pitchFamily="18" charset="0"/>
                        </a:rPr>
                        <m:t>=</m:t>
                      </m:r>
                      <m:r>
                        <a:rPr lang="es-ES" b="0" i="1" smtClean="0">
                          <a:latin typeface="Cambria Math" panose="02040503050406030204" pitchFamily="18" charset="0"/>
                        </a:rPr>
                        <m:t>𝐼</m:t>
                      </m:r>
                    </m:oMath>
                  </m:oMathPara>
                </a14:m>
                <a:endParaRPr lang="es-ES" dirty="0"/>
              </a:p>
            </p:txBody>
          </p:sp>
        </mc:Choice>
        <mc:Fallback xmlns="">
          <p:sp>
            <p:nvSpPr>
              <p:cNvPr id="13" name="CuadroTexto 12">
                <a:extLst>
                  <a:ext uri="{FF2B5EF4-FFF2-40B4-BE49-F238E27FC236}">
                    <a16:creationId xmlns:a16="http://schemas.microsoft.com/office/drawing/2014/main" id="{61DAB0C5-732C-4059-97BD-EE209818FE59}"/>
                  </a:ext>
                </a:extLst>
              </p:cNvPr>
              <p:cNvSpPr txBox="1">
                <a:spLocks noRot="1" noChangeAspect="1" noMove="1" noResize="1" noEditPoints="1" noAdjustHandles="1" noChangeArrowheads="1" noChangeShapeType="1" noTextEdit="1"/>
              </p:cNvSpPr>
              <p:nvPr/>
            </p:nvSpPr>
            <p:spPr>
              <a:xfrm>
                <a:off x="3166844" y="5245889"/>
                <a:ext cx="741550" cy="276999"/>
              </a:xfrm>
              <a:prstGeom prst="rect">
                <a:avLst/>
              </a:prstGeom>
              <a:blipFill>
                <a:blip r:embed="rId6"/>
                <a:stretch>
                  <a:fillRect l="-5738" r="-4918" b="-1777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EEB558EA-A72F-4FD3-9D27-7153C527A89E}"/>
                  </a:ext>
                </a:extLst>
              </p:cNvPr>
              <p:cNvSpPr txBox="1"/>
              <p:nvPr/>
            </p:nvSpPr>
            <p:spPr>
              <a:xfrm>
                <a:off x="4249024" y="5213408"/>
                <a:ext cx="3444148" cy="5656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𝑇𝐻</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𝑇𝐻</m:t>
                              </m:r>
                            </m:sub>
                          </m:sSub>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𝐼</m:t>
                              </m:r>
                            </m:e>
                            <m:sub>
                              <m:r>
                                <a:rPr lang="es-ES" b="0" i="1" smtClean="0">
                                  <a:latin typeface="Cambria Math" panose="02040503050406030204" pitchFamily="18" charset="0"/>
                                </a:rPr>
                                <m:t>𝑆𝐶</m:t>
                              </m:r>
                            </m:sub>
                          </m:sSub>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𝐼</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𝑒</m:t>
                              </m:r>
                            </m:sub>
                          </m:sSub>
                        </m:num>
                        <m:den>
                          <m:r>
                            <a:rPr lang="es-ES" b="0" i="1" smtClean="0">
                              <a:latin typeface="Cambria Math" panose="02040503050406030204" pitchFamily="18" charset="0"/>
                            </a:rPr>
                            <m:t>𝐼</m:t>
                          </m:r>
                        </m:den>
                      </m:f>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𝑒</m:t>
                          </m:r>
                        </m:sub>
                      </m:sSub>
                      <m:r>
                        <a:rPr lang="es-ES" b="0" i="1" smtClean="0">
                          <a:latin typeface="Cambria Math" panose="02040503050406030204" pitchFamily="18" charset="0"/>
                        </a:rPr>
                        <m:t>=</m:t>
                      </m:r>
                      <m:r>
                        <a:rPr lang="es-ES" b="0" i="1" smtClean="0">
                          <a:latin typeface="Cambria Math" panose="02040503050406030204" pitchFamily="18" charset="0"/>
                        </a:rPr>
                        <m:t>5</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53</m:t>
                      </m:r>
                      <m:r>
                        <a:rPr lang="es-ES" b="0" i="1" smtClean="0">
                          <a:latin typeface="Cambria Math" panose="02040503050406030204" pitchFamily="18" charset="0"/>
                          <a:ea typeface="Cambria Math" panose="02040503050406030204" pitchFamily="18" charset="0"/>
                        </a:rPr>
                        <m:t>º </m:t>
                      </m:r>
                      <m:r>
                        <m:rPr>
                          <m:sty m:val="p"/>
                        </m:rPr>
                        <a:rPr lang="el-GR" b="0" i="1" smtClean="0">
                          <a:latin typeface="Cambria Math" panose="02040503050406030204" pitchFamily="18" charset="0"/>
                          <a:ea typeface="Cambria Math" panose="02040503050406030204" pitchFamily="18" charset="0"/>
                        </a:rPr>
                        <m:t>Ω</m:t>
                      </m:r>
                    </m:oMath>
                  </m:oMathPara>
                </a14:m>
                <a:endParaRPr lang="es-ES" dirty="0"/>
              </a:p>
            </p:txBody>
          </p:sp>
        </mc:Choice>
        <mc:Fallback xmlns="">
          <p:sp>
            <p:nvSpPr>
              <p:cNvPr id="14" name="CuadroTexto 13">
                <a:extLst>
                  <a:ext uri="{FF2B5EF4-FFF2-40B4-BE49-F238E27FC236}">
                    <a16:creationId xmlns:a16="http://schemas.microsoft.com/office/drawing/2014/main" id="{EEB558EA-A72F-4FD3-9D27-7153C527A89E}"/>
                  </a:ext>
                </a:extLst>
              </p:cNvPr>
              <p:cNvSpPr txBox="1">
                <a:spLocks noRot="1" noChangeAspect="1" noMove="1" noResize="1" noEditPoints="1" noAdjustHandles="1" noChangeArrowheads="1" noChangeShapeType="1" noTextEdit="1"/>
              </p:cNvSpPr>
              <p:nvPr/>
            </p:nvSpPr>
            <p:spPr>
              <a:xfrm>
                <a:off x="4249024" y="5213408"/>
                <a:ext cx="3444148" cy="565668"/>
              </a:xfrm>
              <a:prstGeom prst="rect">
                <a:avLst/>
              </a:prstGeom>
              <a:blipFill>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9" name="CuadroTexto 138">
                <a:extLst>
                  <a:ext uri="{FF2B5EF4-FFF2-40B4-BE49-F238E27FC236}">
                    <a16:creationId xmlns:a16="http://schemas.microsoft.com/office/drawing/2014/main" id="{84C5C9FA-45B4-448D-99CD-E0C47A22D67E}"/>
                  </a:ext>
                </a:extLst>
              </p:cNvPr>
              <p:cNvSpPr txBox="1"/>
              <p:nvPr/>
            </p:nvSpPr>
            <p:spPr>
              <a:xfrm>
                <a:off x="321493" y="4116336"/>
                <a:ext cx="383637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𝑇𝐻</m:t>
                          </m:r>
                        </m:sub>
                      </m:sSub>
                      <m:r>
                        <a:rPr lang="es-ES" b="0" i="1" smtClean="0">
                          <a:latin typeface="Cambria Math" panose="02040503050406030204" pitchFamily="18" charset="0"/>
                        </a:rPr>
                        <m:t>=</m:t>
                      </m:r>
                      <m:r>
                        <a:rPr lang="es-ES" i="1">
                          <a:latin typeface="Cambria Math" panose="02040503050406030204" pitchFamily="18" charset="0"/>
                        </a:rPr>
                        <m:t>𝐼</m:t>
                      </m:r>
                      <m:sSub>
                        <m:sSubPr>
                          <m:ctrlPr>
                            <a:rPr lang="es-ES" i="1">
                              <a:latin typeface="Cambria Math" panose="02040503050406030204" pitchFamily="18" charset="0"/>
                            </a:rPr>
                          </m:ctrlPr>
                        </m:sSubPr>
                        <m:e>
                          <m:r>
                            <a:rPr lang="es-ES" i="1">
                              <a:latin typeface="Cambria Math" panose="02040503050406030204" pitchFamily="18" charset="0"/>
                            </a:rPr>
                            <m:t>𝑍</m:t>
                          </m:r>
                        </m:e>
                        <m:sub>
                          <m:r>
                            <a:rPr lang="es-ES" i="1">
                              <a:latin typeface="Cambria Math" panose="02040503050406030204" pitchFamily="18" charset="0"/>
                            </a:rPr>
                            <m:t>𝑒</m:t>
                          </m:r>
                        </m:sub>
                      </m:sSub>
                      <m:r>
                        <a:rPr lang="es-ES" b="0" i="1" smtClean="0">
                          <a:latin typeface="Cambria Math" panose="02040503050406030204" pitchFamily="18" charset="0"/>
                        </a:rPr>
                        <m:t>=</m:t>
                      </m:r>
                      <m:r>
                        <a:rPr lang="es-ES" b="0" i="1" smtClean="0">
                          <a:latin typeface="Cambria Math" panose="02040503050406030204" pitchFamily="18" charset="0"/>
                        </a:rPr>
                        <m:t>2</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10</m:t>
                      </m:r>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5</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63</m:t>
                      </m:r>
                      <m:r>
                        <a:rPr lang="es-ES" b="0" i="1" smtClean="0">
                          <a:latin typeface="Cambria Math" panose="02040503050406030204" pitchFamily="18" charset="0"/>
                          <a:ea typeface="Cambria Math" panose="02040503050406030204" pitchFamily="18" charset="0"/>
                        </a:rPr>
                        <m:t>º </m:t>
                      </m:r>
                      <m:r>
                        <a:rPr lang="es-ES" b="0" i="1" smtClean="0">
                          <a:latin typeface="Cambria Math" panose="02040503050406030204" pitchFamily="18" charset="0"/>
                          <a:ea typeface="Cambria Math" panose="02040503050406030204" pitchFamily="18" charset="0"/>
                        </a:rPr>
                        <m:t>𝑉</m:t>
                      </m:r>
                    </m:oMath>
                  </m:oMathPara>
                </a14:m>
                <a:endParaRPr lang="es-ES" dirty="0"/>
              </a:p>
            </p:txBody>
          </p:sp>
        </mc:Choice>
        <mc:Fallback xmlns="">
          <p:sp>
            <p:nvSpPr>
              <p:cNvPr id="139" name="CuadroTexto 138">
                <a:extLst>
                  <a:ext uri="{FF2B5EF4-FFF2-40B4-BE49-F238E27FC236}">
                    <a16:creationId xmlns:a16="http://schemas.microsoft.com/office/drawing/2014/main" id="{84C5C9FA-45B4-448D-99CD-E0C47A22D67E}"/>
                  </a:ext>
                </a:extLst>
              </p:cNvPr>
              <p:cNvSpPr txBox="1">
                <a:spLocks noRot="1" noChangeAspect="1" noMove="1" noResize="1" noEditPoints="1" noAdjustHandles="1" noChangeArrowheads="1" noChangeShapeType="1" noTextEdit="1"/>
              </p:cNvSpPr>
              <p:nvPr/>
            </p:nvSpPr>
            <p:spPr>
              <a:xfrm>
                <a:off x="321493" y="4116336"/>
                <a:ext cx="3836371" cy="276999"/>
              </a:xfrm>
              <a:prstGeom prst="rect">
                <a:avLst/>
              </a:prstGeom>
              <a:blipFill>
                <a:blip r:embed="rId8"/>
                <a:stretch>
                  <a:fillRect l="-795" r="-636" b="-17391"/>
                </a:stretch>
              </a:blipFill>
            </p:spPr>
            <p:txBody>
              <a:bodyPr/>
              <a:lstStyle/>
              <a:p>
                <a:r>
                  <a:rPr lang="es-ES">
                    <a:noFill/>
                  </a:rPr>
                  <a:t> </a:t>
                </a:r>
              </a:p>
            </p:txBody>
          </p:sp>
        </mc:Fallback>
      </mc:AlternateContent>
      <p:sp>
        <p:nvSpPr>
          <p:cNvPr id="15" name="Marcador de número de diapositiva 1">
            <a:extLst>
              <a:ext uri="{FF2B5EF4-FFF2-40B4-BE49-F238E27FC236}">
                <a16:creationId xmlns:a16="http://schemas.microsoft.com/office/drawing/2014/main" id="{ED65232E-6E9F-4FB2-8953-8EE6EF2530D8}"/>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58</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27405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5" grpId="0"/>
      <p:bldP spid="13" grpId="0"/>
      <p:bldP spid="14" grpId="0"/>
      <p:bldP spid="13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C5B28AE-E671-4D2B-8C99-33EE6AA0CBE0}"/>
              </a:ext>
            </a:extLst>
          </p:cNvPr>
          <p:cNvSpPr/>
          <p:nvPr/>
        </p:nvSpPr>
        <p:spPr>
          <a:xfrm>
            <a:off x="96472" y="806116"/>
            <a:ext cx="8951056" cy="523220"/>
          </a:xfrm>
          <a:prstGeom prst="rect">
            <a:avLst/>
          </a:prstGeom>
        </p:spPr>
        <p:txBody>
          <a:bodyPr wrap="square">
            <a:spAutoFit/>
          </a:bodyPr>
          <a:lstStyle/>
          <a:p>
            <a:pPr algn="just"/>
            <a:r>
              <a:rPr lang="es-ES" sz="1400" b="1" dirty="0"/>
              <a:t>Problema 14.</a:t>
            </a:r>
            <a:r>
              <a:rPr lang="es-ES" sz="1400" dirty="0"/>
              <a:t> Hallad en el circuito inferior la corriente que circula por la resistencia. R =4 Ω, C=0,125 F, </a:t>
            </a:r>
          </a:p>
          <a:p>
            <a:pPr algn="just"/>
            <a:r>
              <a:rPr lang="es-ES" sz="1400" dirty="0"/>
              <a:t>I(t) = 3cos4t, K=0,5. </a:t>
            </a:r>
          </a:p>
        </p:txBody>
      </p:sp>
      <p:pic>
        <p:nvPicPr>
          <p:cNvPr id="2" name="Imagen 1">
            <a:extLst>
              <a:ext uri="{FF2B5EF4-FFF2-40B4-BE49-F238E27FC236}">
                <a16:creationId xmlns:a16="http://schemas.microsoft.com/office/drawing/2014/main" id="{93995499-EBAD-47FE-B86D-1BEAA621A9F2}"/>
              </a:ext>
            </a:extLst>
          </p:cNvPr>
          <p:cNvPicPr>
            <a:picLocks noChangeAspect="1"/>
          </p:cNvPicPr>
          <p:nvPr/>
        </p:nvPicPr>
        <p:blipFill>
          <a:blip r:embed="rId2"/>
          <a:stretch>
            <a:fillRect/>
          </a:stretch>
        </p:blipFill>
        <p:spPr>
          <a:xfrm>
            <a:off x="96472" y="1362776"/>
            <a:ext cx="2806679" cy="1278487"/>
          </a:xfrm>
          <a:prstGeom prst="rect">
            <a:avLst/>
          </a:prstGeom>
        </p:spPr>
      </p:pic>
      <p:sp>
        <p:nvSpPr>
          <p:cNvPr id="3" name="Rectángulo 2">
            <a:extLst>
              <a:ext uri="{FF2B5EF4-FFF2-40B4-BE49-F238E27FC236}">
                <a16:creationId xmlns:a16="http://schemas.microsoft.com/office/drawing/2014/main" id="{1B712551-70B0-47B9-A14E-968288972891}"/>
              </a:ext>
            </a:extLst>
          </p:cNvPr>
          <p:cNvSpPr/>
          <p:nvPr/>
        </p:nvSpPr>
        <p:spPr>
          <a:xfrm>
            <a:off x="3473044" y="1205876"/>
            <a:ext cx="3741488" cy="307777"/>
          </a:xfrm>
          <a:prstGeom prst="rect">
            <a:avLst/>
          </a:prstGeom>
        </p:spPr>
        <p:txBody>
          <a:bodyPr wrap="square">
            <a:spAutoFit/>
          </a:bodyPr>
          <a:lstStyle/>
          <a:p>
            <a:r>
              <a:rPr lang="es-ES" sz="1400" dirty="0"/>
              <a:t>Fuente dependiente: KV, donde V=V</a:t>
            </a:r>
            <a:r>
              <a:rPr lang="es-ES" sz="1400" baseline="-25000" dirty="0"/>
              <a:t>R</a:t>
            </a:r>
            <a:r>
              <a:rPr lang="es-ES" sz="1400" dirty="0"/>
              <a:t>.</a:t>
            </a:r>
          </a:p>
        </p:txBody>
      </p:sp>
      <p:cxnSp>
        <p:nvCxnSpPr>
          <p:cNvPr id="10" name="Conector recto de flecha 9">
            <a:extLst>
              <a:ext uri="{FF2B5EF4-FFF2-40B4-BE49-F238E27FC236}">
                <a16:creationId xmlns:a16="http://schemas.microsoft.com/office/drawing/2014/main" id="{4607AE53-E7B0-4B30-AA0D-030A81F6651F}"/>
              </a:ext>
            </a:extLst>
          </p:cNvPr>
          <p:cNvCxnSpPr/>
          <p:nvPr/>
        </p:nvCxnSpPr>
        <p:spPr>
          <a:xfrm>
            <a:off x="1057013" y="1765700"/>
            <a:ext cx="0" cy="448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8F20AB0E-9B45-4431-BA8E-5BC4B8A0B288}"/>
              </a:ext>
            </a:extLst>
          </p:cNvPr>
          <p:cNvCxnSpPr/>
          <p:nvPr/>
        </p:nvCxnSpPr>
        <p:spPr>
          <a:xfrm>
            <a:off x="1870745" y="1518407"/>
            <a:ext cx="6123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F2B6B840-E910-4BC5-9A87-98330EA7340B}"/>
              </a:ext>
            </a:extLst>
          </p:cNvPr>
          <p:cNvSpPr txBox="1"/>
          <p:nvPr/>
        </p:nvSpPr>
        <p:spPr>
          <a:xfrm>
            <a:off x="1245313" y="2030028"/>
            <a:ext cx="235962" cy="369332"/>
          </a:xfrm>
          <a:prstGeom prst="rect">
            <a:avLst/>
          </a:prstGeom>
          <a:noFill/>
        </p:spPr>
        <p:txBody>
          <a:bodyPr wrap="none" rtlCol="0">
            <a:spAutoFit/>
          </a:bodyPr>
          <a:lstStyle/>
          <a:p>
            <a:r>
              <a:rPr lang="es-ES" dirty="0"/>
              <a:t>i</a:t>
            </a:r>
          </a:p>
        </p:txBody>
      </p:sp>
      <p:sp>
        <p:nvSpPr>
          <p:cNvPr id="19" name="CuadroTexto 18">
            <a:extLst>
              <a:ext uri="{FF2B5EF4-FFF2-40B4-BE49-F238E27FC236}">
                <a16:creationId xmlns:a16="http://schemas.microsoft.com/office/drawing/2014/main" id="{FD8922D9-D80E-4323-8A2B-145CA52804A5}"/>
              </a:ext>
            </a:extLst>
          </p:cNvPr>
          <p:cNvSpPr txBox="1"/>
          <p:nvPr/>
        </p:nvSpPr>
        <p:spPr>
          <a:xfrm>
            <a:off x="1870745" y="1255853"/>
            <a:ext cx="847288" cy="338554"/>
          </a:xfrm>
          <a:prstGeom prst="rect">
            <a:avLst/>
          </a:prstGeom>
          <a:noFill/>
        </p:spPr>
        <p:txBody>
          <a:bodyPr wrap="square" rtlCol="0">
            <a:spAutoFit/>
          </a:bodyPr>
          <a:lstStyle/>
          <a:p>
            <a:r>
              <a:rPr lang="es-ES" sz="1600" dirty="0"/>
              <a:t>I1-i</a:t>
            </a:r>
          </a:p>
        </p:txBody>
      </p:sp>
      <p:pic>
        <p:nvPicPr>
          <p:cNvPr id="17" name="Imagen 16">
            <a:extLst>
              <a:ext uri="{FF2B5EF4-FFF2-40B4-BE49-F238E27FC236}">
                <a16:creationId xmlns:a16="http://schemas.microsoft.com/office/drawing/2014/main" id="{7590DE09-F8DF-4171-AD99-173E57119CE2}"/>
              </a:ext>
            </a:extLst>
          </p:cNvPr>
          <p:cNvPicPr>
            <a:picLocks noChangeAspect="1"/>
          </p:cNvPicPr>
          <p:nvPr/>
        </p:nvPicPr>
        <p:blipFill rotWithShape="1">
          <a:blip r:embed="rId3"/>
          <a:srcRect t="23618"/>
          <a:stretch/>
        </p:blipFill>
        <p:spPr>
          <a:xfrm>
            <a:off x="4403299" y="2490577"/>
            <a:ext cx="3184401" cy="861165"/>
          </a:xfrm>
          <a:prstGeom prst="rect">
            <a:avLst/>
          </a:prstGeom>
        </p:spPr>
      </p:pic>
      <mc:AlternateContent xmlns:mc="http://schemas.openxmlformats.org/markup-compatibility/2006" xmlns:a14="http://schemas.microsoft.com/office/drawing/2010/main">
        <mc:Choice Requires="a14">
          <p:sp>
            <p:nvSpPr>
              <p:cNvPr id="20" name="Rectángulo 19">
                <a:extLst>
                  <a:ext uri="{FF2B5EF4-FFF2-40B4-BE49-F238E27FC236}">
                    <a16:creationId xmlns:a16="http://schemas.microsoft.com/office/drawing/2014/main" id="{753B9350-E2AC-4CCB-8958-AF822B2F0E64}"/>
                  </a:ext>
                </a:extLst>
              </p:cNvPr>
              <p:cNvSpPr/>
              <p:nvPr/>
            </p:nvSpPr>
            <p:spPr>
              <a:xfrm>
                <a:off x="3373822" y="2065810"/>
                <a:ext cx="25202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 b="0" i="0" smtClean="0">
                          <a:latin typeface="Cambria Math" panose="02040503050406030204" pitchFamily="18" charset="0"/>
                        </a:rPr>
                        <m:t>Ec</m:t>
                      </m:r>
                      <m:r>
                        <a:rPr lang="es-ES" b="0" i="0" smtClean="0">
                          <a:latin typeface="Cambria Math" panose="02040503050406030204" pitchFamily="18" charset="0"/>
                        </a:rPr>
                        <m:t>. </m:t>
                      </m:r>
                      <m:r>
                        <m:rPr>
                          <m:sty m:val="p"/>
                        </m:rPr>
                        <a:rPr lang="es-ES" b="0" i="0" smtClean="0">
                          <a:latin typeface="Cambria Math" panose="02040503050406030204" pitchFamily="18" charset="0"/>
                        </a:rPr>
                        <m:t>Malla</m:t>
                      </m:r>
                      <m:r>
                        <a:rPr lang="es-ES" b="0" i="0" smtClean="0">
                          <a:latin typeface="Cambria Math" panose="02040503050406030204" pitchFamily="18" charset="0"/>
                        </a:rPr>
                        <m:t> </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𝑅</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𝐶</m:t>
                          </m:r>
                        </m:sub>
                      </m:sSub>
                      <m:r>
                        <a:rPr lang="es-ES" b="0" i="1" smtClean="0">
                          <a:latin typeface="Cambria Math" panose="02040503050406030204" pitchFamily="18" charset="0"/>
                        </a:rPr>
                        <m:t>+</m:t>
                      </m:r>
                      <m:r>
                        <a:rPr lang="es-ES" b="0" i="1" smtClean="0">
                          <a:latin typeface="Cambria Math" panose="02040503050406030204" pitchFamily="18" charset="0"/>
                        </a:rPr>
                        <m:t>𝐾𝑉</m:t>
                      </m:r>
                    </m:oMath>
                  </m:oMathPara>
                </a14:m>
                <a:endParaRPr lang="es-ES" dirty="0"/>
              </a:p>
            </p:txBody>
          </p:sp>
        </mc:Choice>
        <mc:Fallback xmlns="">
          <p:sp>
            <p:nvSpPr>
              <p:cNvPr id="20" name="Rectángulo 19">
                <a:extLst>
                  <a:ext uri="{FF2B5EF4-FFF2-40B4-BE49-F238E27FC236}">
                    <a16:creationId xmlns:a16="http://schemas.microsoft.com/office/drawing/2014/main" id="{753B9350-E2AC-4CCB-8958-AF822B2F0E64}"/>
                  </a:ext>
                </a:extLst>
              </p:cNvPr>
              <p:cNvSpPr>
                <a:spLocks noRot="1" noChangeAspect="1" noMove="1" noResize="1" noEditPoints="1" noAdjustHandles="1" noChangeArrowheads="1" noChangeShapeType="1" noTextEdit="1"/>
              </p:cNvSpPr>
              <p:nvPr/>
            </p:nvSpPr>
            <p:spPr>
              <a:xfrm>
                <a:off x="3373822" y="2065810"/>
                <a:ext cx="2520241" cy="369332"/>
              </a:xfrm>
              <a:prstGeom prst="rect">
                <a:avLst/>
              </a:prstGeom>
              <a:blipFill>
                <a:blip r:embed="rId4"/>
                <a:stretch>
                  <a:fillRect b="-166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3" name="Rectángulo 22">
                <a:extLst>
                  <a:ext uri="{FF2B5EF4-FFF2-40B4-BE49-F238E27FC236}">
                    <a16:creationId xmlns:a16="http://schemas.microsoft.com/office/drawing/2014/main" id="{AEB46576-19F0-4888-A5A3-EBFB3ABADBBB}"/>
                  </a:ext>
                </a:extLst>
              </p:cNvPr>
              <p:cNvSpPr/>
              <p:nvPr/>
            </p:nvSpPr>
            <p:spPr>
              <a:xfrm>
                <a:off x="3473044" y="1525151"/>
                <a:ext cx="9302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𝑉</m:t>
                      </m:r>
                      <m:r>
                        <a:rPr lang="es-ES" b="0" i="1" smtClean="0">
                          <a:latin typeface="Cambria Math" panose="02040503050406030204" pitchFamily="18" charset="0"/>
                        </a:rPr>
                        <m:t>=</m:t>
                      </m:r>
                      <m:r>
                        <a:rPr lang="es-ES" b="0" i="1" smtClean="0">
                          <a:latin typeface="Cambria Math" panose="02040503050406030204" pitchFamily="18" charset="0"/>
                        </a:rPr>
                        <m:t>𝑅𝑖</m:t>
                      </m:r>
                    </m:oMath>
                  </m:oMathPara>
                </a14:m>
                <a:endParaRPr lang="es-ES" dirty="0"/>
              </a:p>
            </p:txBody>
          </p:sp>
        </mc:Choice>
        <mc:Fallback xmlns="">
          <p:sp>
            <p:nvSpPr>
              <p:cNvPr id="23" name="Rectángulo 22">
                <a:extLst>
                  <a:ext uri="{FF2B5EF4-FFF2-40B4-BE49-F238E27FC236}">
                    <a16:creationId xmlns:a16="http://schemas.microsoft.com/office/drawing/2014/main" id="{AEB46576-19F0-4888-A5A3-EBFB3ABADBBB}"/>
                  </a:ext>
                </a:extLst>
              </p:cNvPr>
              <p:cNvSpPr>
                <a:spLocks noRot="1" noChangeAspect="1" noMove="1" noResize="1" noEditPoints="1" noAdjustHandles="1" noChangeArrowheads="1" noChangeShapeType="1" noTextEdit="1"/>
              </p:cNvSpPr>
              <p:nvPr/>
            </p:nvSpPr>
            <p:spPr>
              <a:xfrm>
                <a:off x="3473044" y="1525151"/>
                <a:ext cx="930255" cy="369332"/>
              </a:xfrm>
              <a:prstGeom prst="rect">
                <a:avLst/>
              </a:prstGeom>
              <a:blipFill>
                <a:blip r:embed="rId5"/>
                <a:stretch>
                  <a:fillRect/>
                </a:stretch>
              </a:blipFill>
            </p:spPr>
            <p:txBody>
              <a:bodyPr/>
              <a:lstStyle/>
              <a:p>
                <a:r>
                  <a:rPr lang="es-ES">
                    <a:noFill/>
                  </a:rPr>
                  <a:t> </a:t>
                </a:r>
              </a:p>
            </p:txBody>
          </p:sp>
        </mc:Fallback>
      </mc:AlternateContent>
      <p:pic>
        <p:nvPicPr>
          <p:cNvPr id="21" name="Imagen 20">
            <a:extLst>
              <a:ext uri="{FF2B5EF4-FFF2-40B4-BE49-F238E27FC236}">
                <a16:creationId xmlns:a16="http://schemas.microsoft.com/office/drawing/2014/main" id="{6F1A8610-39F6-4CDC-B214-180FAF56F65E}"/>
              </a:ext>
            </a:extLst>
          </p:cNvPr>
          <p:cNvPicPr>
            <a:picLocks noChangeAspect="1"/>
          </p:cNvPicPr>
          <p:nvPr/>
        </p:nvPicPr>
        <p:blipFill>
          <a:blip r:embed="rId6"/>
          <a:stretch>
            <a:fillRect/>
          </a:stretch>
        </p:blipFill>
        <p:spPr>
          <a:xfrm>
            <a:off x="312968" y="4641763"/>
            <a:ext cx="8384798" cy="802125"/>
          </a:xfrm>
          <a:prstGeom prst="rect">
            <a:avLst/>
          </a:prstGeom>
        </p:spPr>
      </p:pic>
      <mc:AlternateContent xmlns:mc="http://schemas.openxmlformats.org/markup-compatibility/2006" xmlns:a14="http://schemas.microsoft.com/office/drawing/2010/main">
        <mc:Choice Requires="a14">
          <p:sp>
            <p:nvSpPr>
              <p:cNvPr id="25" name="Rectángulo 24">
                <a:extLst>
                  <a:ext uri="{FF2B5EF4-FFF2-40B4-BE49-F238E27FC236}">
                    <a16:creationId xmlns:a16="http://schemas.microsoft.com/office/drawing/2014/main" id="{6AFEE3FA-9A97-4337-A5CB-78F243099102}"/>
                  </a:ext>
                </a:extLst>
              </p:cNvPr>
              <p:cNvSpPr/>
              <p:nvPr/>
            </p:nvSpPr>
            <p:spPr>
              <a:xfrm>
                <a:off x="610624" y="3426494"/>
                <a:ext cx="3086999" cy="12152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𝐼</m:t>
                      </m:r>
                      <m:r>
                        <a:rPr lang="es-ES" b="0" i="1" smtClean="0">
                          <a:latin typeface="Cambria Math" panose="02040503050406030204" pitchFamily="18" charset="0"/>
                        </a:rPr>
                        <m:t>=3∠0º</m:t>
                      </m:r>
                    </m:oMath>
                  </m:oMathPara>
                </a14:m>
                <a:endParaRPr lang="es-ES"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𝐶</m:t>
                          </m:r>
                        </m:sub>
                      </m:sSub>
                      <m:r>
                        <a:rPr lang="es-ES" i="1">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𝑗</m:t>
                          </m:r>
                          <m:r>
                            <a:rPr lang="es-ES" b="0" i="1" smtClean="0">
                              <a:latin typeface="Cambria Math" panose="02040503050406030204" pitchFamily="18" charset="0"/>
                              <a:ea typeface="Cambria Math" panose="02040503050406030204" pitchFamily="18" charset="0"/>
                            </a:rPr>
                            <m:t>𝜔</m:t>
                          </m:r>
                          <m:r>
                            <a:rPr lang="es-ES" b="0" i="1" smtClean="0">
                              <a:latin typeface="Cambria Math" panose="02040503050406030204" pitchFamily="18" charset="0"/>
                              <a:ea typeface="Cambria Math" panose="02040503050406030204" pitchFamily="18" charset="0"/>
                            </a:rPr>
                            <m:t>𝐶</m:t>
                          </m:r>
                        </m:den>
                      </m:f>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1</m:t>
                          </m:r>
                        </m:num>
                        <m:den>
                          <m:r>
                            <a:rPr lang="es-ES" b="0" i="1" smtClean="0">
                              <a:latin typeface="Cambria Math" panose="02040503050406030204" pitchFamily="18" charset="0"/>
                              <a:ea typeface="Cambria Math" panose="02040503050406030204" pitchFamily="18" charset="0"/>
                            </a:rPr>
                            <m:t>𝑗</m:t>
                          </m:r>
                          <m:r>
                            <a:rPr lang="es-ES" b="0" i="1" smtClean="0">
                              <a:latin typeface="Cambria Math" panose="02040503050406030204" pitchFamily="18" charset="0"/>
                              <a:ea typeface="Cambria Math" panose="02040503050406030204" pitchFamily="18" charset="0"/>
                            </a:rPr>
                            <m:t>4</m:t>
                          </m:r>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0.125</m:t>
                          </m:r>
                        </m:den>
                      </m:f>
                      <m:r>
                        <a:rPr lang="es-ES" b="0" i="1" smtClean="0">
                          <a:latin typeface="Cambria Math" panose="02040503050406030204" pitchFamily="18" charset="0"/>
                          <a:ea typeface="Cambria Math" panose="02040503050406030204" pitchFamily="18" charset="0"/>
                        </a:rPr>
                        <m:t>=−2</m:t>
                      </m:r>
                      <m:r>
                        <a:rPr lang="es-ES" b="0" i="1" smtClean="0">
                          <a:latin typeface="Cambria Math" panose="02040503050406030204" pitchFamily="18" charset="0"/>
                          <a:ea typeface="Cambria Math" panose="02040503050406030204" pitchFamily="18" charset="0"/>
                        </a:rPr>
                        <m:t>𝑗</m:t>
                      </m:r>
                    </m:oMath>
                  </m:oMathPara>
                </a14:m>
                <a:endParaRPr lang="es-ES" dirty="0">
                  <a:ea typeface="Cambria Math" panose="02040503050406030204" pitchFamily="18" charset="0"/>
                </a:endParaRPr>
              </a:p>
              <a:p>
                <a:endParaRPr lang="es-ES" dirty="0"/>
              </a:p>
            </p:txBody>
          </p:sp>
        </mc:Choice>
        <mc:Fallback xmlns="">
          <p:sp>
            <p:nvSpPr>
              <p:cNvPr id="25" name="Rectángulo 24">
                <a:extLst>
                  <a:ext uri="{FF2B5EF4-FFF2-40B4-BE49-F238E27FC236}">
                    <a16:creationId xmlns:a16="http://schemas.microsoft.com/office/drawing/2014/main" id="{6AFEE3FA-9A97-4337-A5CB-78F243099102}"/>
                  </a:ext>
                </a:extLst>
              </p:cNvPr>
              <p:cNvSpPr>
                <a:spLocks noRot="1" noChangeAspect="1" noMove="1" noResize="1" noEditPoints="1" noAdjustHandles="1" noChangeArrowheads="1" noChangeShapeType="1" noTextEdit="1"/>
              </p:cNvSpPr>
              <p:nvPr/>
            </p:nvSpPr>
            <p:spPr>
              <a:xfrm>
                <a:off x="610624" y="3426494"/>
                <a:ext cx="3086999" cy="1215269"/>
              </a:xfrm>
              <a:prstGeom prst="rect">
                <a:avLst/>
              </a:prstGeom>
              <a:blipFill>
                <a:blip r:embed="rId7"/>
                <a:stretch>
                  <a:fillRect/>
                </a:stretch>
              </a:blipFill>
            </p:spPr>
            <p:txBody>
              <a:bodyPr/>
              <a:lstStyle/>
              <a:p>
                <a:r>
                  <a:rPr lang="es-ES">
                    <a:noFill/>
                  </a:rPr>
                  <a:t> </a:t>
                </a:r>
              </a:p>
            </p:txBody>
          </p:sp>
        </mc:Fallback>
      </mc:AlternateContent>
      <p:sp>
        <p:nvSpPr>
          <p:cNvPr id="14" name="Marcador de número de diapositiva 1">
            <a:extLst>
              <a:ext uri="{FF2B5EF4-FFF2-40B4-BE49-F238E27FC236}">
                <a16:creationId xmlns:a16="http://schemas.microsoft.com/office/drawing/2014/main" id="{5F35B8B3-6924-4F0A-8682-2FE9BBA39B4E}"/>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59</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19162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 name="Imagen 18">
            <a:extLst>
              <a:ext uri="{FF2B5EF4-FFF2-40B4-BE49-F238E27FC236}">
                <a16:creationId xmlns:a16="http://schemas.microsoft.com/office/drawing/2014/main" id="{B55ED96E-6BAA-5879-2973-353CCF0DD7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034" y="1149761"/>
            <a:ext cx="3524250" cy="1171575"/>
          </a:xfrm>
          <a:prstGeom prst="rect">
            <a:avLst/>
          </a:prstGeom>
          <a:noFill/>
          <a:extLst>
            <a:ext uri="{909E8E84-426E-40DD-AFC4-6F175D3DCCD1}">
              <a14:hiddenFill xmlns:a14="http://schemas.microsoft.com/office/drawing/2010/main">
                <a:solidFill>
                  <a:srgbClr val="FFFFFF"/>
                </a:solidFill>
              </a14:hiddenFill>
            </a:ext>
          </a:extLst>
        </p:spPr>
      </p:pic>
      <p:pic>
        <p:nvPicPr>
          <p:cNvPr id="1074" name="Imagen 28">
            <a:extLst>
              <a:ext uri="{FF2B5EF4-FFF2-40B4-BE49-F238E27FC236}">
                <a16:creationId xmlns:a16="http://schemas.microsoft.com/office/drawing/2014/main" id="{DE3AADCF-93D6-0E8D-4349-5F8A390BA7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46" y="4266928"/>
            <a:ext cx="247650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073" name="Imagen 31">
            <a:extLst>
              <a:ext uri="{FF2B5EF4-FFF2-40B4-BE49-F238E27FC236}">
                <a16:creationId xmlns:a16="http://schemas.microsoft.com/office/drawing/2014/main" id="{B5B624B1-2142-10D2-C419-7B45FBD4CA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903" y="5643711"/>
            <a:ext cx="1409700" cy="857250"/>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58">
            <a:extLst>
              <a:ext uri="{FF2B5EF4-FFF2-40B4-BE49-F238E27FC236}">
                <a16:creationId xmlns:a16="http://schemas.microsoft.com/office/drawing/2014/main" id="{900177D7-191C-C172-CA05-7559602E7010}"/>
              </a:ext>
            </a:extLst>
          </p:cNvPr>
          <p:cNvSpPr>
            <a:spLocks noChangeArrowheads="1"/>
          </p:cNvSpPr>
          <p:nvPr/>
        </p:nvSpPr>
        <p:spPr bwMode="auto">
          <a:xfrm>
            <a:off x="198846" y="765308"/>
            <a:ext cx="527884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Problema 4</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Hallar el circuito equivalente de Thévenin entre a y a’</a:t>
            </a:r>
            <a:endParaRPr kumimoji="0" lang="es-ES" altLang="es-E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48" name="Rectangle 59">
            <a:extLst>
              <a:ext uri="{FF2B5EF4-FFF2-40B4-BE49-F238E27FC236}">
                <a16:creationId xmlns:a16="http://schemas.microsoft.com/office/drawing/2014/main" id="{E357DC2C-7B0A-8CF0-B6EC-394A1AAA2561}"/>
              </a:ext>
            </a:extLst>
          </p:cNvPr>
          <p:cNvSpPr>
            <a:spLocks noChangeArrowheads="1"/>
          </p:cNvSpPr>
          <p:nvPr/>
        </p:nvSpPr>
        <p:spPr bwMode="auto">
          <a:xfrm>
            <a:off x="198846" y="406895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Problema 6</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Calcular el circuito equivalente de Thévenin entre a y a’. V</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x</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es el voltaje que cae en R</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(izquierda)</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49" name="Rectangle 60">
            <a:extLst>
              <a:ext uri="{FF2B5EF4-FFF2-40B4-BE49-F238E27FC236}">
                <a16:creationId xmlns:a16="http://schemas.microsoft.com/office/drawing/2014/main" id="{14717582-4B86-46CA-EB65-12C1E2A677CF}"/>
              </a:ext>
            </a:extLst>
          </p:cNvPr>
          <p:cNvSpPr>
            <a:spLocks noChangeArrowheads="1"/>
          </p:cNvSpPr>
          <p:nvPr/>
        </p:nvSpPr>
        <p:spPr bwMode="auto">
          <a:xfrm>
            <a:off x="198846" y="535250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Problema 7</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Calcular el circuito equivalente de Thévenin y de Norton entre a y a’.</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pic>
        <p:nvPicPr>
          <p:cNvPr id="5" name="Imagen 4">
            <a:extLst>
              <a:ext uri="{FF2B5EF4-FFF2-40B4-BE49-F238E27FC236}">
                <a16:creationId xmlns:a16="http://schemas.microsoft.com/office/drawing/2014/main" id="{F1A985AB-7175-BF0C-7083-909FF0295252}"/>
              </a:ext>
            </a:extLst>
          </p:cNvPr>
          <p:cNvPicPr>
            <a:picLocks noChangeAspect="1"/>
          </p:cNvPicPr>
          <p:nvPr/>
        </p:nvPicPr>
        <p:blipFill>
          <a:blip r:embed="rId5"/>
          <a:stretch>
            <a:fillRect/>
          </a:stretch>
        </p:blipFill>
        <p:spPr>
          <a:xfrm>
            <a:off x="2122120" y="2480382"/>
            <a:ext cx="2194066" cy="1514539"/>
          </a:xfrm>
          <a:prstGeom prst="rect">
            <a:avLst/>
          </a:prstGeom>
        </p:spPr>
      </p:pic>
      <p:sp>
        <p:nvSpPr>
          <p:cNvPr id="19" name="CuadroTexto 18">
            <a:extLst>
              <a:ext uri="{FF2B5EF4-FFF2-40B4-BE49-F238E27FC236}">
                <a16:creationId xmlns:a16="http://schemas.microsoft.com/office/drawing/2014/main" id="{CFA5AC76-4DAB-2460-7748-95388C6492FD}"/>
              </a:ext>
            </a:extLst>
          </p:cNvPr>
          <p:cNvSpPr txBox="1"/>
          <p:nvPr/>
        </p:nvSpPr>
        <p:spPr>
          <a:xfrm>
            <a:off x="130065" y="2252178"/>
            <a:ext cx="9013935" cy="276999"/>
          </a:xfrm>
          <a:prstGeom prst="rect">
            <a:avLst/>
          </a:prstGeom>
          <a:noFill/>
        </p:spPr>
        <p:txBody>
          <a:bodyPr wrap="square">
            <a:spAutoFit/>
          </a:bodyPr>
          <a:lstStyle/>
          <a:p>
            <a:pPr algn="l"/>
            <a:r>
              <a:rPr lang="es-ES" sz="1200" b="1" i="0" u="none" strike="noStrike" baseline="0" dirty="0">
                <a:latin typeface="+mj-lt"/>
              </a:rPr>
              <a:t>Problema 5</a:t>
            </a:r>
            <a:r>
              <a:rPr lang="es-ES" sz="1200" b="0" i="0" u="none" strike="noStrike" baseline="0" dirty="0">
                <a:latin typeface="+mj-lt"/>
              </a:rPr>
              <a:t>. Hallar el circuito equivalente de Thévenin en bornes del diodo, siendo R1 = 6 k</a:t>
            </a:r>
            <a:r>
              <a:rPr lang="el-GR" sz="1200" b="0" i="0" u="none" strike="noStrike" baseline="0" dirty="0">
                <a:latin typeface="+mj-lt"/>
              </a:rPr>
              <a:t>Ω</a:t>
            </a:r>
            <a:r>
              <a:rPr lang="es-ES" sz="1200" b="0" i="0" u="none" strike="noStrike" baseline="0" dirty="0">
                <a:latin typeface="+mj-lt"/>
              </a:rPr>
              <a:t>, R2</a:t>
            </a:r>
            <a:r>
              <a:rPr lang="pl-PL" sz="1200" b="0" i="0" u="none" strike="noStrike" baseline="0" dirty="0">
                <a:latin typeface="+mj-lt"/>
              </a:rPr>
              <a:t>= 4 k</a:t>
            </a:r>
            <a:r>
              <a:rPr lang="el-GR" sz="1200" b="0" i="0" u="none" strike="noStrike" baseline="0" dirty="0">
                <a:latin typeface="+mj-lt"/>
              </a:rPr>
              <a:t>Ω</a:t>
            </a:r>
            <a:r>
              <a:rPr lang="pl-PL" sz="1200" b="0" i="0" u="none" strike="noStrike" baseline="0" dirty="0">
                <a:latin typeface="+mj-lt"/>
              </a:rPr>
              <a:t>, R3 = 0.9 k</a:t>
            </a:r>
            <a:r>
              <a:rPr lang="el-GR" sz="1200" b="0" i="0" u="none" strike="noStrike" baseline="0" dirty="0">
                <a:latin typeface="+mj-lt"/>
              </a:rPr>
              <a:t>Ω</a:t>
            </a:r>
            <a:r>
              <a:rPr lang="pl-PL" sz="1200" b="0" i="0" u="none" strike="noStrike" baseline="0" dirty="0">
                <a:latin typeface="+mj-lt"/>
              </a:rPr>
              <a:t>, V1 =10 V.</a:t>
            </a:r>
            <a:endParaRPr lang="es-ES" sz="1200" dirty="0">
              <a:latin typeface="+mj-lt"/>
            </a:endParaRPr>
          </a:p>
        </p:txBody>
      </p:sp>
      <p:sp>
        <p:nvSpPr>
          <p:cNvPr id="10" name="Marcador de número de diapositiva 1">
            <a:extLst>
              <a:ext uri="{FF2B5EF4-FFF2-40B4-BE49-F238E27FC236}">
                <a16:creationId xmlns:a16="http://schemas.microsoft.com/office/drawing/2014/main" id="{14D01269-E23C-4ACB-B368-94FAA12E1C34}"/>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6</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21701286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D3F03EB-CDE4-4303-B022-B38E88584BC4}"/>
              </a:ext>
            </a:extLst>
          </p:cNvPr>
          <p:cNvPicPr>
            <a:picLocks noChangeAspect="1"/>
          </p:cNvPicPr>
          <p:nvPr/>
        </p:nvPicPr>
        <p:blipFill>
          <a:blip r:embed="rId2"/>
          <a:stretch>
            <a:fillRect/>
          </a:stretch>
        </p:blipFill>
        <p:spPr>
          <a:xfrm>
            <a:off x="4544" y="1565642"/>
            <a:ext cx="3035525" cy="1903101"/>
          </a:xfrm>
          <a:prstGeom prst="rect">
            <a:avLst/>
          </a:prstGeom>
        </p:spPr>
      </p:pic>
      <p:sp>
        <p:nvSpPr>
          <p:cNvPr id="4" name="Rectángulo 3">
            <a:extLst>
              <a:ext uri="{FF2B5EF4-FFF2-40B4-BE49-F238E27FC236}">
                <a16:creationId xmlns:a16="http://schemas.microsoft.com/office/drawing/2014/main" id="{2C5B28AE-E671-4D2B-8C99-33EE6AA0CBE0}"/>
              </a:ext>
            </a:extLst>
          </p:cNvPr>
          <p:cNvSpPr/>
          <p:nvPr/>
        </p:nvSpPr>
        <p:spPr>
          <a:xfrm>
            <a:off x="96472" y="806116"/>
            <a:ext cx="8951056" cy="523220"/>
          </a:xfrm>
          <a:prstGeom prst="rect">
            <a:avLst/>
          </a:prstGeom>
        </p:spPr>
        <p:txBody>
          <a:bodyPr wrap="square">
            <a:spAutoFit/>
          </a:bodyPr>
          <a:lstStyle/>
          <a:p>
            <a:pPr algn="just"/>
            <a:r>
              <a:rPr lang="es-ES" sz="1400" b="1" dirty="0"/>
              <a:t>Problema 15.</a:t>
            </a:r>
            <a:r>
              <a:rPr lang="es-ES" sz="1400" dirty="0"/>
              <a:t> Hallar la corriente que genera la fuente de tensión en el circuito inferior. R=1 Ω, C= 1F, L=1 H, K=1,5, </a:t>
            </a:r>
            <a:r>
              <a:rPr lang="es-ES" sz="1400" dirty="0" err="1"/>
              <a:t>Vin</a:t>
            </a:r>
            <a:r>
              <a:rPr lang="es-ES" sz="1400" dirty="0"/>
              <a:t> = 4cos3t</a:t>
            </a:r>
          </a:p>
        </p:txBody>
      </p:sp>
      <p:cxnSp>
        <p:nvCxnSpPr>
          <p:cNvPr id="10" name="Conector recto de flecha 9">
            <a:extLst>
              <a:ext uri="{FF2B5EF4-FFF2-40B4-BE49-F238E27FC236}">
                <a16:creationId xmlns:a16="http://schemas.microsoft.com/office/drawing/2014/main" id="{4607AE53-E7B0-4B30-AA0D-030A81F6651F}"/>
              </a:ext>
            </a:extLst>
          </p:cNvPr>
          <p:cNvCxnSpPr>
            <a:cxnSpLocks/>
          </p:cNvCxnSpPr>
          <p:nvPr/>
        </p:nvCxnSpPr>
        <p:spPr>
          <a:xfrm>
            <a:off x="722926" y="1509719"/>
            <a:ext cx="5534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8F20AB0E-9B45-4431-BA8E-5BC4B8A0B288}"/>
              </a:ext>
            </a:extLst>
          </p:cNvPr>
          <p:cNvCxnSpPr>
            <a:cxnSpLocks/>
          </p:cNvCxnSpPr>
          <p:nvPr/>
        </p:nvCxnSpPr>
        <p:spPr>
          <a:xfrm>
            <a:off x="1338127" y="2240355"/>
            <a:ext cx="0" cy="5536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F2B6B840-E910-4BC5-9A87-98330EA7340B}"/>
              </a:ext>
            </a:extLst>
          </p:cNvPr>
          <p:cNvSpPr txBox="1"/>
          <p:nvPr/>
        </p:nvSpPr>
        <p:spPr>
          <a:xfrm>
            <a:off x="432740" y="1380976"/>
            <a:ext cx="235962" cy="369332"/>
          </a:xfrm>
          <a:prstGeom prst="rect">
            <a:avLst/>
          </a:prstGeom>
          <a:noFill/>
        </p:spPr>
        <p:txBody>
          <a:bodyPr wrap="none" rtlCol="0">
            <a:spAutoFit/>
          </a:bodyPr>
          <a:lstStyle/>
          <a:p>
            <a:r>
              <a:rPr lang="es-ES" dirty="0"/>
              <a:t>i</a:t>
            </a:r>
          </a:p>
        </p:txBody>
      </p:sp>
      <p:sp>
        <p:nvSpPr>
          <p:cNvPr id="19" name="CuadroTexto 18">
            <a:extLst>
              <a:ext uri="{FF2B5EF4-FFF2-40B4-BE49-F238E27FC236}">
                <a16:creationId xmlns:a16="http://schemas.microsoft.com/office/drawing/2014/main" id="{FD8922D9-D80E-4323-8A2B-145CA52804A5}"/>
              </a:ext>
            </a:extLst>
          </p:cNvPr>
          <p:cNvSpPr txBox="1"/>
          <p:nvPr/>
        </p:nvSpPr>
        <p:spPr>
          <a:xfrm>
            <a:off x="890381" y="2348992"/>
            <a:ext cx="589826" cy="338554"/>
          </a:xfrm>
          <a:prstGeom prst="rect">
            <a:avLst/>
          </a:prstGeom>
          <a:noFill/>
        </p:spPr>
        <p:txBody>
          <a:bodyPr wrap="square" rtlCol="0">
            <a:spAutoFit/>
          </a:bodyPr>
          <a:lstStyle/>
          <a:p>
            <a:r>
              <a:rPr lang="es-ES" sz="1600" dirty="0"/>
              <a:t>i-KV</a:t>
            </a:r>
          </a:p>
        </p:txBody>
      </p:sp>
      <mc:AlternateContent xmlns:mc="http://schemas.openxmlformats.org/markup-compatibility/2006" xmlns:a14="http://schemas.microsoft.com/office/drawing/2010/main">
        <mc:Choice Requires="a14">
          <p:sp>
            <p:nvSpPr>
              <p:cNvPr id="25" name="Rectángulo 24">
                <a:extLst>
                  <a:ext uri="{FF2B5EF4-FFF2-40B4-BE49-F238E27FC236}">
                    <a16:creationId xmlns:a16="http://schemas.microsoft.com/office/drawing/2014/main" id="{6AFEE3FA-9A97-4337-A5CB-78F243099102}"/>
                  </a:ext>
                </a:extLst>
              </p:cNvPr>
              <p:cNvSpPr/>
              <p:nvPr/>
            </p:nvSpPr>
            <p:spPr>
              <a:xfrm>
                <a:off x="3478905" y="1291265"/>
                <a:ext cx="42619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𝐿𝑎</m:t>
                      </m:r>
                      <m:r>
                        <a:rPr lang="es-ES" b="0" i="1" smtClean="0">
                          <a:latin typeface="Cambria Math" panose="02040503050406030204" pitchFamily="18" charset="0"/>
                        </a:rPr>
                        <m:t> </m:t>
                      </m:r>
                      <m:r>
                        <a:rPr lang="es-ES" b="0" i="1" smtClean="0">
                          <a:latin typeface="Cambria Math" panose="02040503050406030204" pitchFamily="18" charset="0"/>
                        </a:rPr>
                        <m:t>𝑓𝑢𝑒𝑛𝑡𝑒</m:t>
                      </m:r>
                      <m:r>
                        <a:rPr lang="es-ES" b="0" i="1" smtClean="0">
                          <a:latin typeface="Cambria Math" panose="02040503050406030204" pitchFamily="18" charset="0"/>
                        </a:rPr>
                        <m:t> </m:t>
                      </m:r>
                      <m:r>
                        <a:rPr lang="es-ES" b="0" i="1" smtClean="0">
                          <a:latin typeface="Cambria Math" panose="02040503050406030204" pitchFamily="18" charset="0"/>
                        </a:rPr>
                        <m:t>𝑑𝑒𝑝𝑒𝑛𝑑𝑒</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𝑅</m:t>
                          </m:r>
                        </m:sub>
                      </m:sSub>
                      <m:r>
                        <a:rPr lang="es-ES" b="0" i="1" smtClean="0">
                          <a:latin typeface="Cambria Math" panose="02040503050406030204" pitchFamily="18" charset="0"/>
                        </a:rPr>
                        <m:t>: </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𝑅</m:t>
                          </m:r>
                        </m:sub>
                      </m:sSub>
                      <m:r>
                        <a:rPr lang="es-ES" b="0" i="1" smtClean="0">
                          <a:latin typeface="Cambria Math" panose="02040503050406030204" pitchFamily="18" charset="0"/>
                        </a:rPr>
                        <m:t>=</m:t>
                      </m:r>
                      <m:r>
                        <a:rPr lang="es-ES" b="0" i="1" smtClean="0">
                          <a:latin typeface="Cambria Math" panose="02040503050406030204" pitchFamily="18" charset="0"/>
                        </a:rPr>
                        <m:t>𝐼𝑅</m:t>
                      </m:r>
                      <m:r>
                        <a:rPr lang="es-ES" b="0" i="1" smtClean="0">
                          <a:latin typeface="Cambria Math" panose="02040503050406030204" pitchFamily="18" charset="0"/>
                        </a:rPr>
                        <m:t>=</m:t>
                      </m:r>
                      <m:r>
                        <a:rPr lang="es-ES" b="0" i="1" smtClean="0">
                          <a:latin typeface="Cambria Math" panose="02040503050406030204" pitchFamily="18" charset="0"/>
                        </a:rPr>
                        <m:t>𝐼</m:t>
                      </m:r>
                    </m:oMath>
                  </m:oMathPara>
                </a14:m>
                <a:endParaRPr lang="es-ES" b="0" i="1" dirty="0">
                  <a:latin typeface="Cambria Math" panose="02040503050406030204" pitchFamily="18" charset="0"/>
                </a:endParaRPr>
              </a:p>
            </p:txBody>
          </p:sp>
        </mc:Choice>
        <mc:Fallback xmlns="">
          <p:sp>
            <p:nvSpPr>
              <p:cNvPr id="25" name="Rectángulo 24">
                <a:extLst>
                  <a:ext uri="{FF2B5EF4-FFF2-40B4-BE49-F238E27FC236}">
                    <a16:creationId xmlns:a16="http://schemas.microsoft.com/office/drawing/2014/main" id="{6AFEE3FA-9A97-4337-A5CB-78F243099102}"/>
                  </a:ext>
                </a:extLst>
              </p:cNvPr>
              <p:cNvSpPr>
                <a:spLocks noRot="1" noChangeAspect="1" noMove="1" noResize="1" noEditPoints="1" noAdjustHandles="1" noChangeArrowheads="1" noChangeShapeType="1" noTextEdit="1"/>
              </p:cNvSpPr>
              <p:nvPr/>
            </p:nvSpPr>
            <p:spPr>
              <a:xfrm>
                <a:off x="3478905" y="1291265"/>
                <a:ext cx="4261936" cy="369332"/>
              </a:xfrm>
              <a:prstGeom prst="rect">
                <a:avLst/>
              </a:prstGeom>
              <a:blipFill>
                <a:blip r:embed="rId3"/>
                <a:stretch>
                  <a:fillRect b="-15000"/>
                </a:stretch>
              </a:blipFill>
            </p:spPr>
            <p:txBody>
              <a:bodyPr/>
              <a:lstStyle/>
              <a:p>
                <a:r>
                  <a:rPr lang="es-ES">
                    <a:noFill/>
                  </a:rPr>
                  <a:t> </a:t>
                </a:r>
              </a:p>
            </p:txBody>
          </p:sp>
        </mc:Fallback>
      </mc:AlternateContent>
      <p:pic>
        <p:nvPicPr>
          <p:cNvPr id="9" name="Imagen 8">
            <a:extLst>
              <a:ext uri="{FF2B5EF4-FFF2-40B4-BE49-F238E27FC236}">
                <a16:creationId xmlns:a16="http://schemas.microsoft.com/office/drawing/2014/main" id="{067AAF96-C6D1-4DE0-9492-8BC05E63B395}"/>
              </a:ext>
            </a:extLst>
          </p:cNvPr>
          <p:cNvPicPr>
            <a:picLocks noChangeAspect="1"/>
          </p:cNvPicPr>
          <p:nvPr/>
        </p:nvPicPr>
        <p:blipFill rotWithShape="1">
          <a:blip r:embed="rId4"/>
          <a:srcRect t="14834" b="64418"/>
          <a:stretch/>
        </p:blipFill>
        <p:spPr>
          <a:xfrm>
            <a:off x="3560809" y="2448827"/>
            <a:ext cx="4093425" cy="706682"/>
          </a:xfrm>
          <a:prstGeom prst="rect">
            <a:avLst/>
          </a:prstGeom>
        </p:spPr>
      </p:pic>
      <mc:AlternateContent xmlns:mc="http://schemas.openxmlformats.org/markup-compatibility/2006" xmlns:a14="http://schemas.microsoft.com/office/drawing/2010/main">
        <mc:Choice Requires="a14">
          <p:sp>
            <p:nvSpPr>
              <p:cNvPr id="22" name="Rectángulo 21">
                <a:extLst>
                  <a:ext uri="{FF2B5EF4-FFF2-40B4-BE49-F238E27FC236}">
                    <a16:creationId xmlns:a16="http://schemas.microsoft.com/office/drawing/2014/main" id="{496DA253-1803-46EC-827C-53D3B82D99A6}"/>
                  </a:ext>
                </a:extLst>
              </p:cNvPr>
              <p:cNvSpPr/>
              <p:nvPr/>
            </p:nvSpPr>
            <p:spPr>
              <a:xfrm>
                <a:off x="2905296" y="3134386"/>
                <a:ext cx="5544403" cy="6612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𝐶</m:t>
                          </m:r>
                        </m:sub>
                      </m:sSub>
                      <m:r>
                        <a:rPr lang="es-ES" b="0" i="1" smtClean="0">
                          <a:latin typeface="Cambria Math" panose="02040503050406030204" pitchFamily="18" charset="0"/>
                        </a:rPr>
                        <m:t>+</m:t>
                      </m:r>
                      <m:r>
                        <a:rPr lang="es-ES" b="0" i="1" smtClean="0">
                          <a:latin typeface="Cambria Math" panose="02040503050406030204" pitchFamily="18" charset="0"/>
                        </a:rPr>
                        <m:t>𝑍𝐿</m:t>
                      </m:r>
                      <m:r>
                        <a:rPr lang="es-ES" i="1">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𝑗</m:t>
                          </m:r>
                          <m:r>
                            <a:rPr lang="es-ES" b="0" i="1" smtClean="0">
                              <a:latin typeface="Cambria Math" panose="02040503050406030204" pitchFamily="18" charset="0"/>
                              <a:ea typeface="Cambria Math" panose="02040503050406030204" pitchFamily="18" charset="0"/>
                            </a:rPr>
                            <m:t>𝜔</m:t>
                          </m:r>
                          <m:r>
                            <a:rPr lang="es-ES" b="0" i="1" smtClean="0">
                              <a:latin typeface="Cambria Math" panose="02040503050406030204" pitchFamily="18" charset="0"/>
                              <a:ea typeface="Cambria Math" panose="02040503050406030204" pitchFamily="18" charset="0"/>
                            </a:rPr>
                            <m:t>𝐶</m:t>
                          </m:r>
                        </m:den>
                      </m:f>
                      <m:r>
                        <a:rPr lang="es-ES" b="0" i="1" smtClean="0">
                          <a:latin typeface="Cambria Math" panose="02040503050406030204" pitchFamily="18" charset="0"/>
                          <a:ea typeface="Cambria Math" panose="02040503050406030204" pitchFamily="18" charset="0"/>
                        </a:rPr>
                        <m:t>+</m:t>
                      </m:r>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r>
                        <a:rPr lang="es-ES" b="0" i="1" smtClean="0">
                          <a:latin typeface="Cambria Math" panose="02040503050406030204" pitchFamily="18" charset="0"/>
                          <a:ea typeface="Cambria Math" panose="02040503050406030204" pitchFamily="18" charset="0"/>
                        </a:rPr>
                        <m:t>𝐿</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1</m:t>
                          </m:r>
                        </m:num>
                        <m:den>
                          <m:r>
                            <a:rPr lang="es-ES" b="0" i="1" smtClean="0">
                              <a:latin typeface="Cambria Math" panose="02040503050406030204" pitchFamily="18" charset="0"/>
                              <a:ea typeface="Cambria Math" panose="02040503050406030204" pitchFamily="18" charset="0"/>
                            </a:rPr>
                            <m:t>𝑗</m:t>
                          </m:r>
                          <m:r>
                            <a:rPr lang="es-ES" b="0" i="1" smtClean="0">
                              <a:latin typeface="Cambria Math" panose="02040503050406030204" pitchFamily="18" charset="0"/>
                              <a:ea typeface="Cambria Math" panose="02040503050406030204" pitchFamily="18" charset="0"/>
                            </a:rPr>
                            <m:t>3</m:t>
                          </m:r>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1</m:t>
                          </m:r>
                        </m:den>
                      </m:f>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𝑗</m:t>
                      </m:r>
                      <m:r>
                        <a:rPr lang="es-ES" b="0" i="1" smtClean="0">
                          <a:latin typeface="Cambria Math" panose="02040503050406030204" pitchFamily="18" charset="0"/>
                          <a:ea typeface="Cambria Math" panose="02040503050406030204" pitchFamily="18" charset="0"/>
                        </a:rPr>
                        <m:t>3</m:t>
                      </m:r>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1=−</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𝑗</m:t>
                          </m:r>
                        </m:num>
                        <m:den>
                          <m:r>
                            <a:rPr lang="es-ES" b="0" i="1" smtClean="0">
                              <a:latin typeface="Cambria Math" panose="02040503050406030204" pitchFamily="18" charset="0"/>
                              <a:ea typeface="Cambria Math" panose="02040503050406030204" pitchFamily="18" charset="0"/>
                            </a:rPr>
                            <m:t>3</m:t>
                          </m:r>
                        </m:den>
                      </m:f>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9</m:t>
                          </m:r>
                          <m:r>
                            <a:rPr lang="es-ES" b="0" i="1" smtClean="0">
                              <a:latin typeface="Cambria Math" panose="02040503050406030204" pitchFamily="18" charset="0"/>
                              <a:ea typeface="Cambria Math" panose="02040503050406030204" pitchFamily="18" charset="0"/>
                            </a:rPr>
                            <m:t>𝑗</m:t>
                          </m:r>
                        </m:num>
                        <m:den>
                          <m:r>
                            <a:rPr lang="es-ES" b="0" i="1" smtClean="0">
                              <a:latin typeface="Cambria Math" panose="02040503050406030204" pitchFamily="18" charset="0"/>
                              <a:ea typeface="Cambria Math" panose="02040503050406030204" pitchFamily="18" charset="0"/>
                            </a:rPr>
                            <m:t>3</m:t>
                          </m:r>
                        </m:den>
                      </m:f>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8</m:t>
                          </m:r>
                          <m:r>
                            <a:rPr lang="es-ES" b="0" i="1" smtClean="0">
                              <a:latin typeface="Cambria Math" panose="02040503050406030204" pitchFamily="18" charset="0"/>
                              <a:ea typeface="Cambria Math" panose="02040503050406030204" pitchFamily="18" charset="0"/>
                            </a:rPr>
                            <m:t>𝑗</m:t>
                          </m:r>
                        </m:num>
                        <m:den>
                          <m:r>
                            <a:rPr lang="es-ES" b="0" i="1" smtClean="0">
                              <a:latin typeface="Cambria Math" panose="02040503050406030204" pitchFamily="18" charset="0"/>
                              <a:ea typeface="Cambria Math" panose="02040503050406030204" pitchFamily="18" charset="0"/>
                            </a:rPr>
                            <m:t>3</m:t>
                          </m:r>
                        </m:den>
                      </m:f>
                    </m:oMath>
                  </m:oMathPara>
                </a14:m>
                <a:endParaRPr lang="es-ES" dirty="0"/>
              </a:p>
            </p:txBody>
          </p:sp>
        </mc:Choice>
        <mc:Fallback xmlns="">
          <p:sp>
            <p:nvSpPr>
              <p:cNvPr id="22" name="Rectángulo 21">
                <a:extLst>
                  <a:ext uri="{FF2B5EF4-FFF2-40B4-BE49-F238E27FC236}">
                    <a16:creationId xmlns:a16="http://schemas.microsoft.com/office/drawing/2014/main" id="{496DA253-1803-46EC-827C-53D3B82D99A6}"/>
                  </a:ext>
                </a:extLst>
              </p:cNvPr>
              <p:cNvSpPr>
                <a:spLocks noRot="1" noChangeAspect="1" noMove="1" noResize="1" noEditPoints="1" noAdjustHandles="1" noChangeArrowheads="1" noChangeShapeType="1" noTextEdit="1"/>
              </p:cNvSpPr>
              <p:nvPr/>
            </p:nvSpPr>
            <p:spPr>
              <a:xfrm>
                <a:off x="2905296" y="3134386"/>
                <a:ext cx="5544403" cy="661271"/>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4" name="Rectángulo 23">
                <a:extLst>
                  <a:ext uri="{FF2B5EF4-FFF2-40B4-BE49-F238E27FC236}">
                    <a16:creationId xmlns:a16="http://schemas.microsoft.com/office/drawing/2014/main" id="{0D46C38E-F861-4552-AF45-2DD7DEDEA4EB}"/>
                  </a:ext>
                </a:extLst>
              </p:cNvPr>
              <p:cNvSpPr/>
              <p:nvPr/>
            </p:nvSpPr>
            <p:spPr>
              <a:xfrm>
                <a:off x="3560809" y="1935622"/>
                <a:ext cx="31370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m:rPr>
                              <m:nor/>
                            </m:rPr>
                            <a:rPr lang="es-ES" dirty="0"/>
                            <m:t>Malla</m:t>
                          </m:r>
                          <m:r>
                            <a:rPr lang="es-ES" b="0" i="1" dirty="0" smtClean="0">
                              <a:latin typeface="Cambria Math" panose="02040503050406030204" pitchFamily="18" charset="0"/>
                            </a:rPr>
                            <m:t>: </m:t>
                          </m:r>
                          <m:r>
                            <a:rPr lang="es-ES" i="1">
                              <a:latin typeface="Cambria Math" panose="02040503050406030204" pitchFamily="18" charset="0"/>
                            </a:rPr>
                            <m:t>𝑉</m:t>
                          </m:r>
                        </m:e>
                        <m:sub>
                          <m:r>
                            <a:rPr lang="es-ES" b="0" i="1" smtClean="0">
                              <a:latin typeface="Cambria Math" panose="02040503050406030204" pitchFamily="18" charset="0"/>
                            </a:rPr>
                            <m:t>𝑖𝑛</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𝑅</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𝑐</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𝐿</m:t>
                          </m:r>
                        </m:sub>
                      </m:sSub>
                      <m:r>
                        <a:rPr lang="es-ES" b="0" i="1" smtClean="0">
                          <a:latin typeface="Cambria Math" panose="02040503050406030204" pitchFamily="18" charset="0"/>
                        </a:rPr>
                        <m:t>=0</m:t>
                      </m:r>
                    </m:oMath>
                  </m:oMathPara>
                </a14:m>
                <a:endParaRPr lang="es-ES" b="0" i="1" dirty="0">
                  <a:latin typeface="Cambria Math" panose="02040503050406030204" pitchFamily="18" charset="0"/>
                </a:endParaRPr>
              </a:p>
            </p:txBody>
          </p:sp>
        </mc:Choice>
        <mc:Fallback xmlns="">
          <p:sp>
            <p:nvSpPr>
              <p:cNvPr id="24" name="Rectángulo 23">
                <a:extLst>
                  <a:ext uri="{FF2B5EF4-FFF2-40B4-BE49-F238E27FC236}">
                    <a16:creationId xmlns:a16="http://schemas.microsoft.com/office/drawing/2014/main" id="{0D46C38E-F861-4552-AF45-2DD7DEDEA4EB}"/>
                  </a:ext>
                </a:extLst>
              </p:cNvPr>
              <p:cNvSpPr>
                <a:spLocks noRot="1" noChangeAspect="1" noMove="1" noResize="1" noEditPoints="1" noAdjustHandles="1" noChangeArrowheads="1" noChangeShapeType="1" noTextEdit="1"/>
              </p:cNvSpPr>
              <p:nvPr/>
            </p:nvSpPr>
            <p:spPr>
              <a:xfrm>
                <a:off x="3560809" y="1935622"/>
                <a:ext cx="3137077" cy="369332"/>
              </a:xfrm>
              <a:prstGeom prst="rect">
                <a:avLst/>
              </a:prstGeom>
              <a:blipFill>
                <a:blip r:embed="rId6"/>
                <a:stretch>
                  <a:fillRect b="-3333"/>
                </a:stretch>
              </a:blipFill>
            </p:spPr>
            <p:txBody>
              <a:bodyPr/>
              <a:lstStyle/>
              <a:p>
                <a:r>
                  <a:rPr lang="es-ES">
                    <a:noFill/>
                  </a:rPr>
                  <a:t> </a:t>
                </a:r>
              </a:p>
            </p:txBody>
          </p:sp>
        </mc:Fallback>
      </mc:AlternateContent>
      <p:pic>
        <p:nvPicPr>
          <p:cNvPr id="26" name="Imagen 25">
            <a:extLst>
              <a:ext uri="{FF2B5EF4-FFF2-40B4-BE49-F238E27FC236}">
                <a16:creationId xmlns:a16="http://schemas.microsoft.com/office/drawing/2014/main" id="{BFC21209-6BCB-4D20-80A2-E1AE2A261B55}"/>
              </a:ext>
            </a:extLst>
          </p:cNvPr>
          <p:cNvPicPr>
            <a:picLocks noChangeAspect="1"/>
          </p:cNvPicPr>
          <p:nvPr/>
        </p:nvPicPr>
        <p:blipFill rotWithShape="1">
          <a:blip r:embed="rId4"/>
          <a:srcRect t="34610"/>
          <a:stretch/>
        </p:blipFill>
        <p:spPr>
          <a:xfrm>
            <a:off x="550721" y="3873698"/>
            <a:ext cx="4093425" cy="2227270"/>
          </a:xfrm>
          <a:prstGeom prst="rect">
            <a:avLst/>
          </a:prstGeom>
        </p:spPr>
      </p:pic>
      <p:sp>
        <p:nvSpPr>
          <p:cNvPr id="13" name="Marcador de número de diapositiva 1">
            <a:extLst>
              <a:ext uri="{FF2B5EF4-FFF2-40B4-BE49-F238E27FC236}">
                <a16:creationId xmlns:a16="http://schemas.microsoft.com/office/drawing/2014/main" id="{C72FEF2F-67A3-43C0-9DB5-B4B0A53AF478}"/>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60</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160247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2" grpId="0"/>
      <p:bldP spid="2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2" name="CustomShape 4"/>
          <p:cNvSpPr/>
          <p:nvPr/>
        </p:nvSpPr>
        <p:spPr>
          <a:xfrm>
            <a:off x="2714760" y="4221000"/>
            <a:ext cx="6429240" cy="91440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3" name="CustomShape 5"/>
          <p:cNvSpPr/>
          <p:nvPr/>
        </p:nvSpPr>
        <p:spPr>
          <a:xfrm>
            <a:off x="2700360" y="4221000"/>
            <a:ext cx="136440" cy="9144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4" name="CustomShape 6"/>
          <p:cNvSpPr/>
          <p:nvPr/>
        </p:nvSpPr>
        <p:spPr>
          <a:xfrm>
            <a:off x="3249360" y="4376880"/>
            <a:ext cx="483948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2600" b="0" strike="noStrike" spc="-1" dirty="0">
                <a:solidFill>
                  <a:srgbClr val="FFFFFF"/>
                </a:solidFill>
                <a:uFill>
                  <a:solidFill>
                    <a:srgbClr val="FFFFFF"/>
                  </a:solidFill>
                </a:uFill>
                <a:latin typeface="45 Helvetica Light"/>
              </a:rPr>
              <a:t>Tema 2. </a:t>
            </a:r>
            <a:r>
              <a:rPr lang="es-ES" altLang="es-ES" sz="2800" dirty="0">
                <a:solidFill>
                  <a:schemeClr val="bg1"/>
                </a:solidFill>
                <a:latin typeface="45 Helvetica Light" charset="0"/>
              </a:rPr>
              <a:t>Amplificador Operacional (A. O.)</a:t>
            </a:r>
            <a:endParaRPr lang="es-ES" sz="2400" b="0" strike="noStrike"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61</a:t>
            </a:fld>
            <a:endParaRPr lang="es-ES" sz="24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4066746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02">
            <a:extLst>
              <a:ext uri="{FF2B5EF4-FFF2-40B4-BE49-F238E27FC236}">
                <a16:creationId xmlns:a16="http://schemas.microsoft.com/office/drawing/2014/main" id="{1589855E-2E9A-85D2-A851-71A647A139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904" y="1227277"/>
            <a:ext cx="2769322" cy="20513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50351128-CD01-D14C-4004-C19DDF52D560}"/>
              </a:ext>
            </a:extLst>
          </p:cNvPr>
          <p:cNvSpPr>
            <a:spLocks noChangeArrowheads="1"/>
          </p:cNvSpPr>
          <p:nvPr/>
        </p:nvSpPr>
        <p:spPr bwMode="auto">
          <a:xfrm>
            <a:off x="256180" y="869617"/>
            <a:ext cx="4961936"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200" b="1" dirty="0">
                <a:latin typeface="Arial" panose="020B0604020202020204" pitchFamily="34" charset="0"/>
                <a:ea typeface="Times New Roman" panose="02020603050405020304" pitchFamily="18" charset="0"/>
                <a:cs typeface="Arial" panose="020B0604020202020204" pitchFamily="34" charset="0"/>
              </a:rPr>
              <a:t>Problema 1.</a:t>
            </a:r>
            <a:r>
              <a:rPr lang="es-ES" altLang="es-ES" sz="1200" dirty="0">
                <a:latin typeface="Arial" panose="020B0604020202020204" pitchFamily="34" charset="0"/>
                <a:ea typeface="Times New Roman" panose="02020603050405020304" pitchFamily="18" charset="0"/>
                <a:cs typeface="Arial" panose="020B0604020202020204" pitchFamily="34" charset="0"/>
              </a:rPr>
              <a:t> Hallar la función de transferencia del circuito (V</a:t>
            </a:r>
            <a:r>
              <a:rPr lang="es-ES" altLang="es-ES" sz="1200" baseline="-30000" dirty="0">
                <a:latin typeface="Arial" panose="020B0604020202020204" pitchFamily="34" charset="0"/>
                <a:ea typeface="Times New Roman" panose="02020603050405020304" pitchFamily="18" charset="0"/>
                <a:cs typeface="Arial" panose="020B0604020202020204" pitchFamily="34" charset="0"/>
              </a:rPr>
              <a:t>out</a:t>
            </a:r>
            <a:r>
              <a:rPr lang="es-ES" altLang="es-ES" sz="1200" dirty="0">
                <a:latin typeface="Arial" panose="020B0604020202020204" pitchFamily="34" charset="0"/>
                <a:ea typeface="Times New Roman" panose="02020603050405020304" pitchFamily="18" charset="0"/>
                <a:cs typeface="Arial" panose="020B0604020202020204" pitchFamily="34" charset="0"/>
              </a:rPr>
              <a:t> vs. </a:t>
            </a:r>
            <a:r>
              <a:rPr lang="es-ES" altLang="es-ES" sz="1200" dirty="0" err="1">
                <a:latin typeface="Arial" panose="020B0604020202020204" pitchFamily="34" charset="0"/>
                <a:ea typeface="Times New Roman" panose="02020603050405020304" pitchFamily="18" charset="0"/>
                <a:cs typeface="Arial" panose="020B0604020202020204" pitchFamily="34" charset="0"/>
              </a:rPr>
              <a:t>V</a:t>
            </a:r>
            <a:r>
              <a:rPr lang="es-ES" altLang="es-ES" sz="1200" baseline="-30000" dirty="0" err="1">
                <a:latin typeface="Arial" panose="020B0604020202020204" pitchFamily="34" charset="0"/>
                <a:ea typeface="Times New Roman" panose="02020603050405020304" pitchFamily="18" charset="0"/>
                <a:cs typeface="Arial" panose="020B0604020202020204" pitchFamily="34" charset="0"/>
              </a:rPr>
              <a:t>in</a:t>
            </a:r>
            <a:r>
              <a:rPr lang="es-ES" altLang="es-ES" sz="1200" dirty="0">
                <a:latin typeface="Arial" panose="020B0604020202020204" pitchFamily="34" charset="0"/>
                <a:ea typeface="Times New Roman" panose="02020603050405020304" pitchFamily="18" charset="0"/>
                <a:cs typeface="Arial" panose="020B0604020202020204" pitchFamily="34" charset="0"/>
              </a:rPr>
              <a:t>).</a:t>
            </a:r>
            <a:endParaRPr lang="es-ES" altLang="es-ES" sz="900" dirty="0"/>
          </a:p>
        </p:txBody>
      </p:sp>
      <p:pic>
        <p:nvPicPr>
          <p:cNvPr id="6" name="Imagen 5">
            <a:extLst>
              <a:ext uri="{FF2B5EF4-FFF2-40B4-BE49-F238E27FC236}">
                <a16:creationId xmlns:a16="http://schemas.microsoft.com/office/drawing/2014/main" id="{89A884AD-7443-9304-CD09-5DB2F528EF1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80201" y="3801587"/>
            <a:ext cx="2752519" cy="2446683"/>
          </a:xfrm>
          <a:prstGeom prst="rect">
            <a:avLst/>
          </a:prstGeom>
          <a:noFill/>
          <a:ln>
            <a:noFill/>
          </a:ln>
        </p:spPr>
      </p:pic>
      <p:sp>
        <p:nvSpPr>
          <p:cNvPr id="7" name="Rectangle 3">
            <a:extLst>
              <a:ext uri="{FF2B5EF4-FFF2-40B4-BE49-F238E27FC236}">
                <a16:creationId xmlns:a16="http://schemas.microsoft.com/office/drawing/2014/main" id="{267F73DB-D16E-DBDC-BD33-D91D4D13010A}"/>
              </a:ext>
            </a:extLst>
          </p:cNvPr>
          <p:cNvSpPr>
            <a:spLocks noChangeArrowheads="1"/>
          </p:cNvSpPr>
          <p:nvPr/>
        </p:nvSpPr>
        <p:spPr bwMode="auto">
          <a:xfrm>
            <a:off x="256180" y="3413149"/>
            <a:ext cx="502926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lvl="0" eaLnBrk="0" fontAlgn="base" hangingPunct="0">
              <a:spcBef>
                <a:spcPct val="0"/>
              </a:spcBef>
              <a:spcAft>
                <a:spcPct val="0"/>
              </a:spcAft>
            </a:pPr>
            <a:r>
              <a:rPr lang="es-ES" altLang="es-ES" sz="1200" b="1" dirty="0">
                <a:latin typeface="Arial" panose="020B0604020202020204" pitchFamily="34" charset="0"/>
                <a:ea typeface="Times New Roman" panose="02020603050405020304" pitchFamily="18" charset="0"/>
                <a:cs typeface="Arial" panose="020B0604020202020204" pitchFamily="34" charset="0"/>
              </a:rPr>
              <a:t>Problema 2.</a:t>
            </a:r>
            <a:r>
              <a:rPr lang="es-ES" altLang="es-ES" sz="1200" dirty="0">
                <a:latin typeface="Arial" panose="020B0604020202020204" pitchFamily="34" charset="0"/>
                <a:ea typeface="Times New Roman" panose="02020603050405020304" pitchFamily="18" charset="0"/>
                <a:cs typeface="Arial" panose="020B0604020202020204" pitchFamily="34" charset="0"/>
              </a:rPr>
              <a:t> </a:t>
            </a:r>
            <a:r>
              <a:rPr lang="es-ES" sz="1200" dirty="0"/>
              <a:t>Hallar la función de transferencia del circuito (</a:t>
            </a:r>
            <a:r>
              <a:rPr lang="es-ES" sz="1200" dirty="0" err="1"/>
              <a:t>vout</a:t>
            </a:r>
            <a:r>
              <a:rPr lang="es-ES" sz="1200" dirty="0"/>
              <a:t> vs. </a:t>
            </a:r>
            <a:r>
              <a:rPr lang="es-ES" sz="1200" dirty="0" err="1"/>
              <a:t>vin</a:t>
            </a:r>
            <a:r>
              <a:rPr lang="es-ES" sz="1200" dirty="0"/>
              <a:t>).</a:t>
            </a:r>
            <a:endParaRPr lang="es-ES" altLang="es-ES" sz="1200" dirty="0"/>
          </a:p>
        </p:txBody>
      </p:sp>
      <p:sp>
        <p:nvSpPr>
          <p:cNvPr id="8" name="Marcador de número de diapositiva 1">
            <a:extLst>
              <a:ext uri="{FF2B5EF4-FFF2-40B4-BE49-F238E27FC236}">
                <a16:creationId xmlns:a16="http://schemas.microsoft.com/office/drawing/2014/main" id="{71830763-3A36-4E53-8D91-C0F64065332C}"/>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62</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6797955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AAD0A41-036A-061E-01C8-2F83D2AB4559}"/>
              </a:ext>
            </a:extLst>
          </p:cNvPr>
          <p:cNvSpPr/>
          <p:nvPr/>
        </p:nvSpPr>
        <p:spPr>
          <a:xfrm>
            <a:off x="93839" y="781673"/>
            <a:ext cx="6955654" cy="276999"/>
          </a:xfrm>
          <a:prstGeom prst="rect">
            <a:avLst/>
          </a:prstGeom>
        </p:spPr>
        <p:txBody>
          <a:bodyPr wrap="square">
            <a:spAutoFit/>
          </a:bodyPr>
          <a:lstStyle/>
          <a:p>
            <a:pPr algn="just"/>
            <a:r>
              <a:rPr lang="es-ES" sz="1200" b="1" dirty="0">
                <a:latin typeface="Arial" panose="020B0604020202020204" pitchFamily="34" charset="0"/>
                <a:ea typeface="Times New Roman" panose="02020603050405020304" pitchFamily="18" charset="0"/>
                <a:cs typeface="Times New Roman" panose="02020603050405020304" pitchFamily="18" charset="0"/>
              </a:rPr>
              <a:t>Problema 3.</a:t>
            </a:r>
            <a:r>
              <a:rPr lang="es-ES" sz="1200" dirty="0">
                <a:latin typeface="Arial" panose="020B0604020202020204" pitchFamily="34" charset="0"/>
                <a:ea typeface="Times New Roman" panose="02020603050405020304" pitchFamily="18" charset="0"/>
                <a:cs typeface="Times New Roman" panose="02020603050405020304" pitchFamily="18" charset="0"/>
              </a:rPr>
              <a:t> Hallar la función de transferencia del circuito (</a:t>
            </a:r>
            <a:r>
              <a:rPr lang="es-ES" sz="1200" dirty="0" err="1">
                <a:latin typeface="Arial" panose="020B0604020202020204" pitchFamily="34" charset="0"/>
                <a:ea typeface="Times New Roman" panose="02020603050405020304" pitchFamily="18" charset="0"/>
                <a:cs typeface="Times New Roman" panose="02020603050405020304" pitchFamily="18" charset="0"/>
              </a:rPr>
              <a:t>vout</a:t>
            </a:r>
            <a:r>
              <a:rPr lang="es-ES" sz="1200" dirty="0">
                <a:latin typeface="Arial" panose="020B0604020202020204" pitchFamily="34" charset="0"/>
                <a:ea typeface="Times New Roman" panose="02020603050405020304" pitchFamily="18" charset="0"/>
                <a:cs typeface="Times New Roman" panose="02020603050405020304" pitchFamily="18" charset="0"/>
              </a:rPr>
              <a:t> vs. </a:t>
            </a:r>
            <a:r>
              <a:rPr lang="es-ES" sz="1200" dirty="0" err="1">
                <a:latin typeface="Arial" panose="020B0604020202020204" pitchFamily="34" charset="0"/>
                <a:ea typeface="Times New Roman" panose="02020603050405020304" pitchFamily="18" charset="0"/>
                <a:cs typeface="Times New Roman" panose="02020603050405020304" pitchFamily="18" charset="0"/>
              </a:rPr>
              <a:t>vin</a:t>
            </a:r>
            <a:r>
              <a:rPr lang="es-ES" sz="1200" dirty="0">
                <a:latin typeface="Arial" panose="020B0604020202020204" pitchFamily="34" charset="0"/>
                <a:ea typeface="Times New Roman" panose="02020603050405020304" pitchFamily="18" charset="0"/>
                <a:cs typeface="Times New Roman" panose="02020603050405020304" pitchFamily="18" charset="0"/>
              </a:rPr>
              <a:t>).</a:t>
            </a:r>
            <a:endParaRPr lang="es-ES" sz="1200" dirty="0">
              <a:latin typeface="Times New Roman" panose="02020603050405020304" pitchFamily="18" charset="0"/>
              <a:ea typeface="Times New Roman" panose="02020603050405020304" pitchFamily="18" charset="0"/>
            </a:endParaRPr>
          </a:p>
        </p:txBody>
      </p:sp>
      <p:pic>
        <p:nvPicPr>
          <p:cNvPr id="5" name="Imagen 4">
            <a:extLst>
              <a:ext uri="{FF2B5EF4-FFF2-40B4-BE49-F238E27FC236}">
                <a16:creationId xmlns:a16="http://schemas.microsoft.com/office/drawing/2014/main" id="{DBFA7E8E-9251-0340-2CB8-ABC6855621B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76310" y="1085400"/>
            <a:ext cx="3028430" cy="1906790"/>
          </a:xfrm>
          <a:prstGeom prst="rect">
            <a:avLst/>
          </a:prstGeom>
          <a:noFill/>
          <a:ln>
            <a:noFill/>
          </a:ln>
        </p:spPr>
      </p:pic>
      <p:sp>
        <p:nvSpPr>
          <p:cNvPr id="10" name="CuadroTexto 9">
            <a:extLst>
              <a:ext uri="{FF2B5EF4-FFF2-40B4-BE49-F238E27FC236}">
                <a16:creationId xmlns:a16="http://schemas.microsoft.com/office/drawing/2014/main" id="{012B7519-C813-1E3D-6195-936986692966}"/>
              </a:ext>
            </a:extLst>
          </p:cNvPr>
          <p:cNvSpPr txBox="1"/>
          <p:nvPr/>
        </p:nvSpPr>
        <p:spPr>
          <a:xfrm>
            <a:off x="2345108" y="2730580"/>
            <a:ext cx="389850" cy="261610"/>
          </a:xfrm>
          <a:prstGeom prst="rect">
            <a:avLst/>
          </a:prstGeom>
          <a:noFill/>
        </p:spPr>
        <p:txBody>
          <a:bodyPr wrap="none" rtlCol="0">
            <a:spAutoFit/>
          </a:bodyPr>
          <a:lstStyle/>
          <a:p>
            <a:r>
              <a:rPr lang="es-ES" sz="1100" dirty="0" err="1"/>
              <a:t>Vin</a:t>
            </a:r>
            <a:endParaRPr lang="es-ES" sz="1100" dirty="0"/>
          </a:p>
        </p:txBody>
      </p:sp>
      <p:sp>
        <p:nvSpPr>
          <p:cNvPr id="11" name="Rectángulo 10">
            <a:extLst>
              <a:ext uri="{FF2B5EF4-FFF2-40B4-BE49-F238E27FC236}">
                <a16:creationId xmlns:a16="http://schemas.microsoft.com/office/drawing/2014/main" id="{45C677B0-C01F-2DF1-E64E-C310B48E773F}"/>
              </a:ext>
            </a:extLst>
          </p:cNvPr>
          <p:cNvSpPr/>
          <p:nvPr/>
        </p:nvSpPr>
        <p:spPr>
          <a:xfrm>
            <a:off x="126913" y="3170857"/>
            <a:ext cx="8836112" cy="461665"/>
          </a:xfrm>
          <a:prstGeom prst="rect">
            <a:avLst/>
          </a:prstGeom>
        </p:spPr>
        <p:txBody>
          <a:bodyPr wrap="square">
            <a:spAutoFit/>
          </a:bodyPr>
          <a:lstStyle/>
          <a:p>
            <a:pPr algn="just"/>
            <a:r>
              <a:rPr lang="es-ES" sz="1200" b="1" dirty="0">
                <a:latin typeface="Arial" panose="020B0604020202020204" pitchFamily="34" charset="0"/>
                <a:ea typeface="Times New Roman" panose="02020603050405020304" pitchFamily="18" charset="0"/>
                <a:cs typeface="Times New Roman" panose="02020603050405020304" pitchFamily="18" charset="0"/>
              </a:rPr>
              <a:t>Problema 4</a:t>
            </a:r>
            <a:r>
              <a:rPr lang="es-ES" sz="1200" dirty="0">
                <a:latin typeface="Arial" panose="020B0604020202020204" pitchFamily="34" charset="0"/>
                <a:ea typeface="Times New Roman" panose="02020603050405020304" pitchFamily="18" charset="0"/>
                <a:cs typeface="Times New Roman" panose="02020603050405020304" pitchFamily="18" charset="0"/>
              </a:rPr>
              <a:t> Suponiendo que el AO de la figura tiene una ganancia en lazo abierto A=2.10</a:t>
            </a:r>
            <a:r>
              <a:rPr lang="es-ES" sz="1200" baseline="30000" dirty="0">
                <a:latin typeface="Arial" panose="020B0604020202020204" pitchFamily="34" charset="0"/>
                <a:ea typeface="Times New Roman" panose="02020603050405020304" pitchFamily="18" charset="0"/>
                <a:cs typeface="Times New Roman" panose="02020603050405020304" pitchFamily="18" charset="0"/>
              </a:rPr>
              <a:t>5</a:t>
            </a:r>
            <a:r>
              <a:rPr lang="es-ES" sz="1200" dirty="0">
                <a:latin typeface="Arial" panose="020B0604020202020204" pitchFamily="34" charset="0"/>
                <a:ea typeface="Times New Roman" panose="02020603050405020304" pitchFamily="18" charset="0"/>
                <a:cs typeface="Times New Roman" panose="02020603050405020304" pitchFamily="18" charset="0"/>
              </a:rPr>
              <a:t> hallar </a:t>
            </a:r>
            <a:r>
              <a:rPr lang="es-ES" sz="1200" dirty="0" err="1">
                <a:latin typeface="Arial" panose="020B0604020202020204" pitchFamily="34" charset="0"/>
                <a:ea typeface="Times New Roman" panose="02020603050405020304" pitchFamily="18" charset="0"/>
                <a:cs typeface="Times New Roman" panose="02020603050405020304" pitchFamily="18" charset="0"/>
              </a:rPr>
              <a:t>vout</a:t>
            </a:r>
            <a:r>
              <a:rPr lang="es-ES" sz="1200" dirty="0">
                <a:latin typeface="Arial" panose="020B0604020202020204" pitchFamily="34" charset="0"/>
                <a:ea typeface="Times New Roman" panose="02020603050405020304" pitchFamily="18" charset="0"/>
                <a:cs typeface="Times New Roman" panose="02020603050405020304" pitchFamily="18" charset="0"/>
              </a:rPr>
              <a:t> sabiendo que </a:t>
            </a:r>
            <a:r>
              <a:rPr lang="es-ES" sz="1200" dirty="0" err="1">
                <a:latin typeface="Arial" panose="020B0604020202020204" pitchFamily="34" charset="0"/>
                <a:ea typeface="Times New Roman" panose="02020603050405020304" pitchFamily="18" charset="0"/>
                <a:cs typeface="Times New Roman" panose="02020603050405020304" pitchFamily="18" charset="0"/>
              </a:rPr>
              <a:t>vin</a:t>
            </a:r>
            <a:r>
              <a:rPr lang="es-ES" sz="1200" dirty="0">
                <a:latin typeface="Arial" panose="020B0604020202020204" pitchFamily="34" charset="0"/>
                <a:ea typeface="Times New Roman" panose="02020603050405020304" pitchFamily="18" charset="0"/>
                <a:cs typeface="Times New Roman" panose="02020603050405020304" pitchFamily="18" charset="0"/>
              </a:rPr>
              <a:t> = 3V. Hallar la corriente que pasa por R</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200" dirty="0">
                <a:latin typeface="Arial" panose="020B0604020202020204" pitchFamily="34" charset="0"/>
                <a:ea typeface="Times New Roman" panose="02020603050405020304" pitchFamily="18" charset="0"/>
                <a:cs typeface="Times New Roman" panose="02020603050405020304" pitchFamily="18" charset="0"/>
              </a:rPr>
              <a:t> si ésta vale 10 k</a:t>
            </a:r>
            <a:r>
              <a:rPr lang="es-ES" sz="1200" dirty="0">
                <a:latin typeface="Symbol" panose="05050102010706020507" pitchFamily="18" charset="2"/>
                <a:ea typeface="Times New Roman" panose="02020603050405020304" pitchFamily="18" charset="0"/>
                <a:cs typeface="Times New Roman" panose="02020603050405020304" pitchFamily="18" charset="0"/>
              </a:rPr>
              <a:t>W</a:t>
            </a:r>
            <a:r>
              <a:rPr lang="es-ES" sz="1200" dirty="0">
                <a:latin typeface="Arial" panose="020B0604020202020204" pitchFamily="34" charset="0"/>
                <a:ea typeface="Times New Roman" panose="02020603050405020304" pitchFamily="18" charset="0"/>
                <a:cs typeface="Times New Roman" panose="02020603050405020304" pitchFamily="18" charset="0"/>
              </a:rPr>
              <a:t>.</a:t>
            </a:r>
            <a:endParaRPr lang="es-ES" sz="1200" dirty="0"/>
          </a:p>
        </p:txBody>
      </p:sp>
      <p:pic>
        <p:nvPicPr>
          <p:cNvPr id="12" name="Imagen 11">
            <a:extLst>
              <a:ext uri="{FF2B5EF4-FFF2-40B4-BE49-F238E27FC236}">
                <a16:creationId xmlns:a16="http://schemas.microsoft.com/office/drawing/2014/main" id="{AFEB7BAC-1A84-A301-63E9-3B345A53217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6310" y="3689467"/>
            <a:ext cx="4502538" cy="1895806"/>
          </a:xfrm>
          <a:prstGeom prst="rect">
            <a:avLst/>
          </a:prstGeom>
          <a:noFill/>
          <a:ln>
            <a:noFill/>
          </a:ln>
        </p:spPr>
      </p:pic>
      <p:sp>
        <p:nvSpPr>
          <p:cNvPr id="7" name="Marcador de número de diapositiva 1">
            <a:extLst>
              <a:ext uri="{FF2B5EF4-FFF2-40B4-BE49-F238E27FC236}">
                <a16:creationId xmlns:a16="http://schemas.microsoft.com/office/drawing/2014/main" id="{F0121C72-3817-4449-A409-B37C5133841E}"/>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63</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19800166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970060A-7F49-1825-82B7-C6A81097FA0C}"/>
              </a:ext>
            </a:extLst>
          </p:cNvPr>
          <p:cNvSpPr/>
          <p:nvPr/>
        </p:nvSpPr>
        <p:spPr>
          <a:xfrm>
            <a:off x="187848" y="788707"/>
            <a:ext cx="7814291" cy="276999"/>
          </a:xfrm>
          <a:prstGeom prst="rect">
            <a:avLst/>
          </a:prstGeom>
        </p:spPr>
        <p:txBody>
          <a:bodyPr wrap="square">
            <a:spAutoFit/>
          </a:bodyPr>
          <a:lstStyle/>
          <a:p>
            <a:r>
              <a:rPr lang="es-ES" sz="1200" b="1" dirty="0">
                <a:latin typeface="Arial" panose="020B0604020202020204" pitchFamily="34" charset="0"/>
                <a:ea typeface="Times New Roman" panose="02020603050405020304" pitchFamily="18" charset="0"/>
                <a:cs typeface="Times New Roman" panose="02020603050405020304" pitchFamily="18" charset="0"/>
              </a:rPr>
              <a:t>Problema 5.</a:t>
            </a:r>
            <a:r>
              <a:rPr lang="es-ES" sz="1200" dirty="0">
                <a:latin typeface="Arial" panose="020B0604020202020204" pitchFamily="34" charset="0"/>
                <a:ea typeface="Times New Roman" panose="02020603050405020304" pitchFamily="18" charset="0"/>
                <a:cs typeface="Times New Roman" panose="02020603050405020304" pitchFamily="18" charset="0"/>
              </a:rPr>
              <a:t> Hallar la función de transferencia del circuito de la figura (</a:t>
            </a:r>
            <a:r>
              <a:rPr lang="es-ES" sz="1200" dirty="0" err="1">
                <a:latin typeface="Arial" panose="020B0604020202020204" pitchFamily="34" charset="0"/>
                <a:ea typeface="Times New Roman" panose="02020603050405020304" pitchFamily="18" charset="0"/>
                <a:cs typeface="Times New Roman" panose="02020603050405020304" pitchFamily="18" charset="0"/>
              </a:rPr>
              <a:t>vout</a:t>
            </a:r>
            <a:r>
              <a:rPr lang="es-ES" sz="1200" dirty="0">
                <a:latin typeface="Arial" panose="020B0604020202020204" pitchFamily="34" charset="0"/>
                <a:ea typeface="Times New Roman" panose="02020603050405020304" pitchFamily="18" charset="0"/>
                <a:cs typeface="Times New Roman" panose="02020603050405020304" pitchFamily="18" charset="0"/>
              </a:rPr>
              <a:t> vs. </a:t>
            </a:r>
            <a:r>
              <a:rPr lang="es-ES" sz="1200" dirty="0" err="1">
                <a:latin typeface="Arial" panose="020B0604020202020204" pitchFamily="34" charset="0"/>
                <a:ea typeface="Times New Roman" panose="02020603050405020304" pitchFamily="18" charset="0"/>
                <a:cs typeface="Times New Roman" panose="02020603050405020304" pitchFamily="18" charset="0"/>
              </a:rPr>
              <a:t>vin</a:t>
            </a:r>
            <a:r>
              <a:rPr lang="es-ES" sz="1200" dirty="0">
                <a:latin typeface="Arial" panose="020B0604020202020204" pitchFamily="34" charset="0"/>
                <a:ea typeface="Times New Roman" panose="02020603050405020304" pitchFamily="18" charset="0"/>
                <a:cs typeface="Times New Roman" panose="02020603050405020304" pitchFamily="18" charset="0"/>
              </a:rPr>
              <a:t>).</a:t>
            </a:r>
            <a:endParaRPr lang="es-ES" sz="1200" dirty="0"/>
          </a:p>
        </p:txBody>
      </p:sp>
      <p:pic>
        <p:nvPicPr>
          <p:cNvPr id="5" name="Imagen 4">
            <a:extLst>
              <a:ext uri="{FF2B5EF4-FFF2-40B4-BE49-F238E27FC236}">
                <a16:creationId xmlns:a16="http://schemas.microsoft.com/office/drawing/2014/main" id="{A238A145-A021-3376-1761-5A90B88CA3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7980" y="1127261"/>
            <a:ext cx="3055200" cy="1368000"/>
          </a:xfrm>
          <a:prstGeom prst="rect">
            <a:avLst/>
          </a:prstGeom>
          <a:noFill/>
          <a:ln>
            <a:noFill/>
          </a:ln>
        </p:spPr>
      </p:pic>
      <p:sp>
        <p:nvSpPr>
          <p:cNvPr id="6" name="Rectangle 2">
            <a:extLst>
              <a:ext uri="{FF2B5EF4-FFF2-40B4-BE49-F238E27FC236}">
                <a16:creationId xmlns:a16="http://schemas.microsoft.com/office/drawing/2014/main" id="{0C846EEF-C925-98A3-F2EF-8093F544B86E}"/>
              </a:ext>
            </a:extLst>
          </p:cNvPr>
          <p:cNvSpPr>
            <a:spLocks noChangeArrowheads="1"/>
          </p:cNvSpPr>
          <p:nvPr/>
        </p:nvSpPr>
        <p:spPr bwMode="auto">
          <a:xfrm>
            <a:off x="187848" y="2548340"/>
            <a:ext cx="8663385"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200" b="1" dirty="0">
                <a:latin typeface="Arial" panose="020B0604020202020204" pitchFamily="34" charset="0"/>
                <a:ea typeface="Times New Roman" panose="02020603050405020304" pitchFamily="18" charset="0"/>
                <a:cs typeface="Arial" panose="020B0604020202020204" pitchFamily="34" charset="0"/>
              </a:rPr>
              <a:t>Problema 6.</a:t>
            </a:r>
            <a:r>
              <a:rPr lang="es-ES" altLang="es-ES" sz="1200" dirty="0">
                <a:latin typeface="Arial" panose="020B0604020202020204" pitchFamily="34" charset="0"/>
                <a:ea typeface="Times New Roman" panose="02020603050405020304" pitchFamily="18" charset="0"/>
                <a:cs typeface="Arial" panose="020B0604020202020204" pitchFamily="34" charset="0"/>
              </a:rPr>
              <a:t> El circuito de la figura es un detector de rango de voltaje. Hallar la función de transferencia del mismo si los voltajes de saturación son +15 V y -15 V. Va= -4 V y </a:t>
            </a:r>
            <a:r>
              <a:rPr lang="es-ES" altLang="es-ES" sz="1200" dirty="0" err="1">
                <a:latin typeface="Arial" panose="020B0604020202020204" pitchFamily="34" charset="0"/>
                <a:ea typeface="Times New Roman" panose="02020603050405020304" pitchFamily="18" charset="0"/>
                <a:cs typeface="Arial" panose="020B0604020202020204" pitchFamily="34" charset="0"/>
              </a:rPr>
              <a:t>Vb</a:t>
            </a:r>
            <a:r>
              <a:rPr lang="es-ES" altLang="es-ES" sz="1200" dirty="0">
                <a:latin typeface="Arial" panose="020B0604020202020204" pitchFamily="34" charset="0"/>
                <a:ea typeface="Times New Roman" panose="02020603050405020304" pitchFamily="18" charset="0"/>
                <a:cs typeface="Arial" panose="020B0604020202020204" pitchFamily="34" charset="0"/>
              </a:rPr>
              <a:t>=8V.</a:t>
            </a:r>
            <a:endParaRPr lang="es-ES" altLang="es-ES" sz="1200" dirty="0"/>
          </a:p>
        </p:txBody>
      </p:sp>
      <p:pic>
        <p:nvPicPr>
          <p:cNvPr id="7" name="Imagen 112" descr="2AO">
            <a:extLst>
              <a:ext uri="{FF2B5EF4-FFF2-40B4-BE49-F238E27FC236}">
                <a16:creationId xmlns:a16="http://schemas.microsoft.com/office/drawing/2014/main" id="{F3C0C22C-BF5B-8C4C-F7B2-06DC3A12FA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4853"/>
          <a:stretch>
            <a:fillRect/>
          </a:stretch>
        </p:blipFill>
        <p:spPr bwMode="auto">
          <a:xfrm>
            <a:off x="3126495" y="2963906"/>
            <a:ext cx="3224113" cy="1305766"/>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CCD597BA-2911-72C2-BAED-884CECD888B0}"/>
              </a:ext>
            </a:extLst>
          </p:cNvPr>
          <p:cNvSpPr/>
          <p:nvPr/>
        </p:nvSpPr>
        <p:spPr>
          <a:xfrm>
            <a:off x="187848" y="4192557"/>
            <a:ext cx="8663385" cy="276999"/>
          </a:xfrm>
          <a:prstGeom prst="rect">
            <a:avLst/>
          </a:prstGeom>
        </p:spPr>
        <p:txBody>
          <a:bodyPr wrap="square">
            <a:spAutoFit/>
          </a:bodyPr>
          <a:lstStyle/>
          <a:p>
            <a:pPr algn="just"/>
            <a:r>
              <a:rPr lang="es-ES" sz="1200" b="1" dirty="0">
                <a:latin typeface="Arial" panose="020B0604020202020204" pitchFamily="34" charset="0"/>
                <a:ea typeface="Times New Roman" panose="02020603050405020304" pitchFamily="18" charset="0"/>
                <a:cs typeface="Times New Roman" panose="02020603050405020304" pitchFamily="18" charset="0"/>
              </a:rPr>
              <a:t>Problema 7</a:t>
            </a:r>
            <a:r>
              <a:rPr lang="es-ES" sz="1200" dirty="0">
                <a:latin typeface="Arial" panose="020B0604020202020204" pitchFamily="34" charset="0"/>
                <a:ea typeface="Times New Roman" panose="02020603050405020304" pitchFamily="18" charset="0"/>
                <a:cs typeface="Times New Roman" panose="02020603050405020304" pitchFamily="18" charset="0"/>
              </a:rPr>
              <a:t>. El circuito de la figura es un amplificador de instrumentación. Hallar su función de transferencia.</a:t>
            </a:r>
            <a:endParaRPr lang="es-ES" sz="1200" dirty="0">
              <a:latin typeface="Times New Roman" panose="02020603050405020304" pitchFamily="18" charset="0"/>
              <a:ea typeface="Times New Roman" panose="02020603050405020304" pitchFamily="18" charset="0"/>
            </a:endParaRPr>
          </a:p>
        </p:txBody>
      </p:sp>
      <p:pic>
        <p:nvPicPr>
          <p:cNvPr id="10" name="Imagen 117">
            <a:extLst>
              <a:ext uri="{FF2B5EF4-FFF2-40B4-BE49-F238E27FC236}">
                <a16:creationId xmlns:a16="http://schemas.microsoft.com/office/drawing/2014/main" id="{70D42A67-CAD9-7A3F-FE3E-74D7D99117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5920" y="4487038"/>
            <a:ext cx="4408270" cy="2196000"/>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número de diapositiva 1">
            <a:extLst>
              <a:ext uri="{FF2B5EF4-FFF2-40B4-BE49-F238E27FC236}">
                <a16:creationId xmlns:a16="http://schemas.microsoft.com/office/drawing/2014/main" id="{0244CC3D-305D-490E-9ECD-8706DC954BD3}"/>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64</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16306288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E1A6A94-DAAC-4FFA-004B-E22504D0B310}"/>
              </a:ext>
            </a:extLst>
          </p:cNvPr>
          <p:cNvSpPr/>
          <p:nvPr/>
        </p:nvSpPr>
        <p:spPr>
          <a:xfrm>
            <a:off x="223976" y="859200"/>
            <a:ext cx="7122111" cy="276999"/>
          </a:xfrm>
          <a:prstGeom prst="rect">
            <a:avLst/>
          </a:prstGeom>
        </p:spPr>
        <p:txBody>
          <a:bodyPr wrap="square">
            <a:spAutoFit/>
          </a:bodyPr>
          <a:lstStyle/>
          <a:p>
            <a:pPr algn="just"/>
            <a:r>
              <a:rPr lang="es-ES" sz="1200" b="1" dirty="0">
                <a:latin typeface="Arial" panose="020B0604020202020204" pitchFamily="34" charset="0"/>
                <a:ea typeface="Times New Roman" panose="02020603050405020304" pitchFamily="18" charset="0"/>
                <a:cs typeface="Times New Roman" panose="02020603050405020304" pitchFamily="18" charset="0"/>
              </a:rPr>
              <a:t>Problema 8.</a:t>
            </a:r>
            <a:r>
              <a:rPr lang="es-ES" sz="1200" dirty="0">
                <a:latin typeface="Arial" panose="020B0604020202020204" pitchFamily="34" charset="0"/>
                <a:ea typeface="Times New Roman" panose="02020603050405020304" pitchFamily="18" charset="0"/>
                <a:cs typeface="Times New Roman" panose="02020603050405020304" pitchFamily="18" charset="0"/>
              </a:rPr>
              <a:t> Hallar la función de transferencia del siguiente circuito:</a:t>
            </a:r>
            <a:endParaRPr lang="es-ES" sz="1200" dirty="0">
              <a:latin typeface="Times New Roman" panose="02020603050405020304" pitchFamily="18" charset="0"/>
              <a:ea typeface="Times New Roman" panose="02020603050405020304" pitchFamily="18" charset="0"/>
            </a:endParaRPr>
          </a:p>
        </p:txBody>
      </p:sp>
      <p:pic>
        <p:nvPicPr>
          <p:cNvPr id="5" name="Imagen 16">
            <a:extLst>
              <a:ext uri="{FF2B5EF4-FFF2-40B4-BE49-F238E27FC236}">
                <a16:creationId xmlns:a16="http://schemas.microsoft.com/office/drawing/2014/main" id="{0A9BB7D2-FA81-44FB-FD67-8DB34AB294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4425" y="840752"/>
            <a:ext cx="2928938" cy="1385888"/>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759D0FC6-8500-655D-E37F-8FF0DE228F42}"/>
              </a:ext>
            </a:extLst>
          </p:cNvPr>
          <p:cNvSpPr/>
          <p:nvPr/>
        </p:nvSpPr>
        <p:spPr>
          <a:xfrm>
            <a:off x="223976" y="2532998"/>
            <a:ext cx="5691049" cy="276999"/>
          </a:xfrm>
          <a:prstGeom prst="rect">
            <a:avLst/>
          </a:prstGeom>
        </p:spPr>
        <p:txBody>
          <a:bodyPr wrap="square">
            <a:spAutoFit/>
          </a:bodyPr>
          <a:lstStyle/>
          <a:p>
            <a:r>
              <a:rPr lang="es-ES" sz="1200" b="1" dirty="0">
                <a:latin typeface="Arial" panose="020B0604020202020204" pitchFamily="34" charset="0"/>
                <a:ea typeface="Times New Roman" panose="02020603050405020304" pitchFamily="18" charset="0"/>
                <a:cs typeface="Times New Roman" panose="02020603050405020304" pitchFamily="18" charset="0"/>
              </a:rPr>
              <a:t>Problema 9.</a:t>
            </a:r>
            <a:r>
              <a:rPr lang="es-ES" sz="1200" dirty="0">
                <a:latin typeface="Arial" panose="020B0604020202020204" pitchFamily="34" charset="0"/>
                <a:ea typeface="Times New Roman" panose="02020603050405020304" pitchFamily="18" charset="0"/>
                <a:cs typeface="Times New Roman" panose="02020603050405020304" pitchFamily="18" charset="0"/>
              </a:rPr>
              <a:t> Hallar la función de transferencia del del siguiente circuito:</a:t>
            </a:r>
            <a:endParaRPr lang="es-ES" sz="1200" dirty="0"/>
          </a:p>
        </p:txBody>
      </p:sp>
      <p:pic>
        <p:nvPicPr>
          <p:cNvPr id="7" name="Imagen 28">
            <a:extLst>
              <a:ext uri="{FF2B5EF4-FFF2-40B4-BE49-F238E27FC236}">
                <a16:creationId xmlns:a16="http://schemas.microsoft.com/office/drawing/2014/main" id="{3386FC63-61A7-2CA4-7AC2-442532AEA5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8072" y="2360628"/>
            <a:ext cx="1981643" cy="2438242"/>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5381F524-55FB-F653-9685-1A5E7DB1721E}"/>
              </a:ext>
            </a:extLst>
          </p:cNvPr>
          <p:cNvSpPr/>
          <p:nvPr/>
        </p:nvSpPr>
        <p:spPr>
          <a:xfrm>
            <a:off x="223976" y="4996233"/>
            <a:ext cx="7148744" cy="276999"/>
          </a:xfrm>
          <a:prstGeom prst="rect">
            <a:avLst/>
          </a:prstGeom>
        </p:spPr>
        <p:txBody>
          <a:bodyPr wrap="square">
            <a:spAutoFit/>
          </a:bodyPr>
          <a:lstStyle/>
          <a:p>
            <a:r>
              <a:rPr lang="es-ES" sz="1200" b="1" dirty="0">
                <a:latin typeface="Arial" panose="020B0604020202020204" pitchFamily="34" charset="0"/>
                <a:ea typeface="Times New Roman" panose="02020603050405020304" pitchFamily="18" charset="0"/>
                <a:cs typeface="Times New Roman" panose="02020603050405020304" pitchFamily="18" charset="0"/>
              </a:rPr>
              <a:t>Problema 10.</a:t>
            </a:r>
            <a:r>
              <a:rPr lang="es-ES" sz="1200" dirty="0">
                <a:latin typeface="Arial" panose="020B0604020202020204" pitchFamily="34" charset="0"/>
                <a:ea typeface="Times New Roman" panose="02020603050405020304" pitchFamily="18" charset="0"/>
                <a:cs typeface="Times New Roman" panose="02020603050405020304" pitchFamily="18" charset="0"/>
              </a:rPr>
              <a:t> Hallar V</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out</a:t>
            </a:r>
            <a:r>
              <a:rPr lang="es-ES" sz="1200" dirty="0">
                <a:latin typeface="Arial" panose="020B0604020202020204" pitchFamily="34" charset="0"/>
                <a:ea typeface="Times New Roman" panose="02020603050405020304" pitchFamily="18" charset="0"/>
                <a:cs typeface="Times New Roman" panose="02020603050405020304" pitchFamily="18" charset="0"/>
              </a:rPr>
              <a:t> en función de V</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200" dirty="0">
                <a:latin typeface="Arial" panose="020B0604020202020204" pitchFamily="34" charset="0"/>
                <a:ea typeface="Times New Roman" panose="02020603050405020304" pitchFamily="18" charset="0"/>
                <a:cs typeface="Times New Roman" panose="02020603050405020304" pitchFamily="18" charset="0"/>
              </a:rPr>
              <a:t>, V</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2</a:t>
            </a:r>
            <a:r>
              <a:rPr lang="es-ES" sz="1200" dirty="0">
                <a:latin typeface="Arial" panose="020B0604020202020204" pitchFamily="34" charset="0"/>
                <a:ea typeface="Times New Roman" panose="02020603050405020304" pitchFamily="18" charset="0"/>
                <a:cs typeface="Times New Roman" panose="02020603050405020304" pitchFamily="18" charset="0"/>
              </a:rPr>
              <a:t>, y las resistencias del circuito.</a:t>
            </a:r>
            <a:endParaRPr lang="es-ES" sz="1200" dirty="0"/>
          </a:p>
        </p:txBody>
      </p:sp>
      <p:pic>
        <p:nvPicPr>
          <p:cNvPr id="9" name="Imagen 8" descr="AO_4R">
            <a:extLst>
              <a:ext uri="{FF2B5EF4-FFF2-40B4-BE49-F238E27FC236}">
                <a16:creationId xmlns:a16="http://schemas.microsoft.com/office/drawing/2014/main" id="{9C07F99F-5A7C-7FF9-DF93-575A898DB476}"/>
              </a:ext>
            </a:extLst>
          </p:cNvPr>
          <p:cNvPicPr/>
          <p:nvPr/>
        </p:nvPicPr>
        <p:blipFill rotWithShape="1">
          <a:blip r:embed="rId4">
            <a:extLst>
              <a:ext uri="{28A0092B-C50C-407E-A947-70E740481C1C}">
                <a14:useLocalDpi xmlns:a14="http://schemas.microsoft.com/office/drawing/2010/main" val="0"/>
              </a:ext>
            </a:extLst>
          </a:blip>
          <a:srcRect r="15824" b="14305"/>
          <a:stretch/>
        </p:blipFill>
        <p:spPr bwMode="auto">
          <a:xfrm>
            <a:off x="5601300" y="4932858"/>
            <a:ext cx="2361600" cy="1654738"/>
          </a:xfrm>
          <a:prstGeom prst="rect">
            <a:avLst/>
          </a:prstGeom>
          <a:noFill/>
          <a:ln>
            <a:noFill/>
          </a:ln>
        </p:spPr>
      </p:pic>
      <p:sp>
        <p:nvSpPr>
          <p:cNvPr id="10" name="Marcador de número de diapositiva 1">
            <a:extLst>
              <a:ext uri="{FF2B5EF4-FFF2-40B4-BE49-F238E27FC236}">
                <a16:creationId xmlns:a16="http://schemas.microsoft.com/office/drawing/2014/main" id="{CCE656E2-AB5C-4462-87CE-8A7DF2A95780}"/>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65</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18377917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1253339-A2AF-468A-89B5-BBB6CCB1D62B}"/>
              </a:ext>
            </a:extLst>
          </p:cNvPr>
          <p:cNvSpPr>
            <a:spLocks noGrp="1"/>
          </p:cNvSpPr>
          <p:nvPr>
            <p:ph type="sldNum" sz="quarter" idx="10"/>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66</a:t>
            </a:fld>
            <a:endParaRPr lang="es-ES_tradnl" altLang="es-ES" dirty="0">
              <a:solidFill>
                <a:srgbClr val="FFFFFF"/>
              </a:solidFill>
              <a:ea typeface="ＭＳ Ｐゴシック" pitchFamily="-84" charset="-128"/>
            </a:endParaRPr>
          </a:p>
        </p:txBody>
      </p:sp>
      <p:pic>
        <p:nvPicPr>
          <p:cNvPr id="5122" name="Imagen 102">
            <a:extLst>
              <a:ext uri="{FF2B5EF4-FFF2-40B4-BE49-F238E27FC236}">
                <a16:creationId xmlns:a16="http://schemas.microsoft.com/office/drawing/2014/main" id="{6F2C59C7-BD89-471B-9688-DAA05068B1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054" y="1331022"/>
            <a:ext cx="2769322" cy="2051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70E84F1-C7EC-4DFA-AC5D-E39884516734}"/>
              </a:ext>
            </a:extLst>
          </p:cNvPr>
          <p:cNvSpPr>
            <a:spLocks noChangeArrowheads="1"/>
          </p:cNvSpPr>
          <p:nvPr/>
        </p:nvSpPr>
        <p:spPr bwMode="auto">
          <a:xfrm>
            <a:off x="236572" y="852927"/>
            <a:ext cx="5763116"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400" b="1" dirty="0">
                <a:latin typeface="Arial" panose="020B0604020202020204" pitchFamily="34" charset="0"/>
                <a:ea typeface="Times New Roman" panose="02020603050405020304" pitchFamily="18" charset="0"/>
                <a:cs typeface="Arial" panose="020B0604020202020204" pitchFamily="34" charset="0"/>
              </a:rPr>
              <a:t>Problema 1.</a:t>
            </a:r>
            <a:r>
              <a:rPr lang="es-ES" altLang="es-ES" sz="1400" dirty="0">
                <a:latin typeface="Arial" panose="020B0604020202020204" pitchFamily="34" charset="0"/>
                <a:ea typeface="Times New Roman" panose="02020603050405020304" pitchFamily="18" charset="0"/>
                <a:cs typeface="Arial" panose="020B0604020202020204" pitchFamily="34" charset="0"/>
              </a:rPr>
              <a:t> Hallar la función de transferencia del circuito (V</a:t>
            </a:r>
            <a:r>
              <a:rPr lang="es-ES" altLang="es-ES" sz="1400" baseline="-30000" dirty="0">
                <a:latin typeface="Arial" panose="020B0604020202020204" pitchFamily="34" charset="0"/>
                <a:ea typeface="Times New Roman" panose="02020603050405020304" pitchFamily="18" charset="0"/>
                <a:cs typeface="Arial" panose="020B0604020202020204" pitchFamily="34" charset="0"/>
              </a:rPr>
              <a:t>out</a:t>
            </a:r>
            <a:r>
              <a:rPr lang="es-ES" altLang="es-ES" sz="1400" dirty="0">
                <a:latin typeface="Arial" panose="020B0604020202020204" pitchFamily="34" charset="0"/>
                <a:ea typeface="Times New Roman" panose="02020603050405020304" pitchFamily="18" charset="0"/>
                <a:cs typeface="Arial" panose="020B0604020202020204" pitchFamily="34" charset="0"/>
              </a:rPr>
              <a:t> vs. </a:t>
            </a:r>
            <a:r>
              <a:rPr lang="es-ES" altLang="es-ES" sz="1400" dirty="0" err="1">
                <a:latin typeface="Arial" panose="020B0604020202020204" pitchFamily="34" charset="0"/>
                <a:ea typeface="Times New Roman" panose="02020603050405020304" pitchFamily="18" charset="0"/>
                <a:cs typeface="Arial" panose="020B0604020202020204" pitchFamily="34" charset="0"/>
              </a:rPr>
              <a:t>V</a:t>
            </a:r>
            <a:r>
              <a:rPr lang="es-ES" altLang="es-ES" sz="1400" baseline="-30000" dirty="0" err="1">
                <a:latin typeface="Arial" panose="020B0604020202020204" pitchFamily="34" charset="0"/>
                <a:ea typeface="Times New Roman" panose="02020603050405020304" pitchFamily="18" charset="0"/>
                <a:cs typeface="Arial" panose="020B0604020202020204" pitchFamily="34" charset="0"/>
              </a:rPr>
              <a:t>in</a:t>
            </a:r>
            <a:r>
              <a:rPr lang="es-ES" altLang="es-ES" sz="1400" dirty="0">
                <a:latin typeface="Arial" panose="020B0604020202020204" pitchFamily="34" charset="0"/>
                <a:ea typeface="Times New Roman" panose="02020603050405020304" pitchFamily="18" charset="0"/>
                <a:cs typeface="Arial" panose="020B0604020202020204" pitchFamily="34" charset="0"/>
              </a:rPr>
              <a:t>).</a:t>
            </a:r>
            <a:endParaRPr lang="es-ES" altLang="es-ES" sz="1000" dirty="0"/>
          </a:p>
        </p:txBody>
      </p:sp>
      <p:sp>
        <p:nvSpPr>
          <p:cNvPr id="5" name="Rectangle 4">
            <a:extLst>
              <a:ext uri="{FF2B5EF4-FFF2-40B4-BE49-F238E27FC236}">
                <a16:creationId xmlns:a16="http://schemas.microsoft.com/office/drawing/2014/main" id="{E850AEAF-BFAF-43B9-8D9F-C6EE991741A6}"/>
              </a:ext>
            </a:extLst>
          </p:cNvPr>
          <p:cNvSpPr>
            <a:spLocks noChangeArrowheads="1"/>
          </p:cNvSpPr>
          <p:nvPr/>
        </p:nvSpPr>
        <p:spPr bwMode="auto">
          <a:xfrm>
            <a:off x="3320907" y="1332004"/>
            <a:ext cx="5133316" cy="746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defTabSz="685800" eaLnBrk="0" fontAlgn="base" hangingPunct="0">
              <a:spcBef>
                <a:spcPct val="0"/>
              </a:spcBef>
              <a:spcAft>
                <a:spcPct val="0"/>
              </a:spcAft>
            </a:pPr>
            <a:r>
              <a:rPr lang="es-ES" altLang="es-ES" sz="1100" dirty="0">
                <a:latin typeface="Arial" panose="020B0604020202020204" pitchFamily="34" charset="0"/>
                <a:ea typeface="Times New Roman" panose="02020603050405020304" pitchFamily="18" charset="0"/>
                <a:cs typeface="Arial" panose="020B0604020202020204" pitchFamily="34" charset="0"/>
              </a:rPr>
              <a:t>Teniendo en cuenta que no hay corrientes de entrada al AO y que el voltaje en las dos entradas es igual, aplicamos las leyes de Kirchhoff en la malla de entrada y en la de salida (llamamos i a la corriente que pasa por las resistencias).</a:t>
            </a:r>
            <a:endParaRPr lang="es-ES" altLang="es-ES" sz="900" dirty="0"/>
          </a:p>
        </p:txBody>
      </p:sp>
      <p:sp>
        <p:nvSpPr>
          <p:cNvPr id="6" name="CuadroTexto 5">
            <a:extLst>
              <a:ext uri="{FF2B5EF4-FFF2-40B4-BE49-F238E27FC236}">
                <a16:creationId xmlns:a16="http://schemas.microsoft.com/office/drawing/2014/main" id="{AD28318C-DB01-4EAC-B8DD-EB3C1DF7D71F}"/>
              </a:ext>
            </a:extLst>
          </p:cNvPr>
          <p:cNvSpPr txBox="1"/>
          <p:nvPr/>
        </p:nvSpPr>
        <p:spPr>
          <a:xfrm>
            <a:off x="1160447" y="1494598"/>
            <a:ext cx="409086" cy="307777"/>
          </a:xfrm>
          <a:prstGeom prst="rect">
            <a:avLst/>
          </a:prstGeom>
          <a:noFill/>
        </p:spPr>
        <p:txBody>
          <a:bodyPr wrap="none" rtlCol="0">
            <a:spAutoFit/>
          </a:bodyPr>
          <a:lstStyle/>
          <a:p>
            <a:r>
              <a:rPr lang="es-ES" sz="1400" dirty="0"/>
              <a:t>V+</a:t>
            </a:r>
          </a:p>
        </p:txBody>
      </p:sp>
      <p:sp>
        <p:nvSpPr>
          <p:cNvPr id="8" name="CuadroTexto 7">
            <a:extLst>
              <a:ext uri="{FF2B5EF4-FFF2-40B4-BE49-F238E27FC236}">
                <a16:creationId xmlns:a16="http://schemas.microsoft.com/office/drawing/2014/main" id="{2BA3B9FF-16E3-4C80-AA85-1D7B931B5DEF}"/>
              </a:ext>
            </a:extLst>
          </p:cNvPr>
          <p:cNvSpPr txBox="1"/>
          <p:nvPr/>
        </p:nvSpPr>
        <p:spPr>
          <a:xfrm>
            <a:off x="1302177" y="1970640"/>
            <a:ext cx="354328" cy="307777"/>
          </a:xfrm>
          <a:prstGeom prst="rect">
            <a:avLst/>
          </a:prstGeom>
          <a:noFill/>
        </p:spPr>
        <p:txBody>
          <a:bodyPr wrap="none" rtlCol="0">
            <a:spAutoFit/>
          </a:bodyPr>
          <a:lstStyle/>
          <a:p>
            <a:r>
              <a:rPr lang="es-ES" sz="1400" dirty="0"/>
              <a:t>V-</a:t>
            </a:r>
          </a:p>
        </p:txBody>
      </p:sp>
      <p:cxnSp>
        <p:nvCxnSpPr>
          <p:cNvPr id="9" name="Conector recto de flecha 8">
            <a:extLst>
              <a:ext uri="{FF2B5EF4-FFF2-40B4-BE49-F238E27FC236}">
                <a16:creationId xmlns:a16="http://schemas.microsoft.com/office/drawing/2014/main" id="{AF70586F-5B1C-4A41-92CF-E4EDDB4692A9}"/>
              </a:ext>
            </a:extLst>
          </p:cNvPr>
          <p:cNvCxnSpPr/>
          <p:nvPr/>
        </p:nvCxnSpPr>
        <p:spPr bwMode="auto">
          <a:xfrm>
            <a:off x="2640689" y="1984728"/>
            <a:ext cx="0" cy="3365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Conector recto de flecha 10">
            <a:extLst>
              <a:ext uri="{FF2B5EF4-FFF2-40B4-BE49-F238E27FC236}">
                <a16:creationId xmlns:a16="http://schemas.microsoft.com/office/drawing/2014/main" id="{9DD4B0BF-352A-4B02-BA67-2135B4906038}"/>
              </a:ext>
            </a:extLst>
          </p:cNvPr>
          <p:cNvCxnSpPr/>
          <p:nvPr/>
        </p:nvCxnSpPr>
        <p:spPr bwMode="auto">
          <a:xfrm>
            <a:off x="2639557" y="2716928"/>
            <a:ext cx="0" cy="3365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 name="CuadroTexto 9">
            <a:extLst>
              <a:ext uri="{FF2B5EF4-FFF2-40B4-BE49-F238E27FC236}">
                <a16:creationId xmlns:a16="http://schemas.microsoft.com/office/drawing/2014/main" id="{2020D281-FD76-4AB0-9D6F-C31A2FB82458}"/>
              </a:ext>
            </a:extLst>
          </p:cNvPr>
          <p:cNvSpPr txBox="1"/>
          <p:nvPr/>
        </p:nvSpPr>
        <p:spPr>
          <a:xfrm>
            <a:off x="2639557" y="2146453"/>
            <a:ext cx="224742" cy="307777"/>
          </a:xfrm>
          <a:prstGeom prst="rect">
            <a:avLst/>
          </a:prstGeom>
          <a:noFill/>
        </p:spPr>
        <p:txBody>
          <a:bodyPr wrap="none" rtlCol="0">
            <a:spAutoFit/>
          </a:bodyPr>
          <a:lstStyle/>
          <a:p>
            <a:r>
              <a:rPr lang="es-ES" sz="1400" dirty="0"/>
              <a:t>i</a:t>
            </a:r>
          </a:p>
        </p:txBody>
      </p:sp>
      <p:sp>
        <p:nvSpPr>
          <p:cNvPr id="13" name="CuadroTexto 12">
            <a:extLst>
              <a:ext uri="{FF2B5EF4-FFF2-40B4-BE49-F238E27FC236}">
                <a16:creationId xmlns:a16="http://schemas.microsoft.com/office/drawing/2014/main" id="{3C5CF35D-3C63-47CB-B24D-2BDC6B623A72}"/>
              </a:ext>
            </a:extLst>
          </p:cNvPr>
          <p:cNvSpPr txBox="1"/>
          <p:nvPr/>
        </p:nvSpPr>
        <p:spPr>
          <a:xfrm>
            <a:off x="2626209" y="2614729"/>
            <a:ext cx="224742" cy="307777"/>
          </a:xfrm>
          <a:prstGeom prst="rect">
            <a:avLst/>
          </a:prstGeom>
          <a:noFill/>
        </p:spPr>
        <p:txBody>
          <a:bodyPr wrap="none" rtlCol="0">
            <a:spAutoFit/>
          </a:bodyPr>
          <a:lstStyle/>
          <a:p>
            <a:r>
              <a:rPr lang="es-ES" sz="1400" dirty="0"/>
              <a:t>i</a:t>
            </a:r>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B1BC6964-53E8-405F-99D9-DCEF561E414A}"/>
                  </a:ext>
                </a:extLst>
              </p:cNvPr>
              <p:cNvSpPr txBox="1"/>
              <p:nvPr/>
            </p:nvSpPr>
            <p:spPr>
              <a:xfrm>
                <a:off x="3520098" y="2371369"/>
                <a:ext cx="247959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𝑖𝑛</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𝑖𝑛</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𝐴</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𝑖𝑛</m:t>
                          </m:r>
                        </m:sub>
                      </m:sSub>
                    </m:oMath>
                  </m:oMathPara>
                </a14:m>
                <a:endParaRPr lang="es-ES" sz="1400" dirty="0"/>
              </a:p>
            </p:txBody>
          </p:sp>
        </mc:Choice>
        <mc:Fallback xmlns="">
          <p:sp>
            <p:nvSpPr>
              <p:cNvPr id="12" name="CuadroTexto 11">
                <a:extLst>
                  <a:ext uri="{FF2B5EF4-FFF2-40B4-BE49-F238E27FC236}">
                    <a16:creationId xmlns:a16="http://schemas.microsoft.com/office/drawing/2014/main" id="{B1BC6964-53E8-405F-99D9-DCEF561E414A}"/>
                  </a:ext>
                </a:extLst>
              </p:cNvPr>
              <p:cNvSpPr txBox="1">
                <a:spLocks noRot="1" noChangeAspect="1" noMove="1" noResize="1" noEditPoints="1" noAdjustHandles="1" noChangeArrowheads="1" noChangeShapeType="1" noTextEdit="1"/>
              </p:cNvSpPr>
              <p:nvPr/>
            </p:nvSpPr>
            <p:spPr>
              <a:xfrm>
                <a:off x="3520098" y="2371369"/>
                <a:ext cx="2479590" cy="215444"/>
              </a:xfrm>
              <a:prstGeom prst="rect">
                <a:avLst/>
              </a:prstGeom>
              <a:blipFill>
                <a:blip r:embed="rId3"/>
                <a:stretch>
                  <a:fillRect l="-983" b="-20000"/>
                </a:stretch>
              </a:blipFill>
            </p:spPr>
            <p:txBody>
              <a:bodyPr/>
              <a:lstStyle/>
              <a:p>
                <a:r>
                  <a:rPr lang="es-ES">
                    <a:noFill/>
                  </a:rPr>
                  <a:t> </a:t>
                </a:r>
              </a:p>
            </p:txBody>
          </p:sp>
        </mc:Fallback>
      </mc:AlternateContent>
      <p:sp>
        <p:nvSpPr>
          <p:cNvPr id="15" name="CuadroTexto 14">
            <a:extLst>
              <a:ext uri="{FF2B5EF4-FFF2-40B4-BE49-F238E27FC236}">
                <a16:creationId xmlns:a16="http://schemas.microsoft.com/office/drawing/2014/main" id="{0FDF5F87-4D95-4416-9CBE-C560A7E1108D}"/>
              </a:ext>
            </a:extLst>
          </p:cNvPr>
          <p:cNvSpPr txBox="1"/>
          <p:nvPr/>
        </p:nvSpPr>
        <p:spPr>
          <a:xfrm>
            <a:off x="2134991" y="2432924"/>
            <a:ext cx="371705" cy="307777"/>
          </a:xfrm>
          <a:prstGeom prst="rect">
            <a:avLst/>
          </a:prstGeom>
          <a:noFill/>
        </p:spPr>
        <p:txBody>
          <a:bodyPr wrap="none" rtlCol="0">
            <a:spAutoFit/>
          </a:bodyPr>
          <a:lstStyle/>
          <a:p>
            <a:r>
              <a:rPr lang="es-ES" sz="1400" dirty="0"/>
              <a:t>V</a:t>
            </a:r>
            <a:r>
              <a:rPr lang="es-ES" sz="1400" baseline="-25000" dirty="0"/>
              <a:t>A</a:t>
            </a: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E4C9BC17-AB04-43D5-A001-804C08589F3A}"/>
                  </a:ext>
                </a:extLst>
              </p:cNvPr>
              <p:cNvSpPr txBox="1"/>
              <p:nvPr/>
            </p:nvSpPr>
            <p:spPr>
              <a:xfrm>
                <a:off x="3520098" y="2716928"/>
                <a:ext cx="1545102" cy="4385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𝑖𝑛</m:t>
                          </m:r>
                        </m:sub>
                      </m:sSub>
                      <m:r>
                        <a:rPr lang="es-ES" sz="1400" i="1">
                          <a:latin typeface="Cambria Math" panose="02040503050406030204" pitchFamily="18" charset="0"/>
                        </a:rPr>
                        <m:t>=</m:t>
                      </m:r>
                      <m:r>
                        <a:rPr lang="es-ES" sz="1400" i="1">
                          <a:latin typeface="Cambria Math" panose="02040503050406030204" pitchFamily="18" charset="0"/>
                        </a:rPr>
                        <m:t>𝑖</m:t>
                      </m:r>
                      <m:sSub>
                        <m:sSubPr>
                          <m:ctrlPr>
                            <a:rPr lang="es-ES" sz="1400" i="1">
                              <a:latin typeface="Cambria Math" panose="02040503050406030204" pitchFamily="18" charset="0"/>
                            </a:rPr>
                          </m:ctrlPr>
                        </m:sSubPr>
                        <m:e>
                          <m:r>
                            <a:rPr lang="es-ES" sz="1400" i="1">
                              <a:latin typeface="Cambria Math" panose="02040503050406030204" pitchFamily="18" charset="0"/>
                            </a:rPr>
                            <m:t>𝑅</m:t>
                          </m:r>
                        </m:e>
                        <m:sub>
                          <m:r>
                            <a:rPr lang="es-ES" sz="1400" i="1">
                              <a:latin typeface="Cambria Math" panose="02040503050406030204" pitchFamily="18" charset="0"/>
                            </a:rPr>
                            <m:t>2</m:t>
                          </m:r>
                        </m:sub>
                      </m:sSub>
                      <m:r>
                        <a:rPr lang="es-ES" sz="1400" i="1">
                          <a:latin typeface="Cambria Math" panose="02040503050406030204" pitchFamily="18" charset="0"/>
                        </a:rPr>
                        <m:t>→</m:t>
                      </m:r>
                      <m:r>
                        <a:rPr lang="es-ES" sz="1400" i="1">
                          <a:latin typeface="Cambria Math" panose="02040503050406030204" pitchFamily="18" charset="0"/>
                        </a:rPr>
                        <m:t>𝑖</m:t>
                      </m:r>
                      <m:r>
                        <a:rPr lang="es-ES" sz="1400" i="1">
                          <a:latin typeface="Cambria Math" panose="02040503050406030204" pitchFamily="18" charset="0"/>
                        </a:rPr>
                        <m:t>=</m:t>
                      </m:r>
                      <m:f>
                        <m:fPr>
                          <m:ctrlPr>
                            <a:rPr lang="es-ES" sz="1400" i="1">
                              <a:latin typeface="Cambria Math" panose="02040503050406030204" pitchFamily="18" charset="0"/>
                            </a:rPr>
                          </m:ctrlPr>
                        </m:fPr>
                        <m:num>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𝑖𝑛</m:t>
                              </m:r>
                            </m:sub>
                          </m:sSub>
                        </m:num>
                        <m:den>
                          <m:sSub>
                            <m:sSubPr>
                              <m:ctrlPr>
                                <a:rPr lang="es-ES" sz="1400" i="1">
                                  <a:latin typeface="Cambria Math" panose="02040503050406030204" pitchFamily="18" charset="0"/>
                                </a:rPr>
                              </m:ctrlPr>
                            </m:sSubPr>
                            <m:e>
                              <m:r>
                                <a:rPr lang="es-ES" sz="1400" i="1">
                                  <a:latin typeface="Cambria Math" panose="02040503050406030204" pitchFamily="18" charset="0"/>
                                </a:rPr>
                                <m:t>𝑅</m:t>
                              </m:r>
                            </m:e>
                            <m:sub>
                              <m:r>
                                <a:rPr lang="es-ES" sz="1400" i="1">
                                  <a:latin typeface="Cambria Math" panose="02040503050406030204" pitchFamily="18" charset="0"/>
                                </a:rPr>
                                <m:t>2</m:t>
                              </m:r>
                            </m:sub>
                          </m:sSub>
                        </m:den>
                      </m:f>
                    </m:oMath>
                  </m:oMathPara>
                </a14:m>
                <a:endParaRPr lang="es-ES" sz="1400" dirty="0"/>
              </a:p>
            </p:txBody>
          </p:sp>
        </mc:Choice>
        <mc:Fallback xmlns="">
          <p:sp>
            <p:nvSpPr>
              <p:cNvPr id="16" name="CuadroTexto 15">
                <a:extLst>
                  <a:ext uri="{FF2B5EF4-FFF2-40B4-BE49-F238E27FC236}">
                    <a16:creationId xmlns:a16="http://schemas.microsoft.com/office/drawing/2014/main" id="{E4C9BC17-AB04-43D5-A001-804C08589F3A}"/>
                  </a:ext>
                </a:extLst>
              </p:cNvPr>
              <p:cNvSpPr txBox="1">
                <a:spLocks noRot="1" noChangeAspect="1" noMove="1" noResize="1" noEditPoints="1" noAdjustHandles="1" noChangeArrowheads="1" noChangeShapeType="1" noTextEdit="1"/>
              </p:cNvSpPr>
              <p:nvPr/>
            </p:nvSpPr>
            <p:spPr>
              <a:xfrm>
                <a:off x="3520098" y="2716928"/>
                <a:ext cx="1545102" cy="438518"/>
              </a:xfrm>
              <a:prstGeom prst="rect">
                <a:avLst/>
              </a:prstGeom>
              <a:blipFill>
                <a:blip r:embed="rId4"/>
                <a:stretch>
                  <a:fillRect l="-1969" t="-1389" b="-833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E859CFBE-A61C-4CF3-BB5A-183A69042973}"/>
                  </a:ext>
                </a:extLst>
              </p:cNvPr>
              <p:cNvSpPr txBox="1"/>
              <p:nvPr/>
            </p:nvSpPr>
            <p:spPr>
              <a:xfrm>
                <a:off x="3443242" y="3193073"/>
                <a:ext cx="4888646" cy="4385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𝑜𝑢𝑡</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𝑅</m:t>
                          </m:r>
                          <m:r>
                            <a:rPr lang="es-ES" sz="1400" i="1">
                              <a:latin typeface="Cambria Math" panose="02040503050406030204" pitchFamily="18" charset="0"/>
                            </a:rPr>
                            <m:t>2</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𝑟</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𝑅</m:t>
                          </m:r>
                          <m:r>
                            <a:rPr lang="es-ES" sz="1400" i="1">
                              <a:latin typeface="Cambria Math" panose="02040503050406030204" pitchFamily="18" charset="0"/>
                            </a:rPr>
                            <m:t>1</m:t>
                          </m:r>
                        </m:sub>
                      </m:sSub>
                      <m:r>
                        <a:rPr lang="es-ES" sz="1400" i="1">
                          <a:latin typeface="Cambria Math" panose="02040503050406030204" pitchFamily="18" charset="0"/>
                        </a:rPr>
                        <m:t>=</m:t>
                      </m:r>
                      <m:r>
                        <a:rPr lang="es-ES" sz="1400" i="1">
                          <a:latin typeface="Cambria Math" panose="02040503050406030204" pitchFamily="18" charset="0"/>
                        </a:rPr>
                        <m:t>𝑖</m:t>
                      </m:r>
                      <m:sSub>
                        <m:sSubPr>
                          <m:ctrlPr>
                            <a:rPr lang="es-ES" sz="1400" i="1">
                              <a:latin typeface="Cambria Math" panose="02040503050406030204" pitchFamily="18" charset="0"/>
                            </a:rPr>
                          </m:ctrlPr>
                        </m:sSubPr>
                        <m:e>
                          <m:r>
                            <a:rPr lang="es-ES" sz="1400" i="1">
                              <a:latin typeface="Cambria Math" panose="02040503050406030204" pitchFamily="18" charset="0"/>
                            </a:rPr>
                            <m:t>𝑅</m:t>
                          </m:r>
                        </m:e>
                        <m:sub>
                          <m:r>
                            <a:rPr lang="es-ES" sz="1400" i="1">
                              <a:latin typeface="Cambria Math" panose="02040503050406030204" pitchFamily="18" charset="0"/>
                            </a:rPr>
                            <m:t>2</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𝑟</m:t>
                          </m:r>
                        </m:sub>
                      </m:sSub>
                      <m:sSub>
                        <m:sSubPr>
                          <m:ctrlPr>
                            <a:rPr lang="es-ES" sz="1400" i="1">
                              <a:latin typeface="Cambria Math" panose="02040503050406030204" pitchFamily="18" charset="0"/>
                            </a:rPr>
                          </m:ctrlPr>
                        </m:sSubPr>
                        <m:e>
                          <m:r>
                            <a:rPr lang="es-ES" sz="1400" i="1">
                              <a:latin typeface="Cambria Math" panose="02040503050406030204" pitchFamily="18" charset="0"/>
                            </a:rPr>
                            <m:t>+</m:t>
                          </m:r>
                          <m:r>
                            <a:rPr lang="es-ES" sz="1400" i="1">
                              <a:latin typeface="Cambria Math" panose="02040503050406030204" pitchFamily="18" charset="0"/>
                            </a:rPr>
                            <m:t>𝑖</m:t>
                          </m:r>
                        </m:e>
                        <m:sub>
                          <m:r>
                            <a:rPr lang="es-ES" sz="1400" i="1">
                              <a:latin typeface="Cambria Math" panose="02040503050406030204" pitchFamily="18" charset="0"/>
                            </a:rPr>
                            <m:t>𝑅</m:t>
                          </m:r>
                          <m:r>
                            <a:rPr lang="es-ES" sz="1400" i="1">
                              <a:latin typeface="Cambria Math" panose="02040503050406030204" pitchFamily="18" charset="0"/>
                            </a:rPr>
                            <m:t>1</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𝑜𝑢𝑡</m:t>
                          </m:r>
                        </m:sub>
                      </m:sSub>
                      <m:r>
                        <a:rPr lang="es-ES" sz="1400" i="1">
                          <a:latin typeface="Cambria Math" panose="02040503050406030204" pitchFamily="18" charset="0"/>
                        </a:rPr>
                        <m:t>=</m:t>
                      </m:r>
                      <m:f>
                        <m:fPr>
                          <m:ctrlPr>
                            <a:rPr lang="es-ES" sz="1400" i="1">
                              <a:latin typeface="Cambria Math" panose="02040503050406030204" pitchFamily="18" charset="0"/>
                            </a:rPr>
                          </m:ctrlPr>
                        </m:fPr>
                        <m:num>
                          <m:sSub>
                            <m:sSubPr>
                              <m:ctrlPr>
                                <a:rPr lang="es-ES" sz="1400" i="1">
                                  <a:latin typeface="Cambria Math" panose="02040503050406030204" pitchFamily="18" charset="0"/>
                                </a:rPr>
                              </m:ctrlPr>
                            </m:sSubPr>
                            <m:e>
                              <m:r>
                                <a:rPr lang="es-ES" sz="1400" i="1">
                                  <a:latin typeface="Cambria Math" panose="02040503050406030204" pitchFamily="18" charset="0"/>
                                </a:rPr>
                                <m:t>𝑅</m:t>
                              </m:r>
                            </m:e>
                            <m:sub>
                              <m:r>
                                <a:rPr lang="es-ES" sz="1400" i="1">
                                  <a:latin typeface="Cambria Math" panose="02040503050406030204" pitchFamily="18" charset="0"/>
                                </a:rPr>
                                <m:t>1</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𝑅</m:t>
                              </m:r>
                            </m:e>
                            <m:sub>
                              <m:r>
                                <a:rPr lang="es-ES" sz="1400" i="1">
                                  <a:latin typeface="Cambria Math" panose="02040503050406030204" pitchFamily="18" charset="0"/>
                                </a:rPr>
                                <m:t>2</m:t>
                              </m:r>
                            </m:sub>
                          </m:sSub>
                        </m:num>
                        <m:den>
                          <m:sSub>
                            <m:sSubPr>
                              <m:ctrlPr>
                                <a:rPr lang="es-ES" sz="1400" i="1">
                                  <a:latin typeface="Cambria Math" panose="02040503050406030204" pitchFamily="18" charset="0"/>
                                </a:rPr>
                              </m:ctrlPr>
                            </m:sSubPr>
                            <m:e>
                              <m:r>
                                <a:rPr lang="es-ES" sz="1400" i="1">
                                  <a:latin typeface="Cambria Math" panose="02040503050406030204" pitchFamily="18" charset="0"/>
                                </a:rPr>
                                <m:t>𝑅</m:t>
                              </m:r>
                            </m:e>
                            <m:sub>
                              <m:r>
                                <a:rPr lang="es-ES" sz="1400" i="1">
                                  <a:latin typeface="Cambria Math" panose="02040503050406030204" pitchFamily="18" charset="0"/>
                                </a:rPr>
                                <m:t>2</m:t>
                              </m:r>
                            </m:sub>
                          </m:sSub>
                        </m:den>
                      </m:f>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𝑖𝑛</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𝑟</m:t>
                          </m:r>
                        </m:sub>
                      </m:sSub>
                    </m:oMath>
                  </m:oMathPara>
                </a14:m>
                <a:endParaRPr lang="es-ES" sz="1400" dirty="0"/>
              </a:p>
            </p:txBody>
          </p:sp>
        </mc:Choice>
        <mc:Fallback xmlns="">
          <p:sp>
            <p:nvSpPr>
              <p:cNvPr id="17" name="CuadroTexto 16">
                <a:extLst>
                  <a:ext uri="{FF2B5EF4-FFF2-40B4-BE49-F238E27FC236}">
                    <a16:creationId xmlns:a16="http://schemas.microsoft.com/office/drawing/2014/main" id="{E859CFBE-A61C-4CF3-BB5A-183A69042973}"/>
                  </a:ext>
                </a:extLst>
              </p:cNvPr>
              <p:cNvSpPr txBox="1">
                <a:spLocks noRot="1" noChangeAspect="1" noMove="1" noResize="1" noEditPoints="1" noAdjustHandles="1" noChangeArrowheads="1" noChangeShapeType="1" noTextEdit="1"/>
              </p:cNvSpPr>
              <p:nvPr/>
            </p:nvSpPr>
            <p:spPr>
              <a:xfrm>
                <a:off x="3443242" y="3193073"/>
                <a:ext cx="4888646" cy="438518"/>
              </a:xfrm>
              <a:prstGeom prst="rect">
                <a:avLst/>
              </a:prstGeom>
              <a:blipFill>
                <a:blip r:embed="rId5"/>
                <a:stretch>
                  <a:fillRect l="-249" b="-8333"/>
                </a:stretch>
              </a:blipFill>
            </p:spPr>
            <p:txBody>
              <a:bodyPr/>
              <a:lstStyle/>
              <a:p>
                <a:r>
                  <a:rPr lang="es-ES">
                    <a:noFill/>
                  </a:rPr>
                  <a:t> </a:t>
                </a:r>
              </a:p>
            </p:txBody>
          </p:sp>
        </mc:Fallback>
      </mc:AlternateContent>
    </p:spTree>
    <p:extLst>
      <p:ext uri="{BB962C8B-B14F-4D97-AF65-F5344CB8AC3E}">
        <p14:creationId xmlns:p14="http://schemas.microsoft.com/office/powerpoint/2010/main" val="288202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BEFE6068-8E1B-4DF1-9821-B7E3902820D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94451" y="1638260"/>
            <a:ext cx="2752519" cy="2446683"/>
          </a:xfrm>
          <a:prstGeom prst="rect">
            <a:avLst/>
          </a:prstGeom>
          <a:noFill/>
          <a:ln>
            <a:noFill/>
          </a:ln>
        </p:spPr>
      </p:pic>
      <p:sp>
        <p:nvSpPr>
          <p:cNvPr id="2" name="Marcador de número de diapositiva 1">
            <a:extLst>
              <a:ext uri="{FF2B5EF4-FFF2-40B4-BE49-F238E27FC236}">
                <a16:creationId xmlns:a16="http://schemas.microsoft.com/office/drawing/2014/main" id="{21253339-A2AF-468A-89B5-BBB6CCB1D62B}"/>
              </a:ext>
            </a:extLst>
          </p:cNvPr>
          <p:cNvSpPr>
            <a:spLocks noGrp="1"/>
          </p:cNvSpPr>
          <p:nvPr>
            <p:ph type="sldNum" sz="quarter" idx="10"/>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67</a:t>
            </a:fld>
            <a:endParaRPr lang="es-ES_tradnl" altLang="es-ES" dirty="0">
              <a:solidFill>
                <a:srgbClr val="FFFFFF"/>
              </a:solidFill>
              <a:ea typeface="ＭＳ Ｐゴシック" pitchFamily="-84" charset="-128"/>
            </a:endParaRPr>
          </a:p>
        </p:txBody>
      </p:sp>
      <p:sp>
        <p:nvSpPr>
          <p:cNvPr id="4" name="Rectangle 3">
            <a:extLst>
              <a:ext uri="{FF2B5EF4-FFF2-40B4-BE49-F238E27FC236}">
                <a16:creationId xmlns:a16="http://schemas.microsoft.com/office/drawing/2014/main" id="{570E84F1-C7EC-4DFA-AC5D-E39884516734}"/>
              </a:ext>
            </a:extLst>
          </p:cNvPr>
          <p:cNvSpPr>
            <a:spLocks noChangeArrowheads="1"/>
          </p:cNvSpPr>
          <p:nvPr/>
        </p:nvSpPr>
        <p:spPr bwMode="auto">
          <a:xfrm>
            <a:off x="360955" y="845996"/>
            <a:ext cx="6675545" cy="315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lvl="0" eaLnBrk="0" fontAlgn="base" hangingPunct="0">
              <a:spcBef>
                <a:spcPct val="0"/>
              </a:spcBef>
              <a:spcAft>
                <a:spcPct val="0"/>
              </a:spcAft>
            </a:pPr>
            <a:r>
              <a:rPr lang="es-ES" altLang="es-ES" sz="1600" b="1" dirty="0">
                <a:latin typeface="Arial" panose="020B0604020202020204" pitchFamily="34" charset="0"/>
                <a:ea typeface="Times New Roman" panose="02020603050405020304" pitchFamily="18" charset="0"/>
                <a:cs typeface="Arial" panose="020B0604020202020204" pitchFamily="34" charset="0"/>
              </a:rPr>
              <a:t>Problema 2.</a:t>
            </a:r>
            <a:r>
              <a:rPr lang="es-ES" altLang="es-ES" sz="1600" dirty="0">
                <a:latin typeface="Arial" panose="020B0604020202020204" pitchFamily="34" charset="0"/>
                <a:ea typeface="Times New Roman" panose="02020603050405020304" pitchFamily="18" charset="0"/>
                <a:cs typeface="Arial" panose="020B0604020202020204" pitchFamily="34" charset="0"/>
              </a:rPr>
              <a:t> </a:t>
            </a:r>
            <a:r>
              <a:rPr lang="es-ES" sz="1600" dirty="0"/>
              <a:t>Hallar la función de transferencia del circuito (</a:t>
            </a:r>
            <a:r>
              <a:rPr lang="es-ES" sz="1600" dirty="0" err="1"/>
              <a:t>vout</a:t>
            </a:r>
            <a:r>
              <a:rPr lang="es-ES" sz="1600" dirty="0"/>
              <a:t> vs. </a:t>
            </a:r>
            <a:r>
              <a:rPr lang="es-ES" sz="1600" dirty="0" err="1"/>
              <a:t>vin</a:t>
            </a:r>
            <a:r>
              <a:rPr lang="es-ES" sz="1600" dirty="0"/>
              <a:t>).</a:t>
            </a:r>
            <a:endParaRPr lang="es-ES" altLang="es-ES" sz="1600" dirty="0"/>
          </a:p>
        </p:txBody>
      </p:sp>
      <p:sp>
        <p:nvSpPr>
          <p:cNvPr id="6" name="CuadroTexto 5">
            <a:extLst>
              <a:ext uri="{FF2B5EF4-FFF2-40B4-BE49-F238E27FC236}">
                <a16:creationId xmlns:a16="http://schemas.microsoft.com/office/drawing/2014/main" id="{AD28318C-DB01-4EAC-B8DD-EB3C1DF7D71F}"/>
              </a:ext>
            </a:extLst>
          </p:cNvPr>
          <p:cNvSpPr txBox="1"/>
          <p:nvPr/>
        </p:nvSpPr>
        <p:spPr>
          <a:xfrm>
            <a:off x="1458100" y="1893661"/>
            <a:ext cx="401072" cy="300082"/>
          </a:xfrm>
          <a:prstGeom prst="rect">
            <a:avLst/>
          </a:prstGeom>
          <a:noFill/>
        </p:spPr>
        <p:txBody>
          <a:bodyPr wrap="none" rtlCol="0">
            <a:spAutoFit/>
          </a:bodyPr>
          <a:lstStyle/>
          <a:p>
            <a:r>
              <a:rPr lang="es-ES" sz="1350" dirty="0"/>
              <a:t>V+</a:t>
            </a:r>
          </a:p>
        </p:txBody>
      </p:sp>
      <p:sp>
        <p:nvSpPr>
          <p:cNvPr id="8" name="CuadroTexto 7">
            <a:extLst>
              <a:ext uri="{FF2B5EF4-FFF2-40B4-BE49-F238E27FC236}">
                <a16:creationId xmlns:a16="http://schemas.microsoft.com/office/drawing/2014/main" id="{2BA3B9FF-16E3-4C80-AA85-1D7B931B5DEF}"/>
              </a:ext>
            </a:extLst>
          </p:cNvPr>
          <p:cNvSpPr txBox="1"/>
          <p:nvPr/>
        </p:nvSpPr>
        <p:spPr>
          <a:xfrm>
            <a:off x="1635552" y="2408790"/>
            <a:ext cx="348237" cy="300082"/>
          </a:xfrm>
          <a:prstGeom prst="rect">
            <a:avLst/>
          </a:prstGeom>
          <a:noFill/>
        </p:spPr>
        <p:txBody>
          <a:bodyPr wrap="none" rtlCol="0">
            <a:spAutoFit/>
          </a:bodyPr>
          <a:lstStyle/>
          <a:p>
            <a:r>
              <a:rPr lang="es-ES" sz="1350" dirty="0"/>
              <a:t>V-</a:t>
            </a:r>
          </a:p>
        </p:txBody>
      </p:sp>
      <p:cxnSp>
        <p:nvCxnSpPr>
          <p:cNvPr id="9" name="Conector recto de flecha 8">
            <a:extLst>
              <a:ext uri="{FF2B5EF4-FFF2-40B4-BE49-F238E27FC236}">
                <a16:creationId xmlns:a16="http://schemas.microsoft.com/office/drawing/2014/main" id="{AF70586F-5B1C-4A41-92CF-E4EDDB4692A9}"/>
              </a:ext>
            </a:extLst>
          </p:cNvPr>
          <p:cNvCxnSpPr/>
          <p:nvPr/>
        </p:nvCxnSpPr>
        <p:spPr bwMode="auto">
          <a:xfrm>
            <a:off x="2974064" y="2422878"/>
            <a:ext cx="0" cy="3365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Conector recto de flecha 10">
            <a:extLst>
              <a:ext uri="{FF2B5EF4-FFF2-40B4-BE49-F238E27FC236}">
                <a16:creationId xmlns:a16="http://schemas.microsoft.com/office/drawing/2014/main" id="{9DD4B0BF-352A-4B02-BA67-2135B4906038}"/>
              </a:ext>
            </a:extLst>
          </p:cNvPr>
          <p:cNvCxnSpPr/>
          <p:nvPr/>
        </p:nvCxnSpPr>
        <p:spPr bwMode="auto">
          <a:xfrm>
            <a:off x="2972932" y="3155078"/>
            <a:ext cx="0" cy="3365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 name="CuadroTexto 9">
            <a:extLst>
              <a:ext uri="{FF2B5EF4-FFF2-40B4-BE49-F238E27FC236}">
                <a16:creationId xmlns:a16="http://schemas.microsoft.com/office/drawing/2014/main" id="{2020D281-FD76-4AB0-9D6F-C31A2FB82458}"/>
              </a:ext>
            </a:extLst>
          </p:cNvPr>
          <p:cNvSpPr txBox="1"/>
          <p:nvPr/>
        </p:nvSpPr>
        <p:spPr>
          <a:xfrm>
            <a:off x="2972932" y="2584603"/>
            <a:ext cx="223138" cy="300082"/>
          </a:xfrm>
          <a:prstGeom prst="rect">
            <a:avLst/>
          </a:prstGeom>
          <a:noFill/>
        </p:spPr>
        <p:txBody>
          <a:bodyPr wrap="none" rtlCol="0">
            <a:spAutoFit/>
          </a:bodyPr>
          <a:lstStyle/>
          <a:p>
            <a:r>
              <a:rPr lang="es-ES" sz="1350" dirty="0"/>
              <a:t>i</a:t>
            </a:r>
          </a:p>
        </p:txBody>
      </p:sp>
      <p:sp>
        <p:nvSpPr>
          <p:cNvPr id="13" name="CuadroTexto 12">
            <a:extLst>
              <a:ext uri="{FF2B5EF4-FFF2-40B4-BE49-F238E27FC236}">
                <a16:creationId xmlns:a16="http://schemas.microsoft.com/office/drawing/2014/main" id="{3C5CF35D-3C63-47CB-B24D-2BDC6B623A72}"/>
              </a:ext>
            </a:extLst>
          </p:cNvPr>
          <p:cNvSpPr txBox="1"/>
          <p:nvPr/>
        </p:nvSpPr>
        <p:spPr>
          <a:xfrm>
            <a:off x="2959584" y="3052879"/>
            <a:ext cx="223138" cy="300082"/>
          </a:xfrm>
          <a:prstGeom prst="rect">
            <a:avLst/>
          </a:prstGeom>
          <a:noFill/>
        </p:spPr>
        <p:txBody>
          <a:bodyPr wrap="none" rtlCol="0">
            <a:spAutoFit/>
          </a:bodyPr>
          <a:lstStyle/>
          <a:p>
            <a:r>
              <a:rPr lang="es-ES" sz="1350" dirty="0"/>
              <a:t>i</a:t>
            </a:r>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B1BC6964-53E8-405F-99D9-DCEF561E414A}"/>
                  </a:ext>
                </a:extLst>
              </p:cNvPr>
              <p:cNvSpPr txBox="1"/>
              <p:nvPr/>
            </p:nvSpPr>
            <p:spPr>
              <a:xfrm>
                <a:off x="3853473" y="2809519"/>
                <a:ext cx="2393604"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𝐴</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oMath>
                  </m:oMathPara>
                </a14:m>
                <a:endParaRPr lang="es-ES" sz="1350" dirty="0"/>
              </a:p>
            </p:txBody>
          </p:sp>
        </mc:Choice>
        <mc:Fallback xmlns="">
          <p:sp>
            <p:nvSpPr>
              <p:cNvPr id="12" name="CuadroTexto 11">
                <a:extLst>
                  <a:ext uri="{FF2B5EF4-FFF2-40B4-BE49-F238E27FC236}">
                    <a16:creationId xmlns:a16="http://schemas.microsoft.com/office/drawing/2014/main" id="{B1BC6964-53E8-405F-99D9-DCEF561E414A}"/>
                  </a:ext>
                </a:extLst>
              </p:cNvPr>
              <p:cNvSpPr txBox="1">
                <a:spLocks noRot="1" noChangeAspect="1" noMove="1" noResize="1" noEditPoints="1" noAdjustHandles="1" noChangeArrowheads="1" noChangeShapeType="1" noTextEdit="1"/>
              </p:cNvSpPr>
              <p:nvPr/>
            </p:nvSpPr>
            <p:spPr>
              <a:xfrm>
                <a:off x="3853473" y="2809519"/>
                <a:ext cx="2393604" cy="207749"/>
              </a:xfrm>
              <a:prstGeom prst="rect">
                <a:avLst/>
              </a:prstGeom>
              <a:blipFill>
                <a:blip r:embed="rId3"/>
                <a:stretch>
                  <a:fillRect l="-1018" b="-17647"/>
                </a:stretch>
              </a:blipFill>
            </p:spPr>
            <p:txBody>
              <a:bodyPr/>
              <a:lstStyle/>
              <a:p>
                <a:r>
                  <a:rPr lang="es-ES">
                    <a:noFill/>
                  </a:rPr>
                  <a:t> </a:t>
                </a:r>
              </a:p>
            </p:txBody>
          </p:sp>
        </mc:Fallback>
      </mc:AlternateContent>
      <p:sp>
        <p:nvSpPr>
          <p:cNvPr id="15" name="CuadroTexto 14">
            <a:extLst>
              <a:ext uri="{FF2B5EF4-FFF2-40B4-BE49-F238E27FC236}">
                <a16:creationId xmlns:a16="http://schemas.microsoft.com/office/drawing/2014/main" id="{0FDF5F87-4D95-4416-9CBE-C560A7E1108D}"/>
              </a:ext>
            </a:extLst>
          </p:cNvPr>
          <p:cNvSpPr txBox="1"/>
          <p:nvPr/>
        </p:nvSpPr>
        <p:spPr>
          <a:xfrm>
            <a:off x="2575866" y="2632153"/>
            <a:ext cx="364202" cy="300082"/>
          </a:xfrm>
          <a:prstGeom prst="rect">
            <a:avLst/>
          </a:prstGeom>
          <a:noFill/>
        </p:spPr>
        <p:txBody>
          <a:bodyPr wrap="none" rtlCol="0">
            <a:spAutoFit/>
          </a:bodyPr>
          <a:lstStyle/>
          <a:p>
            <a:r>
              <a:rPr lang="es-ES" sz="1350" dirty="0"/>
              <a:t>V</a:t>
            </a:r>
            <a:r>
              <a:rPr lang="es-ES" sz="1350" baseline="-25000" dirty="0"/>
              <a:t>A</a:t>
            </a: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E4C9BC17-AB04-43D5-A001-804C08589F3A}"/>
                  </a:ext>
                </a:extLst>
              </p:cNvPr>
              <p:cNvSpPr txBox="1"/>
              <p:nvPr/>
            </p:nvSpPr>
            <p:spPr>
              <a:xfrm>
                <a:off x="3853473" y="3155078"/>
                <a:ext cx="2200667" cy="4229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𝑟</m:t>
                          </m:r>
                        </m:sub>
                      </m:sSub>
                      <m:r>
                        <a:rPr lang="es-ES" sz="1350" i="1">
                          <a:latin typeface="Cambria Math" panose="02040503050406030204" pitchFamily="18" charset="0"/>
                        </a:rPr>
                        <m:t>+</m:t>
                      </m:r>
                      <m:r>
                        <a:rPr lang="es-ES" sz="1350" i="1">
                          <a:latin typeface="Cambria Math" panose="02040503050406030204" pitchFamily="18" charset="0"/>
                        </a:rPr>
                        <m:t>𝑖</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2</m:t>
                          </m:r>
                        </m:sub>
                      </m:sSub>
                      <m:r>
                        <a:rPr lang="es-ES" sz="1350" i="1">
                          <a:latin typeface="Cambria Math" panose="02040503050406030204" pitchFamily="18" charset="0"/>
                        </a:rPr>
                        <m:t>→</m:t>
                      </m:r>
                      <m:r>
                        <a:rPr lang="es-ES" sz="1350" i="1">
                          <a:latin typeface="Cambria Math" panose="02040503050406030204" pitchFamily="18" charset="0"/>
                        </a:rPr>
                        <m:t>𝑖</m:t>
                      </m:r>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𝑟</m:t>
                              </m:r>
                            </m:sub>
                          </m:sSub>
                        </m:num>
                        <m:den>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2</m:t>
                              </m:r>
                            </m:sub>
                          </m:sSub>
                        </m:den>
                      </m:f>
                    </m:oMath>
                  </m:oMathPara>
                </a14:m>
                <a:endParaRPr lang="es-ES" sz="1350" dirty="0"/>
              </a:p>
            </p:txBody>
          </p:sp>
        </mc:Choice>
        <mc:Fallback xmlns="">
          <p:sp>
            <p:nvSpPr>
              <p:cNvPr id="16" name="CuadroTexto 15">
                <a:extLst>
                  <a:ext uri="{FF2B5EF4-FFF2-40B4-BE49-F238E27FC236}">
                    <a16:creationId xmlns:a16="http://schemas.microsoft.com/office/drawing/2014/main" id="{E4C9BC17-AB04-43D5-A001-804C08589F3A}"/>
                  </a:ext>
                </a:extLst>
              </p:cNvPr>
              <p:cNvSpPr txBox="1">
                <a:spLocks noRot="1" noChangeAspect="1" noMove="1" noResize="1" noEditPoints="1" noAdjustHandles="1" noChangeArrowheads="1" noChangeShapeType="1" noTextEdit="1"/>
              </p:cNvSpPr>
              <p:nvPr/>
            </p:nvSpPr>
            <p:spPr>
              <a:xfrm>
                <a:off x="3853473" y="3155078"/>
                <a:ext cx="2200667" cy="422936"/>
              </a:xfrm>
              <a:prstGeom prst="rect">
                <a:avLst/>
              </a:prstGeom>
              <a:blipFill>
                <a:blip r:embed="rId4"/>
                <a:stretch>
                  <a:fillRect l="-1108" t="-2899" b="-1014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E859CFBE-A61C-4CF3-BB5A-183A69042973}"/>
                  </a:ext>
                </a:extLst>
              </p:cNvPr>
              <p:cNvSpPr txBox="1"/>
              <p:nvPr/>
            </p:nvSpPr>
            <p:spPr>
              <a:xfrm>
                <a:off x="3504448" y="3577982"/>
                <a:ext cx="5680081" cy="6306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𝑜𝑢𝑡</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m:t>
                          </m:r>
                          <m:r>
                            <a:rPr lang="es-ES" sz="1350" i="1">
                              <a:latin typeface="Cambria Math" panose="02040503050406030204" pitchFamily="18" charset="0"/>
                            </a:rPr>
                            <m:t>2</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𝑟</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m:t>
                          </m:r>
                          <m:r>
                            <a:rPr lang="es-ES" sz="1350" i="1">
                              <a:latin typeface="Cambria Math" panose="02040503050406030204" pitchFamily="18" charset="0"/>
                            </a:rPr>
                            <m:t>1</m:t>
                          </m:r>
                        </m:sub>
                      </m:sSub>
                      <m:r>
                        <a:rPr lang="es-ES" sz="1350" i="1">
                          <a:latin typeface="Cambria Math" panose="02040503050406030204" pitchFamily="18" charset="0"/>
                        </a:rPr>
                        <m:t>=</m:t>
                      </m:r>
                      <m:r>
                        <a:rPr lang="es-ES" sz="1350" i="1">
                          <a:latin typeface="Cambria Math" panose="02040503050406030204" pitchFamily="18" charset="0"/>
                        </a:rPr>
                        <m:t>𝑖</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2</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𝑟</m:t>
                          </m:r>
                        </m:sub>
                      </m:sSub>
                      <m:sSub>
                        <m:sSubPr>
                          <m:ctrlPr>
                            <a:rPr lang="es-ES" sz="1350" i="1">
                              <a:latin typeface="Cambria Math" panose="02040503050406030204" pitchFamily="18" charset="0"/>
                            </a:rPr>
                          </m:ctrlPr>
                        </m:sSubPr>
                        <m:e>
                          <m:r>
                            <a:rPr lang="es-ES" sz="1350" i="1">
                              <a:latin typeface="Cambria Math" panose="02040503050406030204" pitchFamily="18" charset="0"/>
                            </a:rPr>
                            <m:t>+</m:t>
                          </m:r>
                          <m:r>
                            <a:rPr lang="es-ES" sz="1350" i="1">
                              <a:latin typeface="Cambria Math" panose="02040503050406030204" pitchFamily="18" charset="0"/>
                            </a:rPr>
                            <m:t>𝑖</m:t>
                          </m:r>
                        </m:e>
                        <m:sub>
                          <m:r>
                            <a:rPr lang="es-ES" sz="1350" i="1">
                              <a:latin typeface="Cambria Math" panose="02040503050406030204" pitchFamily="18" charset="0"/>
                            </a:rPr>
                            <m:t>𝑅</m:t>
                          </m:r>
                          <m:r>
                            <a:rPr lang="es-ES" sz="1350" i="1">
                              <a:latin typeface="Cambria Math" panose="02040503050406030204" pitchFamily="18" charset="0"/>
                            </a:rPr>
                            <m:t>1</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𝑜𝑢𝑡</m:t>
                          </m:r>
                        </m:sub>
                      </m:sSub>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𝑟</m:t>
                              </m:r>
                            </m:sub>
                          </m:sSub>
                        </m:num>
                        <m:den>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2</m:t>
                              </m:r>
                            </m:sub>
                          </m:sSub>
                        </m:den>
                      </m:f>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2</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𝑟</m:t>
                          </m:r>
                        </m:sub>
                      </m:sSub>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𝑟</m:t>
                              </m:r>
                            </m:sub>
                          </m:sSub>
                        </m:num>
                        <m:den>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2</m:t>
                              </m:r>
                            </m:sub>
                          </m:sSub>
                        </m:den>
                      </m:f>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1</m:t>
                          </m:r>
                        </m:sub>
                      </m:sSub>
                    </m:oMath>
                  </m:oMathPara>
                </a14:m>
                <a:endParaRPr lang="es-ES" sz="1350" i="1" dirty="0">
                  <a:latin typeface="Cambria Math" panose="02040503050406030204" pitchFamily="18" charset="0"/>
                </a:endParaRPr>
              </a:p>
              <a:p>
                <a:endParaRPr lang="es-ES" sz="1350" dirty="0"/>
              </a:p>
            </p:txBody>
          </p:sp>
        </mc:Choice>
        <mc:Fallback xmlns="">
          <p:sp>
            <p:nvSpPr>
              <p:cNvPr id="17" name="CuadroTexto 16">
                <a:extLst>
                  <a:ext uri="{FF2B5EF4-FFF2-40B4-BE49-F238E27FC236}">
                    <a16:creationId xmlns:a16="http://schemas.microsoft.com/office/drawing/2014/main" id="{E859CFBE-A61C-4CF3-BB5A-183A69042973}"/>
                  </a:ext>
                </a:extLst>
              </p:cNvPr>
              <p:cNvSpPr txBox="1">
                <a:spLocks noRot="1" noChangeAspect="1" noMove="1" noResize="1" noEditPoints="1" noAdjustHandles="1" noChangeArrowheads="1" noChangeShapeType="1" noTextEdit="1"/>
              </p:cNvSpPr>
              <p:nvPr/>
            </p:nvSpPr>
            <p:spPr>
              <a:xfrm>
                <a:off x="3504448" y="3577982"/>
                <a:ext cx="5680081" cy="630685"/>
              </a:xfrm>
              <a:prstGeom prst="rect">
                <a:avLst/>
              </a:prstGeom>
              <a:blipFill>
                <a:blip r:embed="rId5"/>
                <a:stretch>
                  <a:fillRect l="-215" t="-971"/>
                </a:stretch>
              </a:blipFill>
            </p:spPr>
            <p:txBody>
              <a:bodyPr/>
              <a:lstStyle/>
              <a:p>
                <a:r>
                  <a:rPr lang="es-ES">
                    <a:noFill/>
                  </a:rPr>
                  <a:t> </a:t>
                </a:r>
              </a:p>
            </p:txBody>
          </p:sp>
        </mc:Fallback>
      </mc:AlternateContent>
      <p:sp>
        <p:nvSpPr>
          <p:cNvPr id="3" name="Rectángulo 2">
            <a:extLst>
              <a:ext uri="{FF2B5EF4-FFF2-40B4-BE49-F238E27FC236}">
                <a16:creationId xmlns:a16="http://schemas.microsoft.com/office/drawing/2014/main" id="{54FB37FB-4959-4B5E-B6B6-B96333C93F93}"/>
              </a:ext>
            </a:extLst>
          </p:cNvPr>
          <p:cNvSpPr/>
          <p:nvPr/>
        </p:nvSpPr>
        <p:spPr>
          <a:xfrm>
            <a:off x="3853473" y="1847260"/>
            <a:ext cx="4190314" cy="523220"/>
          </a:xfrm>
          <a:prstGeom prst="rect">
            <a:avLst/>
          </a:prstGeom>
        </p:spPr>
        <p:txBody>
          <a:bodyPr wrap="none">
            <a:spAutoFit/>
          </a:bodyPr>
          <a:lstStyle/>
          <a:p>
            <a:r>
              <a:rPr lang="es-ES" altLang="es-ES" sz="1400" dirty="0">
                <a:latin typeface="Arial" panose="020B0604020202020204" pitchFamily="34" charset="0"/>
                <a:ea typeface="Times New Roman" panose="02020603050405020304" pitchFamily="18" charset="0"/>
                <a:cs typeface="Arial" panose="020B0604020202020204" pitchFamily="34" charset="0"/>
              </a:rPr>
              <a:t>El voltaje en las dos entradas (V+, V-) es el mismo</a:t>
            </a:r>
          </a:p>
          <a:p>
            <a:r>
              <a:rPr lang="es-ES" sz="1400" dirty="0">
                <a:latin typeface="Arial" panose="020B0604020202020204" pitchFamily="34" charset="0"/>
                <a:cs typeface="Arial" panose="020B0604020202020204" pitchFamily="34" charset="0"/>
              </a:rPr>
              <a:t>La corriente de entrada es nula</a:t>
            </a:r>
            <a:endParaRPr lang="es-ES" sz="1400" dirty="0"/>
          </a:p>
        </p:txBody>
      </p:sp>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7D36C9C2-AEFB-465B-B37F-4894D3607C10}"/>
                  </a:ext>
                </a:extLst>
              </p:cNvPr>
              <p:cNvSpPr/>
              <p:nvPr/>
            </p:nvSpPr>
            <p:spPr>
              <a:xfrm>
                <a:off x="3701412" y="4000885"/>
                <a:ext cx="4572000" cy="507318"/>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𝑜𝑢𝑡</m:t>
                          </m:r>
                        </m:sub>
                      </m:sSub>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𝑖𝑛</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𝑟</m:t>
                          </m:r>
                        </m:sub>
                      </m:sSub>
                      <m:d>
                        <m:dPr>
                          <m:ctrlPr>
                            <a:rPr lang="es-ES" sz="1200" i="1">
                              <a:latin typeface="Cambria Math" panose="02040503050406030204" pitchFamily="18" charset="0"/>
                            </a:rPr>
                          </m:ctrlPr>
                        </m:dPr>
                        <m:e>
                          <m:r>
                            <a:rPr lang="es-ES" sz="1200" i="1">
                              <a:latin typeface="Cambria Math" panose="02040503050406030204" pitchFamily="18" charset="0"/>
                            </a:rPr>
                            <m:t>1</m:t>
                          </m:r>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e>
                      </m:d>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𝑖𝑛</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𝑟</m:t>
                          </m:r>
                        </m:sub>
                      </m:sSub>
                      <m:d>
                        <m:dPr>
                          <m:ctrlPr>
                            <a:rPr lang="es-ES" sz="1200" i="1">
                              <a:latin typeface="Cambria Math" panose="02040503050406030204" pitchFamily="18" charset="0"/>
                            </a:rPr>
                          </m:ctrlPr>
                        </m:dPr>
                        <m:e>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e>
                      </m:d>
                    </m:oMath>
                  </m:oMathPara>
                </a14:m>
                <a:endParaRPr lang="es-ES" sz="1200" dirty="0"/>
              </a:p>
            </p:txBody>
          </p:sp>
        </mc:Choice>
        <mc:Fallback xmlns="">
          <p:sp>
            <p:nvSpPr>
              <p:cNvPr id="7" name="Rectángulo 6">
                <a:extLst>
                  <a:ext uri="{FF2B5EF4-FFF2-40B4-BE49-F238E27FC236}">
                    <a16:creationId xmlns:a16="http://schemas.microsoft.com/office/drawing/2014/main" id="{7D36C9C2-AEFB-465B-B37F-4894D3607C10}"/>
                  </a:ext>
                </a:extLst>
              </p:cNvPr>
              <p:cNvSpPr>
                <a:spLocks noRot="1" noChangeAspect="1" noMove="1" noResize="1" noEditPoints="1" noAdjustHandles="1" noChangeArrowheads="1" noChangeShapeType="1" noTextEdit="1"/>
              </p:cNvSpPr>
              <p:nvPr/>
            </p:nvSpPr>
            <p:spPr>
              <a:xfrm>
                <a:off x="3701412" y="4000885"/>
                <a:ext cx="4572000" cy="507318"/>
              </a:xfrm>
              <a:prstGeom prst="rect">
                <a:avLst/>
              </a:prstGeom>
              <a:blipFill>
                <a:blip r:embed="rId6"/>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287776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8B90F33B-3998-40CC-B2E7-B1E67AF75991}"/>
              </a:ext>
            </a:extLst>
          </p:cNvPr>
          <p:cNvSpPr>
            <a:spLocks noGrp="1"/>
          </p:cNvSpPr>
          <p:nvPr>
            <p:ph type="sldNum" sz="quarter" idx="10"/>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68</a:t>
            </a:fld>
            <a:endParaRPr lang="es-ES_tradnl" altLang="es-ES" dirty="0">
              <a:solidFill>
                <a:srgbClr val="FFFFFF"/>
              </a:solidFill>
              <a:ea typeface="ＭＳ Ｐゴシック" pitchFamily="-84" charset="-128"/>
            </a:endParaRPr>
          </a:p>
        </p:txBody>
      </p:sp>
      <p:sp>
        <p:nvSpPr>
          <p:cNvPr id="3" name="Rectángulo 2">
            <a:extLst>
              <a:ext uri="{FF2B5EF4-FFF2-40B4-BE49-F238E27FC236}">
                <a16:creationId xmlns:a16="http://schemas.microsoft.com/office/drawing/2014/main" id="{12B5DFF2-B418-40D2-A6B2-A39C04350E84}"/>
              </a:ext>
            </a:extLst>
          </p:cNvPr>
          <p:cNvSpPr/>
          <p:nvPr/>
        </p:nvSpPr>
        <p:spPr>
          <a:xfrm>
            <a:off x="319135" y="832120"/>
            <a:ext cx="6955654" cy="338554"/>
          </a:xfrm>
          <a:prstGeom prst="rect">
            <a:avLst/>
          </a:prstGeom>
        </p:spPr>
        <p:txBody>
          <a:bodyPr wrap="square">
            <a:spAutoFit/>
          </a:bodyPr>
          <a:lstStyle/>
          <a:p>
            <a:pPr algn="just"/>
            <a:r>
              <a:rPr lang="es-ES" sz="1600" b="1" dirty="0">
                <a:latin typeface="Arial" panose="020B0604020202020204" pitchFamily="34" charset="0"/>
                <a:ea typeface="Times New Roman" panose="02020603050405020304" pitchFamily="18" charset="0"/>
                <a:cs typeface="Times New Roman" panose="02020603050405020304" pitchFamily="18" charset="0"/>
              </a:rPr>
              <a:t>Problema 3.</a:t>
            </a:r>
            <a:r>
              <a:rPr lang="es-ES" sz="1600" dirty="0">
                <a:latin typeface="Arial" panose="020B0604020202020204" pitchFamily="34" charset="0"/>
                <a:ea typeface="Times New Roman" panose="02020603050405020304" pitchFamily="18" charset="0"/>
                <a:cs typeface="Times New Roman" panose="02020603050405020304" pitchFamily="18" charset="0"/>
              </a:rPr>
              <a:t> Hallar la función de transferencia del circuito (</a:t>
            </a:r>
            <a:r>
              <a:rPr lang="es-ES" sz="1600" dirty="0" err="1">
                <a:latin typeface="Arial" panose="020B0604020202020204" pitchFamily="34" charset="0"/>
                <a:ea typeface="Times New Roman" panose="02020603050405020304" pitchFamily="18" charset="0"/>
                <a:cs typeface="Times New Roman" panose="02020603050405020304" pitchFamily="18" charset="0"/>
              </a:rPr>
              <a:t>vout</a:t>
            </a:r>
            <a:r>
              <a:rPr lang="es-ES" sz="1600" dirty="0">
                <a:latin typeface="Arial" panose="020B0604020202020204" pitchFamily="34" charset="0"/>
                <a:ea typeface="Times New Roman" panose="02020603050405020304" pitchFamily="18" charset="0"/>
                <a:cs typeface="Times New Roman" panose="02020603050405020304" pitchFamily="18" charset="0"/>
              </a:rPr>
              <a:t> vs. </a:t>
            </a:r>
            <a:r>
              <a:rPr lang="es-ES" sz="1600" dirty="0" err="1">
                <a:latin typeface="Arial" panose="020B0604020202020204" pitchFamily="34" charset="0"/>
                <a:ea typeface="Times New Roman" panose="02020603050405020304" pitchFamily="18" charset="0"/>
                <a:cs typeface="Times New Roman" panose="02020603050405020304" pitchFamily="18" charset="0"/>
              </a:rPr>
              <a:t>vin</a:t>
            </a:r>
            <a:r>
              <a:rPr lang="es-ES" sz="1600" dirty="0">
                <a:latin typeface="Arial" panose="020B0604020202020204" pitchFamily="34" charset="0"/>
                <a:ea typeface="Times New Roman" panose="02020603050405020304" pitchFamily="18" charset="0"/>
                <a:cs typeface="Times New Roman" panose="02020603050405020304" pitchFamily="18" charset="0"/>
              </a:rPr>
              <a:t>).</a:t>
            </a:r>
            <a:endParaRPr lang="es-ES" sz="1600" dirty="0">
              <a:latin typeface="Times New Roman" panose="02020603050405020304" pitchFamily="18" charset="0"/>
              <a:ea typeface="Times New Roman" panose="02020603050405020304" pitchFamily="18" charset="0"/>
            </a:endParaRPr>
          </a:p>
        </p:txBody>
      </p:sp>
      <p:pic>
        <p:nvPicPr>
          <p:cNvPr id="4" name="Imagen 3">
            <a:extLst>
              <a:ext uri="{FF2B5EF4-FFF2-40B4-BE49-F238E27FC236}">
                <a16:creationId xmlns:a16="http://schemas.microsoft.com/office/drawing/2014/main" id="{A29D8F24-2053-40B4-A1CC-1FA0BE9487C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1060" y="1719163"/>
            <a:ext cx="3028430" cy="1906790"/>
          </a:xfrm>
          <a:prstGeom prst="rect">
            <a:avLst/>
          </a:prstGeom>
          <a:noFill/>
          <a:ln>
            <a:noFill/>
          </a:ln>
        </p:spPr>
      </p:pic>
      <p:sp>
        <p:nvSpPr>
          <p:cNvPr id="5" name="Rectángulo 4">
            <a:extLst>
              <a:ext uri="{FF2B5EF4-FFF2-40B4-BE49-F238E27FC236}">
                <a16:creationId xmlns:a16="http://schemas.microsoft.com/office/drawing/2014/main" id="{E1C5A76A-5918-4DE3-8349-FD7CB992691B}"/>
              </a:ext>
            </a:extLst>
          </p:cNvPr>
          <p:cNvSpPr/>
          <p:nvPr/>
        </p:nvSpPr>
        <p:spPr>
          <a:xfrm>
            <a:off x="3538322" y="1845659"/>
            <a:ext cx="4690708" cy="307777"/>
          </a:xfrm>
          <a:prstGeom prst="rect">
            <a:avLst/>
          </a:prstGeom>
        </p:spPr>
        <p:txBody>
          <a:bodyPr wrap="none">
            <a:spAutoFit/>
          </a:bodyPr>
          <a:lstStyle/>
          <a:p>
            <a:pPr algn="just"/>
            <a:r>
              <a:rPr lang="es-ES" sz="1400" dirty="0">
                <a:latin typeface="Arial" panose="020B0604020202020204" pitchFamily="34" charset="0"/>
                <a:ea typeface="Times New Roman" panose="02020603050405020304" pitchFamily="18" charset="0"/>
                <a:cs typeface="Times New Roman" panose="02020603050405020304" pitchFamily="18" charset="0"/>
              </a:rPr>
              <a:t>Llamando i a la corriente que circula por las resistencias:</a:t>
            </a:r>
            <a:endParaRPr lang="es-ES" sz="1400" dirty="0">
              <a:latin typeface="Times New Roman" panose="02020603050405020304" pitchFamily="18" charset="0"/>
              <a:ea typeface="Times New Roman" panose="02020603050405020304" pitchFamily="18" charset="0"/>
            </a:endParaRPr>
          </a:p>
        </p:txBody>
      </p:sp>
      <p:graphicFrame>
        <p:nvGraphicFramePr>
          <p:cNvPr id="7" name="Objeto 6">
            <a:extLst>
              <a:ext uri="{FF2B5EF4-FFF2-40B4-BE49-F238E27FC236}">
                <a16:creationId xmlns:a16="http://schemas.microsoft.com/office/drawing/2014/main" id="{86817857-8463-4E74-9FF9-DA338FFB2AD2}"/>
              </a:ext>
            </a:extLst>
          </p:cNvPr>
          <p:cNvGraphicFramePr>
            <a:graphicFrameLocks noChangeAspect="1"/>
          </p:cNvGraphicFramePr>
          <p:nvPr>
            <p:extLst>
              <p:ext uri="{D42A27DB-BD31-4B8C-83A1-F6EECF244321}">
                <p14:modId xmlns:p14="http://schemas.microsoft.com/office/powerpoint/2010/main" val="2286521624"/>
              </p:ext>
            </p:extLst>
          </p:nvPr>
        </p:nvGraphicFramePr>
        <p:xfrm>
          <a:off x="3635945" y="2249154"/>
          <a:ext cx="3075549" cy="1179845"/>
        </p:xfrm>
        <a:graphic>
          <a:graphicData uri="http://schemas.openxmlformats.org/presentationml/2006/ole">
            <mc:AlternateContent xmlns:mc="http://schemas.openxmlformats.org/markup-compatibility/2006">
              <mc:Choice xmlns:v="urn:schemas-microsoft-com:vml" Requires="v">
                <p:oleObj r:id="rId3" imgW="2209800" imgH="850900" progId="Equation.3">
                  <p:embed/>
                </p:oleObj>
              </mc:Choice>
              <mc:Fallback>
                <p:oleObj r:id="rId3" imgW="2209800" imgH="850900" progId="Equation.3">
                  <p:embed/>
                  <p:pic>
                    <p:nvPicPr>
                      <p:cNvPr id="7" name="Objeto 6">
                        <a:extLst>
                          <a:ext uri="{FF2B5EF4-FFF2-40B4-BE49-F238E27FC236}">
                            <a16:creationId xmlns:a16="http://schemas.microsoft.com/office/drawing/2014/main" id="{86817857-8463-4E74-9FF9-DA338FFB2A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945" y="2249154"/>
                        <a:ext cx="3075549" cy="1179845"/>
                      </a:xfrm>
                      <a:prstGeom prst="rect">
                        <a:avLst/>
                      </a:prstGeom>
                      <a:noFill/>
                    </p:spPr>
                  </p:pic>
                </p:oleObj>
              </mc:Fallback>
            </mc:AlternateContent>
          </a:graphicData>
        </a:graphic>
      </p:graphicFrame>
      <p:cxnSp>
        <p:nvCxnSpPr>
          <p:cNvPr id="9" name="Conector recto de flecha 8">
            <a:extLst>
              <a:ext uri="{FF2B5EF4-FFF2-40B4-BE49-F238E27FC236}">
                <a16:creationId xmlns:a16="http://schemas.microsoft.com/office/drawing/2014/main" id="{635F7BB9-DE68-43D9-90C7-3153F7CB4606}"/>
              </a:ext>
            </a:extLst>
          </p:cNvPr>
          <p:cNvCxnSpPr/>
          <p:nvPr/>
        </p:nvCxnSpPr>
        <p:spPr bwMode="auto">
          <a:xfrm>
            <a:off x="2864806" y="2423746"/>
            <a:ext cx="0" cy="35954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Conector recto de flecha 10">
            <a:extLst>
              <a:ext uri="{FF2B5EF4-FFF2-40B4-BE49-F238E27FC236}">
                <a16:creationId xmlns:a16="http://schemas.microsoft.com/office/drawing/2014/main" id="{21454717-E639-44B9-B547-484E3B167DC5}"/>
              </a:ext>
            </a:extLst>
          </p:cNvPr>
          <p:cNvCxnSpPr/>
          <p:nvPr/>
        </p:nvCxnSpPr>
        <p:spPr bwMode="auto">
          <a:xfrm>
            <a:off x="2864806" y="2992190"/>
            <a:ext cx="0" cy="3395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2" name="CuadroTexto 11">
            <a:extLst>
              <a:ext uri="{FF2B5EF4-FFF2-40B4-BE49-F238E27FC236}">
                <a16:creationId xmlns:a16="http://schemas.microsoft.com/office/drawing/2014/main" id="{E73A8FC5-6499-459A-B23D-3A5E7124DC3E}"/>
              </a:ext>
            </a:extLst>
          </p:cNvPr>
          <p:cNvSpPr txBox="1"/>
          <p:nvPr/>
        </p:nvSpPr>
        <p:spPr>
          <a:xfrm>
            <a:off x="2345108" y="2730580"/>
            <a:ext cx="389850" cy="261610"/>
          </a:xfrm>
          <a:prstGeom prst="rect">
            <a:avLst/>
          </a:prstGeom>
          <a:noFill/>
        </p:spPr>
        <p:txBody>
          <a:bodyPr wrap="none" rtlCol="0">
            <a:spAutoFit/>
          </a:bodyPr>
          <a:lstStyle/>
          <a:p>
            <a:r>
              <a:rPr lang="es-ES" sz="1100" dirty="0" err="1"/>
              <a:t>Vin</a:t>
            </a:r>
            <a:endParaRPr lang="es-ES" sz="1100" dirty="0"/>
          </a:p>
        </p:txBody>
      </p:sp>
    </p:spTree>
    <p:extLst>
      <p:ext uri="{BB962C8B-B14F-4D97-AF65-F5344CB8AC3E}">
        <p14:creationId xmlns:p14="http://schemas.microsoft.com/office/powerpoint/2010/main" val="1671861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01BB02FB-938B-4192-9845-82990ACD502E}"/>
              </a:ext>
            </a:extLst>
          </p:cNvPr>
          <p:cNvSpPr>
            <a:spLocks noGrp="1"/>
          </p:cNvSpPr>
          <p:nvPr>
            <p:ph type="sldNum" sz="quarter" idx="10"/>
          </p:nvPr>
        </p:nvSpPr>
        <p:spPr bwMode="auto">
          <a:xfrm>
            <a:off x="8615935"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69</a:t>
            </a:fld>
            <a:endParaRPr lang="es-ES_tradnl" altLang="es-ES">
              <a:solidFill>
                <a:srgbClr val="FFFFFF"/>
              </a:solidFill>
              <a:ea typeface="ＭＳ Ｐゴシック" pitchFamily="-84" charset="-128"/>
            </a:endParaRPr>
          </a:p>
        </p:txBody>
      </p:sp>
      <p:sp>
        <p:nvSpPr>
          <p:cNvPr id="3" name="Rectángulo 2">
            <a:extLst>
              <a:ext uri="{FF2B5EF4-FFF2-40B4-BE49-F238E27FC236}">
                <a16:creationId xmlns:a16="http://schemas.microsoft.com/office/drawing/2014/main" id="{6ED042CF-FE6C-4780-A9D1-3FCBBD06AEE5}"/>
              </a:ext>
            </a:extLst>
          </p:cNvPr>
          <p:cNvSpPr/>
          <p:nvPr/>
        </p:nvSpPr>
        <p:spPr>
          <a:xfrm>
            <a:off x="260134" y="838161"/>
            <a:ext cx="8054267" cy="830997"/>
          </a:xfrm>
          <a:prstGeom prst="rect">
            <a:avLst/>
          </a:prstGeom>
        </p:spPr>
        <p:txBody>
          <a:bodyPr wrap="square">
            <a:spAutoFit/>
          </a:bodyPr>
          <a:lstStyle/>
          <a:p>
            <a:r>
              <a:rPr lang="es-ES" sz="1600" b="1" dirty="0">
                <a:latin typeface="Arial" panose="020B0604020202020204" pitchFamily="34" charset="0"/>
                <a:ea typeface="Times New Roman" panose="02020603050405020304" pitchFamily="18" charset="0"/>
                <a:cs typeface="Times New Roman" panose="02020603050405020304" pitchFamily="18" charset="0"/>
              </a:rPr>
              <a:t>Problema 4</a:t>
            </a:r>
            <a:r>
              <a:rPr lang="es-ES" sz="1600" dirty="0">
                <a:latin typeface="Arial" panose="020B0604020202020204" pitchFamily="34" charset="0"/>
                <a:ea typeface="Times New Roman" panose="02020603050405020304" pitchFamily="18" charset="0"/>
                <a:cs typeface="Times New Roman" panose="02020603050405020304" pitchFamily="18" charset="0"/>
              </a:rPr>
              <a:t> Suponiendo que el AO de la figura tiene una ganancia en lazo abierto A=2.10</a:t>
            </a:r>
            <a:r>
              <a:rPr lang="es-ES" sz="1600" baseline="30000" dirty="0">
                <a:latin typeface="Arial" panose="020B0604020202020204" pitchFamily="34" charset="0"/>
                <a:ea typeface="Times New Roman" panose="02020603050405020304" pitchFamily="18" charset="0"/>
                <a:cs typeface="Times New Roman" panose="02020603050405020304" pitchFamily="18" charset="0"/>
              </a:rPr>
              <a:t>5</a:t>
            </a:r>
            <a:r>
              <a:rPr lang="es-ES" sz="1600" dirty="0">
                <a:latin typeface="Arial" panose="020B0604020202020204" pitchFamily="34" charset="0"/>
                <a:ea typeface="Times New Roman" panose="02020603050405020304" pitchFamily="18" charset="0"/>
                <a:cs typeface="Times New Roman" panose="02020603050405020304" pitchFamily="18" charset="0"/>
              </a:rPr>
              <a:t> hallar </a:t>
            </a:r>
            <a:r>
              <a:rPr lang="es-ES" sz="1600" dirty="0" err="1">
                <a:latin typeface="Arial" panose="020B0604020202020204" pitchFamily="34" charset="0"/>
                <a:ea typeface="Times New Roman" panose="02020603050405020304" pitchFamily="18" charset="0"/>
                <a:cs typeface="Times New Roman" panose="02020603050405020304" pitchFamily="18" charset="0"/>
              </a:rPr>
              <a:t>vout</a:t>
            </a:r>
            <a:r>
              <a:rPr lang="es-ES" sz="1600" dirty="0">
                <a:latin typeface="Arial" panose="020B0604020202020204" pitchFamily="34" charset="0"/>
                <a:ea typeface="Times New Roman" panose="02020603050405020304" pitchFamily="18" charset="0"/>
                <a:cs typeface="Times New Roman" panose="02020603050405020304" pitchFamily="18" charset="0"/>
              </a:rPr>
              <a:t> sabiendo que </a:t>
            </a:r>
            <a:r>
              <a:rPr lang="es-ES" sz="1600" dirty="0" err="1">
                <a:latin typeface="Arial" panose="020B0604020202020204" pitchFamily="34" charset="0"/>
                <a:ea typeface="Times New Roman" panose="02020603050405020304" pitchFamily="18" charset="0"/>
                <a:cs typeface="Times New Roman" panose="02020603050405020304" pitchFamily="18" charset="0"/>
              </a:rPr>
              <a:t>vin</a:t>
            </a:r>
            <a:r>
              <a:rPr lang="es-ES" sz="1600" dirty="0">
                <a:latin typeface="Arial" panose="020B0604020202020204" pitchFamily="34" charset="0"/>
                <a:ea typeface="Times New Roman" panose="02020603050405020304" pitchFamily="18" charset="0"/>
                <a:cs typeface="Times New Roman" panose="02020603050405020304" pitchFamily="18" charset="0"/>
              </a:rPr>
              <a:t> = 3V. Hallar la corriente que pasa por R</a:t>
            </a:r>
            <a:r>
              <a:rPr lang="es-ES" sz="160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600" dirty="0">
                <a:latin typeface="Arial" panose="020B0604020202020204" pitchFamily="34" charset="0"/>
                <a:ea typeface="Times New Roman" panose="02020603050405020304" pitchFamily="18" charset="0"/>
                <a:cs typeface="Times New Roman" panose="02020603050405020304" pitchFamily="18" charset="0"/>
              </a:rPr>
              <a:t> si ésta vale 10 k</a:t>
            </a:r>
            <a:r>
              <a:rPr lang="es-ES" sz="1600" dirty="0">
                <a:latin typeface="Symbol" panose="05050102010706020507" pitchFamily="18" charset="2"/>
                <a:ea typeface="Times New Roman" panose="02020603050405020304" pitchFamily="18" charset="0"/>
                <a:cs typeface="Times New Roman" panose="02020603050405020304" pitchFamily="18" charset="0"/>
              </a:rPr>
              <a:t>W</a:t>
            </a:r>
            <a:r>
              <a:rPr lang="es-ES" sz="1600" dirty="0">
                <a:latin typeface="Arial" panose="020B0604020202020204" pitchFamily="34" charset="0"/>
                <a:ea typeface="Times New Roman" panose="02020603050405020304" pitchFamily="18" charset="0"/>
                <a:cs typeface="Times New Roman" panose="02020603050405020304" pitchFamily="18" charset="0"/>
              </a:rPr>
              <a:t>.</a:t>
            </a:r>
            <a:endParaRPr lang="es-ES" sz="1600" dirty="0"/>
          </a:p>
        </p:txBody>
      </p:sp>
      <p:pic>
        <p:nvPicPr>
          <p:cNvPr id="4" name="Imagen 3">
            <a:extLst>
              <a:ext uri="{FF2B5EF4-FFF2-40B4-BE49-F238E27FC236}">
                <a16:creationId xmlns:a16="http://schemas.microsoft.com/office/drawing/2014/main" id="{57250E5E-82AF-4CB8-8789-B67E81F23B8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726" y="1885619"/>
            <a:ext cx="4502538" cy="1895806"/>
          </a:xfrm>
          <a:prstGeom prst="rect">
            <a:avLst/>
          </a:prstGeom>
          <a:noFill/>
          <a:ln>
            <a:noFill/>
          </a:ln>
        </p:spPr>
      </p:pic>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0F28096C-18B8-4A92-8A3D-86DACFF303C3}"/>
                  </a:ext>
                </a:extLst>
              </p:cNvPr>
              <p:cNvSpPr txBox="1"/>
              <p:nvPr/>
            </p:nvSpPr>
            <p:spPr>
              <a:xfrm>
                <a:off x="4535264" y="2074206"/>
                <a:ext cx="4461671" cy="6237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𝑜𝑢𝑡</m:t>
                          </m:r>
                        </m:sub>
                      </m:sSub>
                      <m:r>
                        <a:rPr lang="es-ES" sz="1400" i="1">
                          <a:latin typeface="Cambria Math" panose="02040503050406030204" pitchFamily="18" charset="0"/>
                        </a:rPr>
                        <m:t>=</m:t>
                      </m:r>
                      <m:r>
                        <a:rPr lang="es-ES" sz="1400" i="1">
                          <a:latin typeface="Cambria Math" panose="02040503050406030204" pitchFamily="18" charset="0"/>
                        </a:rPr>
                        <m:t>𝐴</m:t>
                      </m:r>
                      <m:d>
                        <m:dPr>
                          <m:ctrlPr>
                            <a:rPr lang="es-ES" sz="1400" i="1">
                              <a:latin typeface="Cambria Math" panose="02040503050406030204" pitchFamily="18" charset="0"/>
                            </a:rPr>
                          </m:ctrlPr>
                        </m:dPr>
                        <m:e>
                          <m:sSub>
                            <m:sSubPr>
                              <m:ctrlPr>
                                <a:rPr lang="es-ES" sz="1400" i="1">
                                  <a:latin typeface="Cambria Math" panose="02040503050406030204" pitchFamily="18" charset="0"/>
                                </a:rPr>
                              </m:ctrlPr>
                            </m:sSubPr>
                            <m:e>
                              <m:r>
                                <a:rPr lang="es-ES" sz="1400" i="1">
                                  <a:latin typeface="Cambria Math" panose="02040503050406030204" pitchFamily="18" charset="0"/>
                                </a:rPr>
                                <m:t>𝑣</m:t>
                              </m:r>
                            </m:e>
                            <m:sub>
                              <m:r>
                                <a:rPr lang="es-ES" sz="1400" i="1">
                                  <a:latin typeface="Cambria Math" panose="02040503050406030204" pitchFamily="18" charset="0"/>
                                </a:rPr>
                                <m:t>+</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𝑣</m:t>
                              </m:r>
                            </m:e>
                            <m:sub>
                              <m:r>
                                <a:rPr lang="es-ES" sz="1400" i="1">
                                  <a:latin typeface="Cambria Math" panose="02040503050406030204" pitchFamily="18" charset="0"/>
                                </a:rPr>
                                <m:t>−</m:t>
                              </m:r>
                            </m:sub>
                          </m:sSub>
                        </m:e>
                      </m:d>
                      <m:r>
                        <a:rPr lang="es-ES" sz="1400" i="1">
                          <a:latin typeface="Cambria Math" panose="02040503050406030204" pitchFamily="18" charset="0"/>
                        </a:rPr>
                        <m:t>=</m:t>
                      </m:r>
                      <m:r>
                        <a:rPr lang="es-ES" sz="1400" i="1">
                          <a:latin typeface="Cambria Math" panose="02040503050406030204" pitchFamily="18" charset="0"/>
                        </a:rPr>
                        <m:t>𝐴</m:t>
                      </m:r>
                      <m:d>
                        <m:dPr>
                          <m:ctrlPr>
                            <a:rPr lang="es-ES" sz="1400" i="1">
                              <a:latin typeface="Cambria Math" panose="02040503050406030204" pitchFamily="18" charset="0"/>
                            </a:rPr>
                          </m:ctrlPr>
                        </m:dPr>
                        <m:e>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𝑖𝑛</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𝑜𝑢𝑡</m:t>
                              </m:r>
                            </m:sub>
                          </m:sSub>
                        </m:e>
                      </m:d>
                      <m:r>
                        <a:rPr lang="es-ES" sz="1400" i="1">
                          <a:latin typeface="Cambria Math" panose="02040503050406030204" pitchFamily="18" charset="0"/>
                          <a:ea typeface="Cambria Math" panose="02040503050406030204" pitchFamily="18" charset="0"/>
                        </a:rPr>
                        <m:t>⇒</m:t>
                      </m:r>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𝑉</m:t>
                          </m:r>
                        </m:e>
                        <m:sub>
                          <m:r>
                            <a:rPr lang="es-ES" sz="1400" i="1">
                              <a:latin typeface="Cambria Math" panose="02040503050406030204" pitchFamily="18" charset="0"/>
                              <a:ea typeface="Cambria Math" panose="02040503050406030204" pitchFamily="18" charset="0"/>
                            </a:rPr>
                            <m:t>𝑜𝑢𝑡</m:t>
                          </m:r>
                        </m:sub>
                      </m:sSub>
                      <m:r>
                        <a:rPr lang="es-ES" sz="1400" i="1">
                          <a:latin typeface="Cambria Math" panose="02040503050406030204" pitchFamily="18" charset="0"/>
                          <a:ea typeface="Cambria Math" panose="02040503050406030204" pitchFamily="18" charset="0"/>
                        </a:rPr>
                        <m:t>(</m:t>
                      </m:r>
                      <m:r>
                        <a:rPr lang="es-ES" sz="1400" i="1">
                          <a:latin typeface="Cambria Math" panose="02040503050406030204" pitchFamily="18" charset="0"/>
                          <a:ea typeface="Cambria Math" panose="02040503050406030204" pitchFamily="18" charset="0"/>
                        </a:rPr>
                        <m:t>1</m:t>
                      </m:r>
                      <m:r>
                        <a:rPr lang="es-ES" sz="1400" i="1">
                          <a:latin typeface="Cambria Math" panose="02040503050406030204" pitchFamily="18" charset="0"/>
                          <a:ea typeface="Cambria Math" panose="02040503050406030204" pitchFamily="18" charset="0"/>
                        </a:rPr>
                        <m:t>+</m:t>
                      </m:r>
                      <m:r>
                        <a:rPr lang="es-ES" sz="1400" i="1">
                          <a:latin typeface="Cambria Math" panose="02040503050406030204" pitchFamily="18" charset="0"/>
                          <a:ea typeface="Cambria Math" panose="02040503050406030204" pitchFamily="18" charset="0"/>
                        </a:rPr>
                        <m:t>𝐴</m:t>
                      </m:r>
                      <m:r>
                        <a:rPr lang="es-ES" sz="1400" i="1">
                          <a:latin typeface="Cambria Math" panose="02040503050406030204" pitchFamily="18" charset="0"/>
                          <a:ea typeface="Cambria Math" panose="02040503050406030204" pitchFamily="18" charset="0"/>
                        </a:rPr>
                        <m:t>)=</m:t>
                      </m:r>
                      <m:r>
                        <a:rPr lang="es-ES" sz="1400" i="1">
                          <a:latin typeface="Cambria Math" panose="02040503050406030204" pitchFamily="18" charset="0"/>
                          <a:ea typeface="Cambria Math" panose="02040503050406030204" pitchFamily="18" charset="0"/>
                        </a:rPr>
                        <m:t>𝐴</m:t>
                      </m:r>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𝑉</m:t>
                          </m:r>
                        </m:e>
                        <m:sub>
                          <m:r>
                            <a:rPr lang="es-ES" sz="1400" i="1">
                              <a:latin typeface="Cambria Math" panose="02040503050406030204" pitchFamily="18" charset="0"/>
                              <a:ea typeface="Cambria Math" panose="02040503050406030204" pitchFamily="18" charset="0"/>
                            </a:rPr>
                            <m:t>𝑖𝑛</m:t>
                          </m:r>
                        </m:sub>
                      </m:sSub>
                    </m:oMath>
                  </m:oMathPara>
                </a14:m>
                <a:endParaRPr lang="es-ES" sz="1400" dirty="0"/>
              </a:p>
              <a:p>
                <a:pPr/>
                <a14:m>
                  <m:oMathPara xmlns:m="http://schemas.openxmlformats.org/officeDocument/2006/math">
                    <m:oMathParaPr>
                      <m:jc m:val="centerGroup"/>
                    </m:oMathParaPr>
                    <m:oMath xmlns:m="http://schemas.openxmlformats.org/officeDocument/2006/math">
                      <m:r>
                        <a:rPr lang="es-ES" sz="1400" i="1">
                          <a:latin typeface="Cambria Math" panose="02040503050406030204" pitchFamily="18" charset="0"/>
                          <a:ea typeface="Cambria Math" panose="02040503050406030204" pitchFamily="18" charset="0"/>
                        </a:rPr>
                        <m:t>⇒</m:t>
                      </m:r>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𝑉</m:t>
                          </m:r>
                        </m:e>
                        <m:sub>
                          <m:r>
                            <a:rPr lang="es-ES" sz="1400" i="1">
                              <a:latin typeface="Cambria Math" panose="02040503050406030204" pitchFamily="18" charset="0"/>
                              <a:ea typeface="Cambria Math" panose="02040503050406030204" pitchFamily="18" charset="0"/>
                            </a:rPr>
                            <m:t>𝑜𝑢𝑡</m:t>
                          </m:r>
                        </m:sub>
                      </m:sSub>
                      <m:r>
                        <a:rPr lang="es-ES" sz="1400" i="1">
                          <a:latin typeface="Cambria Math" panose="02040503050406030204" pitchFamily="18" charset="0"/>
                          <a:ea typeface="Cambria Math" panose="02040503050406030204" pitchFamily="18" charset="0"/>
                        </a:rPr>
                        <m:t>=</m:t>
                      </m:r>
                      <m:f>
                        <m:fPr>
                          <m:ctrlPr>
                            <a:rPr lang="es-ES" sz="1400" i="1">
                              <a:latin typeface="Cambria Math" panose="02040503050406030204" pitchFamily="18" charset="0"/>
                              <a:ea typeface="Cambria Math" panose="02040503050406030204" pitchFamily="18" charset="0"/>
                            </a:rPr>
                          </m:ctrlPr>
                        </m:fPr>
                        <m:num>
                          <m:r>
                            <a:rPr lang="es-ES" sz="1400" i="1">
                              <a:latin typeface="Cambria Math" panose="02040503050406030204" pitchFamily="18" charset="0"/>
                              <a:ea typeface="Cambria Math" panose="02040503050406030204" pitchFamily="18" charset="0"/>
                            </a:rPr>
                            <m:t>𝐴</m:t>
                          </m:r>
                        </m:num>
                        <m:den>
                          <m:r>
                            <a:rPr lang="es-ES" sz="1400" i="1">
                              <a:latin typeface="Cambria Math" panose="02040503050406030204" pitchFamily="18" charset="0"/>
                              <a:ea typeface="Cambria Math" panose="02040503050406030204" pitchFamily="18" charset="0"/>
                            </a:rPr>
                            <m:t>1</m:t>
                          </m:r>
                          <m:r>
                            <a:rPr lang="es-ES" sz="1400" i="1">
                              <a:latin typeface="Cambria Math" panose="02040503050406030204" pitchFamily="18" charset="0"/>
                              <a:ea typeface="Cambria Math" panose="02040503050406030204" pitchFamily="18" charset="0"/>
                            </a:rPr>
                            <m:t>+</m:t>
                          </m:r>
                          <m:r>
                            <a:rPr lang="es-ES" sz="1400" i="1">
                              <a:latin typeface="Cambria Math" panose="02040503050406030204" pitchFamily="18" charset="0"/>
                              <a:ea typeface="Cambria Math" panose="02040503050406030204" pitchFamily="18" charset="0"/>
                            </a:rPr>
                            <m:t>𝐴</m:t>
                          </m:r>
                        </m:den>
                      </m:f>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𝑉</m:t>
                          </m:r>
                        </m:e>
                        <m:sub>
                          <m:r>
                            <a:rPr lang="es-ES" sz="1400" i="1">
                              <a:latin typeface="Cambria Math" panose="02040503050406030204" pitchFamily="18" charset="0"/>
                              <a:ea typeface="Cambria Math" panose="02040503050406030204" pitchFamily="18" charset="0"/>
                            </a:rPr>
                            <m:t>𝑖𝑛</m:t>
                          </m:r>
                        </m:sub>
                      </m:sSub>
                    </m:oMath>
                  </m:oMathPara>
                </a14:m>
                <a:endParaRPr lang="es-ES" sz="1400" dirty="0"/>
              </a:p>
            </p:txBody>
          </p:sp>
        </mc:Choice>
        <mc:Fallback xmlns="">
          <p:sp>
            <p:nvSpPr>
              <p:cNvPr id="7" name="CuadroTexto 6">
                <a:extLst>
                  <a:ext uri="{FF2B5EF4-FFF2-40B4-BE49-F238E27FC236}">
                    <a16:creationId xmlns:a16="http://schemas.microsoft.com/office/drawing/2014/main" id="{0F28096C-18B8-4A92-8A3D-86DACFF303C3}"/>
                  </a:ext>
                </a:extLst>
              </p:cNvPr>
              <p:cNvSpPr txBox="1">
                <a:spLocks noRot="1" noChangeAspect="1" noMove="1" noResize="1" noEditPoints="1" noAdjustHandles="1" noChangeArrowheads="1" noChangeShapeType="1" noTextEdit="1"/>
              </p:cNvSpPr>
              <p:nvPr/>
            </p:nvSpPr>
            <p:spPr>
              <a:xfrm>
                <a:off x="4535264" y="2074206"/>
                <a:ext cx="4461671" cy="623761"/>
              </a:xfrm>
              <a:prstGeom prst="rect">
                <a:avLst/>
              </a:prstGeom>
              <a:blipFill>
                <a:blip r:embed="rId3"/>
                <a:stretch>
                  <a:fillRect l="-273" b="-776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2A505D93-EFFE-4F46-B60B-C6528EECE99A}"/>
                  </a:ext>
                </a:extLst>
              </p:cNvPr>
              <p:cNvSpPr txBox="1"/>
              <p:nvPr/>
            </p:nvSpPr>
            <p:spPr>
              <a:xfrm>
                <a:off x="4572000" y="2915343"/>
                <a:ext cx="2571281" cy="4389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𝑉</m:t>
                          </m:r>
                        </m:e>
                        <m:sub>
                          <m:r>
                            <a:rPr lang="es-ES" sz="1400" i="1">
                              <a:latin typeface="Cambria Math" panose="02040503050406030204" pitchFamily="18" charset="0"/>
                              <a:ea typeface="Cambria Math" panose="02040503050406030204" pitchFamily="18" charset="0"/>
                            </a:rPr>
                            <m:t>𝑜𝑢𝑡</m:t>
                          </m:r>
                        </m:sub>
                      </m:sSub>
                      <m:r>
                        <a:rPr lang="es-ES" sz="1400" i="1">
                          <a:latin typeface="Cambria Math" panose="02040503050406030204" pitchFamily="18" charset="0"/>
                          <a:ea typeface="Cambria Math" panose="02040503050406030204" pitchFamily="18" charset="0"/>
                        </a:rPr>
                        <m:t>=</m:t>
                      </m:r>
                      <m:f>
                        <m:fPr>
                          <m:ctrlPr>
                            <a:rPr lang="es-ES" sz="1400" i="1">
                              <a:latin typeface="Cambria Math" panose="02040503050406030204" pitchFamily="18" charset="0"/>
                              <a:ea typeface="Cambria Math" panose="02040503050406030204" pitchFamily="18" charset="0"/>
                            </a:rPr>
                          </m:ctrlPr>
                        </m:fPr>
                        <m:num>
                          <m:r>
                            <a:rPr lang="es-ES" sz="1400" i="1">
                              <a:latin typeface="Cambria Math" panose="02040503050406030204" pitchFamily="18" charset="0"/>
                              <a:ea typeface="Cambria Math" panose="02040503050406030204" pitchFamily="18" charset="0"/>
                            </a:rPr>
                            <m:t>2</m:t>
                          </m:r>
                          <m:r>
                            <a:rPr lang="es-ES" sz="1400" i="1">
                              <a:latin typeface="Cambria Math" panose="02040503050406030204" pitchFamily="18" charset="0"/>
                              <a:ea typeface="Cambria Math" panose="02040503050406030204" pitchFamily="18" charset="0"/>
                            </a:rPr>
                            <m:t>𝑥</m:t>
                          </m:r>
                          <m:sSup>
                            <m:sSupPr>
                              <m:ctrlPr>
                                <a:rPr lang="es-ES" sz="1400" i="1">
                                  <a:latin typeface="Cambria Math" panose="02040503050406030204" pitchFamily="18" charset="0"/>
                                  <a:ea typeface="Cambria Math" panose="02040503050406030204" pitchFamily="18" charset="0"/>
                                </a:rPr>
                              </m:ctrlPr>
                            </m:sSupPr>
                            <m:e>
                              <m:r>
                                <a:rPr lang="es-ES" sz="1400" i="1">
                                  <a:latin typeface="Cambria Math" panose="02040503050406030204" pitchFamily="18" charset="0"/>
                                  <a:ea typeface="Cambria Math" panose="02040503050406030204" pitchFamily="18" charset="0"/>
                                </a:rPr>
                                <m:t>10</m:t>
                              </m:r>
                            </m:e>
                            <m:sup>
                              <m:r>
                                <a:rPr lang="es-ES" sz="1400" i="1">
                                  <a:latin typeface="Cambria Math" panose="02040503050406030204" pitchFamily="18" charset="0"/>
                                  <a:ea typeface="Cambria Math" panose="02040503050406030204" pitchFamily="18" charset="0"/>
                                </a:rPr>
                                <m:t>5</m:t>
                              </m:r>
                            </m:sup>
                          </m:sSup>
                        </m:num>
                        <m:den>
                          <m:r>
                            <a:rPr lang="es-ES" sz="1400" i="1">
                              <a:latin typeface="Cambria Math" panose="02040503050406030204" pitchFamily="18" charset="0"/>
                              <a:ea typeface="Cambria Math" panose="02040503050406030204" pitchFamily="18" charset="0"/>
                            </a:rPr>
                            <m:t>1</m:t>
                          </m:r>
                          <m:r>
                            <a:rPr lang="es-ES" sz="1400" i="1">
                              <a:latin typeface="Cambria Math" panose="02040503050406030204" pitchFamily="18" charset="0"/>
                              <a:ea typeface="Cambria Math" panose="02040503050406030204" pitchFamily="18" charset="0"/>
                            </a:rPr>
                            <m:t>+</m:t>
                          </m:r>
                          <m:r>
                            <a:rPr lang="es-ES" sz="1400" i="1">
                              <a:latin typeface="Cambria Math" panose="02040503050406030204" pitchFamily="18" charset="0"/>
                              <a:ea typeface="Cambria Math" panose="02040503050406030204" pitchFamily="18" charset="0"/>
                            </a:rPr>
                            <m:t>2</m:t>
                          </m:r>
                          <m:r>
                            <a:rPr lang="es-ES" sz="1400" i="1">
                              <a:latin typeface="Cambria Math" panose="02040503050406030204" pitchFamily="18" charset="0"/>
                              <a:ea typeface="Cambria Math" panose="02040503050406030204" pitchFamily="18" charset="0"/>
                            </a:rPr>
                            <m:t>𝑥</m:t>
                          </m:r>
                          <m:sSup>
                            <m:sSupPr>
                              <m:ctrlPr>
                                <a:rPr lang="es-ES" sz="1400" i="1">
                                  <a:latin typeface="Cambria Math" panose="02040503050406030204" pitchFamily="18" charset="0"/>
                                  <a:ea typeface="Cambria Math" panose="02040503050406030204" pitchFamily="18" charset="0"/>
                                </a:rPr>
                              </m:ctrlPr>
                            </m:sSupPr>
                            <m:e>
                              <m:r>
                                <a:rPr lang="es-ES" sz="1400" i="1">
                                  <a:latin typeface="Cambria Math" panose="02040503050406030204" pitchFamily="18" charset="0"/>
                                  <a:ea typeface="Cambria Math" panose="02040503050406030204" pitchFamily="18" charset="0"/>
                                </a:rPr>
                                <m:t>10</m:t>
                              </m:r>
                            </m:e>
                            <m:sup>
                              <m:r>
                                <a:rPr lang="es-ES" sz="1400" i="1">
                                  <a:latin typeface="Cambria Math" panose="02040503050406030204" pitchFamily="18" charset="0"/>
                                  <a:ea typeface="Cambria Math" panose="02040503050406030204" pitchFamily="18" charset="0"/>
                                </a:rPr>
                                <m:t>5</m:t>
                              </m:r>
                            </m:sup>
                          </m:sSup>
                        </m:den>
                      </m:f>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𝑉</m:t>
                          </m:r>
                        </m:e>
                        <m:sub>
                          <m:r>
                            <a:rPr lang="es-ES" sz="1400" i="1">
                              <a:latin typeface="Cambria Math" panose="02040503050406030204" pitchFamily="18" charset="0"/>
                              <a:ea typeface="Cambria Math" panose="02040503050406030204" pitchFamily="18" charset="0"/>
                            </a:rPr>
                            <m:t>𝑖𝑛</m:t>
                          </m:r>
                        </m:sub>
                      </m:sSub>
                      <m:r>
                        <a:rPr lang="es-ES" sz="1400" i="1">
                          <a:latin typeface="Cambria Math" panose="02040503050406030204" pitchFamily="18" charset="0"/>
                          <a:ea typeface="Cambria Math" panose="02040503050406030204" pitchFamily="18" charset="0"/>
                        </a:rPr>
                        <m:t>≈</m:t>
                      </m:r>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𝑉</m:t>
                          </m:r>
                        </m:e>
                        <m:sub>
                          <m:r>
                            <a:rPr lang="es-ES" sz="1400" i="1">
                              <a:latin typeface="Cambria Math" panose="02040503050406030204" pitchFamily="18" charset="0"/>
                              <a:ea typeface="Cambria Math" panose="02040503050406030204" pitchFamily="18" charset="0"/>
                            </a:rPr>
                            <m:t>𝑖𝑛</m:t>
                          </m:r>
                        </m:sub>
                      </m:sSub>
                      <m:r>
                        <a:rPr lang="es-ES" sz="1400" i="1">
                          <a:latin typeface="Cambria Math" panose="02040503050406030204" pitchFamily="18" charset="0"/>
                          <a:ea typeface="Cambria Math" panose="02040503050406030204" pitchFamily="18" charset="0"/>
                        </a:rPr>
                        <m:t>=</m:t>
                      </m:r>
                      <m:r>
                        <a:rPr lang="es-ES" sz="1400" i="1">
                          <a:latin typeface="Cambria Math" panose="02040503050406030204" pitchFamily="18" charset="0"/>
                          <a:ea typeface="Cambria Math" panose="02040503050406030204" pitchFamily="18" charset="0"/>
                        </a:rPr>
                        <m:t>3</m:t>
                      </m:r>
                      <m:r>
                        <a:rPr lang="es-ES" sz="1400" i="1">
                          <a:latin typeface="Cambria Math" panose="02040503050406030204" pitchFamily="18" charset="0"/>
                          <a:ea typeface="Cambria Math" panose="02040503050406030204" pitchFamily="18" charset="0"/>
                        </a:rPr>
                        <m:t>𝑉</m:t>
                      </m:r>
                    </m:oMath>
                  </m:oMathPara>
                </a14:m>
                <a:endParaRPr lang="es-ES" sz="1400" dirty="0"/>
              </a:p>
            </p:txBody>
          </p:sp>
        </mc:Choice>
        <mc:Fallback xmlns="">
          <p:sp>
            <p:nvSpPr>
              <p:cNvPr id="8" name="CuadroTexto 7">
                <a:extLst>
                  <a:ext uri="{FF2B5EF4-FFF2-40B4-BE49-F238E27FC236}">
                    <a16:creationId xmlns:a16="http://schemas.microsoft.com/office/drawing/2014/main" id="{2A505D93-EFFE-4F46-B60B-C6528EECE99A}"/>
                  </a:ext>
                </a:extLst>
              </p:cNvPr>
              <p:cNvSpPr txBox="1">
                <a:spLocks noRot="1" noChangeAspect="1" noMove="1" noResize="1" noEditPoints="1" noAdjustHandles="1" noChangeArrowheads="1" noChangeShapeType="1" noTextEdit="1"/>
              </p:cNvSpPr>
              <p:nvPr/>
            </p:nvSpPr>
            <p:spPr>
              <a:xfrm>
                <a:off x="4572000" y="2915343"/>
                <a:ext cx="2571281" cy="438903"/>
              </a:xfrm>
              <a:prstGeom prst="rect">
                <a:avLst/>
              </a:prstGeom>
              <a:blipFill>
                <a:blip r:embed="rId4"/>
                <a:stretch>
                  <a:fillRect b="-138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44074494-4C3D-414B-BAE2-CD4A4F1DB355}"/>
                  </a:ext>
                </a:extLst>
              </p:cNvPr>
              <p:cNvSpPr txBox="1"/>
              <p:nvPr/>
            </p:nvSpPr>
            <p:spPr>
              <a:xfrm>
                <a:off x="4510903" y="3537088"/>
                <a:ext cx="2102050" cy="4399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400" i="1">
                          <a:latin typeface="Cambria Math" panose="02040503050406030204" pitchFamily="18" charset="0"/>
                          <a:ea typeface="Cambria Math" panose="02040503050406030204" pitchFamily="18" charset="0"/>
                        </a:rPr>
                        <m:t>𝐼</m:t>
                      </m:r>
                      <m:r>
                        <a:rPr lang="es-ES" sz="1400" i="1">
                          <a:latin typeface="Cambria Math" panose="02040503050406030204" pitchFamily="18" charset="0"/>
                          <a:ea typeface="Cambria Math" panose="02040503050406030204" pitchFamily="18" charset="0"/>
                        </a:rPr>
                        <m:t>=</m:t>
                      </m:r>
                      <m:f>
                        <m:fPr>
                          <m:ctrlPr>
                            <a:rPr lang="es-ES" sz="1400" i="1">
                              <a:latin typeface="Cambria Math" panose="02040503050406030204" pitchFamily="18" charset="0"/>
                              <a:ea typeface="Cambria Math" panose="02040503050406030204" pitchFamily="18" charset="0"/>
                            </a:rPr>
                          </m:ctrlPr>
                        </m:fPr>
                        <m:num>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𝑉</m:t>
                              </m:r>
                            </m:e>
                            <m:sub>
                              <m:r>
                                <a:rPr lang="es-ES" sz="1400" i="1">
                                  <a:latin typeface="Cambria Math" panose="02040503050406030204" pitchFamily="18" charset="0"/>
                                  <a:ea typeface="Cambria Math" panose="02040503050406030204" pitchFamily="18" charset="0"/>
                                </a:rPr>
                                <m:t>𝑜𝑢𝑡</m:t>
                              </m:r>
                            </m:sub>
                          </m:sSub>
                        </m:num>
                        <m:den>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𝑅</m:t>
                              </m:r>
                            </m:e>
                            <m:sub>
                              <m:r>
                                <a:rPr lang="es-ES" sz="1400" i="1">
                                  <a:latin typeface="Cambria Math" panose="02040503050406030204" pitchFamily="18" charset="0"/>
                                  <a:ea typeface="Cambria Math" panose="02040503050406030204" pitchFamily="18" charset="0"/>
                                </a:rPr>
                                <m:t>1</m:t>
                              </m:r>
                            </m:sub>
                          </m:sSub>
                        </m:den>
                      </m:f>
                      <m:r>
                        <a:rPr lang="es-ES" sz="1400" i="1">
                          <a:latin typeface="Cambria Math" panose="02040503050406030204" pitchFamily="18" charset="0"/>
                          <a:ea typeface="Cambria Math" panose="02040503050406030204" pitchFamily="18" charset="0"/>
                        </a:rPr>
                        <m:t>=</m:t>
                      </m:r>
                      <m:f>
                        <m:fPr>
                          <m:ctrlPr>
                            <a:rPr lang="es-ES" sz="1400" i="1">
                              <a:latin typeface="Cambria Math" panose="02040503050406030204" pitchFamily="18" charset="0"/>
                              <a:ea typeface="Cambria Math" panose="02040503050406030204" pitchFamily="18" charset="0"/>
                            </a:rPr>
                          </m:ctrlPr>
                        </m:fPr>
                        <m:num>
                          <m:r>
                            <a:rPr lang="es-ES" sz="1400" i="1">
                              <a:latin typeface="Cambria Math" panose="02040503050406030204" pitchFamily="18" charset="0"/>
                              <a:ea typeface="Cambria Math" panose="02040503050406030204" pitchFamily="18" charset="0"/>
                            </a:rPr>
                            <m:t>3</m:t>
                          </m:r>
                          <m:r>
                            <a:rPr lang="es-ES" sz="1400" i="1">
                              <a:latin typeface="Cambria Math" panose="02040503050406030204" pitchFamily="18" charset="0"/>
                              <a:ea typeface="Cambria Math" panose="02040503050406030204" pitchFamily="18" charset="0"/>
                            </a:rPr>
                            <m:t>𝑉</m:t>
                          </m:r>
                        </m:num>
                        <m:den>
                          <m:r>
                            <a:rPr lang="es-ES" sz="1400" i="1">
                              <a:latin typeface="Cambria Math" panose="02040503050406030204" pitchFamily="18" charset="0"/>
                              <a:ea typeface="Cambria Math" panose="02040503050406030204" pitchFamily="18" charset="0"/>
                            </a:rPr>
                            <m:t>10</m:t>
                          </m:r>
                          <m:r>
                            <m:rPr>
                              <m:sty m:val="p"/>
                            </m:rPr>
                            <a:rPr lang="es-ES" sz="1400">
                              <a:latin typeface="Cambria Math" panose="02040503050406030204" pitchFamily="18" charset="0"/>
                              <a:ea typeface="Cambria Math" panose="02040503050406030204" pitchFamily="18" charset="0"/>
                            </a:rPr>
                            <m:t>kΩ</m:t>
                          </m:r>
                        </m:den>
                      </m:f>
                      <m:r>
                        <a:rPr lang="es-ES" sz="1400" i="1">
                          <a:latin typeface="Cambria Math" panose="02040503050406030204" pitchFamily="18" charset="0"/>
                          <a:ea typeface="Cambria Math" panose="02040503050406030204" pitchFamily="18" charset="0"/>
                        </a:rPr>
                        <m:t>=</m:t>
                      </m:r>
                      <m:r>
                        <a:rPr lang="es-ES" sz="1400" i="1">
                          <a:latin typeface="Cambria Math" panose="02040503050406030204" pitchFamily="18" charset="0"/>
                          <a:ea typeface="Cambria Math" panose="02040503050406030204" pitchFamily="18" charset="0"/>
                        </a:rPr>
                        <m:t>0</m:t>
                      </m:r>
                      <m:r>
                        <a:rPr lang="es-ES" sz="1400" i="1">
                          <a:latin typeface="Cambria Math" panose="02040503050406030204" pitchFamily="18" charset="0"/>
                          <a:ea typeface="Cambria Math" panose="02040503050406030204" pitchFamily="18" charset="0"/>
                        </a:rPr>
                        <m:t>.</m:t>
                      </m:r>
                      <m:r>
                        <a:rPr lang="es-ES" sz="1400" i="1">
                          <a:latin typeface="Cambria Math" panose="02040503050406030204" pitchFamily="18" charset="0"/>
                          <a:ea typeface="Cambria Math" panose="02040503050406030204" pitchFamily="18" charset="0"/>
                        </a:rPr>
                        <m:t>3</m:t>
                      </m:r>
                      <m:r>
                        <a:rPr lang="es-ES" sz="1400" i="1">
                          <a:latin typeface="Cambria Math" panose="02040503050406030204" pitchFamily="18" charset="0"/>
                          <a:ea typeface="Cambria Math" panose="02040503050406030204" pitchFamily="18" charset="0"/>
                        </a:rPr>
                        <m:t> </m:t>
                      </m:r>
                      <m:r>
                        <a:rPr lang="es-ES" sz="1400" i="1">
                          <a:latin typeface="Cambria Math" panose="02040503050406030204" pitchFamily="18" charset="0"/>
                          <a:ea typeface="Cambria Math" panose="02040503050406030204" pitchFamily="18" charset="0"/>
                        </a:rPr>
                        <m:t>𝑚𝐴</m:t>
                      </m:r>
                    </m:oMath>
                  </m:oMathPara>
                </a14:m>
                <a:endParaRPr lang="es-ES" sz="1400" dirty="0"/>
              </a:p>
            </p:txBody>
          </p:sp>
        </mc:Choice>
        <mc:Fallback xmlns="">
          <p:sp>
            <p:nvSpPr>
              <p:cNvPr id="9" name="CuadroTexto 8">
                <a:extLst>
                  <a:ext uri="{FF2B5EF4-FFF2-40B4-BE49-F238E27FC236}">
                    <a16:creationId xmlns:a16="http://schemas.microsoft.com/office/drawing/2014/main" id="{44074494-4C3D-414B-BAE2-CD4A4F1DB355}"/>
                  </a:ext>
                </a:extLst>
              </p:cNvPr>
              <p:cNvSpPr txBox="1">
                <a:spLocks noRot="1" noChangeAspect="1" noMove="1" noResize="1" noEditPoints="1" noAdjustHandles="1" noChangeArrowheads="1" noChangeShapeType="1" noTextEdit="1"/>
              </p:cNvSpPr>
              <p:nvPr/>
            </p:nvSpPr>
            <p:spPr>
              <a:xfrm>
                <a:off x="4510903" y="3537088"/>
                <a:ext cx="2102050" cy="439929"/>
              </a:xfrm>
              <a:prstGeom prst="rect">
                <a:avLst/>
              </a:prstGeom>
              <a:blipFill>
                <a:blip r:embed="rId5"/>
                <a:stretch>
                  <a:fillRect l="-1159" r="-870" b="-8333"/>
                </a:stretch>
              </a:blipFill>
            </p:spPr>
            <p:txBody>
              <a:bodyPr/>
              <a:lstStyle/>
              <a:p>
                <a:r>
                  <a:rPr lang="es-ES">
                    <a:noFill/>
                  </a:rPr>
                  <a:t> </a:t>
                </a:r>
              </a:p>
            </p:txBody>
          </p:sp>
        </mc:Fallback>
      </mc:AlternateContent>
      <p:sp>
        <p:nvSpPr>
          <p:cNvPr id="10" name="CuadroTexto 9">
            <a:extLst>
              <a:ext uri="{FF2B5EF4-FFF2-40B4-BE49-F238E27FC236}">
                <a16:creationId xmlns:a16="http://schemas.microsoft.com/office/drawing/2014/main" id="{2759B7EF-724C-43D6-85ED-103F8A7A295E}"/>
              </a:ext>
            </a:extLst>
          </p:cNvPr>
          <p:cNvSpPr txBox="1"/>
          <p:nvPr/>
        </p:nvSpPr>
        <p:spPr>
          <a:xfrm>
            <a:off x="3528874" y="2190789"/>
            <a:ext cx="421910" cy="230832"/>
          </a:xfrm>
          <a:prstGeom prst="rect">
            <a:avLst/>
          </a:prstGeom>
          <a:noFill/>
        </p:spPr>
        <p:txBody>
          <a:bodyPr wrap="none" rtlCol="0">
            <a:spAutoFit/>
          </a:bodyPr>
          <a:lstStyle/>
          <a:p>
            <a:r>
              <a:rPr lang="es-ES" sz="900" dirty="0"/>
              <a:t>Vout</a:t>
            </a:r>
          </a:p>
        </p:txBody>
      </p:sp>
      <p:sp>
        <p:nvSpPr>
          <p:cNvPr id="11" name="CuadroTexto 10">
            <a:extLst>
              <a:ext uri="{FF2B5EF4-FFF2-40B4-BE49-F238E27FC236}">
                <a16:creationId xmlns:a16="http://schemas.microsoft.com/office/drawing/2014/main" id="{DD840DE1-40FF-44BF-B5C6-CAA221A106B8}"/>
              </a:ext>
            </a:extLst>
          </p:cNvPr>
          <p:cNvSpPr txBox="1"/>
          <p:nvPr/>
        </p:nvSpPr>
        <p:spPr>
          <a:xfrm>
            <a:off x="2804234" y="2398538"/>
            <a:ext cx="421910" cy="230832"/>
          </a:xfrm>
          <a:prstGeom prst="rect">
            <a:avLst/>
          </a:prstGeom>
          <a:noFill/>
        </p:spPr>
        <p:txBody>
          <a:bodyPr wrap="none" rtlCol="0">
            <a:spAutoFit/>
          </a:bodyPr>
          <a:lstStyle/>
          <a:p>
            <a:r>
              <a:rPr lang="es-ES" sz="900" dirty="0"/>
              <a:t>Vout</a:t>
            </a:r>
          </a:p>
        </p:txBody>
      </p:sp>
      <p:sp>
        <p:nvSpPr>
          <p:cNvPr id="12" name="CuadroTexto 11">
            <a:extLst>
              <a:ext uri="{FF2B5EF4-FFF2-40B4-BE49-F238E27FC236}">
                <a16:creationId xmlns:a16="http://schemas.microsoft.com/office/drawing/2014/main" id="{C7A05718-66E5-42BF-A332-A1DA32BC8184}"/>
              </a:ext>
            </a:extLst>
          </p:cNvPr>
          <p:cNvSpPr txBox="1"/>
          <p:nvPr/>
        </p:nvSpPr>
        <p:spPr>
          <a:xfrm>
            <a:off x="1607699" y="2502413"/>
            <a:ext cx="421910" cy="230832"/>
          </a:xfrm>
          <a:prstGeom prst="rect">
            <a:avLst/>
          </a:prstGeom>
          <a:noFill/>
        </p:spPr>
        <p:txBody>
          <a:bodyPr wrap="none" rtlCol="0">
            <a:spAutoFit/>
          </a:bodyPr>
          <a:lstStyle/>
          <a:p>
            <a:r>
              <a:rPr lang="es-ES" sz="900" dirty="0"/>
              <a:t>Vout</a:t>
            </a:r>
          </a:p>
        </p:txBody>
      </p:sp>
      <p:grpSp>
        <p:nvGrpSpPr>
          <p:cNvPr id="16" name="Grupo 15">
            <a:extLst>
              <a:ext uri="{FF2B5EF4-FFF2-40B4-BE49-F238E27FC236}">
                <a16:creationId xmlns:a16="http://schemas.microsoft.com/office/drawing/2014/main" id="{7BCB59DF-9C94-4164-BFEA-8D97AAEC82C7}"/>
              </a:ext>
            </a:extLst>
          </p:cNvPr>
          <p:cNvGrpSpPr/>
          <p:nvPr/>
        </p:nvGrpSpPr>
        <p:grpSpPr>
          <a:xfrm>
            <a:off x="5907387" y="3179462"/>
            <a:ext cx="2170955" cy="802897"/>
            <a:chOff x="7876515" y="3096285"/>
            <a:chExt cx="2894606" cy="1070529"/>
          </a:xfrm>
        </p:grpSpPr>
        <p:sp>
          <p:nvSpPr>
            <p:cNvPr id="13" name="CuadroTexto 12">
              <a:extLst>
                <a:ext uri="{FF2B5EF4-FFF2-40B4-BE49-F238E27FC236}">
                  <a16:creationId xmlns:a16="http://schemas.microsoft.com/office/drawing/2014/main" id="{40F7587E-2DA0-465C-BDF2-B7A3E6DEFFA5}"/>
                </a:ext>
              </a:extLst>
            </p:cNvPr>
            <p:cNvSpPr txBox="1"/>
            <p:nvPr/>
          </p:nvSpPr>
          <p:spPr>
            <a:xfrm>
              <a:off x="9563099" y="3766705"/>
              <a:ext cx="1208022" cy="400109"/>
            </a:xfrm>
            <a:prstGeom prst="rect">
              <a:avLst/>
            </a:prstGeom>
            <a:noFill/>
          </p:spPr>
          <p:txBody>
            <a:bodyPr wrap="none" rtlCol="0">
              <a:spAutoFit/>
            </a:bodyPr>
            <a:lstStyle/>
            <a:p>
              <a:r>
                <a:rPr lang="es-ES" sz="1350" dirty="0"/>
                <a:t>0.999995</a:t>
              </a:r>
            </a:p>
          </p:txBody>
        </p:sp>
        <p:cxnSp>
          <p:nvCxnSpPr>
            <p:cNvPr id="15" name="Conector recto de flecha 14">
              <a:extLst>
                <a:ext uri="{FF2B5EF4-FFF2-40B4-BE49-F238E27FC236}">
                  <a16:creationId xmlns:a16="http://schemas.microsoft.com/office/drawing/2014/main" id="{EF401667-4AA6-414E-BACC-2CF703EC8F07}"/>
                </a:ext>
              </a:extLst>
            </p:cNvPr>
            <p:cNvCxnSpPr>
              <a:cxnSpLocks/>
            </p:cNvCxnSpPr>
            <p:nvPr/>
          </p:nvCxnSpPr>
          <p:spPr bwMode="auto">
            <a:xfrm flipH="1" flipV="1">
              <a:off x="7876515" y="3096285"/>
              <a:ext cx="1686584" cy="80261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Tree>
    <p:extLst>
      <p:ext uri="{BB962C8B-B14F-4D97-AF65-F5344CB8AC3E}">
        <p14:creationId xmlns:p14="http://schemas.microsoft.com/office/powerpoint/2010/main" val="412664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7342087E-3E27-0456-245F-C3A0E60E2B63}"/>
              </a:ext>
            </a:extLst>
          </p:cNvPr>
          <p:cNvSpPr>
            <a:spLocks noGrp="1"/>
          </p:cNvSpPr>
          <p:nvPr>
            <p:ph type="subTitle"/>
          </p:nvPr>
        </p:nvSpPr>
        <p:spPr>
          <a:xfrm>
            <a:off x="13759" y="1019980"/>
            <a:ext cx="9001125" cy="4180844"/>
          </a:xfrm>
        </p:spPr>
        <p:txBody>
          <a:bodyPr/>
          <a:lstStyle/>
          <a:p>
            <a:pPr marL="0" indent="0" algn="l">
              <a:buNone/>
            </a:pPr>
            <a:r>
              <a:rPr lang="es-ES" sz="1200" b="1" i="0" u="none" strike="noStrike" baseline="0" dirty="0">
                <a:latin typeface="+mj-lt"/>
              </a:rPr>
              <a:t>Problema 8</a:t>
            </a:r>
            <a:r>
              <a:rPr lang="es-ES" sz="1200" b="0" i="0" u="none" strike="noStrike" baseline="0" dirty="0">
                <a:latin typeface="+mj-lt"/>
              </a:rPr>
              <a:t>. Calcula la corriente que circula por la resistencia R4 aplicando el principio de superposición. </a:t>
            </a:r>
            <a:r>
              <a:rPr lang="pl-PL" sz="1200" b="0" i="0" u="none" strike="noStrike" baseline="0" dirty="0">
                <a:latin typeface="+mj-lt"/>
              </a:rPr>
              <a:t>Datos: R1= 27</a:t>
            </a:r>
            <a:r>
              <a:rPr lang="el-GR" sz="1200" b="0" i="0" u="none" strike="noStrike" baseline="0" dirty="0">
                <a:latin typeface="+mj-lt"/>
              </a:rPr>
              <a:t>Ω</a:t>
            </a:r>
            <a:r>
              <a:rPr lang="pl-PL" sz="1200" b="0" i="0" u="none" strike="noStrike" baseline="0" dirty="0">
                <a:latin typeface="+mj-lt"/>
              </a:rPr>
              <a:t>, R2=47 </a:t>
            </a:r>
            <a:r>
              <a:rPr lang="el-GR" sz="1200" b="0" i="0" u="none" strike="noStrike" baseline="0" dirty="0">
                <a:latin typeface="+mj-lt"/>
              </a:rPr>
              <a:t>Ω</a:t>
            </a:r>
            <a:r>
              <a:rPr lang="pl-PL" sz="1200" b="0" i="0" u="none" strike="noStrike" baseline="0" dirty="0">
                <a:latin typeface="+mj-lt"/>
              </a:rPr>
              <a:t>, R3=4 </a:t>
            </a:r>
            <a:r>
              <a:rPr lang="el-GR" sz="1200" b="0" i="0" u="none" strike="noStrike" baseline="0" dirty="0">
                <a:latin typeface="+mj-lt"/>
              </a:rPr>
              <a:t>Ω</a:t>
            </a:r>
            <a:r>
              <a:rPr lang="pl-PL" sz="1200" b="0" i="0" u="none" strike="noStrike" baseline="0" dirty="0">
                <a:latin typeface="+mj-lt"/>
              </a:rPr>
              <a:t>, R4=23 </a:t>
            </a:r>
            <a:r>
              <a:rPr lang="el-GR" sz="1200" b="0" i="0" u="none" strike="noStrike" baseline="0" dirty="0">
                <a:latin typeface="+mj-lt"/>
              </a:rPr>
              <a:t>Ω</a:t>
            </a:r>
            <a:r>
              <a:rPr lang="pl-PL" sz="1200" b="0" i="0" u="none" strike="noStrike" baseline="0" dirty="0">
                <a:latin typeface="+mj-lt"/>
              </a:rPr>
              <a:t>, V1=200V, I1=20A.</a:t>
            </a:r>
            <a:endParaRPr lang="es-ES" sz="1200" b="0" i="0" u="none" strike="noStrike" baseline="0" dirty="0">
              <a:latin typeface="+mj-lt"/>
            </a:endParaRPr>
          </a:p>
          <a:p>
            <a:pPr marL="0" indent="0" algn="l">
              <a:buNone/>
            </a:pPr>
            <a:endParaRPr lang="es-ES" sz="1200" dirty="0"/>
          </a:p>
          <a:p>
            <a:pPr marL="0" indent="0" algn="l">
              <a:buNone/>
            </a:pPr>
            <a:endParaRPr lang="es-ES" sz="1200" b="0" i="0" u="none" strike="noStrike" baseline="0" dirty="0">
              <a:latin typeface="+mj-lt"/>
            </a:endParaRPr>
          </a:p>
          <a:p>
            <a:pPr marL="0" indent="0" algn="l">
              <a:buNone/>
            </a:pPr>
            <a:endParaRPr lang="es-ES" sz="1200" dirty="0"/>
          </a:p>
          <a:p>
            <a:pPr marL="0" indent="0" algn="l">
              <a:buNone/>
            </a:pPr>
            <a:endParaRPr lang="es-ES" sz="1200" b="0" i="0" u="none" strike="noStrike" baseline="0" dirty="0">
              <a:latin typeface="+mj-lt"/>
            </a:endParaRPr>
          </a:p>
          <a:p>
            <a:pPr marL="0" indent="0" algn="l">
              <a:buNone/>
            </a:pPr>
            <a:endParaRPr lang="es-ES" sz="1200" dirty="0"/>
          </a:p>
          <a:p>
            <a:pPr marL="0" indent="0" algn="l">
              <a:buNone/>
            </a:pPr>
            <a:endParaRPr lang="es-ES" sz="1200" b="0" i="0" u="none" strike="noStrike" baseline="0" dirty="0">
              <a:latin typeface="+mj-lt"/>
            </a:endParaRPr>
          </a:p>
          <a:p>
            <a:pPr marL="0" indent="0" algn="l">
              <a:buNone/>
            </a:pPr>
            <a:endParaRPr lang="es-ES" sz="1200" dirty="0">
              <a:latin typeface="+mj-lt"/>
            </a:endParaRPr>
          </a:p>
          <a:p>
            <a:pPr marL="0" indent="0" algn="l">
              <a:buNone/>
            </a:pPr>
            <a:endParaRPr lang="es-ES" sz="1200" b="0" i="0" u="none" strike="noStrike" baseline="0" dirty="0">
              <a:latin typeface="+mj-lt"/>
            </a:endParaRPr>
          </a:p>
          <a:p>
            <a:pPr marL="0" indent="0" algn="l">
              <a:buNone/>
            </a:pPr>
            <a:endParaRPr lang="es-ES" sz="1200" dirty="0">
              <a:latin typeface="+mj-lt"/>
            </a:endParaRPr>
          </a:p>
          <a:p>
            <a:pPr marL="0" indent="0" algn="l">
              <a:buNone/>
            </a:pPr>
            <a:endParaRPr lang="es-ES" sz="1200" b="0" i="0" u="none" strike="noStrike" baseline="0" dirty="0">
              <a:latin typeface="+mj-lt"/>
            </a:endParaRPr>
          </a:p>
          <a:p>
            <a:pPr marL="0" indent="0" algn="l">
              <a:buNone/>
            </a:pPr>
            <a:endParaRPr lang="es-ES" sz="1200" b="1" i="0" u="none" strike="noStrike" baseline="0" dirty="0">
              <a:latin typeface="+mj-lt"/>
            </a:endParaRPr>
          </a:p>
          <a:p>
            <a:pPr marL="0" indent="0" algn="l">
              <a:buNone/>
            </a:pPr>
            <a:r>
              <a:rPr lang="es-ES" sz="1200" b="1" i="0" u="none" strike="noStrike" baseline="0" dirty="0">
                <a:latin typeface="+mj-lt"/>
              </a:rPr>
              <a:t>Problema 9. </a:t>
            </a:r>
            <a:r>
              <a:rPr lang="es-ES" sz="1200" b="0" i="0" u="none" strike="noStrike" baseline="0" dirty="0">
                <a:latin typeface="+mj-lt"/>
              </a:rPr>
              <a:t>Calcula el circuito equivalente de </a:t>
            </a:r>
            <a:r>
              <a:rPr lang="es-ES" sz="1200" b="0" i="0" u="none" strike="noStrike" baseline="0" dirty="0" err="1">
                <a:latin typeface="+mj-lt"/>
              </a:rPr>
              <a:t>Thevenin</a:t>
            </a:r>
            <a:r>
              <a:rPr lang="es-ES" sz="1200" b="0" i="0" u="none" strike="noStrike" baseline="0" dirty="0">
                <a:latin typeface="+mj-lt"/>
              </a:rPr>
              <a:t> entre los puntos A y B. R = 1 </a:t>
            </a:r>
            <a:r>
              <a:rPr lang="el-GR" sz="1200" b="0" i="0" u="none" strike="noStrike" baseline="0" dirty="0">
                <a:latin typeface="+mj-lt"/>
              </a:rPr>
              <a:t>Ω</a:t>
            </a:r>
            <a:r>
              <a:rPr lang="es-ES" sz="1200" b="0" i="0" u="none" strike="noStrike" baseline="0" dirty="0">
                <a:latin typeface="+mj-lt"/>
              </a:rPr>
              <a:t>.</a:t>
            </a:r>
          </a:p>
          <a:p>
            <a:pPr marL="0" indent="0" algn="l">
              <a:buNone/>
            </a:pPr>
            <a:endParaRPr lang="es-ES" sz="1200" dirty="0"/>
          </a:p>
          <a:p>
            <a:pPr marL="0" indent="0" algn="l">
              <a:buNone/>
            </a:pPr>
            <a:endParaRPr lang="es-ES" sz="1200" b="0" i="0" u="none" strike="noStrike" baseline="0" dirty="0">
              <a:latin typeface="+mj-lt"/>
            </a:endParaRPr>
          </a:p>
          <a:p>
            <a:pPr marL="0" indent="0" algn="l">
              <a:buNone/>
            </a:pPr>
            <a:endParaRPr lang="es-ES" sz="1200" dirty="0"/>
          </a:p>
          <a:p>
            <a:pPr marL="0" indent="0" algn="l">
              <a:buNone/>
            </a:pPr>
            <a:endParaRPr lang="es-ES" sz="1200" b="0" i="0" u="none" strike="noStrike" baseline="0" dirty="0">
              <a:latin typeface="+mj-lt"/>
            </a:endParaRPr>
          </a:p>
          <a:p>
            <a:pPr marL="0" indent="0" algn="l">
              <a:buNone/>
            </a:pPr>
            <a:endParaRPr lang="es-ES" sz="1200" dirty="0"/>
          </a:p>
          <a:p>
            <a:pPr marL="0" indent="0" algn="l">
              <a:buNone/>
            </a:pPr>
            <a:endParaRPr lang="es-ES" sz="1200" b="0" i="0" u="none" strike="noStrike" baseline="0" dirty="0">
              <a:latin typeface="+mj-lt"/>
            </a:endParaRPr>
          </a:p>
          <a:p>
            <a:pPr marL="0" indent="0" algn="l">
              <a:buNone/>
            </a:pPr>
            <a:endParaRPr lang="es-ES" sz="1200" dirty="0">
              <a:latin typeface="+mj-lt"/>
            </a:endParaRPr>
          </a:p>
          <a:p>
            <a:pPr marL="0" indent="0" algn="l">
              <a:buNone/>
            </a:pPr>
            <a:endParaRPr lang="es-ES" sz="1200" b="0" i="0" u="none" strike="noStrike" baseline="0" dirty="0">
              <a:latin typeface="+mj-lt"/>
            </a:endParaRPr>
          </a:p>
          <a:p>
            <a:pPr marL="0" indent="0" algn="just">
              <a:buNone/>
            </a:pPr>
            <a:endParaRPr lang="es-ES" sz="1200" dirty="0">
              <a:latin typeface="+mj-lt"/>
            </a:endParaRPr>
          </a:p>
          <a:p>
            <a:pPr marL="0" indent="0" algn="just">
              <a:buNone/>
            </a:pPr>
            <a:endParaRPr lang="es-ES" sz="1200" dirty="0">
              <a:latin typeface="+mj-lt"/>
            </a:endParaRPr>
          </a:p>
          <a:p>
            <a:pPr marL="0" indent="0" algn="just">
              <a:buNone/>
            </a:pPr>
            <a:endParaRPr lang="es-ES" sz="1200" b="1" dirty="0">
              <a:latin typeface="+mj-lt"/>
            </a:endParaRPr>
          </a:p>
          <a:p>
            <a:pPr marL="0" indent="0" algn="just">
              <a:buNone/>
            </a:pPr>
            <a:r>
              <a:rPr lang="es-ES" sz="1200" b="1" dirty="0">
                <a:latin typeface="+mj-lt"/>
              </a:rPr>
              <a:t>P</a:t>
            </a:r>
            <a:r>
              <a:rPr lang="es-ES" sz="1200" b="1" i="0" u="none" strike="noStrike" baseline="0" dirty="0">
                <a:latin typeface="+mj-lt"/>
              </a:rPr>
              <a:t>roblema 10 </a:t>
            </a:r>
            <a:r>
              <a:rPr lang="es-ES" sz="1200" b="0" i="0" u="none" strike="noStrike" baseline="0" dirty="0">
                <a:latin typeface="+mj-lt"/>
              </a:rPr>
              <a:t>Se tienen tres lámparas marcadas como A, B y C. Se observa que si se aplican 220 V a cada una de ellas, su consumo es de 55, 100 y 160 W, respectivamente. Si ahora se conectan las tres lámparas en serie y se aplican 380 V al conjunto, determina la potencia que consume cada una de las lámparas.</a:t>
            </a:r>
            <a:endParaRPr lang="es-ES" sz="1200" dirty="0">
              <a:latin typeface="+mj-lt"/>
            </a:endParaRPr>
          </a:p>
        </p:txBody>
      </p:sp>
      <p:pic>
        <p:nvPicPr>
          <p:cNvPr id="5" name="Imagen 4">
            <a:extLst>
              <a:ext uri="{FF2B5EF4-FFF2-40B4-BE49-F238E27FC236}">
                <a16:creationId xmlns:a16="http://schemas.microsoft.com/office/drawing/2014/main" id="{B02857A2-414E-DC4A-9533-EDD8979F10A7}"/>
              </a:ext>
            </a:extLst>
          </p:cNvPr>
          <p:cNvPicPr>
            <a:picLocks noChangeAspect="1"/>
          </p:cNvPicPr>
          <p:nvPr/>
        </p:nvPicPr>
        <p:blipFill>
          <a:blip r:embed="rId2"/>
          <a:stretch>
            <a:fillRect/>
          </a:stretch>
        </p:blipFill>
        <p:spPr>
          <a:xfrm>
            <a:off x="3873953" y="1083294"/>
            <a:ext cx="2848972" cy="1544346"/>
          </a:xfrm>
          <a:prstGeom prst="rect">
            <a:avLst/>
          </a:prstGeom>
        </p:spPr>
      </p:pic>
      <p:pic>
        <p:nvPicPr>
          <p:cNvPr id="7" name="Imagen 6">
            <a:extLst>
              <a:ext uri="{FF2B5EF4-FFF2-40B4-BE49-F238E27FC236}">
                <a16:creationId xmlns:a16="http://schemas.microsoft.com/office/drawing/2014/main" id="{BC4FA1E3-6635-3075-C1E2-62220DD4C7E2}"/>
              </a:ext>
            </a:extLst>
          </p:cNvPr>
          <p:cNvPicPr>
            <a:picLocks noChangeAspect="1"/>
          </p:cNvPicPr>
          <p:nvPr/>
        </p:nvPicPr>
        <p:blipFill>
          <a:blip r:embed="rId3"/>
          <a:stretch>
            <a:fillRect/>
          </a:stretch>
        </p:blipFill>
        <p:spPr>
          <a:xfrm>
            <a:off x="2791305" y="3269794"/>
            <a:ext cx="2295525" cy="1578383"/>
          </a:xfrm>
          <a:prstGeom prst="rect">
            <a:avLst/>
          </a:prstGeom>
        </p:spPr>
      </p:pic>
      <p:sp>
        <p:nvSpPr>
          <p:cNvPr id="6" name="Marcador de número de diapositiva 1">
            <a:extLst>
              <a:ext uri="{FF2B5EF4-FFF2-40B4-BE49-F238E27FC236}">
                <a16:creationId xmlns:a16="http://schemas.microsoft.com/office/drawing/2014/main" id="{464AC2E1-E9F2-43BB-B9BD-2FDEE812DCBF}"/>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7</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5918037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B500214-13E3-45F7-AED9-9B286075DE20}"/>
              </a:ext>
            </a:extLst>
          </p:cNvPr>
          <p:cNvSpPr>
            <a:spLocks noGrp="1"/>
          </p:cNvSpPr>
          <p:nvPr>
            <p:ph type="sldNum" sz="quarter" idx="10"/>
          </p:nvPr>
        </p:nvSpPr>
        <p:spPr bwMode="auto">
          <a:xfrm>
            <a:off x="8586259"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70</a:t>
            </a:fld>
            <a:endParaRPr lang="es-ES_tradnl" altLang="es-ES" dirty="0">
              <a:solidFill>
                <a:srgbClr val="FFFFFF"/>
              </a:solidFill>
              <a:ea typeface="ＭＳ Ｐゴシック" pitchFamily="-84" charset="-128"/>
            </a:endParaRPr>
          </a:p>
        </p:txBody>
      </p:sp>
      <p:sp>
        <p:nvSpPr>
          <p:cNvPr id="3" name="Rectángulo 2">
            <a:extLst>
              <a:ext uri="{FF2B5EF4-FFF2-40B4-BE49-F238E27FC236}">
                <a16:creationId xmlns:a16="http://schemas.microsoft.com/office/drawing/2014/main" id="{25C06EA4-695D-467C-A22A-14B6E443FE16}"/>
              </a:ext>
            </a:extLst>
          </p:cNvPr>
          <p:cNvSpPr/>
          <p:nvPr/>
        </p:nvSpPr>
        <p:spPr>
          <a:xfrm>
            <a:off x="243859" y="903007"/>
            <a:ext cx="7814291" cy="338554"/>
          </a:xfrm>
          <a:prstGeom prst="rect">
            <a:avLst/>
          </a:prstGeom>
        </p:spPr>
        <p:txBody>
          <a:bodyPr wrap="square">
            <a:spAutoFit/>
          </a:bodyPr>
          <a:lstStyle/>
          <a:p>
            <a:r>
              <a:rPr lang="es-ES" sz="1600" b="1" dirty="0">
                <a:latin typeface="Arial" panose="020B0604020202020204" pitchFamily="34" charset="0"/>
                <a:ea typeface="Times New Roman" panose="02020603050405020304" pitchFamily="18" charset="0"/>
                <a:cs typeface="Times New Roman" panose="02020603050405020304" pitchFamily="18" charset="0"/>
              </a:rPr>
              <a:t>Problema 5.</a:t>
            </a:r>
            <a:r>
              <a:rPr lang="es-ES" sz="1600" dirty="0">
                <a:latin typeface="Arial" panose="020B0604020202020204" pitchFamily="34" charset="0"/>
                <a:ea typeface="Times New Roman" panose="02020603050405020304" pitchFamily="18" charset="0"/>
                <a:cs typeface="Times New Roman" panose="02020603050405020304" pitchFamily="18" charset="0"/>
              </a:rPr>
              <a:t> Hallar la función de transferencia del circuito de la figura (</a:t>
            </a:r>
            <a:r>
              <a:rPr lang="es-ES" sz="1600" dirty="0" err="1">
                <a:latin typeface="Arial" panose="020B0604020202020204" pitchFamily="34" charset="0"/>
                <a:ea typeface="Times New Roman" panose="02020603050405020304" pitchFamily="18" charset="0"/>
                <a:cs typeface="Times New Roman" panose="02020603050405020304" pitchFamily="18" charset="0"/>
              </a:rPr>
              <a:t>vout</a:t>
            </a:r>
            <a:r>
              <a:rPr lang="es-ES" sz="1600" dirty="0">
                <a:latin typeface="Arial" panose="020B0604020202020204" pitchFamily="34" charset="0"/>
                <a:ea typeface="Times New Roman" panose="02020603050405020304" pitchFamily="18" charset="0"/>
                <a:cs typeface="Times New Roman" panose="02020603050405020304" pitchFamily="18" charset="0"/>
              </a:rPr>
              <a:t> vs. </a:t>
            </a:r>
            <a:r>
              <a:rPr lang="es-ES" sz="1600" dirty="0" err="1">
                <a:latin typeface="Arial" panose="020B0604020202020204" pitchFamily="34" charset="0"/>
                <a:ea typeface="Times New Roman" panose="02020603050405020304" pitchFamily="18" charset="0"/>
                <a:cs typeface="Times New Roman" panose="02020603050405020304" pitchFamily="18" charset="0"/>
              </a:rPr>
              <a:t>vin</a:t>
            </a:r>
            <a:r>
              <a:rPr lang="es-ES" sz="1600" dirty="0">
                <a:latin typeface="Arial" panose="020B0604020202020204" pitchFamily="34" charset="0"/>
                <a:ea typeface="Times New Roman" panose="02020603050405020304" pitchFamily="18" charset="0"/>
                <a:cs typeface="Times New Roman" panose="02020603050405020304" pitchFamily="18" charset="0"/>
              </a:rPr>
              <a:t>).</a:t>
            </a:r>
            <a:endParaRPr lang="es-ES" sz="1600" dirty="0"/>
          </a:p>
        </p:txBody>
      </p:sp>
      <p:pic>
        <p:nvPicPr>
          <p:cNvPr id="4" name="Imagen 3">
            <a:extLst>
              <a:ext uri="{FF2B5EF4-FFF2-40B4-BE49-F238E27FC236}">
                <a16:creationId xmlns:a16="http://schemas.microsoft.com/office/drawing/2014/main" id="{8AF31DF2-BD12-46F2-84AD-9DF1BB366B8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7848" y="1311821"/>
            <a:ext cx="4248805" cy="1902450"/>
          </a:xfrm>
          <a:prstGeom prst="rect">
            <a:avLst/>
          </a:prstGeom>
          <a:noFill/>
          <a:ln>
            <a:noFill/>
          </a:ln>
        </p:spPr>
      </p:pic>
      <p:cxnSp>
        <p:nvCxnSpPr>
          <p:cNvPr id="8" name="Conector recto de flecha 7">
            <a:extLst>
              <a:ext uri="{FF2B5EF4-FFF2-40B4-BE49-F238E27FC236}">
                <a16:creationId xmlns:a16="http://schemas.microsoft.com/office/drawing/2014/main" id="{C1B4821C-0401-4641-9B75-253FEEA096CB}"/>
              </a:ext>
            </a:extLst>
          </p:cNvPr>
          <p:cNvCxnSpPr/>
          <p:nvPr/>
        </p:nvCxnSpPr>
        <p:spPr bwMode="auto">
          <a:xfrm>
            <a:off x="1745056" y="2439343"/>
            <a:ext cx="40740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 name="Conector recto de flecha 8">
            <a:extLst>
              <a:ext uri="{FF2B5EF4-FFF2-40B4-BE49-F238E27FC236}">
                <a16:creationId xmlns:a16="http://schemas.microsoft.com/office/drawing/2014/main" id="{7D9D345B-6F25-4932-9A79-D09C3D53A7AC}"/>
              </a:ext>
            </a:extLst>
          </p:cNvPr>
          <p:cNvCxnSpPr/>
          <p:nvPr/>
        </p:nvCxnSpPr>
        <p:spPr bwMode="auto">
          <a:xfrm>
            <a:off x="2443304" y="3049320"/>
            <a:ext cx="40740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D5D6EC5C-666F-4BAC-892F-CFDADECFD199}"/>
                  </a:ext>
                </a:extLst>
              </p:cNvPr>
              <p:cNvSpPr txBox="1"/>
              <p:nvPr/>
            </p:nvSpPr>
            <p:spPr>
              <a:xfrm>
                <a:off x="4601539" y="2108990"/>
                <a:ext cx="2412840" cy="4253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𝑐</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𝑅</m:t>
                          </m:r>
                          <m:r>
                            <a:rPr lang="es-ES" sz="1350" i="1">
                              <a:latin typeface="Cambria Math" panose="02040503050406030204" pitchFamily="18" charset="0"/>
                            </a:rPr>
                            <m:t>1</m:t>
                          </m:r>
                        </m:sub>
                      </m:sSub>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i="1">
                              <a:latin typeface="Cambria Math" panose="02040503050406030204" pitchFamily="18" charset="0"/>
                            </a:rPr>
                            <m:t>−</m:t>
                          </m:r>
                          <m:r>
                            <a:rPr lang="es-ES" sz="1350" i="1">
                              <a:latin typeface="Cambria Math" panose="02040503050406030204" pitchFamily="18" charset="0"/>
                            </a:rPr>
                            <m:t>0</m:t>
                          </m:r>
                        </m:num>
                        <m:den>
                          <m:sSub>
                            <m:sSubPr>
                              <m:ctrlPr>
                                <a:rPr lang="es-ES" sz="1350" i="1">
                                  <a:latin typeface="Cambria Math" panose="02040503050406030204" pitchFamily="18" charset="0"/>
                                </a:rPr>
                              </m:ctrlPr>
                            </m:sSubPr>
                            <m:e>
                              <m:r>
                                <a:rPr lang="es-ES" sz="1350" i="1">
                                  <a:latin typeface="Cambria Math" panose="02040503050406030204" pitchFamily="18" charset="0"/>
                                </a:rPr>
                                <m:t>𝑍</m:t>
                              </m:r>
                            </m:e>
                            <m:sub>
                              <m:r>
                                <a:rPr lang="es-ES" sz="1350" i="1">
                                  <a:latin typeface="Cambria Math" panose="02040503050406030204" pitchFamily="18" charset="0"/>
                                </a:rPr>
                                <m:t>𝑐</m:t>
                              </m:r>
                            </m:sub>
                          </m:sSub>
                        </m:den>
                      </m:f>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0</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𝑜𝑢𝑡</m:t>
                              </m:r>
                            </m:sub>
                          </m:sSub>
                        </m:num>
                        <m:den>
                          <m:r>
                            <a:rPr lang="es-ES" sz="1350" i="1">
                              <a:latin typeface="Cambria Math" panose="02040503050406030204" pitchFamily="18" charset="0"/>
                            </a:rPr>
                            <m:t>𝑅</m:t>
                          </m:r>
                        </m:den>
                      </m:f>
                      <m:r>
                        <a:rPr lang="es-ES" sz="1350" i="1">
                          <a:latin typeface="Cambria Math" panose="02040503050406030204" pitchFamily="18" charset="0"/>
                          <a:ea typeface="Cambria Math" panose="02040503050406030204" pitchFamily="18" charset="0"/>
                        </a:rPr>
                        <m:t>⇒</m:t>
                      </m:r>
                    </m:oMath>
                  </m:oMathPara>
                </a14:m>
                <a:endParaRPr lang="es-ES" sz="1350" i="1" dirty="0">
                  <a:latin typeface="Cambria Math" panose="02040503050406030204" pitchFamily="18" charset="0"/>
                  <a:ea typeface="Cambria Math" panose="02040503050406030204" pitchFamily="18" charset="0"/>
                </a:endParaRPr>
              </a:p>
            </p:txBody>
          </p:sp>
        </mc:Choice>
        <mc:Fallback xmlns="">
          <p:sp>
            <p:nvSpPr>
              <p:cNvPr id="10" name="CuadroTexto 9">
                <a:extLst>
                  <a:ext uri="{FF2B5EF4-FFF2-40B4-BE49-F238E27FC236}">
                    <a16:creationId xmlns:a16="http://schemas.microsoft.com/office/drawing/2014/main" id="{D5D6EC5C-666F-4BAC-892F-CFDADECFD199}"/>
                  </a:ext>
                </a:extLst>
              </p:cNvPr>
              <p:cNvSpPr txBox="1">
                <a:spLocks noRot="1" noChangeAspect="1" noMove="1" noResize="1" noEditPoints="1" noAdjustHandles="1" noChangeArrowheads="1" noChangeShapeType="1" noTextEdit="1"/>
              </p:cNvSpPr>
              <p:nvPr/>
            </p:nvSpPr>
            <p:spPr>
              <a:xfrm>
                <a:off x="4601539" y="2108990"/>
                <a:ext cx="2412840" cy="425373"/>
              </a:xfrm>
              <a:prstGeom prst="rect">
                <a:avLst/>
              </a:prstGeom>
              <a:blipFill>
                <a:blip r:embed="rId3"/>
                <a:stretch>
                  <a:fillRect l="-1263" t="-1429" r="-505" b="-571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43CC02CB-B2CF-43EE-9906-F98E04D521CC}"/>
                  </a:ext>
                </a:extLst>
              </p:cNvPr>
              <p:cNvSpPr txBox="1"/>
              <p:nvPr/>
            </p:nvSpPr>
            <p:spPr>
              <a:xfrm>
                <a:off x="4601540" y="1702016"/>
                <a:ext cx="1009251"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m:t>
                          </m:r>
                        </m:sub>
                      </m:sSub>
                      <m:r>
                        <a:rPr lang="es-ES" sz="1350" i="1">
                          <a:latin typeface="Cambria Math" panose="02040503050406030204" pitchFamily="18" charset="0"/>
                        </a:rPr>
                        <m:t>=</m:t>
                      </m:r>
                      <m:r>
                        <a:rPr lang="es-ES" sz="1350" i="1">
                          <a:latin typeface="Cambria Math" panose="02040503050406030204" pitchFamily="18" charset="0"/>
                        </a:rPr>
                        <m:t>0</m:t>
                      </m:r>
                      <m:r>
                        <a:rPr lang="es-ES" sz="1350" i="1">
                          <a:latin typeface="Cambria Math" panose="02040503050406030204" pitchFamily="18" charset="0"/>
                        </a:rPr>
                        <m:t> </m:t>
                      </m:r>
                    </m:oMath>
                  </m:oMathPara>
                </a14:m>
                <a:endParaRPr lang="es-ES" sz="1350" dirty="0"/>
              </a:p>
            </p:txBody>
          </p:sp>
        </mc:Choice>
        <mc:Fallback xmlns="">
          <p:sp>
            <p:nvSpPr>
              <p:cNvPr id="11" name="CuadroTexto 10">
                <a:extLst>
                  <a:ext uri="{FF2B5EF4-FFF2-40B4-BE49-F238E27FC236}">
                    <a16:creationId xmlns:a16="http://schemas.microsoft.com/office/drawing/2014/main" id="{43CC02CB-B2CF-43EE-9906-F98E04D521CC}"/>
                  </a:ext>
                </a:extLst>
              </p:cNvPr>
              <p:cNvSpPr txBox="1">
                <a:spLocks noRot="1" noChangeAspect="1" noMove="1" noResize="1" noEditPoints="1" noAdjustHandles="1" noChangeArrowheads="1" noChangeShapeType="1" noTextEdit="1"/>
              </p:cNvSpPr>
              <p:nvPr/>
            </p:nvSpPr>
            <p:spPr>
              <a:xfrm>
                <a:off x="4601540" y="1702016"/>
                <a:ext cx="1009251" cy="207749"/>
              </a:xfrm>
              <a:prstGeom prst="rect">
                <a:avLst/>
              </a:prstGeom>
              <a:blipFill>
                <a:blip r:embed="rId4"/>
                <a:stretch>
                  <a:fillRect l="-1212" b="-2058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Rectángulo 11">
                <a:extLst>
                  <a:ext uri="{FF2B5EF4-FFF2-40B4-BE49-F238E27FC236}">
                    <a16:creationId xmlns:a16="http://schemas.microsoft.com/office/drawing/2014/main" id="{008C3E35-BFD0-423D-8A25-C2E7358BB783}"/>
                  </a:ext>
                </a:extLst>
              </p:cNvPr>
              <p:cNvSpPr/>
              <p:nvPr/>
            </p:nvSpPr>
            <p:spPr>
              <a:xfrm>
                <a:off x="4601539" y="2669692"/>
                <a:ext cx="2601033" cy="6853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sz="1350" i="1">
                              <a:latin typeface="Cambria Math" panose="02040503050406030204" pitchFamily="18" charset="0"/>
                              <a:ea typeface="Cambria Math" panose="02040503050406030204" pitchFamily="18" charset="0"/>
                            </a:rPr>
                          </m:ctrlPr>
                        </m:fPr>
                        <m:num>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𝑉</m:t>
                              </m:r>
                            </m:e>
                            <m:sub>
                              <m:r>
                                <a:rPr lang="es-ES" sz="1350" i="1">
                                  <a:latin typeface="Cambria Math" panose="02040503050406030204" pitchFamily="18" charset="0"/>
                                  <a:ea typeface="Cambria Math" panose="02040503050406030204" pitchFamily="18" charset="0"/>
                                </a:rPr>
                                <m:t>𝑜𝑢𝑡</m:t>
                              </m:r>
                            </m:sub>
                          </m:sSub>
                        </m:num>
                        <m:den>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𝑉</m:t>
                              </m:r>
                            </m:e>
                            <m:sub>
                              <m:r>
                                <a:rPr lang="es-ES" sz="1350" i="1">
                                  <a:latin typeface="Cambria Math" panose="02040503050406030204" pitchFamily="18" charset="0"/>
                                  <a:ea typeface="Cambria Math" panose="02040503050406030204" pitchFamily="18" charset="0"/>
                                </a:rPr>
                                <m:t>𝑖𝑛</m:t>
                              </m:r>
                            </m:sub>
                          </m:sSub>
                        </m:den>
                      </m:f>
                      <m:r>
                        <a:rPr lang="es-ES" sz="1350" i="1">
                          <a:latin typeface="Cambria Math" panose="02040503050406030204" pitchFamily="18" charset="0"/>
                          <a:ea typeface="Cambria Math" panose="02040503050406030204" pitchFamily="18" charset="0"/>
                        </a:rPr>
                        <m:t>=−</m:t>
                      </m:r>
                      <m:f>
                        <m:fPr>
                          <m:ctrlPr>
                            <a:rPr lang="es-ES" sz="1350" i="1">
                              <a:latin typeface="Cambria Math" panose="02040503050406030204" pitchFamily="18" charset="0"/>
                              <a:ea typeface="Cambria Math" panose="02040503050406030204" pitchFamily="18" charset="0"/>
                            </a:rPr>
                          </m:ctrlPr>
                        </m:fPr>
                        <m:num>
                          <m:r>
                            <a:rPr lang="es-ES" sz="1350" i="1">
                              <a:latin typeface="Cambria Math" panose="02040503050406030204" pitchFamily="18" charset="0"/>
                              <a:ea typeface="Cambria Math" panose="02040503050406030204" pitchFamily="18" charset="0"/>
                            </a:rPr>
                            <m:t>𝑅</m:t>
                          </m:r>
                        </m:num>
                        <m:den>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𝑍</m:t>
                              </m:r>
                            </m:e>
                            <m:sub>
                              <m:r>
                                <a:rPr lang="es-ES" sz="1350" i="1">
                                  <a:latin typeface="Cambria Math" panose="02040503050406030204" pitchFamily="18" charset="0"/>
                                  <a:ea typeface="Cambria Math" panose="02040503050406030204" pitchFamily="18" charset="0"/>
                                </a:rPr>
                                <m:t>𝑐</m:t>
                              </m:r>
                            </m:sub>
                          </m:sSub>
                        </m:den>
                      </m:f>
                      <m:r>
                        <a:rPr lang="es-ES" sz="1350" i="1">
                          <a:latin typeface="Cambria Math" panose="02040503050406030204" pitchFamily="18" charset="0"/>
                          <a:ea typeface="Cambria Math" panose="02040503050406030204" pitchFamily="18" charset="0"/>
                        </a:rPr>
                        <m:t>=−</m:t>
                      </m:r>
                      <m:f>
                        <m:fPr>
                          <m:ctrlPr>
                            <a:rPr lang="es-ES" sz="1350" i="1">
                              <a:latin typeface="Cambria Math" panose="02040503050406030204" pitchFamily="18" charset="0"/>
                              <a:ea typeface="Cambria Math" panose="02040503050406030204" pitchFamily="18" charset="0"/>
                            </a:rPr>
                          </m:ctrlPr>
                        </m:fPr>
                        <m:num>
                          <m:r>
                            <a:rPr lang="es-ES" sz="1350" i="1">
                              <a:latin typeface="Cambria Math" panose="02040503050406030204" pitchFamily="18" charset="0"/>
                              <a:ea typeface="Cambria Math" panose="02040503050406030204" pitchFamily="18" charset="0"/>
                            </a:rPr>
                            <m:t>𝑅</m:t>
                          </m:r>
                        </m:num>
                        <m:den>
                          <m:f>
                            <m:fPr>
                              <m:ctrlPr>
                                <a:rPr lang="es-ES" sz="1350" i="1">
                                  <a:latin typeface="Cambria Math" panose="02040503050406030204" pitchFamily="18" charset="0"/>
                                  <a:ea typeface="Cambria Math" panose="02040503050406030204" pitchFamily="18" charset="0"/>
                                </a:rPr>
                              </m:ctrlPr>
                            </m:fPr>
                            <m:num>
                              <m:r>
                                <a:rPr lang="es-ES" sz="1350" i="1">
                                  <a:latin typeface="Cambria Math" panose="02040503050406030204" pitchFamily="18" charset="0"/>
                                  <a:ea typeface="Cambria Math" panose="02040503050406030204" pitchFamily="18" charset="0"/>
                                </a:rPr>
                                <m:t>1</m:t>
                              </m:r>
                            </m:num>
                            <m:den>
                              <m:r>
                                <a:rPr lang="es-ES" sz="1350" i="1">
                                  <a:latin typeface="Cambria Math" panose="02040503050406030204" pitchFamily="18" charset="0"/>
                                  <a:ea typeface="Cambria Math" panose="02040503050406030204" pitchFamily="18" charset="0"/>
                                </a:rPr>
                                <m:t>𝑗</m:t>
                              </m:r>
                              <m:r>
                                <a:rPr lang="es-ES" sz="1350" i="1">
                                  <a:latin typeface="Cambria Math" panose="02040503050406030204" pitchFamily="18" charset="0"/>
                                  <a:ea typeface="Cambria Math" panose="02040503050406030204" pitchFamily="18" charset="0"/>
                                </a:rPr>
                                <m:t>𝜔</m:t>
                              </m:r>
                              <m:r>
                                <a:rPr lang="es-ES" sz="1350" i="1">
                                  <a:latin typeface="Cambria Math" panose="02040503050406030204" pitchFamily="18" charset="0"/>
                                  <a:ea typeface="Cambria Math" panose="02040503050406030204" pitchFamily="18" charset="0"/>
                                </a:rPr>
                                <m:t>𝐶</m:t>
                              </m:r>
                            </m:den>
                          </m:f>
                        </m:den>
                      </m:f>
                      <m:r>
                        <a:rPr lang="es-ES" sz="1350" i="1">
                          <a:latin typeface="Cambria Math" panose="02040503050406030204" pitchFamily="18" charset="0"/>
                          <a:ea typeface="Cambria Math" panose="02040503050406030204" pitchFamily="18" charset="0"/>
                        </a:rPr>
                        <m:t>=−</m:t>
                      </m:r>
                      <m:r>
                        <a:rPr lang="es-ES" sz="1350" i="1">
                          <a:latin typeface="Cambria Math" panose="02040503050406030204" pitchFamily="18" charset="0"/>
                          <a:ea typeface="Cambria Math" panose="02040503050406030204" pitchFamily="18" charset="0"/>
                        </a:rPr>
                        <m:t>𝑗</m:t>
                      </m:r>
                      <m:r>
                        <a:rPr lang="es-ES" sz="1350" i="1">
                          <a:latin typeface="Cambria Math" panose="02040503050406030204" pitchFamily="18" charset="0"/>
                          <a:ea typeface="Cambria Math" panose="02040503050406030204" pitchFamily="18" charset="0"/>
                        </a:rPr>
                        <m:t>𝜔</m:t>
                      </m:r>
                      <m:r>
                        <a:rPr lang="es-ES" sz="1350" i="1">
                          <a:latin typeface="Cambria Math" panose="02040503050406030204" pitchFamily="18" charset="0"/>
                          <a:ea typeface="Cambria Math" panose="02040503050406030204" pitchFamily="18" charset="0"/>
                        </a:rPr>
                        <m:t>𝑅𝐶</m:t>
                      </m:r>
                      <m:r>
                        <a:rPr lang="es-ES" sz="1350" i="1">
                          <a:latin typeface="Cambria Math" panose="02040503050406030204" pitchFamily="18" charset="0"/>
                        </a:rPr>
                        <m:t> </m:t>
                      </m:r>
                    </m:oMath>
                  </m:oMathPara>
                </a14:m>
                <a:endParaRPr lang="es-ES" sz="1350" dirty="0"/>
              </a:p>
            </p:txBody>
          </p:sp>
        </mc:Choice>
        <mc:Fallback xmlns="">
          <p:sp>
            <p:nvSpPr>
              <p:cNvPr id="12" name="Rectángulo 11">
                <a:extLst>
                  <a:ext uri="{FF2B5EF4-FFF2-40B4-BE49-F238E27FC236}">
                    <a16:creationId xmlns:a16="http://schemas.microsoft.com/office/drawing/2014/main" id="{008C3E35-BFD0-423D-8A25-C2E7358BB783}"/>
                  </a:ext>
                </a:extLst>
              </p:cNvPr>
              <p:cNvSpPr>
                <a:spLocks noRot="1" noChangeAspect="1" noMove="1" noResize="1" noEditPoints="1" noAdjustHandles="1" noChangeArrowheads="1" noChangeShapeType="1" noTextEdit="1"/>
              </p:cNvSpPr>
              <p:nvPr/>
            </p:nvSpPr>
            <p:spPr>
              <a:xfrm>
                <a:off x="4601539" y="2669692"/>
                <a:ext cx="2601033" cy="685380"/>
              </a:xfrm>
              <a:prstGeom prst="rect">
                <a:avLst/>
              </a:prstGeom>
              <a:blipFill>
                <a:blip r:embed="rId5"/>
                <a:stretch>
                  <a:fillRect b="-357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Rectángulo 12">
                <a:extLst>
                  <a:ext uri="{FF2B5EF4-FFF2-40B4-BE49-F238E27FC236}">
                    <a16:creationId xmlns:a16="http://schemas.microsoft.com/office/drawing/2014/main" id="{B041CF5B-E82A-4EC5-BDC6-7A7CDB1D1D9F}"/>
                  </a:ext>
                </a:extLst>
              </p:cNvPr>
              <p:cNvSpPr/>
              <p:nvPr/>
            </p:nvSpPr>
            <p:spPr>
              <a:xfrm>
                <a:off x="852972" y="4187585"/>
                <a:ext cx="2648161" cy="4867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𝑉</m:t>
                          </m:r>
                        </m:e>
                        <m:sub>
                          <m:r>
                            <a:rPr lang="es-ES" sz="1350" i="1">
                              <a:latin typeface="Cambria Math" panose="02040503050406030204" pitchFamily="18" charset="0"/>
                              <a:ea typeface="Cambria Math" panose="02040503050406030204" pitchFamily="18" charset="0"/>
                            </a:rPr>
                            <m:t>𝑜𝑢𝑡</m:t>
                          </m:r>
                        </m:sub>
                      </m:sSub>
                      <m:r>
                        <a:rPr lang="es-ES" sz="1350" i="1">
                          <a:latin typeface="Cambria Math" panose="02040503050406030204" pitchFamily="18" charset="0"/>
                          <a:ea typeface="Cambria Math" panose="02040503050406030204" pitchFamily="18" charset="0"/>
                        </a:rPr>
                        <m:t>=</m:t>
                      </m:r>
                      <m:r>
                        <a:rPr lang="es-ES" sz="1350" i="1">
                          <a:latin typeface="Cambria Math" panose="02040503050406030204" pitchFamily="18" charset="0"/>
                          <a:ea typeface="Cambria Math" panose="02040503050406030204" pitchFamily="18" charset="0"/>
                        </a:rPr>
                        <m:t>0</m:t>
                      </m:r>
                      <m:r>
                        <a:rPr lang="es-ES" sz="1350" i="1">
                          <a:latin typeface="Cambria Math" panose="02040503050406030204" pitchFamily="18" charset="0"/>
                          <a:ea typeface="Cambria Math" panose="02040503050406030204" pitchFamily="18" charset="0"/>
                        </a:rPr>
                        <m:t>−</m:t>
                      </m:r>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𝑉</m:t>
                          </m:r>
                        </m:e>
                        <m:sub>
                          <m:r>
                            <a:rPr lang="es-ES" sz="1350" i="1">
                              <a:latin typeface="Cambria Math" panose="02040503050406030204" pitchFamily="18" charset="0"/>
                              <a:ea typeface="Cambria Math" panose="02040503050406030204" pitchFamily="18" charset="0"/>
                            </a:rPr>
                            <m:t>𝑅</m:t>
                          </m:r>
                        </m:sub>
                      </m:sSub>
                      <m:r>
                        <a:rPr lang="es-ES" sz="1350" i="1">
                          <a:latin typeface="Cambria Math" panose="02040503050406030204" pitchFamily="18" charset="0"/>
                          <a:ea typeface="Cambria Math" panose="02040503050406030204" pitchFamily="18" charset="0"/>
                        </a:rPr>
                        <m:t>=−</m:t>
                      </m:r>
                      <m:r>
                        <a:rPr lang="es-ES" sz="1350" i="1">
                          <a:latin typeface="Cambria Math" panose="02040503050406030204" pitchFamily="18" charset="0"/>
                          <a:ea typeface="Cambria Math" panose="02040503050406030204" pitchFamily="18" charset="0"/>
                        </a:rPr>
                        <m:t>𝑖𝑅</m:t>
                      </m:r>
                      <m:r>
                        <a:rPr lang="es-ES" sz="1350" i="1">
                          <a:latin typeface="Cambria Math" panose="02040503050406030204" pitchFamily="18" charset="0"/>
                          <a:ea typeface="Cambria Math" panose="02040503050406030204" pitchFamily="18" charset="0"/>
                        </a:rPr>
                        <m:t>=−</m:t>
                      </m:r>
                      <m:r>
                        <a:rPr lang="es-ES" sz="1350" i="1">
                          <a:latin typeface="Cambria Math" panose="02040503050406030204" pitchFamily="18" charset="0"/>
                          <a:ea typeface="Cambria Math" panose="02040503050406030204" pitchFamily="18" charset="0"/>
                        </a:rPr>
                        <m:t>𝑅𝐶</m:t>
                      </m:r>
                      <m:f>
                        <m:fPr>
                          <m:ctrlPr>
                            <a:rPr lang="es-ES" sz="1350" i="1">
                              <a:latin typeface="Cambria Math" panose="02040503050406030204" pitchFamily="18" charset="0"/>
                              <a:ea typeface="Cambria Math" panose="02040503050406030204" pitchFamily="18" charset="0"/>
                            </a:rPr>
                          </m:ctrlPr>
                        </m:fPr>
                        <m:num>
                          <m:r>
                            <a:rPr lang="es-ES" sz="1350" i="1">
                              <a:latin typeface="Cambria Math" panose="02040503050406030204" pitchFamily="18" charset="0"/>
                              <a:ea typeface="Cambria Math" panose="02040503050406030204" pitchFamily="18" charset="0"/>
                            </a:rPr>
                            <m:t>𝑑</m:t>
                          </m:r>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𝑣</m:t>
                              </m:r>
                            </m:e>
                            <m:sub>
                              <m:r>
                                <a:rPr lang="es-ES" sz="1350" i="1">
                                  <a:latin typeface="Cambria Math" panose="02040503050406030204" pitchFamily="18" charset="0"/>
                                  <a:ea typeface="Cambria Math" panose="02040503050406030204" pitchFamily="18" charset="0"/>
                                </a:rPr>
                                <m:t>𝑐</m:t>
                              </m:r>
                            </m:sub>
                          </m:sSub>
                        </m:num>
                        <m:den>
                          <m:r>
                            <a:rPr lang="es-ES" sz="1350" i="1">
                              <a:latin typeface="Cambria Math" panose="02040503050406030204" pitchFamily="18" charset="0"/>
                              <a:ea typeface="Cambria Math" panose="02040503050406030204" pitchFamily="18" charset="0"/>
                            </a:rPr>
                            <m:t>𝑑𝑡</m:t>
                          </m:r>
                        </m:den>
                      </m:f>
                    </m:oMath>
                  </m:oMathPara>
                </a14:m>
                <a:endParaRPr lang="es-ES" sz="1350" dirty="0"/>
              </a:p>
            </p:txBody>
          </p:sp>
        </mc:Choice>
        <mc:Fallback xmlns="">
          <p:sp>
            <p:nvSpPr>
              <p:cNvPr id="13" name="Rectángulo 12">
                <a:extLst>
                  <a:ext uri="{FF2B5EF4-FFF2-40B4-BE49-F238E27FC236}">
                    <a16:creationId xmlns:a16="http://schemas.microsoft.com/office/drawing/2014/main" id="{B041CF5B-E82A-4EC5-BDC6-7A7CDB1D1D9F}"/>
                  </a:ext>
                </a:extLst>
              </p:cNvPr>
              <p:cNvSpPr>
                <a:spLocks noRot="1" noChangeAspect="1" noMove="1" noResize="1" noEditPoints="1" noAdjustHandles="1" noChangeArrowheads="1" noChangeShapeType="1" noTextEdit="1"/>
              </p:cNvSpPr>
              <p:nvPr/>
            </p:nvSpPr>
            <p:spPr>
              <a:xfrm>
                <a:off x="852972" y="4187585"/>
                <a:ext cx="2648161" cy="486736"/>
              </a:xfrm>
              <a:prstGeom prst="rect">
                <a:avLst/>
              </a:prstGeom>
              <a:blipFill>
                <a:blip r:embed="rId6"/>
                <a:stretch>
                  <a:fillRect b="-25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Rectángulo 13">
                <a:extLst>
                  <a:ext uri="{FF2B5EF4-FFF2-40B4-BE49-F238E27FC236}">
                    <a16:creationId xmlns:a16="http://schemas.microsoft.com/office/drawing/2014/main" id="{D5047168-A4D1-4ED7-89DE-DE1E699D5CBA}"/>
                  </a:ext>
                </a:extLst>
              </p:cNvPr>
              <p:cNvSpPr/>
              <p:nvPr/>
            </p:nvSpPr>
            <p:spPr>
              <a:xfrm>
                <a:off x="2051579" y="4702358"/>
                <a:ext cx="993990" cy="4867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𝑖</m:t>
                          </m:r>
                        </m:e>
                        <m:sub>
                          <m:r>
                            <a:rPr lang="es-ES" sz="1350" i="1">
                              <a:latin typeface="Cambria Math" panose="02040503050406030204" pitchFamily="18" charset="0"/>
                              <a:ea typeface="Cambria Math" panose="02040503050406030204" pitchFamily="18" charset="0"/>
                            </a:rPr>
                            <m:t>𝑐</m:t>
                          </m:r>
                        </m:sub>
                      </m:sSub>
                      <m:r>
                        <a:rPr lang="es-ES" sz="1350" i="1">
                          <a:latin typeface="Cambria Math" panose="02040503050406030204" pitchFamily="18" charset="0"/>
                          <a:ea typeface="Cambria Math" panose="02040503050406030204" pitchFamily="18" charset="0"/>
                        </a:rPr>
                        <m:t>=</m:t>
                      </m:r>
                      <m:r>
                        <a:rPr lang="es-ES" sz="1350" i="1">
                          <a:latin typeface="Cambria Math" panose="02040503050406030204" pitchFamily="18" charset="0"/>
                          <a:ea typeface="Cambria Math" panose="02040503050406030204" pitchFamily="18" charset="0"/>
                        </a:rPr>
                        <m:t>𝐶</m:t>
                      </m:r>
                      <m:f>
                        <m:fPr>
                          <m:ctrlPr>
                            <a:rPr lang="es-ES" sz="1350" i="1">
                              <a:latin typeface="Cambria Math" panose="02040503050406030204" pitchFamily="18" charset="0"/>
                              <a:ea typeface="Cambria Math" panose="02040503050406030204" pitchFamily="18" charset="0"/>
                            </a:rPr>
                          </m:ctrlPr>
                        </m:fPr>
                        <m:num>
                          <m:r>
                            <a:rPr lang="es-ES" sz="1350" i="1">
                              <a:latin typeface="Cambria Math" panose="02040503050406030204" pitchFamily="18" charset="0"/>
                              <a:ea typeface="Cambria Math" panose="02040503050406030204" pitchFamily="18" charset="0"/>
                            </a:rPr>
                            <m:t>𝑑</m:t>
                          </m:r>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𝑣</m:t>
                              </m:r>
                            </m:e>
                            <m:sub>
                              <m:r>
                                <a:rPr lang="es-ES" sz="1350" i="1">
                                  <a:latin typeface="Cambria Math" panose="02040503050406030204" pitchFamily="18" charset="0"/>
                                  <a:ea typeface="Cambria Math" panose="02040503050406030204" pitchFamily="18" charset="0"/>
                                </a:rPr>
                                <m:t>𝑐</m:t>
                              </m:r>
                            </m:sub>
                          </m:sSub>
                        </m:num>
                        <m:den>
                          <m:r>
                            <a:rPr lang="es-ES" sz="1350" i="1">
                              <a:latin typeface="Cambria Math" panose="02040503050406030204" pitchFamily="18" charset="0"/>
                              <a:ea typeface="Cambria Math" panose="02040503050406030204" pitchFamily="18" charset="0"/>
                            </a:rPr>
                            <m:t>𝑑𝑡</m:t>
                          </m:r>
                        </m:den>
                      </m:f>
                    </m:oMath>
                  </m:oMathPara>
                </a14:m>
                <a:endParaRPr lang="es-ES" sz="1350" dirty="0"/>
              </a:p>
            </p:txBody>
          </p:sp>
        </mc:Choice>
        <mc:Fallback xmlns="">
          <p:sp>
            <p:nvSpPr>
              <p:cNvPr id="14" name="Rectángulo 13">
                <a:extLst>
                  <a:ext uri="{FF2B5EF4-FFF2-40B4-BE49-F238E27FC236}">
                    <a16:creationId xmlns:a16="http://schemas.microsoft.com/office/drawing/2014/main" id="{D5047168-A4D1-4ED7-89DE-DE1E699D5CBA}"/>
                  </a:ext>
                </a:extLst>
              </p:cNvPr>
              <p:cNvSpPr>
                <a:spLocks noRot="1" noChangeAspect="1" noMove="1" noResize="1" noEditPoints="1" noAdjustHandles="1" noChangeArrowheads="1" noChangeShapeType="1" noTextEdit="1"/>
              </p:cNvSpPr>
              <p:nvPr/>
            </p:nvSpPr>
            <p:spPr>
              <a:xfrm>
                <a:off x="2051579" y="4702358"/>
                <a:ext cx="993990" cy="486736"/>
              </a:xfrm>
              <a:prstGeom prst="rect">
                <a:avLst/>
              </a:prstGeom>
              <a:blipFill>
                <a:blip r:embed="rId7"/>
                <a:stretch>
                  <a:fillRect b="-2500"/>
                </a:stretch>
              </a:blipFill>
            </p:spPr>
            <p:txBody>
              <a:bodyPr/>
              <a:lstStyle/>
              <a:p>
                <a:r>
                  <a:rPr lang="es-ES">
                    <a:noFill/>
                  </a:rPr>
                  <a:t> </a:t>
                </a:r>
              </a:p>
            </p:txBody>
          </p:sp>
        </mc:Fallback>
      </mc:AlternateContent>
      <p:sp>
        <p:nvSpPr>
          <p:cNvPr id="15" name="CuadroTexto 14">
            <a:extLst>
              <a:ext uri="{FF2B5EF4-FFF2-40B4-BE49-F238E27FC236}">
                <a16:creationId xmlns:a16="http://schemas.microsoft.com/office/drawing/2014/main" id="{76B3BB7B-E37A-440D-A0DF-A1528C2F49F0}"/>
              </a:ext>
            </a:extLst>
          </p:cNvPr>
          <p:cNvSpPr txBox="1"/>
          <p:nvPr/>
        </p:nvSpPr>
        <p:spPr>
          <a:xfrm>
            <a:off x="852972" y="3817243"/>
            <a:ext cx="3137397" cy="300082"/>
          </a:xfrm>
          <a:prstGeom prst="rect">
            <a:avLst/>
          </a:prstGeom>
          <a:noFill/>
        </p:spPr>
        <p:txBody>
          <a:bodyPr wrap="none" rtlCol="0">
            <a:spAutoFit/>
          </a:bodyPr>
          <a:lstStyle/>
          <a:p>
            <a:r>
              <a:rPr lang="es-ES" sz="1350" dirty="0"/>
              <a:t>Otra forma más genérica de resolverlo</a:t>
            </a:r>
          </a:p>
        </p:txBody>
      </p:sp>
      <p:sp>
        <p:nvSpPr>
          <p:cNvPr id="16" name="Flecha: hacia arriba 15">
            <a:extLst>
              <a:ext uri="{FF2B5EF4-FFF2-40B4-BE49-F238E27FC236}">
                <a16:creationId xmlns:a16="http://schemas.microsoft.com/office/drawing/2014/main" id="{B66BBC40-7087-4568-B2F9-8416FC471D4B}"/>
              </a:ext>
            </a:extLst>
          </p:cNvPr>
          <p:cNvSpPr/>
          <p:nvPr/>
        </p:nvSpPr>
        <p:spPr bwMode="auto">
          <a:xfrm>
            <a:off x="2524786" y="4578224"/>
            <a:ext cx="143723" cy="166388"/>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s-ES">
              <a:latin typeface="Times" charset="0"/>
            </a:endParaRPr>
          </a:p>
        </p:txBody>
      </p:sp>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644756B4-515C-4D15-8C81-2E7CA8B96BEE}"/>
                  </a:ext>
                </a:extLst>
              </p:cNvPr>
              <p:cNvSpPr txBox="1"/>
              <p:nvPr/>
            </p:nvSpPr>
            <p:spPr>
              <a:xfrm>
                <a:off x="4696239" y="4256835"/>
                <a:ext cx="3164905" cy="3944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𝑠𝑖</m:t>
                      </m:r>
                      <m:r>
                        <a:rPr lang="es-ES" sz="1350" i="1">
                          <a:latin typeface="Cambria Math" panose="02040503050406030204" pitchFamily="18" charset="0"/>
                        </a:rPr>
                        <m:t> </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𝑜</m:t>
                          </m:r>
                        </m:sub>
                      </m:sSub>
                      <m:sSup>
                        <m:sSupPr>
                          <m:ctrlPr>
                            <a:rPr lang="es-ES" sz="1350" i="1">
                              <a:latin typeface="Cambria Math" panose="02040503050406030204" pitchFamily="18" charset="0"/>
                            </a:rPr>
                          </m:ctrlPr>
                        </m:sSupPr>
                        <m:e>
                          <m:r>
                            <a:rPr lang="es-ES" sz="1350" i="1">
                              <a:latin typeface="Cambria Math" panose="02040503050406030204" pitchFamily="18" charset="0"/>
                            </a:rPr>
                            <m:t>𝑒</m:t>
                          </m:r>
                        </m:e>
                        <m:sup>
                          <m:r>
                            <a:rPr lang="es-ES" sz="1350" i="1">
                              <a:latin typeface="Cambria Math" panose="02040503050406030204" pitchFamily="18" charset="0"/>
                            </a:rPr>
                            <m:t>𝑗</m:t>
                          </m:r>
                          <m:r>
                            <a:rPr lang="es-ES" sz="1350" i="1">
                              <a:latin typeface="Cambria Math" panose="02040503050406030204" pitchFamily="18" charset="0"/>
                            </a:rPr>
                            <m:t>𝜔</m:t>
                          </m:r>
                          <m:r>
                            <m:rPr>
                              <m:sty m:val="p"/>
                            </m:rPr>
                            <a:rPr lang="es-ES" sz="1350" i="1">
                              <a:latin typeface="Cambria Math" panose="02040503050406030204" pitchFamily="18" charset="0"/>
                            </a:rPr>
                            <m:t>t</m:t>
                          </m:r>
                        </m:sup>
                      </m:sSup>
                      <m:r>
                        <a:rPr lang="es-ES" sz="1350" i="1">
                          <a:latin typeface="Cambria Math" panose="02040503050406030204" pitchFamily="18" charset="0"/>
                        </a:rPr>
                        <m:t>→</m:t>
                      </m:r>
                      <m:f>
                        <m:fPr>
                          <m:ctrlPr>
                            <a:rPr lang="es-ES" sz="1350" i="1">
                              <a:latin typeface="Cambria Math" panose="02040503050406030204" pitchFamily="18" charset="0"/>
                              <a:ea typeface="Cambria Math" panose="02040503050406030204" pitchFamily="18" charset="0"/>
                            </a:rPr>
                          </m:ctrlPr>
                        </m:fPr>
                        <m:num>
                          <m:r>
                            <a:rPr lang="es-ES" sz="1350" i="1">
                              <a:latin typeface="Cambria Math" panose="02040503050406030204" pitchFamily="18" charset="0"/>
                              <a:ea typeface="Cambria Math" panose="02040503050406030204" pitchFamily="18" charset="0"/>
                            </a:rPr>
                            <m:t>𝑑</m:t>
                          </m:r>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𝑣</m:t>
                              </m:r>
                            </m:e>
                            <m:sub>
                              <m:r>
                                <a:rPr lang="es-ES" sz="1350" i="1">
                                  <a:latin typeface="Cambria Math" panose="02040503050406030204" pitchFamily="18" charset="0"/>
                                  <a:ea typeface="Cambria Math" panose="02040503050406030204" pitchFamily="18" charset="0"/>
                                </a:rPr>
                                <m:t>𝑐</m:t>
                              </m:r>
                            </m:sub>
                          </m:sSub>
                        </m:num>
                        <m:den>
                          <m:r>
                            <a:rPr lang="es-ES" sz="1350" i="1">
                              <a:latin typeface="Cambria Math" panose="02040503050406030204" pitchFamily="18" charset="0"/>
                              <a:ea typeface="Cambria Math" panose="02040503050406030204" pitchFamily="18" charset="0"/>
                            </a:rPr>
                            <m:t>𝑑𝑡</m:t>
                          </m:r>
                        </m:den>
                      </m:f>
                      <m:r>
                        <a:rPr lang="es-ES" sz="1350" i="1">
                          <a:latin typeface="Cambria Math" panose="02040503050406030204" pitchFamily="18" charset="0"/>
                          <a:ea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𝑗</m:t>
                          </m:r>
                          <m:r>
                            <a:rPr lang="es-ES" sz="1350" i="1">
                              <a:latin typeface="Cambria Math" panose="02040503050406030204" pitchFamily="18" charset="0"/>
                            </a:rPr>
                            <m:t>𝜔</m:t>
                          </m:r>
                          <m:r>
                            <a:rPr lang="es-ES" sz="1350" i="1">
                              <a:latin typeface="Cambria Math" panose="02040503050406030204" pitchFamily="18" charset="0"/>
                            </a:rPr>
                            <m:t>𝑉</m:t>
                          </m:r>
                        </m:e>
                        <m:sub>
                          <m:r>
                            <a:rPr lang="es-ES" sz="1350" i="1">
                              <a:latin typeface="Cambria Math" panose="02040503050406030204" pitchFamily="18" charset="0"/>
                            </a:rPr>
                            <m:t>𝑜</m:t>
                          </m:r>
                        </m:sub>
                      </m:sSub>
                      <m:sSup>
                        <m:sSupPr>
                          <m:ctrlPr>
                            <a:rPr lang="es-ES" sz="1350" i="1">
                              <a:latin typeface="Cambria Math" panose="02040503050406030204" pitchFamily="18" charset="0"/>
                            </a:rPr>
                          </m:ctrlPr>
                        </m:sSupPr>
                        <m:e>
                          <m:r>
                            <a:rPr lang="es-ES" sz="1350" i="1">
                              <a:latin typeface="Cambria Math" panose="02040503050406030204" pitchFamily="18" charset="0"/>
                            </a:rPr>
                            <m:t>𝑒</m:t>
                          </m:r>
                        </m:e>
                        <m:sup>
                          <m:r>
                            <a:rPr lang="es-ES" sz="1350" i="1">
                              <a:latin typeface="Cambria Math" panose="02040503050406030204" pitchFamily="18" charset="0"/>
                            </a:rPr>
                            <m:t>𝑗</m:t>
                          </m:r>
                          <m:r>
                            <a:rPr lang="es-ES" sz="1350" i="1">
                              <a:latin typeface="Cambria Math" panose="02040503050406030204" pitchFamily="18" charset="0"/>
                            </a:rPr>
                            <m:t>𝜔</m:t>
                          </m:r>
                          <m:r>
                            <m:rPr>
                              <m:sty m:val="p"/>
                            </m:rPr>
                            <a:rPr lang="es-ES" sz="1350" i="1">
                              <a:latin typeface="Cambria Math" panose="02040503050406030204" pitchFamily="18" charset="0"/>
                            </a:rPr>
                            <m:t>t</m:t>
                          </m:r>
                        </m:sup>
                      </m:sSup>
                      <m:r>
                        <a:rPr lang="es-ES" sz="1350" i="1">
                          <a:latin typeface="Cambria Math" panose="02040503050406030204" pitchFamily="18" charset="0"/>
                        </a:rPr>
                        <m:t>=</m:t>
                      </m:r>
                      <m:r>
                        <a:rPr lang="es-ES" sz="1350" i="1">
                          <a:latin typeface="Cambria Math" panose="02040503050406030204" pitchFamily="18" charset="0"/>
                        </a:rPr>
                        <m:t>𝑗</m:t>
                      </m:r>
                      <m:r>
                        <a:rPr lang="es-ES" sz="1350" i="1">
                          <a:latin typeface="Cambria Math" panose="02040503050406030204" pitchFamily="18" charset="0"/>
                        </a:rPr>
                        <m:t>𝜔</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oMath>
                  </m:oMathPara>
                </a14:m>
                <a:endParaRPr lang="es-ES" sz="1350" dirty="0"/>
              </a:p>
            </p:txBody>
          </p:sp>
        </mc:Choice>
        <mc:Fallback xmlns="">
          <p:sp>
            <p:nvSpPr>
              <p:cNvPr id="17" name="CuadroTexto 16">
                <a:extLst>
                  <a:ext uri="{FF2B5EF4-FFF2-40B4-BE49-F238E27FC236}">
                    <a16:creationId xmlns:a16="http://schemas.microsoft.com/office/drawing/2014/main" id="{644756B4-515C-4D15-8C81-2E7CA8B96BEE}"/>
                  </a:ext>
                </a:extLst>
              </p:cNvPr>
              <p:cNvSpPr txBox="1">
                <a:spLocks noRot="1" noChangeAspect="1" noMove="1" noResize="1" noEditPoints="1" noAdjustHandles="1" noChangeArrowheads="1" noChangeShapeType="1" noTextEdit="1"/>
              </p:cNvSpPr>
              <p:nvPr/>
            </p:nvSpPr>
            <p:spPr>
              <a:xfrm>
                <a:off x="4696239" y="4256835"/>
                <a:ext cx="3164905" cy="394403"/>
              </a:xfrm>
              <a:prstGeom prst="rect">
                <a:avLst/>
              </a:prstGeom>
              <a:blipFill>
                <a:blip r:embed="rId8"/>
                <a:stretch>
                  <a:fillRect l="-769" t="-1538" b="-1538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Rectángulo 17">
                <a:extLst>
                  <a:ext uri="{FF2B5EF4-FFF2-40B4-BE49-F238E27FC236}">
                    <a16:creationId xmlns:a16="http://schemas.microsoft.com/office/drawing/2014/main" id="{E8DAC31B-7FB5-40BB-8703-D13979D1A618}"/>
                  </a:ext>
                </a:extLst>
              </p:cNvPr>
              <p:cNvSpPr/>
              <p:nvPr/>
            </p:nvSpPr>
            <p:spPr>
              <a:xfrm>
                <a:off x="4846414" y="4734463"/>
                <a:ext cx="2354875" cy="5177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sz="1350" i="1">
                              <a:latin typeface="Cambria Math" panose="02040503050406030204" pitchFamily="18" charset="0"/>
                              <a:ea typeface="Cambria Math" panose="02040503050406030204" pitchFamily="18" charset="0"/>
                            </a:rPr>
                          </m:ctrlPr>
                        </m:fPr>
                        <m:num>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𝑉</m:t>
                              </m:r>
                            </m:e>
                            <m:sub>
                              <m:r>
                                <a:rPr lang="es-ES" sz="1350" i="1">
                                  <a:latin typeface="Cambria Math" panose="02040503050406030204" pitchFamily="18" charset="0"/>
                                  <a:ea typeface="Cambria Math" panose="02040503050406030204" pitchFamily="18" charset="0"/>
                                </a:rPr>
                                <m:t>𝑜𝑢𝑡</m:t>
                              </m:r>
                            </m:sub>
                          </m:sSub>
                        </m:num>
                        <m:den>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𝑉</m:t>
                              </m:r>
                            </m:e>
                            <m:sub>
                              <m:r>
                                <a:rPr lang="es-ES" sz="1350" i="1">
                                  <a:latin typeface="Cambria Math" panose="02040503050406030204" pitchFamily="18" charset="0"/>
                                  <a:ea typeface="Cambria Math" panose="02040503050406030204" pitchFamily="18" charset="0"/>
                                </a:rPr>
                                <m:t>𝑖𝑛</m:t>
                              </m:r>
                            </m:sub>
                          </m:sSub>
                        </m:den>
                      </m:f>
                      <m:r>
                        <a:rPr lang="es-ES" sz="1350" i="1">
                          <a:latin typeface="Cambria Math" panose="02040503050406030204" pitchFamily="18" charset="0"/>
                          <a:ea typeface="Cambria Math" panose="02040503050406030204" pitchFamily="18" charset="0"/>
                        </a:rPr>
                        <m:t>=−</m:t>
                      </m:r>
                      <m:f>
                        <m:fPr>
                          <m:ctrlPr>
                            <a:rPr lang="es-ES" sz="1350" i="1">
                              <a:latin typeface="Cambria Math" panose="02040503050406030204" pitchFamily="18" charset="0"/>
                              <a:ea typeface="Cambria Math" panose="02040503050406030204" pitchFamily="18" charset="0"/>
                            </a:rPr>
                          </m:ctrlPr>
                        </m:fPr>
                        <m:num>
                          <m:r>
                            <a:rPr lang="es-ES" sz="1350" i="1">
                              <a:latin typeface="Cambria Math" panose="02040503050406030204" pitchFamily="18" charset="0"/>
                              <a:ea typeface="Cambria Math" panose="02040503050406030204" pitchFamily="18" charset="0"/>
                            </a:rPr>
                            <m:t>𝑅𝐶</m:t>
                          </m:r>
                          <m:r>
                            <a:rPr lang="es-ES" sz="1350" i="1">
                              <a:latin typeface="Cambria Math" panose="02040503050406030204" pitchFamily="18" charset="0"/>
                            </a:rPr>
                            <m:t>𝑗</m:t>
                          </m:r>
                          <m:r>
                            <a:rPr lang="es-ES" sz="1350" i="1">
                              <a:latin typeface="Cambria Math" panose="02040503050406030204" pitchFamily="18" charset="0"/>
                            </a:rPr>
                            <m:t>𝜔</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num>
                        <m:den>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𝑉</m:t>
                              </m:r>
                            </m:e>
                            <m:sub>
                              <m:r>
                                <a:rPr lang="es-ES" sz="1350" i="1">
                                  <a:latin typeface="Cambria Math" panose="02040503050406030204" pitchFamily="18" charset="0"/>
                                  <a:ea typeface="Cambria Math" panose="02040503050406030204" pitchFamily="18" charset="0"/>
                                </a:rPr>
                                <m:t>𝑖𝑛</m:t>
                              </m:r>
                            </m:sub>
                          </m:sSub>
                          <m:r>
                            <a:rPr lang="es-ES" sz="1350" i="1">
                              <a:latin typeface="Cambria Math" panose="02040503050406030204" pitchFamily="18" charset="0"/>
                              <a:ea typeface="Cambria Math" panose="02040503050406030204" pitchFamily="18" charset="0"/>
                            </a:rPr>
                            <m:t> </m:t>
                          </m:r>
                        </m:den>
                      </m:f>
                      <m:r>
                        <a:rPr lang="es-ES" sz="1350" i="1">
                          <a:latin typeface="Cambria Math" panose="02040503050406030204" pitchFamily="18" charset="0"/>
                          <a:ea typeface="Cambria Math" panose="02040503050406030204" pitchFamily="18" charset="0"/>
                        </a:rPr>
                        <m:t>=−</m:t>
                      </m:r>
                      <m:r>
                        <a:rPr lang="es-ES" sz="1350" i="1">
                          <a:latin typeface="Cambria Math" panose="02040503050406030204" pitchFamily="18" charset="0"/>
                          <a:ea typeface="Cambria Math" panose="02040503050406030204" pitchFamily="18" charset="0"/>
                        </a:rPr>
                        <m:t>𝑗</m:t>
                      </m:r>
                      <m:r>
                        <a:rPr lang="es-ES" sz="1350" i="1">
                          <a:latin typeface="Cambria Math" panose="02040503050406030204" pitchFamily="18" charset="0"/>
                          <a:ea typeface="Cambria Math" panose="02040503050406030204" pitchFamily="18" charset="0"/>
                        </a:rPr>
                        <m:t>𝜔</m:t>
                      </m:r>
                      <m:r>
                        <a:rPr lang="es-ES" sz="1350" i="1">
                          <a:latin typeface="Cambria Math" panose="02040503050406030204" pitchFamily="18" charset="0"/>
                          <a:ea typeface="Cambria Math" panose="02040503050406030204" pitchFamily="18" charset="0"/>
                        </a:rPr>
                        <m:t>𝑅𝐶</m:t>
                      </m:r>
                      <m:r>
                        <a:rPr lang="es-ES" sz="1350" i="1">
                          <a:latin typeface="Cambria Math" panose="02040503050406030204" pitchFamily="18" charset="0"/>
                        </a:rPr>
                        <m:t> </m:t>
                      </m:r>
                    </m:oMath>
                  </m:oMathPara>
                </a14:m>
                <a:endParaRPr lang="es-ES" sz="1350" dirty="0"/>
              </a:p>
            </p:txBody>
          </p:sp>
        </mc:Choice>
        <mc:Fallback xmlns="">
          <p:sp>
            <p:nvSpPr>
              <p:cNvPr id="18" name="Rectángulo 17">
                <a:extLst>
                  <a:ext uri="{FF2B5EF4-FFF2-40B4-BE49-F238E27FC236}">
                    <a16:creationId xmlns:a16="http://schemas.microsoft.com/office/drawing/2014/main" id="{E8DAC31B-7FB5-40BB-8703-D13979D1A618}"/>
                  </a:ext>
                </a:extLst>
              </p:cNvPr>
              <p:cNvSpPr>
                <a:spLocks noRot="1" noChangeAspect="1" noMove="1" noResize="1" noEditPoints="1" noAdjustHandles="1" noChangeArrowheads="1" noChangeShapeType="1" noTextEdit="1"/>
              </p:cNvSpPr>
              <p:nvPr/>
            </p:nvSpPr>
            <p:spPr>
              <a:xfrm>
                <a:off x="4846414" y="4734463"/>
                <a:ext cx="2354875" cy="517706"/>
              </a:xfrm>
              <a:prstGeom prst="rect">
                <a:avLst/>
              </a:prstGeom>
              <a:blipFill>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1AF031CA-D791-43E9-A4DB-2567E047F4FB}"/>
                  </a:ext>
                </a:extLst>
              </p:cNvPr>
              <p:cNvSpPr txBox="1"/>
              <p:nvPr/>
            </p:nvSpPr>
            <p:spPr>
              <a:xfrm>
                <a:off x="5677037" y="3915489"/>
                <a:ext cx="655885"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𝑐</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oMath>
                  </m:oMathPara>
                </a14:m>
                <a:endParaRPr lang="es-ES" sz="1350" dirty="0"/>
              </a:p>
            </p:txBody>
          </p:sp>
        </mc:Choice>
        <mc:Fallback xmlns="">
          <p:sp>
            <p:nvSpPr>
              <p:cNvPr id="19" name="CuadroTexto 18">
                <a:extLst>
                  <a:ext uri="{FF2B5EF4-FFF2-40B4-BE49-F238E27FC236}">
                    <a16:creationId xmlns:a16="http://schemas.microsoft.com/office/drawing/2014/main" id="{1AF031CA-D791-43E9-A4DB-2567E047F4FB}"/>
                  </a:ext>
                </a:extLst>
              </p:cNvPr>
              <p:cNvSpPr txBox="1">
                <a:spLocks noRot="1" noChangeAspect="1" noMove="1" noResize="1" noEditPoints="1" noAdjustHandles="1" noChangeArrowheads="1" noChangeShapeType="1" noTextEdit="1"/>
              </p:cNvSpPr>
              <p:nvPr/>
            </p:nvSpPr>
            <p:spPr>
              <a:xfrm>
                <a:off x="5677037" y="3915489"/>
                <a:ext cx="655885" cy="207749"/>
              </a:xfrm>
              <a:prstGeom prst="rect">
                <a:avLst/>
              </a:prstGeom>
              <a:blipFill>
                <a:blip r:embed="rId10"/>
                <a:stretch>
                  <a:fillRect l="-2778" r="-926" b="-20588"/>
                </a:stretch>
              </a:blipFill>
            </p:spPr>
            <p:txBody>
              <a:bodyPr/>
              <a:lstStyle/>
              <a:p>
                <a:r>
                  <a:rPr lang="es-ES">
                    <a:noFill/>
                  </a:rPr>
                  <a:t> </a:t>
                </a:r>
              </a:p>
            </p:txBody>
          </p:sp>
        </mc:Fallback>
      </mc:AlternateContent>
      <p:cxnSp>
        <p:nvCxnSpPr>
          <p:cNvPr id="22" name="Conector recto de flecha 21">
            <a:extLst>
              <a:ext uri="{FF2B5EF4-FFF2-40B4-BE49-F238E27FC236}">
                <a16:creationId xmlns:a16="http://schemas.microsoft.com/office/drawing/2014/main" id="{A209DBFD-45B8-40FB-9886-F0A3E97F4963}"/>
              </a:ext>
            </a:extLst>
          </p:cNvPr>
          <p:cNvCxnSpPr>
            <a:stCxn id="19" idx="2"/>
          </p:cNvCxnSpPr>
          <p:nvPr/>
        </p:nvCxnSpPr>
        <p:spPr bwMode="auto">
          <a:xfrm flipH="1">
            <a:off x="6000552" y="4123238"/>
            <a:ext cx="4428" cy="2860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3" name="CuadroTexto 22">
            <a:extLst>
              <a:ext uri="{FF2B5EF4-FFF2-40B4-BE49-F238E27FC236}">
                <a16:creationId xmlns:a16="http://schemas.microsoft.com/office/drawing/2014/main" id="{AB989980-DBF1-41E3-9133-EB8C0BD9AA89}"/>
              </a:ext>
            </a:extLst>
          </p:cNvPr>
          <p:cNvSpPr txBox="1"/>
          <p:nvPr/>
        </p:nvSpPr>
        <p:spPr>
          <a:xfrm>
            <a:off x="3514043" y="4166521"/>
            <a:ext cx="963725" cy="507831"/>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s-ES" sz="1350" dirty="0"/>
              <a:t>Circuito </a:t>
            </a:r>
          </a:p>
          <a:p>
            <a:r>
              <a:rPr lang="es-ES" sz="1350" dirty="0"/>
              <a:t>integrador</a:t>
            </a:r>
          </a:p>
        </p:txBody>
      </p:sp>
    </p:spTree>
    <p:extLst>
      <p:ext uri="{BB962C8B-B14F-4D97-AF65-F5344CB8AC3E}">
        <p14:creationId xmlns:p14="http://schemas.microsoft.com/office/powerpoint/2010/main" val="361025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P spid="16" grpId="0" animBg="1"/>
      <p:bldP spid="17" grpId="0"/>
      <p:bldP spid="18" grpId="0"/>
      <p:bldP spid="19" grpId="0"/>
      <p:bldP spid="2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A37E50C-A147-4687-96E7-ABB58B502D09}"/>
              </a:ext>
            </a:extLst>
          </p:cNvPr>
          <p:cNvSpPr>
            <a:spLocks noGrp="1"/>
          </p:cNvSpPr>
          <p:nvPr>
            <p:ph type="sldNum" sz="quarter" idx="10"/>
          </p:nvPr>
        </p:nvSpPr>
        <p:spPr bwMode="auto">
          <a:xfrm>
            <a:off x="8586259" y="935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71</a:t>
            </a:fld>
            <a:endParaRPr lang="es-ES_tradnl" altLang="es-ES" dirty="0">
              <a:solidFill>
                <a:srgbClr val="FFFFFF"/>
              </a:solidFill>
              <a:ea typeface="ＭＳ Ｐゴシック" pitchFamily="-84" charset="-128"/>
            </a:endParaRPr>
          </a:p>
        </p:txBody>
      </p:sp>
      <p:sp>
        <p:nvSpPr>
          <p:cNvPr id="3" name="Rectangle 2">
            <a:extLst>
              <a:ext uri="{FF2B5EF4-FFF2-40B4-BE49-F238E27FC236}">
                <a16:creationId xmlns:a16="http://schemas.microsoft.com/office/drawing/2014/main" id="{3160D162-A210-4D4A-B6E5-2EEAE8191EF7}"/>
              </a:ext>
            </a:extLst>
          </p:cNvPr>
          <p:cNvSpPr>
            <a:spLocks noChangeArrowheads="1"/>
          </p:cNvSpPr>
          <p:nvPr/>
        </p:nvSpPr>
        <p:spPr bwMode="auto">
          <a:xfrm>
            <a:off x="223439" y="847689"/>
            <a:ext cx="8663385" cy="56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600" b="1" dirty="0">
                <a:latin typeface="Arial" panose="020B0604020202020204" pitchFamily="34" charset="0"/>
                <a:ea typeface="Times New Roman" panose="02020603050405020304" pitchFamily="18" charset="0"/>
                <a:cs typeface="Arial" panose="020B0604020202020204" pitchFamily="34" charset="0"/>
              </a:rPr>
              <a:t>Problema 6.</a:t>
            </a:r>
            <a:r>
              <a:rPr lang="es-ES" altLang="es-ES" sz="1600" dirty="0">
                <a:latin typeface="Arial" panose="020B0604020202020204" pitchFamily="34" charset="0"/>
                <a:ea typeface="Times New Roman" panose="02020603050405020304" pitchFamily="18" charset="0"/>
                <a:cs typeface="Arial" panose="020B0604020202020204" pitchFamily="34" charset="0"/>
              </a:rPr>
              <a:t> El circuito de la figura es un detector de rango de voltaje. Hallar la función de transferencia del mismo si los voltajes de saturación son +15 V y -15 V. Va= -4 V y </a:t>
            </a:r>
            <a:r>
              <a:rPr lang="es-ES" altLang="es-ES" sz="1600" dirty="0" err="1">
                <a:latin typeface="Arial" panose="020B0604020202020204" pitchFamily="34" charset="0"/>
                <a:ea typeface="Times New Roman" panose="02020603050405020304" pitchFamily="18" charset="0"/>
                <a:cs typeface="Arial" panose="020B0604020202020204" pitchFamily="34" charset="0"/>
              </a:rPr>
              <a:t>Vb</a:t>
            </a:r>
            <a:r>
              <a:rPr lang="es-ES" altLang="es-ES" sz="1600" dirty="0">
                <a:latin typeface="Arial" panose="020B0604020202020204" pitchFamily="34" charset="0"/>
                <a:ea typeface="Times New Roman" panose="02020603050405020304" pitchFamily="18" charset="0"/>
                <a:cs typeface="Arial" panose="020B0604020202020204" pitchFamily="34" charset="0"/>
              </a:rPr>
              <a:t>=8V.</a:t>
            </a:r>
            <a:endParaRPr lang="es-ES" altLang="es-ES" sz="1600" dirty="0"/>
          </a:p>
        </p:txBody>
      </p:sp>
      <p:pic>
        <p:nvPicPr>
          <p:cNvPr id="4097" name="Imagen 112" descr="2AO">
            <a:extLst>
              <a:ext uri="{FF2B5EF4-FFF2-40B4-BE49-F238E27FC236}">
                <a16:creationId xmlns:a16="http://schemas.microsoft.com/office/drawing/2014/main" id="{56506116-BF94-46A4-B617-D5C56A4AB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4853"/>
          <a:stretch>
            <a:fillRect/>
          </a:stretch>
        </p:blipFill>
        <p:spPr bwMode="auto">
          <a:xfrm>
            <a:off x="2062263" y="1790520"/>
            <a:ext cx="3224113" cy="13057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FFF3AEA-2C72-4681-88AD-2A51AEA12272}"/>
              </a:ext>
            </a:extLst>
          </p:cNvPr>
          <p:cNvSpPr>
            <a:spLocks noChangeArrowheads="1"/>
          </p:cNvSpPr>
          <p:nvPr/>
        </p:nvSpPr>
        <p:spPr bwMode="auto">
          <a:xfrm>
            <a:off x="223441" y="3109445"/>
            <a:ext cx="4930166"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defTabSz="685800"/>
            <a:r>
              <a:rPr lang="es-ES" altLang="es-ES" sz="1350" dirty="0">
                <a:cs typeface="Arial" panose="020B0604020202020204" pitchFamily="34" charset="0"/>
                <a:sym typeface="Symbol" panose="05050102010706020507" pitchFamily="18" charset="2"/>
              </a:rPr>
              <a:t>Estudiamos los diferentes casos:</a:t>
            </a:r>
          </a:p>
          <a:p>
            <a:pPr algn="just">
              <a:buFontTx/>
              <a:buChar char="•"/>
            </a:pPr>
            <a:r>
              <a:rPr lang="es-ES" altLang="es-ES" sz="1350" dirty="0">
                <a:cs typeface="Arial" panose="020B0604020202020204" pitchFamily="34" charset="0"/>
                <a:sym typeface="Symbol" panose="05050102010706020507" pitchFamily="18" charset="2"/>
              </a:rPr>
              <a:t>Si </a:t>
            </a:r>
            <a:r>
              <a:rPr lang="es-ES" altLang="es-ES" sz="1350" dirty="0" err="1">
                <a:cs typeface="Arial" panose="020B0604020202020204" pitchFamily="34" charset="0"/>
                <a:sym typeface="Symbol" panose="05050102010706020507" pitchFamily="18" charset="2"/>
              </a:rPr>
              <a:t>Vin</a:t>
            </a:r>
            <a:r>
              <a:rPr lang="es-ES" altLang="es-ES" sz="1350" dirty="0">
                <a:cs typeface="Arial" panose="020B0604020202020204" pitchFamily="34" charset="0"/>
                <a:sym typeface="Symbol" panose="05050102010706020507" pitchFamily="18" charset="2"/>
              </a:rPr>
              <a:t> &lt; -4 V</a:t>
            </a:r>
            <a:r>
              <a:rPr lang="es-ES" altLang="es-ES" sz="1350" dirty="0">
                <a:cs typeface="Arial" panose="020B0604020202020204" pitchFamily="34" charset="0"/>
                <a:sym typeface="Wingdings" panose="05000000000000000000" pitchFamily="2" charset="2"/>
              </a:rPr>
              <a:t> </a:t>
            </a:r>
            <a:r>
              <a:rPr lang="es-ES" altLang="es-ES" sz="1350" dirty="0">
                <a:cs typeface="Arial" panose="020B0604020202020204" pitchFamily="34" charset="0"/>
                <a:sym typeface="Symbol" panose="05050102010706020507" pitchFamily="18" charset="2"/>
              </a:rPr>
              <a:t>V1=15 V y  V2=-15 V</a:t>
            </a:r>
            <a:r>
              <a:rPr lang="es-ES" altLang="es-ES" sz="1350" dirty="0">
                <a:cs typeface="Arial" panose="020B0604020202020204" pitchFamily="34" charset="0"/>
                <a:sym typeface="Wingdings" panose="05000000000000000000" pitchFamily="2" charset="2"/>
              </a:rPr>
              <a:t> Vout=0 V</a:t>
            </a:r>
            <a:endParaRPr lang="es-ES" altLang="es-ES" sz="1350" dirty="0">
              <a:cs typeface="Arial" panose="020B0604020202020204" pitchFamily="34" charset="0"/>
              <a:sym typeface="Symbol" panose="05050102010706020507" pitchFamily="18" charset="2"/>
            </a:endParaRP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36159A85-7DA9-4194-8088-F7A34F9941D6}"/>
                  </a:ext>
                </a:extLst>
              </p:cNvPr>
              <p:cNvSpPr txBox="1"/>
              <p:nvPr/>
            </p:nvSpPr>
            <p:spPr>
              <a:xfrm>
                <a:off x="5859287" y="2542813"/>
                <a:ext cx="2444900" cy="4154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𝑆𝑖</m:t>
                      </m:r>
                      <m:r>
                        <a:rPr lang="es-ES" sz="1350" i="1">
                          <a:latin typeface="Cambria Math" panose="02040503050406030204" pitchFamily="18" charset="0"/>
                        </a:rPr>
                        <m:t> </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m:t>
                          </m:r>
                        </m:sub>
                      </m:sSub>
                      <m:r>
                        <a:rPr lang="es-ES" sz="1350" i="1">
                          <a:latin typeface="Cambria Math" panose="02040503050406030204" pitchFamily="18" charset="0"/>
                        </a:rPr>
                        <m:t>&gt;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m:t>
                          </m:r>
                        </m:sub>
                      </m:sSub>
                      <m:r>
                        <a:rPr lang="es-ES" sz="1350" i="1">
                          <a:latin typeface="Cambria Math" panose="02040503050406030204" pitchFamily="18" charset="0"/>
                        </a:rPr>
                        <m:t>→</m:t>
                      </m:r>
                      <m:r>
                        <a:rPr lang="es-ES" sz="1350" i="1">
                          <a:latin typeface="Cambria Math" panose="02040503050406030204" pitchFamily="18" charset="0"/>
                        </a:rPr>
                        <m:t>𝑉𝑜</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𝑐𝑐</m:t>
                          </m:r>
                        </m:sub>
                      </m:sSub>
                      <m:r>
                        <a:rPr lang="es-ES" sz="1350" i="1">
                          <a:latin typeface="Cambria Math" panose="02040503050406030204" pitchFamily="18" charset="0"/>
                        </a:rPr>
                        <m:t> (15</m:t>
                      </m:r>
                      <m:r>
                        <a:rPr lang="es-ES" sz="1350" i="1">
                          <a:latin typeface="Cambria Math" panose="02040503050406030204" pitchFamily="18" charset="0"/>
                        </a:rPr>
                        <m:t>𝑉</m:t>
                      </m:r>
                      <m:r>
                        <a:rPr lang="es-ES" sz="1350" i="1">
                          <a:latin typeface="Cambria Math" panose="02040503050406030204" pitchFamily="18" charset="0"/>
                        </a:rPr>
                        <m:t>)</m:t>
                      </m:r>
                    </m:oMath>
                  </m:oMathPara>
                </a14:m>
                <a:endParaRPr lang="es-ES" sz="1350" dirty="0"/>
              </a:p>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𝑆𝑖</m:t>
                      </m:r>
                      <m:r>
                        <a:rPr lang="es-ES" sz="1350" i="1">
                          <a:latin typeface="Cambria Math" panose="02040503050406030204" pitchFamily="18" charset="0"/>
                        </a:rPr>
                        <m:t> </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m:t>
                          </m:r>
                        </m:sub>
                      </m:sSub>
                      <m:r>
                        <a:rPr lang="es-ES" sz="1350" i="1">
                          <a:latin typeface="Cambria Math" panose="02040503050406030204" pitchFamily="18" charset="0"/>
                        </a:rPr>
                        <m:t>&lt;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m:t>
                          </m:r>
                        </m:sub>
                      </m:sSub>
                      <m:r>
                        <a:rPr lang="es-ES" sz="1350" i="1">
                          <a:latin typeface="Cambria Math" panose="02040503050406030204" pitchFamily="18" charset="0"/>
                        </a:rPr>
                        <m:t>→</m:t>
                      </m:r>
                      <m:r>
                        <a:rPr lang="es-ES" sz="1350" i="1">
                          <a:latin typeface="Cambria Math" panose="02040503050406030204" pitchFamily="18" charset="0"/>
                        </a:rPr>
                        <m:t>𝑉𝑜</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𝑐𝑐</m:t>
                          </m:r>
                        </m:sub>
                      </m:sSub>
                      <m:r>
                        <a:rPr lang="es-ES" sz="1350" i="1">
                          <a:latin typeface="Cambria Math" panose="02040503050406030204" pitchFamily="18" charset="0"/>
                        </a:rPr>
                        <m:t> (−15</m:t>
                      </m:r>
                      <m:r>
                        <a:rPr lang="es-ES" sz="1350" i="1">
                          <a:latin typeface="Cambria Math" panose="02040503050406030204" pitchFamily="18" charset="0"/>
                        </a:rPr>
                        <m:t>𝑉</m:t>
                      </m:r>
                      <m:r>
                        <a:rPr lang="es-ES" sz="1350" i="1">
                          <a:latin typeface="Cambria Math" panose="02040503050406030204" pitchFamily="18" charset="0"/>
                        </a:rPr>
                        <m:t>)</m:t>
                      </m:r>
                    </m:oMath>
                  </m:oMathPara>
                </a14:m>
                <a:endParaRPr lang="es-ES" sz="1350" dirty="0"/>
              </a:p>
            </p:txBody>
          </p:sp>
        </mc:Choice>
        <mc:Fallback xmlns="">
          <p:sp>
            <p:nvSpPr>
              <p:cNvPr id="5" name="CuadroTexto 4">
                <a:extLst>
                  <a:ext uri="{FF2B5EF4-FFF2-40B4-BE49-F238E27FC236}">
                    <a16:creationId xmlns:a16="http://schemas.microsoft.com/office/drawing/2014/main" id="{36159A85-7DA9-4194-8088-F7A34F9941D6}"/>
                  </a:ext>
                </a:extLst>
              </p:cNvPr>
              <p:cNvSpPr txBox="1">
                <a:spLocks noRot="1" noChangeAspect="1" noMove="1" noResize="1" noEditPoints="1" noAdjustHandles="1" noChangeArrowheads="1" noChangeShapeType="1" noTextEdit="1"/>
              </p:cNvSpPr>
              <p:nvPr/>
            </p:nvSpPr>
            <p:spPr>
              <a:xfrm>
                <a:off x="5859287" y="2542813"/>
                <a:ext cx="2444900" cy="415498"/>
              </a:xfrm>
              <a:prstGeom prst="rect">
                <a:avLst/>
              </a:prstGeom>
              <a:blipFill>
                <a:blip r:embed="rId3"/>
                <a:stretch>
                  <a:fillRect l="-998" r="-2244" b="-19118"/>
                </a:stretch>
              </a:blipFill>
            </p:spPr>
            <p:txBody>
              <a:bodyPr/>
              <a:lstStyle/>
              <a:p>
                <a:r>
                  <a:rPr lang="es-ES">
                    <a:noFill/>
                  </a:rPr>
                  <a:t> </a:t>
                </a:r>
              </a:p>
            </p:txBody>
          </p:sp>
        </mc:Fallback>
      </mc:AlternateContent>
      <p:sp>
        <p:nvSpPr>
          <p:cNvPr id="6" name="Rectángulo 5">
            <a:extLst>
              <a:ext uri="{FF2B5EF4-FFF2-40B4-BE49-F238E27FC236}">
                <a16:creationId xmlns:a16="http://schemas.microsoft.com/office/drawing/2014/main" id="{FC3F48D3-9194-461D-B5EF-D2A86152C78C}"/>
              </a:ext>
            </a:extLst>
          </p:cNvPr>
          <p:cNvSpPr/>
          <p:nvPr/>
        </p:nvSpPr>
        <p:spPr>
          <a:xfrm>
            <a:off x="5549486" y="1809965"/>
            <a:ext cx="2857500" cy="646331"/>
          </a:xfrm>
          <a:prstGeom prst="rect">
            <a:avLst/>
          </a:prstGeom>
        </p:spPr>
        <p:txBody>
          <a:bodyPr wrap="square">
            <a:spAutoFit/>
          </a:bodyPr>
          <a:lstStyle/>
          <a:p>
            <a:pPr lvl="0" algn="just" eaLnBrk="0" fontAlgn="base" hangingPunct="0">
              <a:spcBef>
                <a:spcPct val="0"/>
              </a:spcBef>
              <a:spcAft>
                <a:spcPct val="0"/>
              </a:spcAft>
            </a:pPr>
            <a:r>
              <a:rPr lang="es-ES" altLang="es-ES" sz="1200" dirty="0">
                <a:latin typeface="Arial" panose="020B0604020202020204" pitchFamily="34" charset="0"/>
                <a:ea typeface="Times New Roman" panose="02020603050405020304" pitchFamily="18" charset="0"/>
                <a:cs typeface="Arial" panose="020B0604020202020204" pitchFamily="34" charset="0"/>
              </a:rPr>
              <a:t>En este problema no hay realimentación negativa, por tanto los AO estarán saturados a </a:t>
            </a:r>
            <a:r>
              <a:rPr lang="es-ES" altLang="es-ES" sz="1200" dirty="0">
                <a:latin typeface="Arial" panose="020B0604020202020204" pitchFamily="34" charset="0"/>
                <a:ea typeface="Times New Roman" panose="02020603050405020304" pitchFamily="18" charset="0"/>
                <a:sym typeface="Symbol" panose="05050102010706020507" pitchFamily="18" charset="2"/>
              </a:rPr>
              <a:t></a:t>
            </a:r>
            <a:r>
              <a:rPr lang="es-ES" altLang="es-ES" sz="1200" dirty="0">
                <a:latin typeface="Arial" panose="020B0604020202020204" pitchFamily="34" charset="0"/>
                <a:ea typeface="Times New Roman" panose="02020603050405020304" pitchFamily="18" charset="0"/>
                <a:cs typeface="Arial" panose="020B0604020202020204" pitchFamily="34" charset="0"/>
              </a:rPr>
              <a:t> 15 V:</a:t>
            </a:r>
          </a:p>
        </p:txBody>
      </p:sp>
      <p:sp>
        <p:nvSpPr>
          <p:cNvPr id="7" name="Rectángulo 6">
            <a:extLst>
              <a:ext uri="{FF2B5EF4-FFF2-40B4-BE49-F238E27FC236}">
                <a16:creationId xmlns:a16="http://schemas.microsoft.com/office/drawing/2014/main" id="{FAFA4F2D-9509-4BD4-8A74-CB75D08230AC}"/>
              </a:ext>
            </a:extLst>
          </p:cNvPr>
          <p:cNvSpPr/>
          <p:nvPr/>
        </p:nvSpPr>
        <p:spPr>
          <a:xfrm>
            <a:off x="1938290" y="2067320"/>
            <a:ext cx="488913" cy="507831"/>
          </a:xfrm>
          <a:prstGeom prst="rect">
            <a:avLst/>
          </a:prstGeom>
        </p:spPr>
        <p:txBody>
          <a:bodyPr wrap="square">
            <a:spAutoFit/>
          </a:bodyPr>
          <a:lstStyle/>
          <a:p>
            <a:r>
              <a:rPr lang="es-ES" altLang="es-ES" sz="1350" dirty="0">
                <a:latin typeface="Arial" panose="020B0604020202020204" pitchFamily="34" charset="0"/>
                <a:ea typeface="Times New Roman" panose="02020603050405020304" pitchFamily="18" charset="0"/>
                <a:cs typeface="Arial" panose="020B0604020202020204" pitchFamily="34" charset="0"/>
              </a:rPr>
              <a:t>-4 V </a:t>
            </a:r>
            <a:endParaRPr lang="es-ES" sz="1350" dirty="0"/>
          </a:p>
        </p:txBody>
      </p:sp>
      <p:sp>
        <p:nvSpPr>
          <p:cNvPr id="9" name="Rectángulo 8">
            <a:extLst>
              <a:ext uri="{FF2B5EF4-FFF2-40B4-BE49-F238E27FC236}">
                <a16:creationId xmlns:a16="http://schemas.microsoft.com/office/drawing/2014/main" id="{D652C271-80AE-43DD-9CF9-700C05F0A4EC}"/>
              </a:ext>
            </a:extLst>
          </p:cNvPr>
          <p:cNvSpPr/>
          <p:nvPr/>
        </p:nvSpPr>
        <p:spPr>
          <a:xfrm>
            <a:off x="4797462" y="2089196"/>
            <a:ext cx="488913" cy="300082"/>
          </a:xfrm>
          <a:prstGeom prst="rect">
            <a:avLst/>
          </a:prstGeom>
        </p:spPr>
        <p:txBody>
          <a:bodyPr wrap="square">
            <a:spAutoFit/>
          </a:bodyPr>
          <a:lstStyle/>
          <a:p>
            <a:r>
              <a:rPr lang="es-ES" altLang="es-ES" sz="1350" dirty="0">
                <a:latin typeface="Arial" panose="020B0604020202020204" pitchFamily="34" charset="0"/>
                <a:ea typeface="Times New Roman" panose="02020603050405020304" pitchFamily="18" charset="0"/>
                <a:cs typeface="Arial" panose="020B0604020202020204" pitchFamily="34" charset="0"/>
              </a:rPr>
              <a:t>8V </a:t>
            </a:r>
            <a:endParaRPr lang="es-ES" sz="1350" dirty="0"/>
          </a:p>
        </p:txBody>
      </p:sp>
      <p:sp>
        <p:nvSpPr>
          <p:cNvPr id="8" name="Rectángulo 7">
            <a:extLst>
              <a:ext uri="{FF2B5EF4-FFF2-40B4-BE49-F238E27FC236}">
                <a16:creationId xmlns:a16="http://schemas.microsoft.com/office/drawing/2014/main" id="{A349C8FB-AE5C-4FDB-9D9B-00710273E395}"/>
              </a:ext>
            </a:extLst>
          </p:cNvPr>
          <p:cNvSpPr/>
          <p:nvPr/>
        </p:nvSpPr>
        <p:spPr>
          <a:xfrm>
            <a:off x="223440" y="3762327"/>
            <a:ext cx="4189376" cy="507831"/>
          </a:xfrm>
          <a:prstGeom prst="rect">
            <a:avLst/>
          </a:prstGeom>
        </p:spPr>
        <p:txBody>
          <a:bodyPr wrap="square">
            <a:spAutoFit/>
          </a:bodyPr>
          <a:lstStyle/>
          <a:p>
            <a:pPr lvl="0" algn="just" eaLnBrk="0" fontAlgn="base" hangingPunct="0">
              <a:spcBef>
                <a:spcPct val="0"/>
              </a:spcBef>
              <a:spcAft>
                <a:spcPct val="0"/>
              </a:spcAft>
              <a:buFontTx/>
              <a:buChar char="•"/>
            </a:pP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Si 8&gt;</a:t>
            </a:r>
            <a:r>
              <a:rPr lang="es-ES" altLang="es-ES" sz="1350" dirty="0" err="1">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V</a:t>
            </a:r>
            <a:r>
              <a:rPr lang="es-ES" altLang="es-ES" sz="1350" baseline="-30000" dirty="0" err="1">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in</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&gt; -4 V</a:t>
            </a:r>
            <a:r>
              <a:rPr lang="es-ES" altLang="es-ES" sz="135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V</a:t>
            </a:r>
            <a:r>
              <a:rPr lang="es-ES" altLang="es-ES" sz="1350" baseline="-300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1</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=-15 V y V</a:t>
            </a:r>
            <a:r>
              <a:rPr lang="es-ES" altLang="es-ES" sz="1350" baseline="-300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2</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=-15 V</a:t>
            </a:r>
            <a:r>
              <a:rPr lang="es-ES" altLang="es-ES" sz="135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V</a:t>
            </a:r>
            <a:r>
              <a:rPr lang="es-ES" altLang="es-ES" sz="1350" baseline="-300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out</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-15 V</a:t>
            </a:r>
            <a:endParaRPr lang="es-ES" altLang="es-ES" sz="788" dirty="0">
              <a:sym typeface="Symbol" panose="05050102010706020507" pitchFamily="18" charset="2"/>
            </a:endParaRPr>
          </a:p>
        </p:txBody>
      </p:sp>
      <p:sp>
        <p:nvSpPr>
          <p:cNvPr id="10" name="Rectángulo 9">
            <a:extLst>
              <a:ext uri="{FF2B5EF4-FFF2-40B4-BE49-F238E27FC236}">
                <a16:creationId xmlns:a16="http://schemas.microsoft.com/office/drawing/2014/main" id="{4FE0C885-F90E-4041-9F72-1DAD0D11D4DE}"/>
              </a:ext>
            </a:extLst>
          </p:cNvPr>
          <p:cNvSpPr/>
          <p:nvPr/>
        </p:nvSpPr>
        <p:spPr>
          <a:xfrm>
            <a:off x="223440" y="4213629"/>
            <a:ext cx="4572000" cy="300082"/>
          </a:xfrm>
          <a:prstGeom prst="rect">
            <a:avLst/>
          </a:prstGeom>
        </p:spPr>
        <p:txBody>
          <a:bodyPr>
            <a:spAutoFit/>
          </a:bodyPr>
          <a:lstStyle/>
          <a:p>
            <a:pPr lvl="0" algn="just" eaLnBrk="0" fontAlgn="base" hangingPunct="0">
              <a:spcBef>
                <a:spcPct val="0"/>
              </a:spcBef>
              <a:spcAft>
                <a:spcPct val="0"/>
              </a:spcAft>
              <a:buFontTx/>
              <a:buChar char="•"/>
            </a:pP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Si </a:t>
            </a:r>
            <a:r>
              <a:rPr lang="es-ES" altLang="es-ES" sz="1350" dirty="0" err="1">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V</a:t>
            </a:r>
            <a:r>
              <a:rPr lang="es-ES" altLang="es-ES" sz="1350" baseline="-30000" dirty="0" err="1">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in</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&gt; 8 V</a:t>
            </a:r>
            <a:r>
              <a:rPr lang="es-ES" altLang="es-ES" sz="135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V</a:t>
            </a:r>
            <a:r>
              <a:rPr lang="es-ES" altLang="es-ES" sz="1350" baseline="-300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1 </a:t>
            </a:r>
            <a:r>
              <a:rPr lang="es-ES" altLang="es-ES" sz="135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=-15 V y </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V</a:t>
            </a:r>
            <a:r>
              <a:rPr lang="es-ES" altLang="es-ES" sz="1350" baseline="-300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2</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=15 V </a:t>
            </a:r>
            <a:r>
              <a:rPr lang="es-ES" altLang="es-ES" sz="135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V</a:t>
            </a:r>
            <a:r>
              <a:rPr lang="es-ES" altLang="es-ES" sz="1350" baseline="-300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out</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0 V</a:t>
            </a:r>
            <a:endParaRPr lang="es-ES" altLang="es-ES" sz="788" dirty="0">
              <a:sym typeface="Symbol" panose="05050102010706020507" pitchFamily="18" charset="2"/>
            </a:endParaRPr>
          </a:p>
        </p:txBody>
      </p:sp>
      <p:sp>
        <p:nvSpPr>
          <p:cNvPr id="11" name="Rectángulo 10">
            <a:extLst>
              <a:ext uri="{FF2B5EF4-FFF2-40B4-BE49-F238E27FC236}">
                <a16:creationId xmlns:a16="http://schemas.microsoft.com/office/drawing/2014/main" id="{4B8203AD-211D-4B85-A092-1098C94EAED2}"/>
              </a:ext>
            </a:extLst>
          </p:cNvPr>
          <p:cNvSpPr/>
          <p:nvPr/>
        </p:nvSpPr>
        <p:spPr>
          <a:xfrm>
            <a:off x="237030" y="4532978"/>
            <a:ext cx="4930167" cy="715581"/>
          </a:xfrm>
          <a:prstGeom prst="rect">
            <a:avLst/>
          </a:prstGeom>
        </p:spPr>
        <p:txBody>
          <a:bodyPr wrap="square">
            <a:spAutoFit/>
          </a:bodyPr>
          <a:lstStyle/>
          <a:p>
            <a:pPr lvl="0" algn="just" eaLnBrk="0" fontAlgn="base" hangingPunct="0">
              <a:spcBef>
                <a:spcPct val="0"/>
              </a:spcBef>
              <a:spcAft>
                <a:spcPct val="0"/>
              </a:spcAft>
            </a:pP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La salida es diferente de cero cuando el valor del voltaje </a:t>
            </a:r>
          </a:p>
          <a:p>
            <a:pPr lvl="0" algn="just" eaLnBrk="0" fontAlgn="base" hangingPunct="0">
              <a:spcBef>
                <a:spcPct val="0"/>
              </a:spcBef>
              <a:spcAft>
                <a:spcPct val="0"/>
              </a:spcAft>
            </a:pP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de entrada está entre -4 V y 8 V (las fuentes de referencia). </a:t>
            </a:r>
          </a:p>
          <a:p>
            <a:pPr lvl="0" algn="just" eaLnBrk="0" fontAlgn="base" hangingPunct="0">
              <a:spcBef>
                <a:spcPct val="0"/>
              </a:spcBef>
              <a:spcAft>
                <a:spcPct val="0"/>
              </a:spcAft>
            </a:pP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El circuito es capaz de detectar este rango de voltaje.</a:t>
            </a:r>
            <a:endParaRPr lang="es-ES" altLang="es-ES" sz="1350" dirty="0">
              <a:latin typeface="Arial" panose="020B0604020202020204" pitchFamily="34" charset="0"/>
              <a:ea typeface="Times New Roman" panose="02020603050405020304" pitchFamily="18" charset="0"/>
              <a:sym typeface="Symbol" panose="05050102010706020507" pitchFamily="18" charset="2"/>
            </a:endParaRPr>
          </a:p>
        </p:txBody>
      </p:sp>
      <p:sp>
        <p:nvSpPr>
          <p:cNvPr id="12" name="CuadroTexto 11">
            <a:extLst>
              <a:ext uri="{FF2B5EF4-FFF2-40B4-BE49-F238E27FC236}">
                <a16:creationId xmlns:a16="http://schemas.microsoft.com/office/drawing/2014/main" id="{381C1B29-FCA3-47E0-8B7D-541224D3DDAB}"/>
              </a:ext>
            </a:extLst>
          </p:cNvPr>
          <p:cNvSpPr txBox="1"/>
          <p:nvPr/>
        </p:nvSpPr>
        <p:spPr>
          <a:xfrm>
            <a:off x="2904719" y="2067320"/>
            <a:ext cx="396262" cy="300082"/>
          </a:xfrm>
          <a:prstGeom prst="rect">
            <a:avLst/>
          </a:prstGeom>
          <a:noFill/>
        </p:spPr>
        <p:txBody>
          <a:bodyPr wrap="none" rtlCol="0">
            <a:spAutoFit/>
          </a:bodyPr>
          <a:lstStyle/>
          <a:p>
            <a:r>
              <a:rPr lang="es-ES" sz="1350" dirty="0"/>
              <a:t>V1</a:t>
            </a:r>
          </a:p>
        </p:txBody>
      </p:sp>
      <p:sp>
        <p:nvSpPr>
          <p:cNvPr id="14" name="CuadroTexto 13">
            <a:extLst>
              <a:ext uri="{FF2B5EF4-FFF2-40B4-BE49-F238E27FC236}">
                <a16:creationId xmlns:a16="http://schemas.microsoft.com/office/drawing/2014/main" id="{89B14EA2-F9E7-45B1-9CE7-AA591538B150}"/>
              </a:ext>
            </a:extLst>
          </p:cNvPr>
          <p:cNvSpPr txBox="1"/>
          <p:nvPr/>
        </p:nvSpPr>
        <p:spPr>
          <a:xfrm>
            <a:off x="3920499" y="2023560"/>
            <a:ext cx="396262" cy="300082"/>
          </a:xfrm>
          <a:prstGeom prst="rect">
            <a:avLst/>
          </a:prstGeom>
          <a:noFill/>
        </p:spPr>
        <p:txBody>
          <a:bodyPr wrap="none" rtlCol="0">
            <a:spAutoFit/>
          </a:bodyPr>
          <a:lstStyle/>
          <a:p>
            <a:r>
              <a:rPr lang="es-ES" sz="1350" dirty="0"/>
              <a:t>V2</a:t>
            </a:r>
          </a:p>
        </p:txBody>
      </p:sp>
      <p:grpSp>
        <p:nvGrpSpPr>
          <p:cNvPr id="15" name="Grupo 14">
            <a:extLst>
              <a:ext uri="{FF2B5EF4-FFF2-40B4-BE49-F238E27FC236}">
                <a16:creationId xmlns:a16="http://schemas.microsoft.com/office/drawing/2014/main" id="{61C04E9B-F56D-4A66-9D5C-1D9F64635DAA}"/>
              </a:ext>
            </a:extLst>
          </p:cNvPr>
          <p:cNvGrpSpPr/>
          <p:nvPr/>
        </p:nvGrpSpPr>
        <p:grpSpPr>
          <a:xfrm>
            <a:off x="2904719" y="2333941"/>
            <a:ext cx="1564704" cy="304842"/>
            <a:chOff x="3872959" y="1791361"/>
            <a:chExt cx="2086271" cy="406456"/>
          </a:xfrm>
        </p:grpSpPr>
        <p:sp>
          <p:nvSpPr>
            <p:cNvPr id="13" name="Rectángulo 12">
              <a:extLst>
                <a:ext uri="{FF2B5EF4-FFF2-40B4-BE49-F238E27FC236}">
                  <a16:creationId xmlns:a16="http://schemas.microsoft.com/office/drawing/2014/main" id="{59C12A91-99DE-4771-B961-46CE6F5315F6}"/>
                </a:ext>
              </a:extLst>
            </p:cNvPr>
            <p:cNvSpPr/>
            <p:nvPr/>
          </p:nvSpPr>
          <p:spPr>
            <a:xfrm>
              <a:off x="3872959" y="1791361"/>
              <a:ext cx="720710" cy="400109"/>
            </a:xfrm>
            <a:prstGeom prst="rect">
              <a:avLst/>
            </a:prstGeom>
          </p:spPr>
          <p:txBody>
            <a:bodyPr wrap="none">
              <a:spAutoFit/>
            </a:bodyPr>
            <a:lstStyle/>
            <a:p>
              <a:r>
                <a:rPr lang="es-ES" sz="1350" dirty="0"/>
                <a:t>15 V</a:t>
              </a:r>
            </a:p>
          </p:txBody>
        </p:sp>
        <p:sp>
          <p:nvSpPr>
            <p:cNvPr id="16" name="Rectángulo 15">
              <a:extLst>
                <a:ext uri="{FF2B5EF4-FFF2-40B4-BE49-F238E27FC236}">
                  <a16:creationId xmlns:a16="http://schemas.microsoft.com/office/drawing/2014/main" id="{A4CDB4F0-83D7-4620-A3E4-559FA05E095D}"/>
                </a:ext>
              </a:extLst>
            </p:cNvPr>
            <p:cNvSpPr/>
            <p:nvPr/>
          </p:nvSpPr>
          <p:spPr>
            <a:xfrm>
              <a:off x="5161576" y="1797708"/>
              <a:ext cx="797654" cy="400109"/>
            </a:xfrm>
            <a:prstGeom prst="rect">
              <a:avLst/>
            </a:prstGeom>
          </p:spPr>
          <p:txBody>
            <a:bodyPr wrap="none">
              <a:spAutoFit/>
            </a:bodyPr>
            <a:lstStyle/>
            <a:p>
              <a:r>
                <a:rPr lang="es-ES" sz="1350" dirty="0"/>
                <a:t>-15 V</a:t>
              </a:r>
            </a:p>
          </p:txBody>
        </p:sp>
      </p:grpSp>
      <p:sp>
        <p:nvSpPr>
          <p:cNvPr id="20" name="Rectángulo 19">
            <a:extLst>
              <a:ext uri="{FF2B5EF4-FFF2-40B4-BE49-F238E27FC236}">
                <a16:creationId xmlns:a16="http://schemas.microsoft.com/office/drawing/2014/main" id="{63853370-0AF3-4DBD-8970-11FB262C5A60}"/>
              </a:ext>
            </a:extLst>
          </p:cNvPr>
          <p:cNvSpPr/>
          <p:nvPr/>
        </p:nvSpPr>
        <p:spPr>
          <a:xfrm>
            <a:off x="3876354" y="2338744"/>
            <a:ext cx="598241" cy="300082"/>
          </a:xfrm>
          <a:prstGeom prst="rect">
            <a:avLst/>
          </a:prstGeom>
        </p:spPr>
        <p:txBody>
          <a:bodyPr wrap="none">
            <a:spAutoFit/>
          </a:bodyPr>
          <a:lstStyle/>
          <a:p>
            <a:r>
              <a:rPr lang="es-ES" sz="1350" dirty="0"/>
              <a:t>-15 V</a:t>
            </a:r>
          </a:p>
        </p:txBody>
      </p:sp>
      <p:grpSp>
        <p:nvGrpSpPr>
          <p:cNvPr id="21" name="Grupo 20">
            <a:extLst>
              <a:ext uri="{FF2B5EF4-FFF2-40B4-BE49-F238E27FC236}">
                <a16:creationId xmlns:a16="http://schemas.microsoft.com/office/drawing/2014/main" id="{4BAAA146-0C35-4C63-9604-EE0B93F710C1}"/>
              </a:ext>
            </a:extLst>
          </p:cNvPr>
          <p:cNvGrpSpPr/>
          <p:nvPr/>
        </p:nvGrpSpPr>
        <p:grpSpPr>
          <a:xfrm>
            <a:off x="2880842" y="2527081"/>
            <a:ext cx="1564704" cy="315217"/>
            <a:chOff x="3833823" y="2033089"/>
            <a:chExt cx="2086271" cy="420289"/>
          </a:xfrm>
        </p:grpSpPr>
        <p:sp>
          <p:nvSpPr>
            <p:cNvPr id="22" name="Rectángulo 21">
              <a:extLst>
                <a:ext uri="{FF2B5EF4-FFF2-40B4-BE49-F238E27FC236}">
                  <a16:creationId xmlns:a16="http://schemas.microsoft.com/office/drawing/2014/main" id="{13885538-F5F9-439F-94F0-0D6C202CC4FC}"/>
                </a:ext>
              </a:extLst>
            </p:cNvPr>
            <p:cNvSpPr/>
            <p:nvPr/>
          </p:nvSpPr>
          <p:spPr>
            <a:xfrm>
              <a:off x="3833823" y="2033089"/>
              <a:ext cx="797654" cy="400109"/>
            </a:xfrm>
            <a:prstGeom prst="rect">
              <a:avLst/>
            </a:prstGeom>
          </p:spPr>
          <p:txBody>
            <a:bodyPr wrap="none">
              <a:spAutoFit/>
            </a:bodyPr>
            <a:lstStyle/>
            <a:p>
              <a:r>
                <a:rPr lang="es-ES" sz="1350" dirty="0"/>
                <a:t>-15 V</a:t>
              </a:r>
            </a:p>
          </p:txBody>
        </p:sp>
        <p:sp>
          <p:nvSpPr>
            <p:cNvPr id="23" name="Rectángulo 22">
              <a:extLst>
                <a:ext uri="{FF2B5EF4-FFF2-40B4-BE49-F238E27FC236}">
                  <a16:creationId xmlns:a16="http://schemas.microsoft.com/office/drawing/2014/main" id="{4A333935-9797-41F2-AB80-32E2AFDB3FA9}"/>
                </a:ext>
              </a:extLst>
            </p:cNvPr>
            <p:cNvSpPr/>
            <p:nvPr/>
          </p:nvSpPr>
          <p:spPr>
            <a:xfrm>
              <a:off x="5199384" y="2053269"/>
              <a:ext cx="720710" cy="400109"/>
            </a:xfrm>
            <a:prstGeom prst="rect">
              <a:avLst/>
            </a:prstGeom>
          </p:spPr>
          <p:txBody>
            <a:bodyPr wrap="none">
              <a:spAutoFit/>
            </a:bodyPr>
            <a:lstStyle/>
            <a:p>
              <a:r>
                <a:rPr lang="es-ES" sz="1350" dirty="0"/>
                <a:t>15 V</a:t>
              </a:r>
            </a:p>
          </p:txBody>
        </p:sp>
      </p:grpSp>
      <p:graphicFrame>
        <p:nvGraphicFramePr>
          <p:cNvPr id="24" name="Gráfico 23">
            <a:extLst>
              <a:ext uri="{FF2B5EF4-FFF2-40B4-BE49-F238E27FC236}">
                <a16:creationId xmlns:a16="http://schemas.microsoft.com/office/drawing/2014/main" id="{D11E6330-FBF4-4CBA-A666-7352A63F595F}"/>
              </a:ext>
            </a:extLst>
          </p:cNvPr>
          <p:cNvGraphicFramePr>
            <a:graphicFrameLocks/>
          </p:cNvGraphicFramePr>
          <p:nvPr/>
        </p:nvGraphicFramePr>
        <p:xfrm>
          <a:off x="5286375" y="4028056"/>
          <a:ext cx="3125710" cy="18039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9077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1"/>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1" grpId="0"/>
      <p:bldGraphic spid="24"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86D69130-446B-4BB7-B87C-FC741329B7ED}"/>
              </a:ext>
            </a:extLst>
          </p:cNvPr>
          <p:cNvSpPr>
            <a:spLocks noGrp="1"/>
          </p:cNvSpPr>
          <p:nvPr>
            <p:ph type="sldNum" sz="quarter" idx="10"/>
          </p:nvPr>
        </p:nvSpPr>
        <p:spPr bwMode="auto">
          <a:xfrm>
            <a:off x="8592375"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72</a:t>
            </a:fld>
            <a:endParaRPr lang="es-ES_tradnl" altLang="es-ES" dirty="0">
              <a:solidFill>
                <a:srgbClr val="FFFFFF"/>
              </a:solidFill>
              <a:ea typeface="ＭＳ Ｐゴシック" pitchFamily="-84" charset="-128"/>
            </a:endParaRPr>
          </a:p>
        </p:txBody>
      </p:sp>
      <p:sp>
        <p:nvSpPr>
          <p:cNvPr id="3" name="Rectángulo 2">
            <a:extLst>
              <a:ext uri="{FF2B5EF4-FFF2-40B4-BE49-F238E27FC236}">
                <a16:creationId xmlns:a16="http://schemas.microsoft.com/office/drawing/2014/main" id="{F5744A13-C4DA-46E4-AA8E-6CEE6BEAE43A}"/>
              </a:ext>
            </a:extLst>
          </p:cNvPr>
          <p:cNvSpPr/>
          <p:nvPr/>
        </p:nvSpPr>
        <p:spPr>
          <a:xfrm>
            <a:off x="269660" y="864117"/>
            <a:ext cx="8001000" cy="584775"/>
          </a:xfrm>
          <a:prstGeom prst="rect">
            <a:avLst/>
          </a:prstGeom>
        </p:spPr>
        <p:txBody>
          <a:bodyPr wrap="square">
            <a:spAutoFit/>
          </a:bodyPr>
          <a:lstStyle/>
          <a:p>
            <a:pPr algn="just"/>
            <a:r>
              <a:rPr lang="es-ES" sz="1600" b="1" dirty="0">
                <a:latin typeface="Arial" panose="020B0604020202020204" pitchFamily="34" charset="0"/>
                <a:ea typeface="Times New Roman" panose="02020603050405020304" pitchFamily="18" charset="0"/>
                <a:cs typeface="Times New Roman" panose="02020603050405020304" pitchFamily="18" charset="0"/>
              </a:rPr>
              <a:t>Problema 7</a:t>
            </a:r>
            <a:r>
              <a:rPr lang="es-ES" sz="1600" dirty="0">
                <a:latin typeface="Arial" panose="020B0604020202020204" pitchFamily="34" charset="0"/>
                <a:ea typeface="Times New Roman" panose="02020603050405020304" pitchFamily="18" charset="0"/>
                <a:cs typeface="Times New Roman" panose="02020603050405020304" pitchFamily="18" charset="0"/>
              </a:rPr>
              <a:t>. El circuito de la figura es un amplificador de instrumentación. Hallar su función de transferencia.</a:t>
            </a:r>
            <a:endParaRPr lang="es-ES" sz="1600" dirty="0">
              <a:latin typeface="Times New Roman" panose="02020603050405020304" pitchFamily="18" charset="0"/>
              <a:ea typeface="Times New Roman" panose="02020603050405020304" pitchFamily="18" charset="0"/>
            </a:endParaRPr>
          </a:p>
        </p:txBody>
      </p:sp>
      <p:pic>
        <p:nvPicPr>
          <p:cNvPr id="5121" name="Imagen 117">
            <a:extLst>
              <a:ext uri="{FF2B5EF4-FFF2-40B4-BE49-F238E27FC236}">
                <a16:creationId xmlns:a16="http://schemas.microsoft.com/office/drawing/2014/main" id="{24AD47A8-E8C0-4359-A0F4-1898BC432C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231" y="1747100"/>
            <a:ext cx="3871913" cy="192881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de flecha 5">
            <a:extLst>
              <a:ext uri="{FF2B5EF4-FFF2-40B4-BE49-F238E27FC236}">
                <a16:creationId xmlns:a16="http://schemas.microsoft.com/office/drawing/2014/main" id="{98946284-B820-48FA-9389-666C9C360341}"/>
              </a:ext>
            </a:extLst>
          </p:cNvPr>
          <p:cNvCxnSpPr/>
          <p:nvPr/>
        </p:nvCxnSpPr>
        <p:spPr>
          <a:xfrm>
            <a:off x="2255854" y="2761513"/>
            <a:ext cx="0" cy="31432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5AB494AB-6862-4430-9970-7410BFF5411A}"/>
              </a:ext>
            </a:extLst>
          </p:cNvPr>
          <p:cNvCxnSpPr/>
          <p:nvPr/>
        </p:nvCxnSpPr>
        <p:spPr>
          <a:xfrm>
            <a:off x="2230400" y="2254307"/>
            <a:ext cx="0" cy="31432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a:extLst>
              <a:ext uri="{FF2B5EF4-FFF2-40B4-BE49-F238E27FC236}">
                <a16:creationId xmlns:a16="http://schemas.microsoft.com/office/drawing/2014/main" id="{FA9F476D-A601-4556-A08B-63A1E780BCB3}"/>
              </a:ext>
            </a:extLst>
          </p:cNvPr>
          <p:cNvCxnSpPr/>
          <p:nvPr/>
        </p:nvCxnSpPr>
        <p:spPr>
          <a:xfrm>
            <a:off x="1335397" y="2518625"/>
            <a:ext cx="0" cy="31432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D2106A54-B641-40AE-BEBD-86FAC9ECFD34}"/>
              </a:ext>
            </a:extLst>
          </p:cNvPr>
          <p:cNvCxnSpPr/>
          <p:nvPr/>
        </p:nvCxnSpPr>
        <p:spPr>
          <a:xfrm flipV="1">
            <a:off x="2347131" y="3236572"/>
            <a:ext cx="635794"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Cuadro de texto 9">
            <a:extLst>
              <a:ext uri="{FF2B5EF4-FFF2-40B4-BE49-F238E27FC236}">
                <a16:creationId xmlns:a16="http://schemas.microsoft.com/office/drawing/2014/main" id="{C04CF6C6-1FDD-4D87-9F7B-3CC3BDC4910A}"/>
              </a:ext>
            </a:extLst>
          </p:cNvPr>
          <p:cNvSpPr txBox="1">
            <a:spLocks noChangeArrowheads="1"/>
          </p:cNvSpPr>
          <p:nvPr/>
        </p:nvSpPr>
        <p:spPr bwMode="auto">
          <a:xfrm>
            <a:off x="2221290" y="2078518"/>
            <a:ext cx="22621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900"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900" dirty="0">
                <a:latin typeface="Arial" panose="020B0604020202020204" pitchFamily="34" charset="0"/>
                <a:ea typeface="Times New Roman" panose="02020603050405020304" pitchFamily="18" charset="0"/>
              </a:rPr>
              <a:t>i</a:t>
            </a:r>
            <a:endParaRPr lang="es-ES" altLang="es-ES" sz="1350" dirty="0">
              <a:latin typeface="Arial" panose="020B0604020202020204" pitchFamily="34" charset="0"/>
            </a:endParaRPr>
          </a:p>
        </p:txBody>
      </p:sp>
      <p:sp>
        <p:nvSpPr>
          <p:cNvPr id="11" name="Cuadro de texto 10">
            <a:extLst>
              <a:ext uri="{FF2B5EF4-FFF2-40B4-BE49-F238E27FC236}">
                <a16:creationId xmlns:a16="http://schemas.microsoft.com/office/drawing/2014/main" id="{0B55B0E6-CB51-40D5-B7E0-94F059B600A4}"/>
              </a:ext>
            </a:extLst>
          </p:cNvPr>
          <p:cNvSpPr txBox="1">
            <a:spLocks noChangeArrowheads="1"/>
          </p:cNvSpPr>
          <p:nvPr/>
        </p:nvSpPr>
        <p:spPr bwMode="auto">
          <a:xfrm>
            <a:off x="1162157" y="2387647"/>
            <a:ext cx="22621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900"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900" dirty="0">
                <a:latin typeface="Arial" panose="020B0604020202020204" pitchFamily="34" charset="0"/>
                <a:ea typeface="Times New Roman" panose="02020603050405020304" pitchFamily="18" charset="0"/>
              </a:rPr>
              <a:t>i</a:t>
            </a:r>
            <a:endParaRPr lang="es-ES" altLang="es-ES" sz="1350" dirty="0">
              <a:latin typeface="Arial" panose="020B0604020202020204" pitchFamily="34" charset="0"/>
            </a:endParaRPr>
          </a:p>
        </p:txBody>
      </p:sp>
      <p:sp>
        <p:nvSpPr>
          <p:cNvPr id="12" name="Cuadro de texto 11">
            <a:extLst>
              <a:ext uri="{FF2B5EF4-FFF2-40B4-BE49-F238E27FC236}">
                <a16:creationId xmlns:a16="http://schemas.microsoft.com/office/drawing/2014/main" id="{6283E37E-39B8-4D0E-9C97-2A52FB0B3B07}"/>
              </a:ext>
            </a:extLst>
          </p:cNvPr>
          <p:cNvSpPr txBox="1">
            <a:spLocks noChangeArrowheads="1"/>
          </p:cNvSpPr>
          <p:nvPr/>
        </p:nvSpPr>
        <p:spPr bwMode="auto">
          <a:xfrm>
            <a:off x="2251831" y="2561487"/>
            <a:ext cx="253843" cy="470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1050"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1050" dirty="0">
                <a:latin typeface="Arial" panose="020B0604020202020204" pitchFamily="34" charset="0"/>
                <a:ea typeface="Times New Roman" panose="02020603050405020304" pitchFamily="18" charset="0"/>
              </a:rPr>
              <a:t>i</a:t>
            </a:r>
            <a:endParaRPr lang="es-ES" altLang="es-ES" sz="1500" dirty="0">
              <a:latin typeface="Arial" panose="020B0604020202020204" pitchFamily="34" charset="0"/>
            </a:endParaRPr>
          </a:p>
        </p:txBody>
      </p:sp>
      <p:cxnSp>
        <p:nvCxnSpPr>
          <p:cNvPr id="14" name="Conector recto de flecha 13">
            <a:extLst>
              <a:ext uri="{FF2B5EF4-FFF2-40B4-BE49-F238E27FC236}">
                <a16:creationId xmlns:a16="http://schemas.microsoft.com/office/drawing/2014/main" id="{979B7188-CB9D-4847-B211-D3CCAAAD8774}"/>
              </a:ext>
            </a:extLst>
          </p:cNvPr>
          <p:cNvCxnSpPr>
            <a:cxnSpLocks/>
          </p:cNvCxnSpPr>
          <p:nvPr/>
        </p:nvCxnSpPr>
        <p:spPr>
          <a:xfrm>
            <a:off x="2861657" y="2228537"/>
            <a:ext cx="463022" cy="0"/>
          </a:xfrm>
          <a:prstGeom prst="straightConnector1">
            <a:avLst/>
          </a:prstGeom>
          <a:ln>
            <a:solidFill>
              <a:srgbClr val="0096C8"/>
            </a:solidFill>
            <a:tailEnd type="triangle"/>
          </a:ln>
        </p:spPr>
        <p:style>
          <a:lnRef idx="1">
            <a:schemeClr val="accent1"/>
          </a:lnRef>
          <a:fillRef idx="0">
            <a:schemeClr val="accent1"/>
          </a:fillRef>
          <a:effectRef idx="0">
            <a:schemeClr val="accent1"/>
          </a:effectRef>
          <a:fontRef idx="minor">
            <a:schemeClr val="tx1"/>
          </a:fontRef>
        </p:style>
      </p:cxnSp>
      <p:sp>
        <p:nvSpPr>
          <p:cNvPr id="13" name="Cuadro de texto 13">
            <a:extLst>
              <a:ext uri="{FF2B5EF4-FFF2-40B4-BE49-F238E27FC236}">
                <a16:creationId xmlns:a16="http://schemas.microsoft.com/office/drawing/2014/main" id="{39CF798B-8013-4415-A35A-9FBC845FAE73}"/>
              </a:ext>
            </a:extLst>
          </p:cNvPr>
          <p:cNvSpPr txBox="1">
            <a:spLocks noChangeArrowheads="1"/>
          </p:cNvSpPr>
          <p:nvPr/>
        </p:nvSpPr>
        <p:spPr bwMode="auto">
          <a:xfrm>
            <a:off x="3550636" y="2873274"/>
            <a:ext cx="326633" cy="470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1200" b="1"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1200" b="1" dirty="0">
                <a:solidFill>
                  <a:srgbClr val="00B050"/>
                </a:solidFill>
                <a:latin typeface="Cambria Math" panose="02040503050406030204" pitchFamily="18" charset="0"/>
                <a:ea typeface="Cambria Math" panose="02040503050406030204" pitchFamily="18" charset="0"/>
              </a:rPr>
              <a:t>i</a:t>
            </a:r>
            <a:r>
              <a:rPr lang="es-ES" altLang="es-ES" sz="1500" b="1" i="1" baseline="-25000" dirty="0">
                <a:solidFill>
                  <a:srgbClr val="00B050"/>
                </a:solidFill>
                <a:latin typeface="Cambria Math" panose="02040503050406030204" pitchFamily="18" charset="0"/>
              </a:rPr>
              <a:t>2</a:t>
            </a:r>
          </a:p>
        </p:txBody>
      </p:sp>
      <p:sp>
        <p:nvSpPr>
          <p:cNvPr id="15" name="Cuadro de texto 14">
            <a:extLst>
              <a:ext uri="{FF2B5EF4-FFF2-40B4-BE49-F238E27FC236}">
                <a16:creationId xmlns:a16="http://schemas.microsoft.com/office/drawing/2014/main" id="{8E4715A6-F68B-4ACC-B936-12B49F9CE9B9}"/>
              </a:ext>
            </a:extLst>
          </p:cNvPr>
          <p:cNvSpPr txBox="1">
            <a:spLocks noChangeArrowheads="1"/>
          </p:cNvSpPr>
          <p:nvPr/>
        </p:nvSpPr>
        <p:spPr bwMode="auto">
          <a:xfrm>
            <a:off x="2010134" y="1791331"/>
            <a:ext cx="3333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900"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900" dirty="0">
                <a:latin typeface="Arial" panose="020B0604020202020204" pitchFamily="34" charset="0"/>
                <a:ea typeface="Times New Roman" panose="02020603050405020304" pitchFamily="18" charset="0"/>
              </a:rPr>
              <a:t>V02</a:t>
            </a:r>
            <a:endParaRPr lang="es-ES" altLang="es-ES" sz="1350" dirty="0">
              <a:latin typeface="Arial" panose="020B0604020202020204" pitchFamily="34" charset="0"/>
            </a:endParaRPr>
          </a:p>
        </p:txBody>
      </p:sp>
      <p:sp>
        <p:nvSpPr>
          <p:cNvPr id="16" name="Cuadro de texto 15">
            <a:extLst>
              <a:ext uri="{FF2B5EF4-FFF2-40B4-BE49-F238E27FC236}">
                <a16:creationId xmlns:a16="http://schemas.microsoft.com/office/drawing/2014/main" id="{94B52A63-4662-4774-8A52-CFB7986C3E6A}"/>
              </a:ext>
            </a:extLst>
          </p:cNvPr>
          <p:cNvSpPr txBox="1">
            <a:spLocks noChangeArrowheads="1"/>
          </p:cNvSpPr>
          <p:nvPr/>
        </p:nvSpPr>
        <p:spPr bwMode="auto">
          <a:xfrm>
            <a:off x="2026803" y="3240144"/>
            <a:ext cx="3333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s-ES" altLang="es-ES" sz="900">
                <a:latin typeface="Arial" panose="020B0604020202020204" pitchFamily="34" charset="0"/>
                <a:ea typeface="Times New Roman" panose="02020603050405020304" pitchFamily="18" charset="0"/>
              </a:rPr>
              <a:t>V01</a:t>
            </a:r>
            <a:endParaRPr lang="es-ES" altLang="es-ES" sz="1350">
              <a:latin typeface="Arial" panose="020B0604020202020204" pitchFamily="34" charset="0"/>
            </a:endParaRPr>
          </a:p>
        </p:txBody>
      </p:sp>
      <p:sp>
        <p:nvSpPr>
          <p:cNvPr id="17" name="Rectangle 14">
            <a:extLst>
              <a:ext uri="{FF2B5EF4-FFF2-40B4-BE49-F238E27FC236}">
                <a16:creationId xmlns:a16="http://schemas.microsoft.com/office/drawing/2014/main" id="{0C90DFDF-6785-4CCC-9D00-63BD50AB0F6E}"/>
              </a:ext>
            </a:extLst>
          </p:cNvPr>
          <p:cNvSpPr>
            <a:spLocks noChangeArrowheads="1"/>
          </p:cNvSpPr>
          <p:nvPr/>
        </p:nvSpPr>
        <p:spPr bwMode="auto">
          <a:xfrm>
            <a:off x="841160" y="1610305"/>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1350"/>
          </a:p>
        </p:txBody>
      </p:sp>
      <p:sp>
        <p:nvSpPr>
          <p:cNvPr id="18" name="Rectangle 15">
            <a:extLst>
              <a:ext uri="{FF2B5EF4-FFF2-40B4-BE49-F238E27FC236}">
                <a16:creationId xmlns:a16="http://schemas.microsoft.com/office/drawing/2014/main" id="{49DE402F-AD99-4079-8D88-A3522AAF30D5}"/>
              </a:ext>
            </a:extLst>
          </p:cNvPr>
          <p:cNvSpPr>
            <a:spLocks noChangeArrowheads="1"/>
          </p:cNvSpPr>
          <p:nvPr/>
        </p:nvSpPr>
        <p:spPr bwMode="auto">
          <a:xfrm>
            <a:off x="841160" y="1781755"/>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1350"/>
          </a:p>
        </p:txBody>
      </p:sp>
      <p:sp>
        <p:nvSpPr>
          <p:cNvPr id="19" name="Rectángulo 18">
            <a:extLst>
              <a:ext uri="{FF2B5EF4-FFF2-40B4-BE49-F238E27FC236}">
                <a16:creationId xmlns:a16="http://schemas.microsoft.com/office/drawing/2014/main" id="{0B8D5761-EB50-4E49-9D2C-2693D0CF1228}"/>
              </a:ext>
            </a:extLst>
          </p:cNvPr>
          <p:cNvSpPr/>
          <p:nvPr/>
        </p:nvSpPr>
        <p:spPr>
          <a:xfrm>
            <a:off x="4598017" y="1672946"/>
            <a:ext cx="4432010" cy="1223412"/>
          </a:xfrm>
          <a:prstGeom prst="rect">
            <a:avLst/>
          </a:prstGeom>
        </p:spPr>
        <p:txBody>
          <a:bodyPr wrap="square">
            <a:spAutoFit/>
          </a:bodyPr>
          <a:lstStyle/>
          <a:p>
            <a:pPr algn="just"/>
            <a:r>
              <a:rPr lang="es-ES" sz="1050" dirty="0">
                <a:latin typeface="Arial" panose="020B0604020202020204" pitchFamily="34" charset="0"/>
                <a:ea typeface="Times New Roman" panose="02020603050405020304" pitchFamily="18" charset="0"/>
                <a:cs typeface="Times New Roman" panose="02020603050405020304" pitchFamily="18" charset="0"/>
              </a:rPr>
              <a:t>i circula por R</a:t>
            </a:r>
            <a:r>
              <a:rPr lang="es-ES" sz="1050" baseline="-25000" dirty="0">
                <a:latin typeface="Arial" panose="020B0604020202020204" pitchFamily="34" charset="0"/>
                <a:ea typeface="Times New Roman" panose="02020603050405020304" pitchFamily="18" charset="0"/>
                <a:cs typeface="Times New Roman" panose="02020603050405020304" pitchFamily="18" charset="0"/>
              </a:rPr>
              <a:t>b</a:t>
            </a:r>
            <a:r>
              <a:rPr lang="es-ES" sz="1050" dirty="0">
                <a:latin typeface="Arial" panose="020B0604020202020204" pitchFamily="34" charset="0"/>
                <a:ea typeface="Times New Roman" panose="02020603050405020304" pitchFamily="18" charset="0"/>
                <a:cs typeface="Times New Roman" panose="02020603050405020304" pitchFamily="18" charset="0"/>
              </a:rPr>
              <a:t>, por R</a:t>
            </a:r>
            <a:r>
              <a:rPr lang="es-ES" sz="1050" baseline="-25000" dirty="0">
                <a:latin typeface="Arial" panose="020B0604020202020204" pitchFamily="34" charset="0"/>
                <a:ea typeface="Times New Roman" panose="02020603050405020304" pitchFamily="18" charset="0"/>
                <a:cs typeface="Times New Roman" panose="02020603050405020304" pitchFamily="18" charset="0"/>
              </a:rPr>
              <a:t>a</a:t>
            </a:r>
            <a:r>
              <a:rPr lang="es-ES" sz="1050" dirty="0">
                <a:latin typeface="Arial" panose="020B0604020202020204" pitchFamily="34" charset="0"/>
                <a:ea typeface="Times New Roman" panose="02020603050405020304" pitchFamily="18" charset="0"/>
                <a:cs typeface="Times New Roman" panose="02020603050405020304" pitchFamily="18" charset="0"/>
              </a:rPr>
              <a:t> y por R</a:t>
            </a:r>
            <a:r>
              <a:rPr lang="es-ES" sz="1050" baseline="-25000" dirty="0">
                <a:latin typeface="Arial" panose="020B0604020202020204" pitchFamily="34" charset="0"/>
                <a:ea typeface="Times New Roman" panose="02020603050405020304" pitchFamily="18" charset="0"/>
                <a:cs typeface="Times New Roman" panose="02020603050405020304" pitchFamily="18" charset="0"/>
              </a:rPr>
              <a:t>b</a:t>
            </a:r>
            <a:r>
              <a:rPr lang="es-ES" sz="1050" dirty="0">
                <a:latin typeface="Arial" panose="020B0604020202020204" pitchFamily="34" charset="0"/>
                <a:ea typeface="Times New Roman" panose="02020603050405020304" pitchFamily="18" charset="0"/>
                <a:cs typeface="Times New Roman" panose="02020603050405020304" pitchFamily="18" charset="0"/>
              </a:rPr>
              <a:t> i. </a:t>
            </a:r>
          </a:p>
          <a:p>
            <a:pPr algn="just"/>
            <a:r>
              <a:rPr lang="es-ES" sz="105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i</a:t>
            </a:r>
            <a:r>
              <a:rPr lang="es-ES" sz="1050" baseline="-250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1</a:t>
            </a:r>
            <a:r>
              <a:rPr lang="es-ES" sz="1050" dirty="0">
                <a:latin typeface="Arial" panose="020B0604020202020204" pitchFamily="34" charset="0"/>
                <a:ea typeface="Times New Roman" panose="02020603050405020304" pitchFamily="18" charset="0"/>
                <a:cs typeface="Times New Roman" panose="02020603050405020304" pitchFamily="18" charset="0"/>
              </a:rPr>
              <a:t> circula desde la salida del 2º operacional, a la salida del 3er operacional. </a:t>
            </a:r>
          </a:p>
          <a:p>
            <a:pPr algn="just"/>
            <a:r>
              <a:rPr lang="es-ES" sz="105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i</a:t>
            </a:r>
            <a:r>
              <a:rPr lang="es-ES" sz="1050" baseline="-2500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2</a:t>
            </a:r>
            <a:r>
              <a:rPr lang="es-ES" sz="1050" dirty="0">
                <a:latin typeface="Arial" panose="020B0604020202020204" pitchFamily="34" charset="0"/>
                <a:ea typeface="Times New Roman" panose="02020603050405020304" pitchFamily="18" charset="0"/>
                <a:cs typeface="Times New Roman" panose="02020603050405020304" pitchFamily="18" charset="0"/>
              </a:rPr>
              <a:t> circula desde la salida del AO1 hasta tierra. </a:t>
            </a:r>
          </a:p>
          <a:p>
            <a:pPr algn="just"/>
            <a:r>
              <a:rPr lang="es-ES" sz="1050" dirty="0">
                <a:latin typeface="Arial" panose="020B0604020202020204" pitchFamily="34" charset="0"/>
                <a:ea typeface="Times New Roman" panose="02020603050405020304" pitchFamily="18" charset="0"/>
                <a:cs typeface="Times New Roman" panose="02020603050405020304" pitchFamily="18" charset="0"/>
              </a:rPr>
              <a:t>Llamaremos v</a:t>
            </a:r>
            <a:r>
              <a:rPr lang="es-ES" sz="1050" baseline="-25000" dirty="0">
                <a:latin typeface="Arial" panose="020B0604020202020204" pitchFamily="34" charset="0"/>
                <a:ea typeface="Times New Roman" panose="02020603050405020304" pitchFamily="18" charset="0"/>
                <a:cs typeface="Times New Roman" panose="02020603050405020304" pitchFamily="18" charset="0"/>
              </a:rPr>
              <a:t>01</a:t>
            </a:r>
            <a:r>
              <a:rPr lang="es-ES" sz="1050" dirty="0">
                <a:latin typeface="Arial" panose="020B0604020202020204" pitchFamily="34" charset="0"/>
                <a:ea typeface="Times New Roman" panose="02020603050405020304" pitchFamily="18" charset="0"/>
                <a:cs typeface="Times New Roman" panose="02020603050405020304" pitchFamily="18" charset="0"/>
              </a:rPr>
              <a:t> y v</a:t>
            </a:r>
            <a:r>
              <a:rPr lang="es-ES" sz="1050" baseline="-25000" dirty="0">
                <a:latin typeface="Arial" panose="020B0604020202020204" pitchFamily="34" charset="0"/>
                <a:ea typeface="Times New Roman" panose="02020603050405020304" pitchFamily="18" charset="0"/>
                <a:cs typeface="Times New Roman" panose="02020603050405020304" pitchFamily="18" charset="0"/>
              </a:rPr>
              <a:t>02</a:t>
            </a:r>
            <a:r>
              <a:rPr lang="es-ES" sz="1050" dirty="0">
                <a:latin typeface="Arial" panose="020B0604020202020204" pitchFamily="34" charset="0"/>
                <a:ea typeface="Times New Roman" panose="02020603050405020304" pitchFamily="18" charset="0"/>
                <a:cs typeface="Times New Roman" panose="02020603050405020304" pitchFamily="18" charset="0"/>
              </a:rPr>
              <a:t> a las salidas de los AO1 y AO2. </a:t>
            </a:r>
          </a:p>
          <a:p>
            <a:pPr algn="just"/>
            <a:r>
              <a:rPr lang="es-ES" sz="1050" dirty="0">
                <a:latin typeface="Arial" panose="020B0604020202020204" pitchFamily="34" charset="0"/>
                <a:ea typeface="Times New Roman" panose="02020603050405020304" pitchFamily="18" charset="0"/>
                <a:cs typeface="Times New Roman" panose="02020603050405020304" pitchFamily="18" charset="0"/>
              </a:rPr>
              <a:t>Aplicando las leyes de Kirchhoff a la parte izquierda del circuito (formada por los AO1 y AO2) tenemos que:</a:t>
            </a:r>
            <a:endParaRPr lang="es-ES" sz="1050" dirty="0">
              <a:latin typeface="Times New Roman" panose="02020603050405020304" pitchFamily="18" charset="0"/>
              <a:ea typeface="Times New Roman" panose="02020603050405020304" pitchFamily="18" charset="0"/>
            </a:endParaRPr>
          </a:p>
        </p:txBody>
      </p:sp>
      <p:sp>
        <p:nvSpPr>
          <p:cNvPr id="22" name="Rectángulo 21">
            <a:extLst>
              <a:ext uri="{FF2B5EF4-FFF2-40B4-BE49-F238E27FC236}">
                <a16:creationId xmlns:a16="http://schemas.microsoft.com/office/drawing/2014/main" id="{93A8BF0A-BB15-425C-ABF9-9FC395A1DF68}"/>
              </a:ext>
            </a:extLst>
          </p:cNvPr>
          <p:cNvSpPr/>
          <p:nvPr/>
        </p:nvSpPr>
        <p:spPr>
          <a:xfrm>
            <a:off x="98317" y="4106190"/>
            <a:ext cx="6013460" cy="253916"/>
          </a:xfrm>
          <a:prstGeom prst="rect">
            <a:avLst/>
          </a:prstGeom>
        </p:spPr>
        <p:txBody>
          <a:bodyPr wrap="square">
            <a:spAutoFit/>
          </a:bodyPr>
          <a:lstStyle/>
          <a:p>
            <a:pPr algn="just"/>
            <a:r>
              <a:rPr lang="es-ES" sz="1050" dirty="0">
                <a:latin typeface="Arial" panose="020B0604020202020204" pitchFamily="34" charset="0"/>
                <a:ea typeface="Times New Roman" panose="02020603050405020304" pitchFamily="18" charset="0"/>
                <a:cs typeface="Times New Roman" panose="02020603050405020304" pitchFamily="18" charset="0"/>
              </a:rPr>
              <a:t>Si aplicamos las leyes de Kirchhoff a la parte derecha, y teniendo en cuenta que </a:t>
            </a:r>
            <a:r>
              <a:rPr lang="es-ES" sz="1050" dirty="0"/>
              <a:t>v+=v- </a:t>
            </a:r>
            <a:r>
              <a:rPr lang="es-ES" sz="1050" dirty="0">
                <a:latin typeface="Arial" panose="020B0604020202020204" pitchFamily="34" charset="0"/>
                <a:ea typeface="Times New Roman" panose="02020603050405020304" pitchFamily="18" charset="0"/>
                <a:cs typeface="Times New Roman" panose="02020603050405020304" pitchFamily="18" charset="0"/>
              </a:rPr>
              <a:t>:</a:t>
            </a:r>
            <a:endParaRPr lang="es-ES" sz="1050" dirty="0">
              <a:latin typeface="Times New Roman" panose="02020603050405020304" pitchFamily="18" charset="0"/>
              <a:ea typeface="Times New Roman" panose="02020603050405020304" pitchFamily="18" charset="0"/>
            </a:endParaRPr>
          </a:p>
        </p:txBody>
      </p:sp>
      <p:sp>
        <p:nvSpPr>
          <p:cNvPr id="25" name="Rectángulo 24">
            <a:extLst>
              <a:ext uri="{FF2B5EF4-FFF2-40B4-BE49-F238E27FC236}">
                <a16:creationId xmlns:a16="http://schemas.microsoft.com/office/drawing/2014/main" id="{57C715A0-E5B2-4927-B1EE-4AD80FB4DF0B}"/>
              </a:ext>
            </a:extLst>
          </p:cNvPr>
          <p:cNvSpPr/>
          <p:nvPr/>
        </p:nvSpPr>
        <p:spPr>
          <a:xfrm>
            <a:off x="3265020" y="5087432"/>
            <a:ext cx="3952877" cy="276999"/>
          </a:xfrm>
          <a:prstGeom prst="rect">
            <a:avLst/>
          </a:prstGeom>
        </p:spPr>
        <p:txBody>
          <a:bodyPr wrap="none">
            <a:spAutoFit/>
          </a:bodyPr>
          <a:lstStyle/>
          <a:p>
            <a:pPr algn="just"/>
            <a:r>
              <a:rPr lang="es-ES" sz="1200" dirty="0">
                <a:latin typeface="Arial" panose="020B0604020202020204" pitchFamily="34" charset="0"/>
                <a:ea typeface="Times New Roman" panose="02020603050405020304" pitchFamily="18" charset="0"/>
                <a:cs typeface="Times New Roman" panose="02020603050405020304" pitchFamily="18" charset="0"/>
              </a:rPr>
              <a:t>Expresando V</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out</a:t>
            </a:r>
            <a:r>
              <a:rPr lang="es-ES" sz="1200" dirty="0">
                <a:latin typeface="Arial" panose="020B0604020202020204" pitchFamily="34" charset="0"/>
                <a:ea typeface="Times New Roman" panose="02020603050405020304" pitchFamily="18" charset="0"/>
                <a:cs typeface="Times New Roman" panose="02020603050405020304" pitchFamily="18" charset="0"/>
              </a:rPr>
              <a:t> en función de v</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200" dirty="0">
                <a:latin typeface="Arial" panose="020B0604020202020204" pitchFamily="34" charset="0"/>
                <a:ea typeface="Times New Roman" panose="02020603050405020304" pitchFamily="18" charset="0"/>
                <a:cs typeface="Times New Roman" panose="02020603050405020304" pitchFamily="18" charset="0"/>
              </a:rPr>
              <a:t> y de v</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2</a:t>
            </a:r>
            <a:r>
              <a:rPr lang="es-ES" sz="1200" dirty="0">
                <a:latin typeface="Arial" panose="020B0604020202020204" pitchFamily="34" charset="0"/>
                <a:ea typeface="Times New Roman" panose="02020603050405020304" pitchFamily="18" charset="0"/>
                <a:cs typeface="Times New Roman" panose="02020603050405020304" pitchFamily="18" charset="0"/>
              </a:rPr>
              <a:t>, tenemos que:</a:t>
            </a:r>
            <a:endParaRPr lang="es-ES" sz="1200"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26" name="Rectángulo 25">
                <a:extLst>
                  <a:ext uri="{FF2B5EF4-FFF2-40B4-BE49-F238E27FC236}">
                    <a16:creationId xmlns:a16="http://schemas.microsoft.com/office/drawing/2014/main" id="{93BE4C2F-A7F6-4914-9E16-92550AF06B1F}"/>
                  </a:ext>
                </a:extLst>
              </p:cNvPr>
              <p:cNvSpPr/>
              <p:nvPr/>
            </p:nvSpPr>
            <p:spPr>
              <a:xfrm>
                <a:off x="5178363" y="5359129"/>
                <a:ext cx="3414012" cy="4819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𝑜𝑢𝑡</m:t>
                          </m:r>
                        </m:sub>
                      </m:sSub>
                      <m:r>
                        <a:rPr lang="es-ES" sz="1200">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1</m:t>
                              </m:r>
                            </m:sub>
                          </m:sSub>
                        </m:den>
                      </m:f>
                      <m:d>
                        <m:dPr>
                          <m:ctrlPr>
                            <a:rPr lang="es-ES" sz="1200" i="1">
                              <a:latin typeface="Cambria Math" panose="02040503050406030204" pitchFamily="18" charset="0"/>
                            </a:rPr>
                          </m:ctrlPr>
                        </m:dPr>
                        <m:e>
                          <m:sSub>
                            <m:sSubPr>
                              <m:ctrlPr>
                                <a:rPr lang="es-ES" sz="1200" i="1">
                                  <a:solidFill>
                                    <a:srgbClr val="7030A0"/>
                                  </a:solidFill>
                                  <a:latin typeface="Cambria Math" panose="02040503050406030204" pitchFamily="18" charset="0"/>
                                </a:rPr>
                              </m:ctrlPr>
                            </m:sSubPr>
                            <m:e>
                              <m:r>
                                <a:rPr lang="es-ES" sz="1200" i="1">
                                  <a:solidFill>
                                    <a:srgbClr val="7030A0"/>
                                  </a:solidFill>
                                  <a:latin typeface="Cambria Math" panose="02040503050406030204" pitchFamily="18" charset="0"/>
                                </a:rPr>
                                <m:t>𝑉</m:t>
                              </m:r>
                            </m:e>
                            <m:sub>
                              <m:r>
                                <a:rPr lang="es-ES" sz="1200">
                                  <a:solidFill>
                                    <a:srgbClr val="7030A0"/>
                                  </a:solidFill>
                                  <a:latin typeface="Cambria Math" panose="02040503050406030204" pitchFamily="18" charset="0"/>
                                </a:rPr>
                                <m:t>01</m:t>
                              </m:r>
                            </m:sub>
                          </m:sSub>
                          <m:r>
                            <a:rPr lang="es-ES" sz="1200">
                              <a:solidFill>
                                <a:srgbClr val="7030A0"/>
                              </a:solidFill>
                              <a:latin typeface="Cambria Math" panose="02040503050406030204" pitchFamily="18" charset="0"/>
                            </a:rPr>
                            <m:t>−</m:t>
                          </m:r>
                          <m:sSub>
                            <m:sSubPr>
                              <m:ctrlPr>
                                <a:rPr lang="es-ES" sz="1200" i="1">
                                  <a:solidFill>
                                    <a:srgbClr val="7030A0"/>
                                  </a:solidFill>
                                  <a:latin typeface="Cambria Math" panose="02040503050406030204" pitchFamily="18" charset="0"/>
                                </a:rPr>
                              </m:ctrlPr>
                            </m:sSubPr>
                            <m:e>
                              <m:r>
                                <a:rPr lang="es-ES" sz="1200" i="1">
                                  <a:solidFill>
                                    <a:srgbClr val="7030A0"/>
                                  </a:solidFill>
                                  <a:latin typeface="Cambria Math" panose="02040503050406030204" pitchFamily="18" charset="0"/>
                                </a:rPr>
                                <m:t>𝑉</m:t>
                              </m:r>
                            </m:e>
                            <m:sub>
                              <m:r>
                                <a:rPr lang="es-ES" sz="1200">
                                  <a:solidFill>
                                    <a:srgbClr val="7030A0"/>
                                  </a:solidFill>
                                  <a:latin typeface="Cambria Math" panose="02040503050406030204" pitchFamily="18" charset="0"/>
                                </a:rPr>
                                <m:t>02</m:t>
                              </m:r>
                            </m:sub>
                          </m:sSub>
                        </m:e>
                      </m:d>
                      <m:r>
                        <a:rPr lang="es-ES" sz="1200">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1</m:t>
                              </m:r>
                            </m:sub>
                          </m:sSub>
                        </m:den>
                      </m:f>
                      <m:f>
                        <m:fPr>
                          <m:ctrlPr>
                            <a:rPr lang="es-ES" sz="1200" i="1">
                              <a:latin typeface="Cambria Math" panose="02040503050406030204" pitchFamily="18" charset="0"/>
                            </a:rPr>
                          </m:ctrlPr>
                        </m:fPr>
                        <m:num>
                          <m:d>
                            <m:dPr>
                              <m:ctrlPr>
                                <a:rPr lang="es-ES" sz="1200" i="1">
                                  <a:latin typeface="Cambria Math" panose="02040503050406030204" pitchFamily="18" charset="0"/>
                                </a:rPr>
                              </m:ctrlPr>
                            </m:dPr>
                            <m:e>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𝑎</m:t>
                                  </m:r>
                                </m:sub>
                              </m:sSub>
                              <m:r>
                                <a:rPr lang="es-ES" sz="1200">
                                  <a:latin typeface="Cambria Math" panose="02040503050406030204" pitchFamily="18" charset="0"/>
                                </a:rPr>
                                <m:t>+2</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𝑏</m:t>
                                  </m:r>
                                </m:sub>
                              </m:sSub>
                            </m:e>
                          </m:d>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𝑎</m:t>
                              </m:r>
                            </m:sub>
                          </m:sSub>
                        </m:den>
                      </m:f>
                      <m:r>
                        <a:rPr lang="es-ES" sz="1200">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a:latin typeface="Cambria Math" panose="02040503050406030204" pitchFamily="18" charset="0"/>
                            </a:rPr>
                            <m:t>1</m:t>
                          </m:r>
                        </m:sub>
                      </m:sSub>
                      <m:r>
                        <a:rPr lang="es-ES" sz="1200">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a:latin typeface="Cambria Math" panose="02040503050406030204" pitchFamily="18" charset="0"/>
                            </a:rPr>
                            <m:t>2</m:t>
                          </m:r>
                        </m:sub>
                      </m:sSub>
                      <m:r>
                        <a:rPr lang="es-ES" sz="1200" i="1">
                          <a:latin typeface="Cambria Math" panose="02040503050406030204" pitchFamily="18" charset="0"/>
                        </a:rPr>
                        <m:t>)</m:t>
                      </m:r>
                    </m:oMath>
                  </m:oMathPara>
                </a14:m>
                <a:endParaRPr lang="es-ES" sz="1200" dirty="0"/>
              </a:p>
            </p:txBody>
          </p:sp>
        </mc:Choice>
        <mc:Fallback xmlns="">
          <p:sp>
            <p:nvSpPr>
              <p:cNvPr id="26" name="Rectángulo 25">
                <a:extLst>
                  <a:ext uri="{FF2B5EF4-FFF2-40B4-BE49-F238E27FC236}">
                    <a16:creationId xmlns:a16="http://schemas.microsoft.com/office/drawing/2014/main" id="{93BE4C2F-A7F6-4914-9E16-92550AF06B1F}"/>
                  </a:ext>
                </a:extLst>
              </p:cNvPr>
              <p:cNvSpPr>
                <a:spLocks noRot="1" noChangeAspect="1" noMove="1" noResize="1" noEditPoints="1" noAdjustHandles="1" noChangeArrowheads="1" noChangeShapeType="1" noTextEdit="1"/>
              </p:cNvSpPr>
              <p:nvPr/>
            </p:nvSpPr>
            <p:spPr>
              <a:xfrm>
                <a:off x="5178363" y="5359129"/>
                <a:ext cx="3414012" cy="481927"/>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232ED890-2290-4442-AF2C-3031CF796EE9}"/>
                  </a:ext>
                </a:extLst>
              </p:cNvPr>
              <p:cNvSpPr txBox="1"/>
              <p:nvPr/>
            </p:nvSpPr>
            <p:spPr>
              <a:xfrm>
                <a:off x="4731850" y="3053385"/>
                <a:ext cx="1847750" cy="391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m:t>
                      </m:r>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−2</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−1</m:t>
                              </m:r>
                            </m:sub>
                          </m:sSub>
                        </m:num>
                        <m:den>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𝑎</m:t>
                              </m:r>
                            </m:sub>
                          </m:sSub>
                        </m:den>
                      </m:f>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2</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1</m:t>
                              </m:r>
                            </m:sub>
                          </m:sSub>
                        </m:num>
                        <m:den>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𝑎</m:t>
                              </m:r>
                            </m:sub>
                          </m:sSub>
                        </m:den>
                      </m:f>
                    </m:oMath>
                  </m:oMathPara>
                </a14:m>
                <a:endParaRPr lang="es-ES" sz="1350" dirty="0"/>
              </a:p>
            </p:txBody>
          </p:sp>
        </mc:Choice>
        <mc:Fallback xmlns="">
          <p:sp>
            <p:nvSpPr>
              <p:cNvPr id="4" name="CuadroTexto 3">
                <a:extLst>
                  <a:ext uri="{FF2B5EF4-FFF2-40B4-BE49-F238E27FC236}">
                    <a16:creationId xmlns:a16="http://schemas.microsoft.com/office/drawing/2014/main" id="{232ED890-2290-4442-AF2C-3031CF796EE9}"/>
                  </a:ext>
                </a:extLst>
              </p:cNvPr>
              <p:cNvSpPr txBox="1">
                <a:spLocks noRot="1" noChangeAspect="1" noMove="1" noResize="1" noEditPoints="1" noAdjustHandles="1" noChangeArrowheads="1" noChangeShapeType="1" noTextEdit="1"/>
              </p:cNvSpPr>
              <p:nvPr/>
            </p:nvSpPr>
            <p:spPr>
              <a:xfrm>
                <a:off x="4731850" y="3053385"/>
                <a:ext cx="1847750" cy="391197"/>
              </a:xfrm>
              <a:prstGeom prst="rect">
                <a:avLst/>
              </a:prstGeom>
              <a:blipFill>
                <a:blip r:embed="rId4"/>
                <a:stretch>
                  <a:fillRect l="-1650" b="-7813"/>
                </a:stretch>
              </a:blipFill>
            </p:spPr>
            <p:txBody>
              <a:bodyPr/>
              <a:lstStyle/>
              <a:p>
                <a:r>
                  <a:rPr lang="es-ES">
                    <a:noFill/>
                  </a:rPr>
                  <a:t> </a:t>
                </a:r>
              </a:p>
            </p:txBody>
          </p:sp>
        </mc:Fallback>
      </mc:AlternateContent>
      <p:sp>
        <p:nvSpPr>
          <p:cNvPr id="20" name="CuadroTexto 19">
            <a:extLst>
              <a:ext uri="{FF2B5EF4-FFF2-40B4-BE49-F238E27FC236}">
                <a16:creationId xmlns:a16="http://schemas.microsoft.com/office/drawing/2014/main" id="{115F6C9A-0BDE-45A8-BDD2-653A9B62E80C}"/>
              </a:ext>
            </a:extLst>
          </p:cNvPr>
          <p:cNvSpPr txBox="1"/>
          <p:nvPr/>
        </p:nvSpPr>
        <p:spPr>
          <a:xfrm>
            <a:off x="6771066" y="3075838"/>
            <a:ext cx="2082621" cy="230832"/>
          </a:xfrm>
          <a:prstGeom prst="rect">
            <a:avLst/>
          </a:prstGeom>
          <a:noFill/>
        </p:spPr>
        <p:txBody>
          <a:bodyPr wrap="none" rtlCol="0">
            <a:spAutoFit/>
          </a:bodyPr>
          <a:lstStyle/>
          <a:p>
            <a:r>
              <a:rPr lang="es-ES" sz="900" dirty="0"/>
              <a:t>Aplicando cortocircuito virtual (v+=v-)</a:t>
            </a:r>
          </a:p>
        </p:txBody>
      </p:sp>
      <mc:AlternateContent xmlns:mc="http://schemas.openxmlformats.org/markup-compatibility/2006" xmlns:a14="http://schemas.microsoft.com/office/drawing/2010/main">
        <mc:Choice Requires="a14">
          <p:sp>
            <p:nvSpPr>
              <p:cNvPr id="27" name="CuadroTexto 26">
                <a:extLst>
                  <a:ext uri="{FF2B5EF4-FFF2-40B4-BE49-F238E27FC236}">
                    <a16:creationId xmlns:a16="http://schemas.microsoft.com/office/drawing/2014/main" id="{E10113A7-B804-4E9B-81C7-03AD36698B54}"/>
                  </a:ext>
                </a:extLst>
              </p:cNvPr>
              <p:cNvSpPr txBox="1"/>
              <p:nvPr/>
            </p:nvSpPr>
            <p:spPr>
              <a:xfrm>
                <a:off x="3034902" y="3714002"/>
                <a:ext cx="1999843" cy="3769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rPr>
                        <m:t>𝑖</m:t>
                      </m:r>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𝑏</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𝑎</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𝑏</m:t>
                              </m:r>
                            </m:sub>
                          </m:sSub>
                        </m:den>
                      </m:f>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01</m:t>
                              </m:r>
                            </m:sub>
                          </m:sSub>
                        </m:num>
                        <m:den>
                          <m:r>
                            <a:rPr lang="es-ES" sz="1200" i="1">
                              <a:latin typeface="Cambria Math" panose="02040503050406030204" pitchFamily="18" charset="0"/>
                            </a:rPr>
                            <m:t>2</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𝑏</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𝑎</m:t>
                              </m:r>
                            </m:sub>
                          </m:sSub>
                        </m:den>
                      </m:f>
                    </m:oMath>
                  </m:oMathPara>
                </a14:m>
                <a:endParaRPr lang="es-ES" sz="1200" dirty="0"/>
              </a:p>
            </p:txBody>
          </p:sp>
        </mc:Choice>
        <mc:Fallback xmlns="">
          <p:sp>
            <p:nvSpPr>
              <p:cNvPr id="27" name="CuadroTexto 26">
                <a:extLst>
                  <a:ext uri="{FF2B5EF4-FFF2-40B4-BE49-F238E27FC236}">
                    <a16:creationId xmlns:a16="http://schemas.microsoft.com/office/drawing/2014/main" id="{E10113A7-B804-4E9B-81C7-03AD36698B54}"/>
                  </a:ext>
                </a:extLst>
              </p:cNvPr>
              <p:cNvSpPr txBox="1">
                <a:spLocks noRot="1" noChangeAspect="1" noMove="1" noResize="1" noEditPoints="1" noAdjustHandles="1" noChangeArrowheads="1" noChangeShapeType="1" noTextEdit="1"/>
              </p:cNvSpPr>
              <p:nvPr/>
            </p:nvSpPr>
            <p:spPr>
              <a:xfrm>
                <a:off x="3034902" y="3714002"/>
                <a:ext cx="1999843" cy="376963"/>
              </a:xfrm>
              <a:prstGeom prst="rect">
                <a:avLst/>
              </a:prstGeom>
              <a:blipFill>
                <a:blip r:embed="rId5"/>
                <a:stretch>
                  <a:fillRect l="-1220" t="-1613" b="-9677"/>
                </a:stretch>
              </a:blipFill>
            </p:spPr>
            <p:txBody>
              <a:bodyPr/>
              <a:lstStyle/>
              <a:p>
                <a:r>
                  <a:rPr lang="es-ES">
                    <a:noFill/>
                  </a:rPr>
                  <a:t> </a:t>
                </a:r>
              </a:p>
            </p:txBody>
          </p:sp>
        </mc:Fallback>
      </mc:AlternateContent>
      <p:cxnSp>
        <p:nvCxnSpPr>
          <p:cNvPr id="28" name="Conector recto de flecha 27">
            <a:extLst>
              <a:ext uri="{FF2B5EF4-FFF2-40B4-BE49-F238E27FC236}">
                <a16:creationId xmlns:a16="http://schemas.microsoft.com/office/drawing/2014/main" id="{CDE48E25-B034-45D8-92D9-F4E9EA6BEE3E}"/>
              </a:ext>
            </a:extLst>
          </p:cNvPr>
          <p:cNvCxnSpPr/>
          <p:nvPr/>
        </p:nvCxnSpPr>
        <p:spPr>
          <a:xfrm>
            <a:off x="3413997" y="3053385"/>
            <a:ext cx="0" cy="30003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C1667B3A-1D52-4570-AE35-29DA61306878}"/>
              </a:ext>
            </a:extLst>
          </p:cNvPr>
          <p:cNvSpPr txBox="1"/>
          <p:nvPr/>
        </p:nvSpPr>
        <p:spPr>
          <a:xfrm>
            <a:off x="98317" y="3820603"/>
            <a:ext cx="3086101" cy="253916"/>
          </a:xfrm>
          <a:prstGeom prst="rect">
            <a:avLst/>
          </a:prstGeom>
          <a:noFill/>
        </p:spPr>
        <p:txBody>
          <a:bodyPr wrap="none" rtlCol="0">
            <a:spAutoFit/>
          </a:bodyPr>
          <a:lstStyle/>
          <a:p>
            <a:r>
              <a:rPr lang="es-ES" sz="1050" dirty="0"/>
              <a:t>Como en los operacionales no entra corriente </a:t>
            </a:r>
            <a:r>
              <a:rPr lang="es-ES" sz="1050" dirty="0">
                <a:sym typeface="Wingdings" panose="05000000000000000000" pitchFamily="2" charset="2"/>
              </a:rPr>
              <a:t></a:t>
            </a:r>
            <a:endParaRPr lang="es-ES" sz="1050" dirty="0"/>
          </a:p>
        </p:txBody>
      </p:sp>
      <p:cxnSp>
        <p:nvCxnSpPr>
          <p:cNvPr id="30" name="Conector recto de flecha 29">
            <a:extLst>
              <a:ext uri="{FF2B5EF4-FFF2-40B4-BE49-F238E27FC236}">
                <a16:creationId xmlns:a16="http://schemas.microsoft.com/office/drawing/2014/main" id="{1F54D6C7-478F-4DDA-BA89-15EE2627AEA3}"/>
              </a:ext>
            </a:extLst>
          </p:cNvPr>
          <p:cNvCxnSpPr>
            <a:cxnSpLocks/>
          </p:cNvCxnSpPr>
          <p:nvPr/>
        </p:nvCxnSpPr>
        <p:spPr bwMode="auto">
          <a:xfrm>
            <a:off x="6111779" y="3452507"/>
            <a:ext cx="0" cy="30333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2" name="Conector recto de flecha 31">
            <a:extLst>
              <a:ext uri="{FF2B5EF4-FFF2-40B4-BE49-F238E27FC236}">
                <a16:creationId xmlns:a16="http://schemas.microsoft.com/office/drawing/2014/main" id="{FDB4DECB-F0F3-475D-A9C7-3942D07213E1}"/>
              </a:ext>
            </a:extLst>
          </p:cNvPr>
          <p:cNvCxnSpPr>
            <a:cxnSpLocks/>
          </p:cNvCxnSpPr>
          <p:nvPr/>
        </p:nvCxnSpPr>
        <p:spPr bwMode="auto">
          <a:xfrm>
            <a:off x="5052196" y="3902466"/>
            <a:ext cx="37852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4" name="CuadroTexto 33">
                <a:extLst>
                  <a:ext uri="{FF2B5EF4-FFF2-40B4-BE49-F238E27FC236}">
                    <a16:creationId xmlns:a16="http://schemas.microsoft.com/office/drawing/2014/main" id="{1551F88F-E3E4-4862-837F-C752E9198F62}"/>
                  </a:ext>
                </a:extLst>
              </p:cNvPr>
              <p:cNvSpPr txBox="1"/>
              <p:nvPr/>
            </p:nvSpPr>
            <p:spPr>
              <a:xfrm>
                <a:off x="5386816" y="3739763"/>
                <a:ext cx="3757184" cy="37696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01</m:t>
                              </m:r>
                            </m:sub>
                          </m:sSub>
                        </m:num>
                        <m:den>
                          <m:r>
                            <a:rPr lang="es-ES" sz="1200" i="1">
                              <a:latin typeface="Cambria Math" panose="02040503050406030204" pitchFamily="18" charset="0"/>
                            </a:rPr>
                            <m:t>2</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𝑏</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𝑎</m:t>
                              </m:r>
                            </m:sub>
                          </m:sSub>
                        </m:den>
                      </m:f>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𝑎</m:t>
                              </m:r>
                            </m:sub>
                          </m:sSub>
                        </m:den>
                      </m:f>
                      <m:r>
                        <a:rPr lang="es-ES" sz="1200" i="1">
                          <a:latin typeface="Cambria Math" panose="02040503050406030204" pitchFamily="18" charset="0"/>
                        </a:rPr>
                        <m:t>→</m:t>
                      </m:r>
                      <m:sSub>
                        <m:sSubPr>
                          <m:ctrlPr>
                            <a:rPr lang="es-ES" sz="1200" i="1">
                              <a:solidFill>
                                <a:srgbClr val="7030A0"/>
                              </a:solidFill>
                              <a:latin typeface="Cambria Math" panose="02040503050406030204" pitchFamily="18" charset="0"/>
                            </a:rPr>
                          </m:ctrlPr>
                        </m:sSubPr>
                        <m:e>
                          <m:r>
                            <a:rPr lang="es-ES" sz="1200" i="1">
                              <a:solidFill>
                                <a:srgbClr val="7030A0"/>
                              </a:solidFill>
                              <a:latin typeface="Cambria Math" panose="02040503050406030204" pitchFamily="18" charset="0"/>
                            </a:rPr>
                            <m:t>𝑉</m:t>
                          </m:r>
                        </m:e>
                        <m:sub>
                          <m:r>
                            <a:rPr lang="es-ES" sz="1200" i="1">
                              <a:solidFill>
                                <a:srgbClr val="7030A0"/>
                              </a:solidFill>
                              <a:latin typeface="Cambria Math" panose="02040503050406030204" pitchFamily="18" charset="0"/>
                            </a:rPr>
                            <m:t>02</m:t>
                          </m:r>
                        </m:sub>
                      </m:sSub>
                      <m:r>
                        <a:rPr lang="es-ES" sz="1200" i="1">
                          <a:solidFill>
                            <a:srgbClr val="7030A0"/>
                          </a:solidFill>
                          <a:latin typeface="Cambria Math" panose="02040503050406030204" pitchFamily="18" charset="0"/>
                        </a:rPr>
                        <m:t>−</m:t>
                      </m:r>
                      <m:sSub>
                        <m:sSubPr>
                          <m:ctrlPr>
                            <a:rPr lang="es-ES" sz="1200" i="1">
                              <a:solidFill>
                                <a:srgbClr val="7030A0"/>
                              </a:solidFill>
                              <a:latin typeface="Cambria Math" panose="02040503050406030204" pitchFamily="18" charset="0"/>
                            </a:rPr>
                          </m:ctrlPr>
                        </m:sSubPr>
                        <m:e>
                          <m:r>
                            <a:rPr lang="es-ES" sz="1200" i="1">
                              <a:solidFill>
                                <a:srgbClr val="7030A0"/>
                              </a:solidFill>
                              <a:latin typeface="Cambria Math" panose="02040503050406030204" pitchFamily="18" charset="0"/>
                            </a:rPr>
                            <m:t>𝑉</m:t>
                          </m:r>
                        </m:e>
                        <m:sub>
                          <m:r>
                            <a:rPr lang="es-ES" sz="1200" i="1">
                              <a:solidFill>
                                <a:srgbClr val="7030A0"/>
                              </a:solidFill>
                              <a:latin typeface="Cambria Math" panose="02040503050406030204" pitchFamily="18" charset="0"/>
                            </a:rPr>
                            <m:t>01</m:t>
                          </m:r>
                        </m:sub>
                      </m:sSub>
                      <m:r>
                        <a:rPr lang="es-ES" sz="1200" i="1">
                          <a:solidFill>
                            <a:srgbClr val="7030A0"/>
                          </a:solidFill>
                          <a:latin typeface="Cambria Math" panose="02040503050406030204" pitchFamily="18" charset="0"/>
                        </a:rPr>
                        <m:t>=</m:t>
                      </m:r>
                      <m:f>
                        <m:fPr>
                          <m:ctrlPr>
                            <a:rPr lang="es-ES" sz="1200" i="1">
                              <a:solidFill>
                                <a:srgbClr val="7030A0"/>
                              </a:solidFill>
                              <a:latin typeface="Cambria Math" panose="02040503050406030204" pitchFamily="18" charset="0"/>
                            </a:rPr>
                          </m:ctrlPr>
                        </m:fPr>
                        <m:num>
                          <m:sSub>
                            <m:sSubPr>
                              <m:ctrlPr>
                                <a:rPr lang="es-ES" sz="1200" i="1">
                                  <a:solidFill>
                                    <a:srgbClr val="7030A0"/>
                                  </a:solidFill>
                                  <a:latin typeface="Cambria Math" panose="02040503050406030204" pitchFamily="18" charset="0"/>
                                </a:rPr>
                              </m:ctrlPr>
                            </m:sSubPr>
                            <m:e>
                              <m:r>
                                <a:rPr lang="es-ES" sz="1200" i="1">
                                  <a:solidFill>
                                    <a:srgbClr val="7030A0"/>
                                  </a:solidFill>
                                  <a:latin typeface="Cambria Math" panose="02040503050406030204" pitchFamily="18" charset="0"/>
                                </a:rPr>
                                <m:t>𝑣</m:t>
                              </m:r>
                            </m:e>
                            <m:sub>
                              <m:r>
                                <a:rPr lang="es-ES" sz="1200" i="1">
                                  <a:solidFill>
                                    <a:srgbClr val="7030A0"/>
                                  </a:solidFill>
                                  <a:latin typeface="Cambria Math" panose="02040503050406030204" pitchFamily="18" charset="0"/>
                                </a:rPr>
                                <m:t>2</m:t>
                              </m:r>
                            </m:sub>
                          </m:sSub>
                          <m:r>
                            <a:rPr lang="es-ES" sz="1200" i="1">
                              <a:solidFill>
                                <a:srgbClr val="7030A0"/>
                              </a:solidFill>
                              <a:latin typeface="Cambria Math" panose="02040503050406030204" pitchFamily="18" charset="0"/>
                            </a:rPr>
                            <m:t>−</m:t>
                          </m:r>
                          <m:sSub>
                            <m:sSubPr>
                              <m:ctrlPr>
                                <a:rPr lang="es-ES" sz="1200" i="1">
                                  <a:solidFill>
                                    <a:srgbClr val="7030A0"/>
                                  </a:solidFill>
                                  <a:latin typeface="Cambria Math" panose="02040503050406030204" pitchFamily="18" charset="0"/>
                                </a:rPr>
                              </m:ctrlPr>
                            </m:sSubPr>
                            <m:e>
                              <m:r>
                                <a:rPr lang="es-ES" sz="1200" i="1">
                                  <a:solidFill>
                                    <a:srgbClr val="7030A0"/>
                                  </a:solidFill>
                                  <a:latin typeface="Cambria Math" panose="02040503050406030204" pitchFamily="18" charset="0"/>
                                </a:rPr>
                                <m:t>𝑣</m:t>
                              </m:r>
                            </m:e>
                            <m:sub>
                              <m:r>
                                <a:rPr lang="es-ES" sz="1200" i="1">
                                  <a:solidFill>
                                    <a:srgbClr val="7030A0"/>
                                  </a:solidFill>
                                  <a:latin typeface="Cambria Math" panose="02040503050406030204" pitchFamily="18" charset="0"/>
                                </a:rPr>
                                <m:t>1</m:t>
                              </m:r>
                            </m:sub>
                          </m:sSub>
                        </m:num>
                        <m:den>
                          <m:sSub>
                            <m:sSubPr>
                              <m:ctrlPr>
                                <a:rPr lang="es-ES" sz="1200" i="1">
                                  <a:solidFill>
                                    <a:srgbClr val="7030A0"/>
                                  </a:solidFill>
                                  <a:latin typeface="Cambria Math" panose="02040503050406030204" pitchFamily="18" charset="0"/>
                                </a:rPr>
                              </m:ctrlPr>
                            </m:sSubPr>
                            <m:e>
                              <m:r>
                                <a:rPr lang="es-ES" sz="1200" i="1">
                                  <a:solidFill>
                                    <a:srgbClr val="7030A0"/>
                                  </a:solidFill>
                                  <a:latin typeface="Cambria Math" panose="02040503050406030204" pitchFamily="18" charset="0"/>
                                </a:rPr>
                                <m:t>𝑅</m:t>
                              </m:r>
                            </m:e>
                            <m:sub>
                              <m:r>
                                <a:rPr lang="es-ES" sz="1200" i="1">
                                  <a:solidFill>
                                    <a:srgbClr val="7030A0"/>
                                  </a:solidFill>
                                  <a:latin typeface="Cambria Math" panose="02040503050406030204" pitchFamily="18" charset="0"/>
                                </a:rPr>
                                <m:t>𝑎</m:t>
                              </m:r>
                            </m:sub>
                          </m:sSub>
                        </m:den>
                      </m:f>
                      <m:r>
                        <a:rPr lang="es-ES" sz="1200" i="1">
                          <a:solidFill>
                            <a:srgbClr val="7030A0"/>
                          </a:solidFill>
                          <a:latin typeface="Cambria Math" panose="02040503050406030204" pitchFamily="18" charset="0"/>
                        </a:rPr>
                        <m:t>(2</m:t>
                      </m:r>
                      <m:sSub>
                        <m:sSubPr>
                          <m:ctrlPr>
                            <a:rPr lang="es-ES" sz="1200" i="1">
                              <a:solidFill>
                                <a:srgbClr val="7030A0"/>
                              </a:solidFill>
                              <a:latin typeface="Cambria Math" panose="02040503050406030204" pitchFamily="18" charset="0"/>
                            </a:rPr>
                          </m:ctrlPr>
                        </m:sSubPr>
                        <m:e>
                          <m:r>
                            <a:rPr lang="es-ES" sz="1200" i="1">
                              <a:solidFill>
                                <a:srgbClr val="7030A0"/>
                              </a:solidFill>
                              <a:latin typeface="Cambria Math" panose="02040503050406030204" pitchFamily="18" charset="0"/>
                            </a:rPr>
                            <m:t>𝑅</m:t>
                          </m:r>
                        </m:e>
                        <m:sub>
                          <m:r>
                            <a:rPr lang="es-ES" sz="1200" i="1">
                              <a:solidFill>
                                <a:srgbClr val="7030A0"/>
                              </a:solidFill>
                              <a:latin typeface="Cambria Math" panose="02040503050406030204" pitchFamily="18" charset="0"/>
                            </a:rPr>
                            <m:t>𝑏</m:t>
                          </m:r>
                        </m:sub>
                      </m:sSub>
                      <m:r>
                        <a:rPr lang="es-ES" sz="1200" i="1">
                          <a:solidFill>
                            <a:srgbClr val="7030A0"/>
                          </a:solidFill>
                          <a:latin typeface="Cambria Math" panose="02040503050406030204" pitchFamily="18" charset="0"/>
                        </a:rPr>
                        <m:t>+</m:t>
                      </m:r>
                      <m:sSub>
                        <m:sSubPr>
                          <m:ctrlPr>
                            <a:rPr lang="es-ES" sz="1200" i="1">
                              <a:solidFill>
                                <a:srgbClr val="7030A0"/>
                              </a:solidFill>
                              <a:latin typeface="Cambria Math" panose="02040503050406030204" pitchFamily="18" charset="0"/>
                            </a:rPr>
                          </m:ctrlPr>
                        </m:sSubPr>
                        <m:e>
                          <m:r>
                            <a:rPr lang="es-ES" sz="1200" i="1">
                              <a:solidFill>
                                <a:srgbClr val="7030A0"/>
                              </a:solidFill>
                              <a:latin typeface="Cambria Math" panose="02040503050406030204" pitchFamily="18" charset="0"/>
                            </a:rPr>
                            <m:t>𝑅</m:t>
                          </m:r>
                        </m:e>
                        <m:sub>
                          <m:r>
                            <a:rPr lang="es-ES" sz="1200" i="1">
                              <a:solidFill>
                                <a:srgbClr val="7030A0"/>
                              </a:solidFill>
                              <a:latin typeface="Cambria Math" panose="02040503050406030204" pitchFamily="18" charset="0"/>
                            </a:rPr>
                            <m:t>𝑎</m:t>
                          </m:r>
                        </m:sub>
                      </m:sSub>
                      <m:r>
                        <a:rPr lang="es-ES" sz="1200" i="1">
                          <a:solidFill>
                            <a:srgbClr val="7030A0"/>
                          </a:solidFill>
                          <a:latin typeface="Cambria Math" panose="02040503050406030204" pitchFamily="18" charset="0"/>
                        </a:rPr>
                        <m:t>)</m:t>
                      </m:r>
                    </m:oMath>
                  </m:oMathPara>
                </a14:m>
                <a:endParaRPr lang="es-ES" sz="1200" dirty="0"/>
              </a:p>
            </p:txBody>
          </p:sp>
        </mc:Choice>
        <mc:Fallback xmlns="">
          <p:sp>
            <p:nvSpPr>
              <p:cNvPr id="34" name="CuadroTexto 33">
                <a:extLst>
                  <a:ext uri="{FF2B5EF4-FFF2-40B4-BE49-F238E27FC236}">
                    <a16:creationId xmlns:a16="http://schemas.microsoft.com/office/drawing/2014/main" id="{1551F88F-E3E4-4862-837F-C752E9198F62}"/>
                  </a:ext>
                </a:extLst>
              </p:cNvPr>
              <p:cNvSpPr txBox="1">
                <a:spLocks noRot="1" noChangeAspect="1" noMove="1" noResize="1" noEditPoints="1" noAdjustHandles="1" noChangeArrowheads="1" noChangeShapeType="1" noTextEdit="1"/>
              </p:cNvSpPr>
              <p:nvPr/>
            </p:nvSpPr>
            <p:spPr>
              <a:xfrm>
                <a:off x="5386816" y="3739763"/>
                <a:ext cx="3757184" cy="376963"/>
              </a:xfrm>
              <a:prstGeom prst="rect">
                <a:avLst/>
              </a:prstGeom>
              <a:blipFill>
                <a:blip r:embed="rId6"/>
                <a:stretch>
                  <a:fillRect t="-1613" b="-967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7" name="CuadroTexto 36">
                <a:extLst>
                  <a:ext uri="{FF2B5EF4-FFF2-40B4-BE49-F238E27FC236}">
                    <a16:creationId xmlns:a16="http://schemas.microsoft.com/office/drawing/2014/main" id="{2E7C5E2F-5E74-4231-A064-0948DC5D36A2}"/>
                  </a:ext>
                </a:extLst>
              </p:cNvPr>
              <p:cNvSpPr txBox="1"/>
              <p:nvPr/>
            </p:nvSpPr>
            <p:spPr>
              <a:xfrm>
                <a:off x="195199" y="4466144"/>
                <a:ext cx="1032527" cy="3759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a:solidFill>
                                <a:srgbClr val="0070C0"/>
                              </a:solidFill>
                              <a:latin typeface="Cambria Math" panose="02040503050406030204" pitchFamily="18" charset="0"/>
                            </a:rPr>
                          </m:ctrlPr>
                        </m:sSubPr>
                        <m:e>
                          <m:r>
                            <a:rPr lang="es-ES" sz="1200" i="1">
                              <a:solidFill>
                                <a:srgbClr val="0070C0"/>
                              </a:solidFill>
                              <a:latin typeface="Cambria Math" panose="02040503050406030204" pitchFamily="18" charset="0"/>
                            </a:rPr>
                            <m:t>𝑖</m:t>
                          </m:r>
                        </m:e>
                        <m:sub>
                          <m:r>
                            <a:rPr lang="es-ES" sz="1200" i="1">
                              <a:solidFill>
                                <a:srgbClr val="0070C0"/>
                              </a:solidFill>
                              <a:latin typeface="Cambria Math" panose="02040503050406030204" pitchFamily="18" charset="0"/>
                            </a:rPr>
                            <m:t>1</m:t>
                          </m:r>
                        </m:sub>
                      </m:sSub>
                      <m:r>
                        <a:rPr lang="es-ES" sz="1200" i="1">
                          <a:solidFill>
                            <a:srgbClr val="0070C0"/>
                          </a:solidFill>
                          <a:latin typeface="Cambria Math" panose="02040503050406030204" pitchFamily="18" charset="0"/>
                        </a:rPr>
                        <m:t>=</m:t>
                      </m:r>
                      <m:f>
                        <m:fPr>
                          <m:ctrlPr>
                            <a:rPr lang="es-ES" sz="1200" i="1">
                              <a:solidFill>
                                <a:srgbClr val="0070C0"/>
                              </a:solidFill>
                              <a:latin typeface="Cambria Math" panose="02040503050406030204" pitchFamily="18" charset="0"/>
                            </a:rPr>
                          </m:ctrlPr>
                        </m:fPr>
                        <m:num>
                          <m:sSub>
                            <m:sSubPr>
                              <m:ctrlPr>
                                <a:rPr lang="es-ES" sz="1200" i="1">
                                  <a:solidFill>
                                    <a:srgbClr val="0070C0"/>
                                  </a:solidFill>
                                  <a:latin typeface="Cambria Math" panose="02040503050406030204" pitchFamily="18" charset="0"/>
                                </a:rPr>
                              </m:ctrlPr>
                            </m:sSubPr>
                            <m:e>
                              <m:r>
                                <a:rPr lang="es-ES" sz="1200" i="1">
                                  <a:solidFill>
                                    <a:srgbClr val="0070C0"/>
                                  </a:solidFill>
                                  <a:latin typeface="Cambria Math" panose="02040503050406030204" pitchFamily="18" charset="0"/>
                                </a:rPr>
                                <m:t>𝑉</m:t>
                              </m:r>
                            </m:e>
                            <m:sub>
                              <m:r>
                                <a:rPr lang="es-ES" sz="1200" i="1">
                                  <a:solidFill>
                                    <a:srgbClr val="0070C0"/>
                                  </a:solidFill>
                                  <a:latin typeface="Cambria Math" panose="02040503050406030204" pitchFamily="18" charset="0"/>
                                </a:rPr>
                                <m:t>02</m:t>
                              </m:r>
                            </m:sub>
                          </m:sSub>
                          <m:r>
                            <a:rPr lang="es-ES" sz="1200" i="1">
                              <a:solidFill>
                                <a:srgbClr val="0070C0"/>
                              </a:solidFill>
                              <a:latin typeface="Cambria Math" panose="02040503050406030204" pitchFamily="18" charset="0"/>
                            </a:rPr>
                            <m:t>−</m:t>
                          </m:r>
                          <m:sSub>
                            <m:sSubPr>
                              <m:ctrlPr>
                                <a:rPr lang="es-ES" sz="1200" i="1">
                                  <a:solidFill>
                                    <a:srgbClr val="0070C0"/>
                                  </a:solidFill>
                                  <a:latin typeface="Cambria Math" panose="02040503050406030204" pitchFamily="18" charset="0"/>
                                </a:rPr>
                              </m:ctrlPr>
                            </m:sSubPr>
                            <m:e>
                              <m:r>
                                <a:rPr lang="es-ES" sz="1200" i="1">
                                  <a:solidFill>
                                    <a:srgbClr val="0070C0"/>
                                  </a:solidFill>
                                  <a:latin typeface="Cambria Math" panose="02040503050406030204" pitchFamily="18" charset="0"/>
                                </a:rPr>
                                <m:t>𝑉</m:t>
                              </m:r>
                            </m:e>
                            <m:sub>
                              <m:r>
                                <a:rPr lang="es-ES" sz="1200" i="1">
                                  <a:solidFill>
                                    <a:srgbClr val="0070C0"/>
                                  </a:solidFill>
                                  <a:latin typeface="Cambria Math" panose="02040503050406030204" pitchFamily="18" charset="0"/>
                                </a:rPr>
                                <m:t>𝑜𝑢𝑡</m:t>
                              </m:r>
                            </m:sub>
                          </m:sSub>
                        </m:num>
                        <m:den>
                          <m:sSub>
                            <m:sSubPr>
                              <m:ctrlPr>
                                <a:rPr lang="es-ES" sz="1200" i="1">
                                  <a:solidFill>
                                    <a:srgbClr val="0070C0"/>
                                  </a:solidFill>
                                  <a:latin typeface="Cambria Math" panose="02040503050406030204" pitchFamily="18" charset="0"/>
                                </a:rPr>
                              </m:ctrlPr>
                            </m:sSubPr>
                            <m:e>
                              <m:sSub>
                                <m:sSubPr>
                                  <m:ctrlPr>
                                    <a:rPr lang="es-ES" sz="1200" i="1">
                                      <a:solidFill>
                                        <a:srgbClr val="0070C0"/>
                                      </a:solidFill>
                                      <a:latin typeface="Cambria Math" panose="02040503050406030204" pitchFamily="18" charset="0"/>
                                    </a:rPr>
                                  </m:ctrlPr>
                                </m:sSubPr>
                                <m:e>
                                  <m:r>
                                    <a:rPr lang="es-ES" sz="1200" i="1">
                                      <a:solidFill>
                                        <a:srgbClr val="0070C0"/>
                                      </a:solidFill>
                                      <a:latin typeface="Cambria Math" panose="02040503050406030204" pitchFamily="18" charset="0"/>
                                    </a:rPr>
                                    <m:t>𝑅</m:t>
                                  </m:r>
                                </m:e>
                                <m:sub>
                                  <m:r>
                                    <a:rPr lang="es-ES" sz="1200" i="1">
                                      <a:solidFill>
                                        <a:srgbClr val="0070C0"/>
                                      </a:solidFill>
                                      <a:latin typeface="Cambria Math" panose="02040503050406030204" pitchFamily="18" charset="0"/>
                                    </a:rPr>
                                    <m:t>1</m:t>
                                  </m:r>
                                </m:sub>
                              </m:sSub>
                              <m:r>
                                <a:rPr lang="es-ES" sz="1200" i="1">
                                  <a:solidFill>
                                    <a:srgbClr val="0070C0"/>
                                  </a:solidFill>
                                  <a:latin typeface="Cambria Math" panose="02040503050406030204" pitchFamily="18" charset="0"/>
                                </a:rPr>
                                <m:t>+</m:t>
                              </m:r>
                              <m:r>
                                <a:rPr lang="es-ES" sz="1200" i="1">
                                  <a:solidFill>
                                    <a:srgbClr val="0070C0"/>
                                  </a:solidFill>
                                  <a:latin typeface="Cambria Math" panose="02040503050406030204" pitchFamily="18" charset="0"/>
                                </a:rPr>
                                <m:t>𝑅</m:t>
                              </m:r>
                            </m:e>
                            <m:sub>
                              <m:r>
                                <a:rPr lang="es-ES" sz="1200" i="1">
                                  <a:solidFill>
                                    <a:srgbClr val="0070C0"/>
                                  </a:solidFill>
                                  <a:latin typeface="Cambria Math" panose="02040503050406030204" pitchFamily="18" charset="0"/>
                                </a:rPr>
                                <m:t>2</m:t>
                              </m:r>
                            </m:sub>
                          </m:sSub>
                        </m:den>
                      </m:f>
                    </m:oMath>
                  </m:oMathPara>
                </a14:m>
                <a:endParaRPr lang="es-ES" sz="1200" dirty="0"/>
              </a:p>
            </p:txBody>
          </p:sp>
        </mc:Choice>
        <mc:Fallback xmlns="">
          <p:sp>
            <p:nvSpPr>
              <p:cNvPr id="37" name="CuadroTexto 36">
                <a:extLst>
                  <a:ext uri="{FF2B5EF4-FFF2-40B4-BE49-F238E27FC236}">
                    <a16:creationId xmlns:a16="http://schemas.microsoft.com/office/drawing/2014/main" id="{2E7C5E2F-5E74-4231-A064-0948DC5D36A2}"/>
                  </a:ext>
                </a:extLst>
              </p:cNvPr>
              <p:cNvSpPr txBox="1">
                <a:spLocks noRot="1" noChangeAspect="1" noMove="1" noResize="1" noEditPoints="1" noAdjustHandles="1" noChangeArrowheads="1" noChangeShapeType="1" noTextEdit="1"/>
              </p:cNvSpPr>
              <p:nvPr/>
            </p:nvSpPr>
            <p:spPr>
              <a:xfrm>
                <a:off x="195199" y="4466144"/>
                <a:ext cx="1032527" cy="375937"/>
              </a:xfrm>
              <a:prstGeom prst="rect">
                <a:avLst/>
              </a:prstGeom>
              <a:blipFill>
                <a:blip r:embed="rId7"/>
                <a:stretch>
                  <a:fillRect l="-2367" t="-3279" r="-592" b="-983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8" name="CuadroTexto 37">
                <a:extLst>
                  <a:ext uri="{FF2B5EF4-FFF2-40B4-BE49-F238E27FC236}">
                    <a16:creationId xmlns:a16="http://schemas.microsoft.com/office/drawing/2014/main" id="{A6F9814B-BE7C-4483-AD93-DBC564431587}"/>
                  </a:ext>
                </a:extLst>
              </p:cNvPr>
              <p:cNvSpPr txBox="1"/>
              <p:nvPr/>
            </p:nvSpPr>
            <p:spPr>
              <a:xfrm>
                <a:off x="195199" y="4899448"/>
                <a:ext cx="879215" cy="3770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a:solidFill>
                                <a:srgbClr val="00B050"/>
                              </a:solidFill>
                              <a:latin typeface="Cambria Math" panose="02040503050406030204" pitchFamily="18" charset="0"/>
                            </a:rPr>
                          </m:ctrlPr>
                        </m:sSubPr>
                        <m:e>
                          <m:r>
                            <a:rPr lang="es-ES" sz="1200" i="1">
                              <a:solidFill>
                                <a:srgbClr val="00B050"/>
                              </a:solidFill>
                              <a:latin typeface="Cambria Math" panose="02040503050406030204" pitchFamily="18" charset="0"/>
                            </a:rPr>
                            <m:t>𝑖</m:t>
                          </m:r>
                        </m:e>
                        <m:sub>
                          <m:r>
                            <a:rPr lang="es-ES" sz="1200" i="1">
                              <a:solidFill>
                                <a:srgbClr val="00B050"/>
                              </a:solidFill>
                              <a:latin typeface="Cambria Math" panose="02040503050406030204" pitchFamily="18" charset="0"/>
                            </a:rPr>
                            <m:t>2</m:t>
                          </m:r>
                        </m:sub>
                      </m:sSub>
                      <m:r>
                        <a:rPr lang="es-ES" sz="1200" i="1">
                          <a:solidFill>
                            <a:srgbClr val="00B050"/>
                          </a:solidFill>
                          <a:latin typeface="Cambria Math" panose="02040503050406030204" pitchFamily="18" charset="0"/>
                        </a:rPr>
                        <m:t>=</m:t>
                      </m:r>
                      <m:f>
                        <m:fPr>
                          <m:ctrlPr>
                            <a:rPr lang="es-ES" sz="1200" i="1">
                              <a:solidFill>
                                <a:srgbClr val="00B050"/>
                              </a:solidFill>
                              <a:latin typeface="Cambria Math" panose="02040503050406030204" pitchFamily="18" charset="0"/>
                            </a:rPr>
                          </m:ctrlPr>
                        </m:fPr>
                        <m:num>
                          <m:sSub>
                            <m:sSubPr>
                              <m:ctrlPr>
                                <a:rPr lang="es-ES" sz="1200" i="1">
                                  <a:solidFill>
                                    <a:srgbClr val="00B050"/>
                                  </a:solidFill>
                                  <a:latin typeface="Cambria Math" panose="02040503050406030204" pitchFamily="18" charset="0"/>
                                </a:rPr>
                              </m:ctrlPr>
                            </m:sSubPr>
                            <m:e>
                              <m:r>
                                <a:rPr lang="es-ES" sz="1200" i="1">
                                  <a:solidFill>
                                    <a:srgbClr val="00B050"/>
                                  </a:solidFill>
                                  <a:latin typeface="Cambria Math" panose="02040503050406030204" pitchFamily="18" charset="0"/>
                                </a:rPr>
                                <m:t>𝑉</m:t>
                              </m:r>
                            </m:e>
                            <m:sub>
                              <m:r>
                                <a:rPr lang="es-ES" sz="1200" i="1">
                                  <a:solidFill>
                                    <a:srgbClr val="00B050"/>
                                  </a:solidFill>
                                  <a:latin typeface="Cambria Math" panose="02040503050406030204" pitchFamily="18" charset="0"/>
                                </a:rPr>
                                <m:t>01</m:t>
                              </m:r>
                            </m:sub>
                          </m:sSub>
                          <m:r>
                            <a:rPr lang="es-ES" sz="1200" i="1">
                              <a:solidFill>
                                <a:srgbClr val="00B050"/>
                              </a:solidFill>
                              <a:latin typeface="Cambria Math" panose="02040503050406030204" pitchFamily="18" charset="0"/>
                            </a:rPr>
                            <m:t>−0</m:t>
                          </m:r>
                        </m:num>
                        <m:den>
                          <m:sSub>
                            <m:sSubPr>
                              <m:ctrlPr>
                                <a:rPr lang="es-ES" sz="1200" i="1">
                                  <a:solidFill>
                                    <a:srgbClr val="00B050"/>
                                  </a:solidFill>
                                  <a:latin typeface="Cambria Math" panose="02040503050406030204" pitchFamily="18" charset="0"/>
                                </a:rPr>
                              </m:ctrlPr>
                            </m:sSubPr>
                            <m:e>
                              <m:sSub>
                                <m:sSubPr>
                                  <m:ctrlPr>
                                    <a:rPr lang="es-ES" sz="1200" i="1">
                                      <a:solidFill>
                                        <a:srgbClr val="00B050"/>
                                      </a:solidFill>
                                      <a:latin typeface="Cambria Math" panose="02040503050406030204" pitchFamily="18" charset="0"/>
                                    </a:rPr>
                                  </m:ctrlPr>
                                </m:sSubPr>
                                <m:e>
                                  <m:r>
                                    <a:rPr lang="es-ES" sz="1200" i="1">
                                      <a:solidFill>
                                        <a:srgbClr val="00B050"/>
                                      </a:solidFill>
                                      <a:latin typeface="Cambria Math" panose="02040503050406030204" pitchFamily="18" charset="0"/>
                                    </a:rPr>
                                    <m:t>𝑅</m:t>
                                  </m:r>
                                </m:e>
                                <m:sub>
                                  <m:r>
                                    <a:rPr lang="es-ES" sz="1200" i="1">
                                      <a:solidFill>
                                        <a:srgbClr val="00B050"/>
                                      </a:solidFill>
                                      <a:latin typeface="Cambria Math" panose="02040503050406030204" pitchFamily="18" charset="0"/>
                                    </a:rPr>
                                    <m:t>1</m:t>
                                  </m:r>
                                </m:sub>
                              </m:sSub>
                              <m:r>
                                <a:rPr lang="es-ES" sz="1200" i="1">
                                  <a:solidFill>
                                    <a:srgbClr val="00B050"/>
                                  </a:solidFill>
                                  <a:latin typeface="Cambria Math" panose="02040503050406030204" pitchFamily="18" charset="0"/>
                                </a:rPr>
                                <m:t>+</m:t>
                              </m:r>
                              <m:r>
                                <a:rPr lang="es-ES" sz="1200" i="1">
                                  <a:solidFill>
                                    <a:srgbClr val="00B050"/>
                                  </a:solidFill>
                                  <a:latin typeface="Cambria Math" panose="02040503050406030204" pitchFamily="18" charset="0"/>
                                </a:rPr>
                                <m:t>𝑅</m:t>
                              </m:r>
                            </m:e>
                            <m:sub>
                              <m:r>
                                <a:rPr lang="es-ES" sz="1200" i="1">
                                  <a:solidFill>
                                    <a:srgbClr val="00B050"/>
                                  </a:solidFill>
                                  <a:latin typeface="Cambria Math" panose="02040503050406030204" pitchFamily="18" charset="0"/>
                                </a:rPr>
                                <m:t>2</m:t>
                              </m:r>
                            </m:sub>
                          </m:sSub>
                        </m:den>
                      </m:f>
                    </m:oMath>
                  </m:oMathPara>
                </a14:m>
                <a:endParaRPr lang="es-ES" sz="1200" dirty="0"/>
              </a:p>
            </p:txBody>
          </p:sp>
        </mc:Choice>
        <mc:Fallback xmlns="">
          <p:sp>
            <p:nvSpPr>
              <p:cNvPr id="38" name="CuadroTexto 37">
                <a:extLst>
                  <a:ext uri="{FF2B5EF4-FFF2-40B4-BE49-F238E27FC236}">
                    <a16:creationId xmlns:a16="http://schemas.microsoft.com/office/drawing/2014/main" id="{A6F9814B-BE7C-4483-AD93-DBC564431587}"/>
                  </a:ext>
                </a:extLst>
              </p:cNvPr>
              <p:cNvSpPr txBox="1">
                <a:spLocks noRot="1" noChangeAspect="1" noMove="1" noResize="1" noEditPoints="1" noAdjustHandles="1" noChangeArrowheads="1" noChangeShapeType="1" noTextEdit="1"/>
              </p:cNvSpPr>
              <p:nvPr/>
            </p:nvSpPr>
            <p:spPr>
              <a:xfrm>
                <a:off x="195199" y="4899448"/>
                <a:ext cx="879215" cy="377091"/>
              </a:xfrm>
              <a:prstGeom prst="rect">
                <a:avLst/>
              </a:prstGeom>
              <a:blipFill>
                <a:blip r:embed="rId8"/>
                <a:stretch>
                  <a:fillRect l="-2778" t="-3226" r="-1389" b="-806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9" name="CuadroTexto 38">
                <a:extLst>
                  <a:ext uri="{FF2B5EF4-FFF2-40B4-BE49-F238E27FC236}">
                    <a16:creationId xmlns:a16="http://schemas.microsoft.com/office/drawing/2014/main" id="{6913CE85-36B4-427C-8798-A44206C83087}"/>
                  </a:ext>
                </a:extLst>
              </p:cNvPr>
              <p:cNvSpPr txBox="1"/>
              <p:nvPr/>
            </p:nvSpPr>
            <p:spPr>
              <a:xfrm>
                <a:off x="1470932" y="4593051"/>
                <a:ext cx="7574189" cy="5996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02</m:t>
                          </m:r>
                        </m:sub>
                      </m:sSub>
                      <m:r>
                        <a:rPr lang="es-ES" sz="1200" i="1">
                          <a:latin typeface="Cambria Math" panose="02040503050406030204" pitchFamily="18" charset="0"/>
                        </a:rPr>
                        <m:t>−</m:t>
                      </m:r>
                      <m:sSub>
                        <m:sSubPr>
                          <m:ctrlPr>
                            <a:rPr lang="es-ES" sz="1200" i="1">
                              <a:solidFill>
                                <a:srgbClr val="0070C0"/>
                              </a:solidFill>
                              <a:latin typeface="Cambria Math" panose="02040503050406030204" pitchFamily="18" charset="0"/>
                            </a:rPr>
                          </m:ctrlPr>
                        </m:sSubPr>
                        <m:e>
                          <m:r>
                            <a:rPr lang="es-ES" sz="1200" i="1">
                              <a:solidFill>
                                <a:srgbClr val="0070C0"/>
                              </a:solidFill>
                              <a:latin typeface="Cambria Math" panose="02040503050406030204" pitchFamily="18" charset="0"/>
                            </a:rPr>
                            <m:t>𝑖</m:t>
                          </m:r>
                        </m:e>
                        <m:sub>
                          <m:r>
                            <a:rPr lang="es-ES" sz="1200" i="1">
                              <a:solidFill>
                                <a:srgbClr val="0070C0"/>
                              </a:solidFill>
                              <a:latin typeface="Cambria Math" panose="02040503050406030204" pitchFamily="18" charset="0"/>
                            </a:rPr>
                            <m:t>1</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01</m:t>
                          </m:r>
                        </m:sub>
                      </m:sSub>
                      <m:r>
                        <a:rPr lang="es-ES" sz="1200" i="1">
                          <a:latin typeface="Cambria Math" panose="02040503050406030204" pitchFamily="18" charset="0"/>
                        </a:rPr>
                        <m:t>−</m:t>
                      </m:r>
                      <m:sSub>
                        <m:sSubPr>
                          <m:ctrlPr>
                            <a:rPr lang="es-ES" sz="1200" i="1">
                              <a:solidFill>
                                <a:srgbClr val="00B050"/>
                              </a:solidFill>
                              <a:latin typeface="Cambria Math" panose="02040503050406030204" pitchFamily="18" charset="0"/>
                            </a:rPr>
                          </m:ctrlPr>
                        </m:sSubPr>
                        <m:e>
                          <m:r>
                            <a:rPr lang="es-ES" sz="1200" i="1">
                              <a:solidFill>
                                <a:srgbClr val="00B050"/>
                              </a:solidFill>
                              <a:latin typeface="Cambria Math" panose="02040503050406030204" pitchFamily="18" charset="0"/>
                            </a:rPr>
                            <m:t>𝑖</m:t>
                          </m:r>
                        </m:e>
                        <m:sub>
                          <m:r>
                            <a:rPr lang="es-ES" sz="1200" i="1">
                              <a:solidFill>
                                <a:srgbClr val="00B050"/>
                              </a:solidFill>
                              <a:latin typeface="Cambria Math" panose="02040503050406030204" pitchFamily="18" charset="0"/>
                            </a:rPr>
                            <m:t>2</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02</m:t>
                          </m:r>
                        </m:sub>
                      </m:sSub>
                      <m:r>
                        <a:rPr lang="es-ES" sz="1200" i="1">
                          <a:latin typeface="Cambria Math" panose="02040503050406030204" pitchFamily="18" charset="0"/>
                        </a:rPr>
                        <m:t>−</m:t>
                      </m:r>
                      <m:f>
                        <m:fPr>
                          <m:ctrlPr>
                            <a:rPr lang="es-ES" sz="1200" i="1">
                              <a:solidFill>
                                <a:srgbClr val="0070C0"/>
                              </a:solidFill>
                              <a:latin typeface="Cambria Math" panose="02040503050406030204" pitchFamily="18" charset="0"/>
                            </a:rPr>
                          </m:ctrlPr>
                        </m:fPr>
                        <m:num>
                          <m:sSub>
                            <m:sSubPr>
                              <m:ctrlPr>
                                <a:rPr lang="es-ES" sz="1200" i="1">
                                  <a:solidFill>
                                    <a:srgbClr val="0070C0"/>
                                  </a:solidFill>
                                  <a:latin typeface="Cambria Math" panose="02040503050406030204" pitchFamily="18" charset="0"/>
                                </a:rPr>
                              </m:ctrlPr>
                            </m:sSubPr>
                            <m:e>
                              <m:r>
                                <a:rPr lang="es-ES" sz="1200" i="1">
                                  <a:solidFill>
                                    <a:srgbClr val="0070C0"/>
                                  </a:solidFill>
                                  <a:latin typeface="Cambria Math" panose="02040503050406030204" pitchFamily="18" charset="0"/>
                                </a:rPr>
                                <m:t>𝑉</m:t>
                              </m:r>
                            </m:e>
                            <m:sub>
                              <m:r>
                                <a:rPr lang="es-ES" sz="1200" i="1">
                                  <a:solidFill>
                                    <a:srgbClr val="0070C0"/>
                                  </a:solidFill>
                                  <a:latin typeface="Cambria Math" panose="02040503050406030204" pitchFamily="18" charset="0"/>
                                </a:rPr>
                                <m:t>02</m:t>
                              </m:r>
                            </m:sub>
                          </m:sSub>
                          <m:r>
                            <a:rPr lang="es-ES" sz="1200" i="1">
                              <a:solidFill>
                                <a:srgbClr val="0070C0"/>
                              </a:solidFill>
                              <a:latin typeface="Cambria Math" panose="02040503050406030204" pitchFamily="18" charset="0"/>
                            </a:rPr>
                            <m:t>−</m:t>
                          </m:r>
                          <m:sSub>
                            <m:sSubPr>
                              <m:ctrlPr>
                                <a:rPr lang="es-ES" sz="1200" i="1">
                                  <a:solidFill>
                                    <a:srgbClr val="0070C0"/>
                                  </a:solidFill>
                                  <a:latin typeface="Cambria Math" panose="02040503050406030204" pitchFamily="18" charset="0"/>
                                </a:rPr>
                              </m:ctrlPr>
                            </m:sSubPr>
                            <m:e>
                              <m:r>
                                <a:rPr lang="es-ES" sz="1200" i="1">
                                  <a:solidFill>
                                    <a:srgbClr val="0070C0"/>
                                  </a:solidFill>
                                  <a:latin typeface="Cambria Math" panose="02040503050406030204" pitchFamily="18" charset="0"/>
                                </a:rPr>
                                <m:t>𝑉</m:t>
                              </m:r>
                            </m:e>
                            <m:sub>
                              <m:r>
                                <a:rPr lang="es-ES" sz="1200" i="1">
                                  <a:solidFill>
                                    <a:srgbClr val="0070C0"/>
                                  </a:solidFill>
                                  <a:latin typeface="Cambria Math" panose="02040503050406030204" pitchFamily="18" charset="0"/>
                                </a:rPr>
                                <m:t>𝑜𝑢𝑡</m:t>
                              </m:r>
                            </m:sub>
                          </m:sSub>
                        </m:num>
                        <m:den>
                          <m:sSub>
                            <m:sSubPr>
                              <m:ctrlPr>
                                <a:rPr lang="es-ES" sz="1200" i="1">
                                  <a:solidFill>
                                    <a:srgbClr val="0070C0"/>
                                  </a:solidFill>
                                  <a:latin typeface="Cambria Math" panose="02040503050406030204" pitchFamily="18" charset="0"/>
                                </a:rPr>
                              </m:ctrlPr>
                            </m:sSubPr>
                            <m:e>
                              <m:sSub>
                                <m:sSubPr>
                                  <m:ctrlPr>
                                    <a:rPr lang="es-ES" sz="1200" i="1">
                                      <a:solidFill>
                                        <a:srgbClr val="0070C0"/>
                                      </a:solidFill>
                                      <a:latin typeface="Cambria Math" panose="02040503050406030204" pitchFamily="18" charset="0"/>
                                    </a:rPr>
                                  </m:ctrlPr>
                                </m:sSubPr>
                                <m:e>
                                  <m:r>
                                    <a:rPr lang="es-ES" sz="1200" i="1">
                                      <a:solidFill>
                                        <a:srgbClr val="0070C0"/>
                                      </a:solidFill>
                                      <a:latin typeface="Cambria Math" panose="02040503050406030204" pitchFamily="18" charset="0"/>
                                    </a:rPr>
                                    <m:t>𝑅</m:t>
                                  </m:r>
                                </m:e>
                                <m:sub>
                                  <m:r>
                                    <a:rPr lang="es-ES" sz="1200" i="1">
                                      <a:solidFill>
                                        <a:srgbClr val="0070C0"/>
                                      </a:solidFill>
                                      <a:latin typeface="Cambria Math" panose="02040503050406030204" pitchFamily="18" charset="0"/>
                                    </a:rPr>
                                    <m:t>1</m:t>
                                  </m:r>
                                </m:sub>
                              </m:sSub>
                              <m:r>
                                <a:rPr lang="es-ES" sz="1200" i="1">
                                  <a:solidFill>
                                    <a:srgbClr val="0070C0"/>
                                  </a:solidFill>
                                  <a:latin typeface="Cambria Math" panose="02040503050406030204" pitchFamily="18" charset="0"/>
                                </a:rPr>
                                <m:t>+</m:t>
                              </m:r>
                              <m:r>
                                <a:rPr lang="es-ES" sz="1200" i="1">
                                  <a:solidFill>
                                    <a:srgbClr val="0070C0"/>
                                  </a:solidFill>
                                  <a:latin typeface="Cambria Math" panose="02040503050406030204" pitchFamily="18" charset="0"/>
                                </a:rPr>
                                <m:t>𝑅</m:t>
                              </m:r>
                            </m:e>
                            <m:sub>
                              <m:r>
                                <a:rPr lang="es-ES" sz="1200" i="1">
                                  <a:solidFill>
                                    <a:srgbClr val="0070C0"/>
                                  </a:solidFill>
                                  <a:latin typeface="Cambria Math" panose="02040503050406030204" pitchFamily="18" charset="0"/>
                                </a:rPr>
                                <m:t>2</m:t>
                              </m:r>
                            </m:sub>
                          </m:sSub>
                        </m:den>
                      </m:f>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01</m:t>
                          </m:r>
                        </m:sub>
                      </m:sSub>
                      <m:r>
                        <a:rPr lang="es-ES" sz="1200" i="1">
                          <a:latin typeface="Cambria Math" panose="02040503050406030204" pitchFamily="18" charset="0"/>
                        </a:rPr>
                        <m:t>−</m:t>
                      </m:r>
                      <m:f>
                        <m:fPr>
                          <m:ctrlPr>
                            <a:rPr lang="es-ES" sz="1200" i="1">
                              <a:solidFill>
                                <a:srgbClr val="00B050"/>
                              </a:solidFill>
                              <a:latin typeface="Cambria Math" panose="02040503050406030204" pitchFamily="18" charset="0"/>
                            </a:rPr>
                          </m:ctrlPr>
                        </m:fPr>
                        <m:num>
                          <m:sSub>
                            <m:sSubPr>
                              <m:ctrlPr>
                                <a:rPr lang="es-ES" sz="1200" i="1">
                                  <a:solidFill>
                                    <a:srgbClr val="00B050"/>
                                  </a:solidFill>
                                  <a:latin typeface="Cambria Math" panose="02040503050406030204" pitchFamily="18" charset="0"/>
                                </a:rPr>
                              </m:ctrlPr>
                            </m:sSubPr>
                            <m:e>
                              <m:r>
                                <a:rPr lang="es-ES" sz="1200" i="1">
                                  <a:solidFill>
                                    <a:srgbClr val="00B050"/>
                                  </a:solidFill>
                                  <a:latin typeface="Cambria Math" panose="02040503050406030204" pitchFamily="18" charset="0"/>
                                </a:rPr>
                                <m:t>𝑉</m:t>
                              </m:r>
                            </m:e>
                            <m:sub>
                              <m:r>
                                <a:rPr lang="es-ES" sz="1200" i="1">
                                  <a:solidFill>
                                    <a:srgbClr val="00B050"/>
                                  </a:solidFill>
                                  <a:latin typeface="Cambria Math" panose="02040503050406030204" pitchFamily="18" charset="0"/>
                                </a:rPr>
                                <m:t>01</m:t>
                              </m:r>
                            </m:sub>
                          </m:sSub>
                        </m:num>
                        <m:den>
                          <m:sSub>
                            <m:sSubPr>
                              <m:ctrlPr>
                                <a:rPr lang="es-ES" sz="1200" i="1">
                                  <a:solidFill>
                                    <a:srgbClr val="00B050"/>
                                  </a:solidFill>
                                  <a:latin typeface="Cambria Math" panose="02040503050406030204" pitchFamily="18" charset="0"/>
                                </a:rPr>
                              </m:ctrlPr>
                            </m:sSubPr>
                            <m:e>
                              <m:sSub>
                                <m:sSubPr>
                                  <m:ctrlPr>
                                    <a:rPr lang="es-ES" sz="1200" i="1">
                                      <a:solidFill>
                                        <a:srgbClr val="00B050"/>
                                      </a:solidFill>
                                      <a:latin typeface="Cambria Math" panose="02040503050406030204" pitchFamily="18" charset="0"/>
                                    </a:rPr>
                                  </m:ctrlPr>
                                </m:sSubPr>
                                <m:e>
                                  <m:r>
                                    <a:rPr lang="es-ES" sz="1200" i="1">
                                      <a:solidFill>
                                        <a:srgbClr val="00B050"/>
                                      </a:solidFill>
                                      <a:latin typeface="Cambria Math" panose="02040503050406030204" pitchFamily="18" charset="0"/>
                                    </a:rPr>
                                    <m:t>𝑅</m:t>
                                  </m:r>
                                </m:e>
                                <m:sub>
                                  <m:r>
                                    <a:rPr lang="es-ES" sz="1200" i="1">
                                      <a:solidFill>
                                        <a:srgbClr val="00B050"/>
                                      </a:solidFill>
                                      <a:latin typeface="Cambria Math" panose="02040503050406030204" pitchFamily="18" charset="0"/>
                                    </a:rPr>
                                    <m:t>1</m:t>
                                  </m:r>
                                </m:sub>
                              </m:sSub>
                              <m:r>
                                <a:rPr lang="es-ES" sz="1200" i="1">
                                  <a:solidFill>
                                    <a:srgbClr val="00B050"/>
                                  </a:solidFill>
                                  <a:latin typeface="Cambria Math" panose="02040503050406030204" pitchFamily="18" charset="0"/>
                                </a:rPr>
                                <m:t>+</m:t>
                              </m:r>
                              <m:r>
                                <a:rPr lang="es-ES" sz="1200" i="1">
                                  <a:solidFill>
                                    <a:srgbClr val="00B050"/>
                                  </a:solidFill>
                                  <a:latin typeface="Cambria Math" panose="02040503050406030204" pitchFamily="18" charset="0"/>
                                </a:rPr>
                                <m:t>𝑅</m:t>
                              </m:r>
                            </m:e>
                            <m:sub>
                              <m:r>
                                <a:rPr lang="es-ES" sz="1200" i="1">
                                  <a:solidFill>
                                    <a:srgbClr val="00B050"/>
                                  </a:solidFill>
                                  <a:latin typeface="Cambria Math" panose="02040503050406030204" pitchFamily="18" charset="0"/>
                                </a:rPr>
                                <m:t>2</m:t>
                              </m:r>
                            </m:sub>
                          </m:sSub>
                        </m:den>
                      </m:f>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m:t>
                          </m:r>
                          <m:r>
                            <a:rPr lang="es-ES" sz="1200" i="1">
                              <a:latin typeface="Cambria Math" panose="02040503050406030204" pitchFamily="18" charset="0"/>
                            </a:rPr>
                            <m:t>𝑉</m:t>
                          </m:r>
                        </m:e>
                        <m:sub>
                          <m:r>
                            <a:rPr lang="es-ES" sz="1200" i="1">
                              <a:latin typeface="Cambria Math" panose="02040503050406030204" pitchFamily="18" charset="0"/>
                            </a:rPr>
                            <m:t>02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01</m:t>
                          </m:r>
                        </m:sub>
                      </m:sSub>
                      <m:r>
                        <a:rPr lang="es-ES" sz="1200" i="1">
                          <a:latin typeface="Cambria Math" panose="02040503050406030204" pitchFamily="18" charset="0"/>
                        </a:rPr>
                        <m:t>)</m:t>
                      </m:r>
                      <m:d>
                        <m:dPr>
                          <m:ctrlPr>
                            <a:rPr lang="es-ES" sz="1200" i="1">
                              <a:latin typeface="Cambria Math" panose="02040503050406030204" pitchFamily="18" charset="0"/>
                            </a:rPr>
                          </m:ctrlPr>
                        </m:dPr>
                        <m:e>
                          <m:r>
                            <a:rPr lang="es-ES" sz="1200" i="1">
                              <a:latin typeface="Cambria Math" panose="02040503050406030204" pitchFamily="18" charset="0"/>
                            </a:rPr>
                            <m:t>1−</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e>
                      </m:d>
                      <m:r>
                        <a:rPr lang="es-ES" sz="1200" i="1">
                          <a:latin typeface="Cambria Math" panose="02040503050406030204" pitchFamily="18" charset="0"/>
                        </a:rPr>
                        <m:t>=− </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𝑜𝑢𝑡</m:t>
                          </m:r>
                        </m:sub>
                      </m:sSub>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r>
                        <a:rPr lang="es-ES" sz="1200">
                          <a:latin typeface="Cambria Math" panose="02040503050406030204" pitchFamily="18" charset="0"/>
                        </a:rPr>
                        <m:t>→</m:t>
                      </m:r>
                    </m:oMath>
                  </m:oMathPara>
                </a14:m>
                <a:endParaRPr lang="es-ES" sz="1200" dirty="0">
                  <a:latin typeface="Cambria Math" panose="02040503050406030204" pitchFamily="18" charset="0"/>
                </a:endParaRPr>
              </a:p>
              <a:p>
                <a:endParaRPr lang="es-ES" sz="1200" i="1" dirty="0"/>
              </a:p>
            </p:txBody>
          </p:sp>
        </mc:Choice>
        <mc:Fallback xmlns="">
          <p:sp>
            <p:nvSpPr>
              <p:cNvPr id="39" name="CuadroTexto 38">
                <a:extLst>
                  <a:ext uri="{FF2B5EF4-FFF2-40B4-BE49-F238E27FC236}">
                    <a16:creationId xmlns:a16="http://schemas.microsoft.com/office/drawing/2014/main" id="{6913CE85-36B4-427C-8798-A44206C83087}"/>
                  </a:ext>
                </a:extLst>
              </p:cNvPr>
              <p:cNvSpPr txBox="1">
                <a:spLocks noRot="1" noChangeAspect="1" noMove="1" noResize="1" noEditPoints="1" noAdjustHandles="1" noChangeArrowheads="1" noChangeShapeType="1" noTextEdit="1"/>
              </p:cNvSpPr>
              <p:nvPr/>
            </p:nvSpPr>
            <p:spPr>
              <a:xfrm>
                <a:off x="1470932" y="4593051"/>
                <a:ext cx="7574189" cy="599651"/>
              </a:xfrm>
              <a:prstGeom prst="rect">
                <a:avLst/>
              </a:prstGeom>
              <a:blipFill>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6" name="Rectángulo 35">
                <a:extLst>
                  <a:ext uri="{FF2B5EF4-FFF2-40B4-BE49-F238E27FC236}">
                    <a16:creationId xmlns:a16="http://schemas.microsoft.com/office/drawing/2014/main" id="{7F5478EC-3F5D-44CF-97F4-0DDD7D4984A0}"/>
                  </a:ext>
                </a:extLst>
              </p:cNvPr>
              <p:cNvSpPr/>
              <p:nvPr/>
            </p:nvSpPr>
            <p:spPr>
              <a:xfrm>
                <a:off x="1400764" y="4970638"/>
                <a:ext cx="1805815" cy="4682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𝑜𝑢𝑡</m:t>
                          </m:r>
                        </m:sub>
                      </m:sSub>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den>
                      </m:f>
                      <m:d>
                        <m:dPr>
                          <m:ctrlPr>
                            <a:rPr lang="es-ES" sz="1200" i="1">
                              <a:latin typeface="Cambria Math" panose="02040503050406030204" pitchFamily="18" charset="0"/>
                            </a:rPr>
                          </m:ctrlPr>
                        </m:dPr>
                        <m:e>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02</m:t>
                              </m:r>
                            </m:sub>
                          </m:sSub>
                        </m:e>
                      </m:d>
                    </m:oMath>
                  </m:oMathPara>
                </a14:m>
                <a:endParaRPr lang="es-ES" sz="1200" dirty="0"/>
              </a:p>
            </p:txBody>
          </p:sp>
        </mc:Choice>
        <mc:Fallback xmlns="">
          <p:sp>
            <p:nvSpPr>
              <p:cNvPr id="36" name="Rectángulo 35">
                <a:extLst>
                  <a:ext uri="{FF2B5EF4-FFF2-40B4-BE49-F238E27FC236}">
                    <a16:creationId xmlns:a16="http://schemas.microsoft.com/office/drawing/2014/main" id="{7F5478EC-3F5D-44CF-97F4-0DDD7D4984A0}"/>
                  </a:ext>
                </a:extLst>
              </p:cNvPr>
              <p:cNvSpPr>
                <a:spLocks noRot="1" noChangeAspect="1" noMove="1" noResize="1" noEditPoints="1" noAdjustHandles="1" noChangeArrowheads="1" noChangeShapeType="1" noTextEdit="1"/>
              </p:cNvSpPr>
              <p:nvPr/>
            </p:nvSpPr>
            <p:spPr>
              <a:xfrm>
                <a:off x="1400764" y="4970638"/>
                <a:ext cx="1805815" cy="468270"/>
              </a:xfrm>
              <a:prstGeom prst="rect">
                <a:avLst/>
              </a:prstGeom>
              <a:blipFill>
                <a:blip r:embed="rId10"/>
                <a:stretch>
                  <a:fillRect/>
                </a:stretch>
              </a:blipFill>
            </p:spPr>
            <p:txBody>
              <a:bodyPr/>
              <a:lstStyle/>
              <a:p>
                <a:r>
                  <a:rPr lang="es-ES">
                    <a:noFill/>
                  </a:rPr>
                  <a:t> </a:t>
                </a:r>
              </a:p>
            </p:txBody>
          </p:sp>
        </mc:Fallback>
      </mc:AlternateContent>
      <p:sp>
        <p:nvSpPr>
          <p:cNvPr id="40" name="Cerrar llave 39">
            <a:extLst>
              <a:ext uri="{FF2B5EF4-FFF2-40B4-BE49-F238E27FC236}">
                <a16:creationId xmlns:a16="http://schemas.microsoft.com/office/drawing/2014/main" id="{C76EC5F4-DCCF-41E2-B829-B137E5B8C833}"/>
              </a:ext>
            </a:extLst>
          </p:cNvPr>
          <p:cNvSpPr/>
          <p:nvPr/>
        </p:nvSpPr>
        <p:spPr bwMode="auto">
          <a:xfrm>
            <a:off x="1226153" y="4411866"/>
            <a:ext cx="244416" cy="947262"/>
          </a:xfrm>
          <a:prstGeom prst="rightBrace">
            <a:avLst>
              <a:gd name="adj1" fmla="val 41023"/>
              <a:gd name="adj2" fmla="val 5000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s-ES">
              <a:latin typeface="Times" charset="0"/>
            </a:endParaRPr>
          </a:p>
        </p:txBody>
      </p:sp>
      <p:sp>
        <p:nvSpPr>
          <p:cNvPr id="42" name="Cuadro de texto 13">
            <a:extLst>
              <a:ext uri="{FF2B5EF4-FFF2-40B4-BE49-F238E27FC236}">
                <a16:creationId xmlns:a16="http://schemas.microsoft.com/office/drawing/2014/main" id="{20DFB4CF-E6FB-4A4B-95EC-1725B5BA8B6F}"/>
              </a:ext>
            </a:extLst>
          </p:cNvPr>
          <p:cNvSpPr txBox="1">
            <a:spLocks noChangeArrowheads="1"/>
          </p:cNvSpPr>
          <p:nvPr/>
        </p:nvSpPr>
        <p:spPr bwMode="auto">
          <a:xfrm>
            <a:off x="2591755" y="2804815"/>
            <a:ext cx="326633" cy="470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1200" b="1"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1200" b="1" dirty="0">
                <a:solidFill>
                  <a:srgbClr val="00B050"/>
                </a:solidFill>
                <a:latin typeface="Cambria Math" panose="02040503050406030204" pitchFamily="18" charset="0"/>
                <a:ea typeface="Cambria Math" panose="02040503050406030204" pitchFamily="18" charset="0"/>
              </a:rPr>
              <a:t>i</a:t>
            </a:r>
            <a:r>
              <a:rPr lang="es-ES" altLang="es-ES" sz="1500" b="1" i="1" baseline="-25000" dirty="0">
                <a:solidFill>
                  <a:srgbClr val="00B050"/>
                </a:solidFill>
                <a:latin typeface="Cambria Math" panose="02040503050406030204" pitchFamily="18" charset="0"/>
              </a:rPr>
              <a:t>2</a:t>
            </a:r>
          </a:p>
        </p:txBody>
      </p:sp>
      <p:sp>
        <p:nvSpPr>
          <p:cNvPr id="43" name="Cuadro de texto 13">
            <a:extLst>
              <a:ext uri="{FF2B5EF4-FFF2-40B4-BE49-F238E27FC236}">
                <a16:creationId xmlns:a16="http://schemas.microsoft.com/office/drawing/2014/main" id="{E2571301-00A1-4471-B5F3-0D9861B0147D}"/>
              </a:ext>
            </a:extLst>
          </p:cNvPr>
          <p:cNvSpPr txBox="1">
            <a:spLocks noChangeArrowheads="1"/>
          </p:cNvSpPr>
          <p:nvPr/>
        </p:nvSpPr>
        <p:spPr bwMode="auto">
          <a:xfrm>
            <a:off x="2918387" y="1960621"/>
            <a:ext cx="326633" cy="52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1200" b="1"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1200" b="1" dirty="0">
                <a:solidFill>
                  <a:srgbClr val="00B0F0"/>
                </a:solidFill>
                <a:latin typeface="Cambria Math" panose="02040503050406030204" pitchFamily="18" charset="0"/>
                <a:ea typeface="Cambria Math" panose="02040503050406030204" pitchFamily="18" charset="0"/>
              </a:rPr>
              <a:t>i</a:t>
            </a:r>
            <a:r>
              <a:rPr lang="es-ES" altLang="es-ES" sz="1500" b="1" i="1" baseline="-25000" dirty="0">
                <a:solidFill>
                  <a:srgbClr val="00B0F0"/>
                </a:solidFill>
                <a:latin typeface="Cambria Math" panose="02040503050406030204" pitchFamily="18" charset="0"/>
              </a:rPr>
              <a:t>1</a:t>
            </a:r>
          </a:p>
        </p:txBody>
      </p:sp>
      <p:sp>
        <p:nvSpPr>
          <p:cNvPr id="45" name="Cuadro de texto 13">
            <a:extLst>
              <a:ext uri="{FF2B5EF4-FFF2-40B4-BE49-F238E27FC236}">
                <a16:creationId xmlns:a16="http://schemas.microsoft.com/office/drawing/2014/main" id="{225E459B-98E9-45A1-B336-2CB8F6C0476D}"/>
              </a:ext>
            </a:extLst>
          </p:cNvPr>
          <p:cNvSpPr txBox="1">
            <a:spLocks noChangeArrowheads="1"/>
          </p:cNvSpPr>
          <p:nvPr/>
        </p:nvSpPr>
        <p:spPr bwMode="auto">
          <a:xfrm>
            <a:off x="3764173" y="1944668"/>
            <a:ext cx="326633" cy="52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1200" b="1"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1200" b="1" dirty="0">
                <a:solidFill>
                  <a:srgbClr val="00B0F0"/>
                </a:solidFill>
                <a:latin typeface="Cambria Math" panose="02040503050406030204" pitchFamily="18" charset="0"/>
                <a:ea typeface="Cambria Math" panose="02040503050406030204" pitchFamily="18" charset="0"/>
              </a:rPr>
              <a:t>i</a:t>
            </a:r>
            <a:r>
              <a:rPr lang="es-ES" altLang="es-ES" sz="1500" b="1" i="1" baseline="-25000" dirty="0">
                <a:solidFill>
                  <a:srgbClr val="00B0F0"/>
                </a:solidFill>
                <a:latin typeface="Cambria Math" panose="02040503050406030204" pitchFamily="18" charset="0"/>
              </a:rPr>
              <a:t>1</a:t>
            </a:r>
          </a:p>
        </p:txBody>
      </p:sp>
      <p:cxnSp>
        <p:nvCxnSpPr>
          <p:cNvPr id="46" name="Conector recto de flecha 45">
            <a:extLst>
              <a:ext uri="{FF2B5EF4-FFF2-40B4-BE49-F238E27FC236}">
                <a16:creationId xmlns:a16="http://schemas.microsoft.com/office/drawing/2014/main" id="{1F9993FA-594D-4CDD-861C-B5E3BDABF85B}"/>
              </a:ext>
            </a:extLst>
          </p:cNvPr>
          <p:cNvCxnSpPr>
            <a:cxnSpLocks/>
          </p:cNvCxnSpPr>
          <p:nvPr/>
        </p:nvCxnSpPr>
        <p:spPr>
          <a:xfrm>
            <a:off x="3603458" y="2204136"/>
            <a:ext cx="463022" cy="0"/>
          </a:xfrm>
          <a:prstGeom prst="straightConnector1">
            <a:avLst/>
          </a:prstGeom>
          <a:ln>
            <a:solidFill>
              <a:srgbClr val="0096C8"/>
            </a:solidFill>
            <a:tailEnd type="triangle"/>
          </a:ln>
        </p:spPr>
        <p:style>
          <a:lnRef idx="1">
            <a:schemeClr val="accent1"/>
          </a:lnRef>
          <a:fillRef idx="0">
            <a:schemeClr val="accent1"/>
          </a:fillRef>
          <a:effectRef idx="0">
            <a:schemeClr val="accent1"/>
          </a:effectRef>
          <a:fontRef idx="minor">
            <a:schemeClr val="tx1"/>
          </a:fontRef>
        </p:style>
      </p:cxnSp>
      <p:sp>
        <p:nvSpPr>
          <p:cNvPr id="47" name="Signo de multiplicación 46">
            <a:extLst>
              <a:ext uri="{FF2B5EF4-FFF2-40B4-BE49-F238E27FC236}">
                <a16:creationId xmlns:a16="http://schemas.microsoft.com/office/drawing/2014/main" id="{914803A7-E848-4774-B13D-0728A76B36AF}"/>
              </a:ext>
            </a:extLst>
          </p:cNvPr>
          <p:cNvSpPr/>
          <p:nvPr/>
        </p:nvSpPr>
        <p:spPr bwMode="auto">
          <a:xfrm>
            <a:off x="1411559" y="2939369"/>
            <a:ext cx="162000" cy="162000"/>
          </a:xfrm>
          <a:prstGeom prst="mathMultiply">
            <a:avLst>
              <a:gd name="adj1" fmla="val 14700"/>
            </a:avLst>
          </a:prstGeom>
          <a:solidFill>
            <a:srgbClr val="FF000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s-ES">
              <a:latin typeface="Times" charset="0"/>
            </a:endParaRPr>
          </a:p>
        </p:txBody>
      </p:sp>
      <p:sp>
        <p:nvSpPr>
          <p:cNvPr id="48" name="Signo de multiplicación 47">
            <a:extLst>
              <a:ext uri="{FF2B5EF4-FFF2-40B4-BE49-F238E27FC236}">
                <a16:creationId xmlns:a16="http://schemas.microsoft.com/office/drawing/2014/main" id="{4A53F617-DA51-416F-866C-AE977D00AAF8}"/>
              </a:ext>
            </a:extLst>
          </p:cNvPr>
          <p:cNvSpPr/>
          <p:nvPr/>
        </p:nvSpPr>
        <p:spPr bwMode="auto">
          <a:xfrm>
            <a:off x="1427447" y="2302221"/>
            <a:ext cx="162000" cy="162000"/>
          </a:xfrm>
          <a:prstGeom prst="mathMultiply">
            <a:avLst>
              <a:gd name="adj1" fmla="val 14700"/>
            </a:avLst>
          </a:prstGeom>
          <a:solidFill>
            <a:srgbClr val="FF000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s-ES">
              <a:latin typeface="Times" charset="0"/>
            </a:endParaRPr>
          </a:p>
        </p:txBody>
      </p:sp>
      <p:sp>
        <p:nvSpPr>
          <p:cNvPr id="49" name="Signo de multiplicación 48">
            <a:extLst>
              <a:ext uri="{FF2B5EF4-FFF2-40B4-BE49-F238E27FC236}">
                <a16:creationId xmlns:a16="http://schemas.microsoft.com/office/drawing/2014/main" id="{DB2B08F3-067A-43D9-9972-EE896B893FC4}"/>
              </a:ext>
            </a:extLst>
          </p:cNvPr>
          <p:cNvSpPr/>
          <p:nvPr/>
        </p:nvSpPr>
        <p:spPr bwMode="auto">
          <a:xfrm>
            <a:off x="3421397" y="2249469"/>
            <a:ext cx="162000" cy="162000"/>
          </a:xfrm>
          <a:prstGeom prst="mathMultiply">
            <a:avLst>
              <a:gd name="adj1" fmla="val 14700"/>
            </a:avLst>
          </a:prstGeom>
          <a:solidFill>
            <a:srgbClr val="FF000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s-ES">
              <a:latin typeface="Times" charset="0"/>
            </a:endParaRPr>
          </a:p>
        </p:txBody>
      </p:sp>
      <p:sp>
        <p:nvSpPr>
          <p:cNvPr id="50" name="Signo de multiplicación 49">
            <a:extLst>
              <a:ext uri="{FF2B5EF4-FFF2-40B4-BE49-F238E27FC236}">
                <a16:creationId xmlns:a16="http://schemas.microsoft.com/office/drawing/2014/main" id="{8D39A632-79F1-41D1-BB39-5E25A1BFAC7E}"/>
              </a:ext>
            </a:extLst>
          </p:cNvPr>
          <p:cNvSpPr/>
          <p:nvPr/>
        </p:nvSpPr>
        <p:spPr bwMode="auto">
          <a:xfrm>
            <a:off x="3576839" y="2837675"/>
            <a:ext cx="162000" cy="162000"/>
          </a:xfrm>
          <a:prstGeom prst="mathMultiply">
            <a:avLst>
              <a:gd name="adj1" fmla="val 14700"/>
            </a:avLst>
          </a:prstGeom>
          <a:solidFill>
            <a:srgbClr val="FF000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s-ES">
              <a:latin typeface="Times" charset="0"/>
            </a:endParaRPr>
          </a:p>
        </p:txBody>
      </p:sp>
    </p:spTree>
    <p:extLst>
      <p:ext uri="{BB962C8B-B14F-4D97-AF65-F5344CB8AC3E}">
        <p14:creationId xmlns:p14="http://schemas.microsoft.com/office/powerpoint/2010/main" val="215453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6" grpId="0"/>
      <p:bldP spid="4" grpId="0"/>
      <p:bldP spid="20" grpId="0"/>
      <p:bldP spid="27" grpId="0"/>
      <p:bldP spid="29" grpId="0"/>
      <p:bldP spid="34" grpId="0"/>
      <p:bldP spid="37" grpId="0"/>
      <p:bldP spid="38" grpId="0"/>
      <p:bldP spid="39" grpId="0"/>
      <p:bldP spid="36" grpId="0"/>
      <p:bldP spid="4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72A3366F-B597-4C1E-8F16-09355A59DE03}"/>
              </a:ext>
            </a:extLst>
          </p:cNvPr>
          <p:cNvSpPr>
            <a:spLocks noGrp="1"/>
          </p:cNvSpPr>
          <p:nvPr>
            <p:ph type="sldNum" sz="quarter" idx="10"/>
          </p:nvPr>
        </p:nvSpPr>
        <p:spPr bwMode="auto">
          <a:xfrm>
            <a:off x="8539935"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73</a:t>
            </a:fld>
            <a:endParaRPr lang="es-ES_tradnl" altLang="es-ES" dirty="0">
              <a:solidFill>
                <a:srgbClr val="FFFFFF"/>
              </a:solidFill>
              <a:ea typeface="ＭＳ Ｐゴシック" pitchFamily="-84" charset="-128"/>
            </a:endParaRPr>
          </a:p>
        </p:txBody>
      </p:sp>
      <p:sp>
        <p:nvSpPr>
          <p:cNvPr id="3" name="Rectángulo 2">
            <a:extLst>
              <a:ext uri="{FF2B5EF4-FFF2-40B4-BE49-F238E27FC236}">
                <a16:creationId xmlns:a16="http://schemas.microsoft.com/office/drawing/2014/main" id="{1610BB1C-C647-428D-B789-7612093AF534}"/>
              </a:ext>
            </a:extLst>
          </p:cNvPr>
          <p:cNvSpPr/>
          <p:nvPr/>
        </p:nvSpPr>
        <p:spPr>
          <a:xfrm>
            <a:off x="223976" y="859200"/>
            <a:ext cx="7122111" cy="338554"/>
          </a:xfrm>
          <a:prstGeom prst="rect">
            <a:avLst/>
          </a:prstGeom>
        </p:spPr>
        <p:txBody>
          <a:bodyPr wrap="square">
            <a:spAutoFit/>
          </a:bodyPr>
          <a:lstStyle/>
          <a:p>
            <a:pPr algn="just"/>
            <a:r>
              <a:rPr lang="es-ES" sz="1600" b="1" dirty="0">
                <a:latin typeface="Arial" panose="020B0604020202020204" pitchFamily="34" charset="0"/>
                <a:ea typeface="Times New Roman" panose="02020603050405020304" pitchFamily="18" charset="0"/>
                <a:cs typeface="Times New Roman" panose="02020603050405020304" pitchFamily="18" charset="0"/>
              </a:rPr>
              <a:t>Problema 8.</a:t>
            </a:r>
            <a:r>
              <a:rPr lang="es-ES" sz="1600" dirty="0">
                <a:latin typeface="Arial" panose="020B0604020202020204" pitchFamily="34" charset="0"/>
                <a:ea typeface="Times New Roman" panose="02020603050405020304" pitchFamily="18" charset="0"/>
                <a:cs typeface="Times New Roman" panose="02020603050405020304" pitchFamily="18" charset="0"/>
              </a:rPr>
              <a:t> Hallar la función de transferencia del circuito inferior.</a:t>
            </a:r>
            <a:endParaRPr lang="es-ES" sz="1600" dirty="0">
              <a:latin typeface="Times New Roman" panose="02020603050405020304" pitchFamily="18" charset="0"/>
              <a:ea typeface="Times New Roman" panose="02020603050405020304" pitchFamily="18" charset="0"/>
            </a:endParaRPr>
          </a:p>
        </p:txBody>
      </p:sp>
      <p:pic>
        <p:nvPicPr>
          <p:cNvPr id="6145" name="Imagen 16">
            <a:extLst>
              <a:ext uri="{FF2B5EF4-FFF2-40B4-BE49-F238E27FC236}">
                <a16:creationId xmlns:a16="http://schemas.microsoft.com/office/drawing/2014/main" id="{6A5E8AFE-033C-45EF-B325-1E6310824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396" y="1905094"/>
            <a:ext cx="2928938" cy="138588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ctor recto de flecha 4">
            <a:extLst>
              <a:ext uri="{FF2B5EF4-FFF2-40B4-BE49-F238E27FC236}">
                <a16:creationId xmlns:a16="http://schemas.microsoft.com/office/drawing/2014/main" id="{F52FBB11-FBDF-4B2E-B04E-4452C7A76B30}"/>
              </a:ext>
            </a:extLst>
          </p:cNvPr>
          <p:cNvCxnSpPr>
            <a:cxnSpLocks/>
          </p:cNvCxnSpPr>
          <p:nvPr/>
        </p:nvCxnSpPr>
        <p:spPr>
          <a:xfrm flipH="1" flipV="1">
            <a:off x="1145977" y="2622173"/>
            <a:ext cx="387970" cy="2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a:extLst>
              <a:ext uri="{FF2B5EF4-FFF2-40B4-BE49-F238E27FC236}">
                <a16:creationId xmlns:a16="http://schemas.microsoft.com/office/drawing/2014/main" id="{02F00284-B8B4-452F-97DF-0960579AE102}"/>
              </a:ext>
            </a:extLst>
          </p:cNvPr>
          <p:cNvCxnSpPr/>
          <p:nvPr/>
        </p:nvCxnSpPr>
        <p:spPr>
          <a:xfrm flipH="1">
            <a:off x="2050288" y="1905095"/>
            <a:ext cx="83915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C7FDE158-2A85-4EFE-8F0F-DBD922AAC47E}"/>
              </a:ext>
            </a:extLst>
          </p:cNvPr>
          <p:cNvCxnSpPr/>
          <p:nvPr/>
        </p:nvCxnSpPr>
        <p:spPr>
          <a:xfrm>
            <a:off x="1795477" y="2269426"/>
            <a:ext cx="39909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Cuadro de texto 20">
            <a:extLst>
              <a:ext uri="{FF2B5EF4-FFF2-40B4-BE49-F238E27FC236}">
                <a16:creationId xmlns:a16="http://schemas.microsoft.com/office/drawing/2014/main" id="{8A1CBF12-378F-4D23-9DFC-8E6FA154C710}"/>
              </a:ext>
            </a:extLst>
          </p:cNvPr>
          <p:cNvSpPr txBox="1">
            <a:spLocks noChangeArrowheads="1"/>
          </p:cNvSpPr>
          <p:nvPr/>
        </p:nvSpPr>
        <p:spPr bwMode="auto">
          <a:xfrm>
            <a:off x="1239949" y="2436731"/>
            <a:ext cx="22621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900"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900" dirty="0">
                <a:latin typeface="Arial" panose="020B0604020202020204" pitchFamily="34" charset="0"/>
                <a:ea typeface="Times New Roman" panose="02020603050405020304" pitchFamily="18" charset="0"/>
              </a:rPr>
              <a:t>i1</a:t>
            </a:r>
            <a:endParaRPr lang="es-ES" altLang="es-ES" sz="1350" dirty="0">
              <a:latin typeface="Arial" panose="020B0604020202020204" pitchFamily="34" charset="0"/>
            </a:endParaRPr>
          </a:p>
        </p:txBody>
      </p:sp>
      <p:sp>
        <p:nvSpPr>
          <p:cNvPr id="8" name="Cuadro de texto 21">
            <a:extLst>
              <a:ext uri="{FF2B5EF4-FFF2-40B4-BE49-F238E27FC236}">
                <a16:creationId xmlns:a16="http://schemas.microsoft.com/office/drawing/2014/main" id="{497B29E6-1F63-491D-83EE-E1A22FA0B5CB}"/>
              </a:ext>
            </a:extLst>
          </p:cNvPr>
          <p:cNvSpPr txBox="1">
            <a:spLocks noChangeArrowheads="1"/>
          </p:cNvSpPr>
          <p:nvPr/>
        </p:nvSpPr>
        <p:spPr bwMode="auto">
          <a:xfrm>
            <a:off x="2441034" y="1748879"/>
            <a:ext cx="22621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900"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900" dirty="0">
                <a:latin typeface="Arial" panose="020B0604020202020204" pitchFamily="34" charset="0"/>
                <a:ea typeface="Times New Roman" panose="02020603050405020304" pitchFamily="18" charset="0"/>
              </a:rPr>
              <a:t>i2</a:t>
            </a:r>
            <a:endParaRPr lang="es-ES" altLang="es-ES" sz="1350" dirty="0">
              <a:latin typeface="Arial" panose="020B0604020202020204" pitchFamily="34" charset="0"/>
            </a:endParaRPr>
          </a:p>
        </p:txBody>
      </p:sp>
      <p:sp>
        <p:nvSpPr>
          <p:cNvPr id="9" name="Cuadro de texto 22">
            <a:extLst>
              <a:ext uri="{FF2B5EF4-FFF2-40B4-BE49-F238E27FC236}">
                <a16:creationId xmlns:a16="http://schemas.microsoft.com/office/drawing/2014/main" id="{C8159920-2405-4C78-9CA7-DC318EDA7F5F}"/>
              </a:ext>
            </a:extLst>
          </p:cNvPr>
          <p:cNvSpPr txBox="1">
            <a:spLocks noChangeArrowheads="1"/>
          </p:cNvSpPr>
          <p:nvPr/>
        </p:nvSpPr>
        <p:spPr bwMode="auto">
          <a:xfrm>
            <a:off x="2545350" y="2050326"/>
            <a:ext cx="2190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825"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825" dirty="0">
                <a:latin typeface="Arial" panose="020B0604020202020204" pitchFamily="34" charset="0"/>
                <a:ea typeface="Times New Roman" panose="02020603050405020304" pitchFamily="18" charset="0"/>
              </a:rPr>
              <a:t>i3</a:t>
            </a:r>
            <a:endParaRPr lang="es-ES" altLang="es-ES" sz="1350" dirty="0">
              <a:latin typeface="Arial" panose="020B0604020202020204" pitchFamily="34" charset="0"/>
            </a:endParaRPr>
          </a:p>
        </p:txBody>
      </p:sp>
      <p:cxnSp>
        <p:nvCxnSpPr>
          <p:cNvPr id="11" name="Conector recto de flecha 10">
            <a:extLst>
              <a:ext uri="{FF2B5EF4-FFF2-40B4-BE49-F238E27FC236}">
                <a16:creationId xmlns:a16="http://schemas.microsoft.com/office/drawing/2014/main" id="{B645A72D-B515-4565-B112-3963396D8403}"/>
              </a:ext>
            </a:extLst>
          </p:cNvPr>
          <p:cNvCxnSpPr/>
          <p:nvPr/>
        </p:nvCxnSpPr>
        <p:spPr>
          <a:xfrm>
            <a:off x="2469865" y="2487023"/>
            <a:ext cx="39909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28E18073-2969-45CA-AEE0-FFFEB88BE8EF}"/>
              </a:ext>
            </a:extLst>
          </p:cNvPr>
          <p:cNvCxnSpPr/>
          <p:nvPr/>
        </p:nvCxnSpPr>
        <p:spPr>
          <a:xfrm>
            <a:off x="3075655" y="2269426"/>
            <a:ext cx="39909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Cuadro de texto 25">
            <a:extLst>
              <a:ext uri="{FF2B5EF4-FFF2-40B4-BE49-F238E27FC236}">
                <a16:creationId xmlns:a16="http://schemas.microsoft.com/office/drawing/2014/main" id="{0C198DE0-49A9-4278-8ED5-EDD9244A6B7E}"/>
              </a:ext>
            </a:extLst>
          </p:cNvPr>
          <p:cNvSpPr txBox="1">
            <a:spLocks noChangeArrowheads="1"/>
          </p:cNvSpPr>
          <p:nvPr/>
        </p:nvSpPr>
        <p:spPr bwMode="auto">
          <a:xfrm>
            <a:off x="2050289" y="2286712"/>
            <a:ext cx="33456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825"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825" dirty="0">
                <a:latin typeface="Arial" panose="020B0604020202020204" pitchFamily="34" charset="0"/>
                <a:ea typeface="Times New Roman" panose="02020603050405020304" pitchFamily="18" charset="0"/>
              </a:rPr>
              <a:t>i2-i1</a:t>
            </a:r>
            <a:endParaRPr lang="es-ES" altLang="es-ES" sz="1350" dirty="0">
              <a:latin typeface="Arial" panose="020B0604020202020204" pitchFamily="34" charset="0"/>
            </a:endParaRPr>
          </a:p>
        </p:txBody>
      </p:sp>
      <p:sp>
        <p:nvSpPr>
          <p:cNvPr id="13" name="Cuadro de texto 27">
            <a:extLst>
              <a:ext uri="{FF2B5EF4-FFF2-40B4-BE49-F238E27FC236}">
                <a16:creationId xmlns:a16="http://schemas.microsoft.com/office/drawing/2014/main" id="{6E4291C3-BBF1-4B8D-87D0-91D7B0E1210F}"/>
              </a:ext>
            </a:extLst>
          </p:cNvPr>
          <p:cNvSpPr txBox="1">
            <a:spLocks noChangeArrowheads="1"/>
          </p:cNvSpPr>
          <p:nvPr/>
        </p:nvSpPr>
        <p:spPr bwMode="auto">
          <a:xfrm>
            <a:off x="3256254" y="2065806"/>
            <a:ext cx="33456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s-ES" altLang="es-ES" sz="825" dirty="0">
                <a:latin typeface="Arial" panose="020B0604020202020204" pitchFamily="34" charset="0"/>
                <a:ea typeface="Times New Roman" panose="02020603050405020304" pitchFamily="18" charset="0"/>
              </a:rPr>
              <a:t>i3-i2</a:t>
            </a:r>
            <a:endParaRPr lang="es-ES" altLang="es-ES" sz="1350" dirty="0">
              <a:latin typeface="Arial" panose="020B0604020202020204" pitchFamily="34" charset="0"/>
            </a:endParaRPr>
          </a:p>
        </p:txBody>
      </p:sp>
      <p:sp>
        <p:nvSpPr>
          <p:cNvPr id="14" name="Rectangle 12">
            <a:extLst>
              <a:ext uri="{FF2B5EF4-FFF2-40B4-BE49-F238E27FC236}">
                <a16:creationId xmlns:a16="http://schemas.microsoft.com/office/drawing/2014/main" id="{5C5CD3B5-DD3B-4DAA-96A5-21BDAF8D6128}"/>
              </a:ext>
            </a:extLst>
          </p:cNvPr>
          <p:cNvSpPr>
            <a:spLocks noChangeArrowheads="1"/>
          </p:cNvSpPr>
          <p:nvPr/>
        </p:nvSpPr>
        <p:spPr bwMode="auto">
          <a:xfrm>
            <a:off x="1005397" y="159514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1350"/>
          </a:p>
        </p:txBody>
      </p:sp>
      <p:sp>
        <p:nvSpPr>
          <p:cNvPr id="16" name="Rectangle 14">
            <a:extLst>
              <a:ext uri="{FF2B5EF4-FFF2-40B4-BE49-F238E27FC236}">
                <a16:creationId xmlns:a16="http://schemas.microsoft.com/office/drawing/2014/main" id="{C02AA37E-8C3D-4D92-8111-F5126E99D543}"/>
              </a:ext>
            </a:extLst>
          </p:cNvPr>
          <p:cNvSpPr>
            <a:spLocks noChangeArrowheads="1"/>
          </p:cNvSpPr>
          <p:nvPr/>
        </p:nvSpPr>
        <p:spPr bwMode="auto">
          <a:xfrm>
            <a:off x="1005397" y="3152483"/>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1350"/>
          </a:p>
        </p:txBody>
      </p:sp>
      <p:sp>
        <p:nvSpPr>
          <p:cNvPr id="17" name="Rectángulo 16">
            <a:extLst>
              <a:ext uri="{FF2B5EF4-FFF2-40B4-BE49-F238E27FC236}">
                <a16:creationId xmlns:a16="http://schemas.microsoft.com/office/drawing/2014/main" id="{0DCD2008-0FD7-46FB-9EE0-E8C3E9088AE0}"/>
              </a:ext>
            </a:extLst>
          </p:cNvPr>
          <p:cNvSpPr/>
          <p:nvPr/>
        </p:nvSpPr>
        <p:spPr>
          <a:xfrm>
            <a:off x="4190749" y="1555904"/>
            <a:ext cx="4572000" cy="1015663"/>
          </a:xfrm>
          <a:prstGeom prst="rect">
            <a:avLst/>
          </a:prstGeom>
        </p:spPr>
        <p:txBody>
          <a:bodyPr>
            <a:spAutoFit/>
          </a:bodyPr>
          <a:lstStyle/>
          <a:p>
            <a:pPr algn="just"/>
            <a:r>
              <a:rPr lang="es-ES" sz="1200" dirty="0">
                <a:latin typeface="Arial" panose="020B0604020202020204" pitchFamily="34" charset="0"/>
                <a:ea typeface="Times New Roman" panose="02020603050405020304" pitchFamily="18" charset="0"/>
                <a:cs typeface="Times New Roman" panose="02020603050405020304" pitchFamily="18" charset="0"/>
              </a:rPr>
              <a:t>Llamaremos i</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200" dirty="0">
                <a:latin typeface="Arial" panose="020B0604020202020204" pitchFamily="34" charset="0"/>
                <a:ea typeface="Times New Roman" panose="02020603050405020304" pitchFamily="18" charset="0"/>
                <a:cs typeface="Times New Roman" panose="02020603050405020304" pitchFamily="18" charset="0"/>
              </a:rPr>
              <a:t> a la corriente que va desde v­</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a:t>
            </a:r>
            <a:r>
              <a:rPr lang="es-ES" sz="1200" dirty="0">
                <a:latin typeface="Arial" panose="020B0604020202020204" pitchFamily="34" charset="0"/>
                <a:ea typeface="Times New Roman" panose="02020603050405020304" pitchFamily="18" charset="0"/>
                <a:cs typeface="Times New Roman" panose="02020603050405020304" pitchFamily="18" charset="0"/>
              </a:rPr>
              <a:t> del AO1 a tierra, i</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2</a:t>
            </a:r>
            <a:r>
              <a:rPr lang="es-ES" sz="1200" dirty="0">
                <a:latin typeface="Arial" panose="020B0604020202020204" pitchFamily="34" charset="0"/>
                <a:ea typeface="Times New Roman" panose="02020603050405020304" pitchFamily="18" charset="0"/>
                <a:cs typeface="Times New Roman" panose="02020603050405020304" pitchFamily="18" charset="0"/>
              </a:rPr>
              <a:t> a la corriente que circula por R, de derecha a izquierda, e i</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3</a:t>
            </a:r>
            <a:r>
              <a:rPr lang="es-ES" sz="1200" dirty="0">
                <a:latin typeface="Arial" panose="020B0604020202020204" pitchFamily="34" charset="0"/>
                <a:ea typeface="Times New Roman" panose="02020603050405020304" pitchFamily="18" charset="0"/>
                <a:cs typeface="Times New Roman" panose="02020603050405020304" pitchFamily="18" charset="0"/>
              </a:rPr>
              <a:t> a la corriente que circula entre la salida del AO1 y v</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a:t>
            </a:r>
            <a:r>
              <a:rPr lang="es-ES" sz="1200" dirty="0">
                <a:latin typeface="Arial" panose="020B0604020202020204" pitchFamily="34" charset="0"/>
                <a:ea typeface="Times New Roman" panose="02020603050405020304" pitchFamily="18" charset="0"/>
                <a:cs typeface="Times New Roman" panose="02020603050405020304" pitchFamily="18" charset="0"/>
              </a:rPr>
              <a:t> del AO2, atravesando R</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200" dirty="0">
                <a:latin typeface="Arial" panose="020B0604020202020204" pitchFamily="34" charset="0"/>
                <a:ea typeface="Times New Roman" panose="02020603050405020304" pitchFamily="18" charset="0"/>
                <a:cs typeface="Times New Roman" panose="02020603050405020304" pitchFamily="18" charset="0"/>
              </a:rPr>
              <a:t>.</a:t>
            </a:r>
            <a:endParaRPr lang="es-ES" sz="1200" dirty="0">
              <a:latin typeface="Times New Roman" panose="02020603050405020304" pitchFamily="18" charset="0"/>
              <a:ea typeface="Times New Roman" panose="02020603050405020304" pitchFamily="18" charset="0"/>
            </a:endParaRPr>
          </a:p>
          <a:p>
            <a:pPr algn="just"/>
            <a:r>
              <a:rPr lang="es-ES" sz="1200" dirty="0">
                <a:latin typeface="Arial" panose="020B0604020202020204" pitchFamily="34" charset="0"/>
                <a:ea typeface="Times New Roman" panose="02020603050405020304" pitchFamily="18" charset="0"/>
                <a:cs typeface="Times New Roman" panose="02020603050405020304" pitchFamily="18" charset="0"/>
              </a:rPr>
              <a:t>Planteamos las siguientes ecuaciones:</a:t>
            </a:r>
            <a:endParaRPr lang="es-ES" sz="1200"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Rectángulo 17">
                <a:extLst>
                  <a:ext uri="{FF2B5EF4-FFF2-40B4-BE49-F238E27FC236}">
                    <a16:creationId xmlns:a16="http://schemas.microsoft.com/office/drawing/2014/main" id="{F2C89D4E-D975-4EC8-A6FC-6EF912205020}"/>
                  </a:ext>
                </a:extLst>
              </p:cNvPr>
              <p:cNvSpPr/>
              <p:nvPr/>
            </p:nvSpPr>
            <p:spPr>
              <a:xfrm>
                <a:off x="604066" y="2576956"/>
                <a:ext cx="7935869" cy="2798971"/>
              </a:xfrm>
              <a:prstGeom prst="rect">
                <a:avLst/>
              </a:prstGeom>
            </p:spPr>
            <p:txBody>
              <a:bodyPr wrap="square">
                <a:spAutoFit/>
              </a:bodyPr>
              <a:lstStyle/>
              <a:p>
                <a:pPr algn="just"/>
                <a14:m>
                  <m:oMathPara xmlns:m="http://schemas.openxmlformats.org/officeDocument/2006/math">
                    <m:oMathParaPr>
                      <m:jc m:val="centerGroup"/>
                    </m:oMathParaPr>
                    <m:oMath xmlns:m="http://schemas.openxmlformats.org/officeDocument/2006/math">
                      <m:sSub>
                        <m:sSubPr>
                          <m:ctrlPr>
                            <a:rPr lang="es-ES" sz="1200" i="1">
                              <a:solidFill>
                                <a:srgbClr val="7030A0"/>
                              </a:solidFill>
                              <a:latin typeface="Cambria Math" panose="02040503050406030204" pitchFamily="18" charset="0"/>
                              <a:ea typeface="Times New Roman" panose="02020603050405020304" pitchFamily="18" charset="0"/>
                            </a:rPr>
                          </m:ctrlPr>
                        </m:sSubPr>
                        <m:e>
                          <m:r>
                            <a:rPr lang="es-ES" sz="1200" i="1">
                              <a:solidFill>
                                <a:srgbClr val="7030A0"/>
                              </a:solidFill>
                              <a:latin typeface="Cambria Math" panose="02040503050406030204" pitchFamily="18" charset="0"/>
                              <a:ea typeface="Times New Roman" panose="02020603050405020304" pitchFamily="18" charset="0"/>
                            </a:rPr>
                            <m:t>𝑖</m:t>
                          </m:r>
                        </m:e>
                        <m:sub>
                          <m:r>
                            <a:rPr lang="es-ES" sz="1200" i="1">
                              <a:solidFill>
                                <a:srgbClr val="7030A0"/>
                              </a:solidFill>
                              <a:latin typeface="Cambria Math" panose="02040503050406030204" pitchFamily="18" charset="0"/>
                              <a:ea typeface="Times New Roman" panose="02020603050405020304" pitchFamily="18" charset="0"/>
                            </a:rPr>
                            <m:t>1</m:t>
                          </m:r>
                        </m:sub>
                      </m:sSub>
                      <m:r>
                        <a:rPr lang="es-ES" sz="1200" i="1">
                          <a:solidFill>
                            <a:srgbClr val="7030A0"/>
                          </a:solidFill>
                          <a:latin typeface="Cambria Math" panose="02040503050406030204" pitchFamily="18" charset="0"/>
                          <a:ea typeface="Times New Roman" panose="02020603050405020304" pitchFamily="18" charset="0"/>
                        </a:rPr>
                        <m:t>=</m:t>
                      </m:r>
                      <m:f>
                        <m:fPr>
                          <m:ctrlPr>
                            <a:rPr lang="es-ES" sz="1200" i="1">
                              <a:solidFill>
                                <a:srgbClr val="7030A0"/>
                              </a:solidFill>
                              <a:latin typeface="Cambria Math" panose="02040503050406030204" pitchFamily="18" charset="0"/>
                              <a:ea typeface="Times New Roman" panose="02020603050405020304" pitchFamily="18" charset="0"/>
                            </a:rPr>
                          </m:ctrlPr>
                        </m:fPr>
                        <m:num>
                          <m:sSub>
                            <m:sSubPr>
                              <m:ctrlPr>
                                <a:rPr lang="es-ES" sz="1200" i="1">
                                  <a:solidFill>
                                    <a:srgbClr val="7030A0"/>
                                  </a:solidFill>
                                  <a:latin typeface="Cambria Math" panose="02040503050406030204" pitchFamily="18" charset="0"/>
                                  <a:ea typeface="Times New Roman" panose="02020603050405020304" pitchFamily="18" charset="0"/>
                                </a:rPr>
                              </m:ctrlPr>
                            </m:sSubPr>
                            <m:e>
                              <m:r>
                                <a:rPr lang="es-ES" sz="1200" i="1">
                                  <a:solidFill>
                                    <a:srgbClr val="7030A0"/>
                                  </a:solidFill>
                                  <a:latin typeface="Cambria Math" panose="02040503050406030204" pitchFamily="18" charset="0"/>
                                  <a:ea typeface="Times New Roman" panose="02020603050405020304" pitchFamily="18" charset="0"/>
                                </a:rPr>
                                <m:t>𝑉</m:t>
                              </m:r>
                            </m:e>
                            <m:sub>
                              <m:r>
                                <a:rPr lang="es-ES" sz="1200" i="1">
                                  <a:solidFill>
                                    <a:srgbClr val="7030A0"/>
                                  </a:solidFill>
                                  <a:latin typeface="Cambria Math" panose="02040503050406030204" pitchFamily="18" charset="0"/>
                                  <a:ea typeface="Times New Roman" panose="02020603050405020304" pitchFamily="18" charset="0"/>
                                </a:rPr>
                                <m:t>1</m:t>
                              </m:r>
                            </m:sub>
                          </m:sSub>
                        </m:num>
                        <m:den>
                          <m:sSub>
                            <m:sSubPr>
                              <m:ctrlPr>
                                <a:rPr lang="es-ES" sz="1200" i="1">
                                  <a:solidFill>
                                    <a:srgbClr val="7030A0"/>
                                  </a:solidFill>
                                  <a:latin typeface="Cambria Math" panose="02040503050406030204" pitchFamily="18" charset="0"/>
                                  <a:ea typeface="Times New Roman" panose="02020603050405020304" pitchFamily="18" charset="0"/>
                                </a:rPr>
                              </m:ctrlPr>
                            </m:sSubPr>
                            <m:e>
                              <m:r>
                                <a:rPr lang="es-ES" sz="1200" i="1">
                                  <a:solidFill>
                                    <a:srgbClr val="7030A0"/>
                                  </a:solidFill>
                                  <a:latin typeface="Cambria Math" panose="02040503050406030204" pitchFamily="18" charset="0"/>
                                  <a:ea typeface="Times New Roman" panose="02020603050405020304" pitchFamily="18" charset="0"/>
                                </a:rPr>
                                <m:t>𝑅</m:t>
                              </m:r>
                            </m:e>
                            <m:sub>
                              <m:r>
                                <a:rPr lang="es-ES" sz="1200" i="1">
                                  <a:solidFill>
                                    <a:srgbClr val="7030A0"/>
                                  </a:solidFill>
                                  <a:latin typeface="Cambria Math" panose="02040503050406030204" pitchFamily="18" charset="0"/>
                                  <a:ea typeface="Times New Roman" panose="02020603050405020304" pitchFamily="18" charset="0"/>
                                </a:rPr>
                                <m:t>2</m:t>
                              </m:r>
                            </m:sub>
                          </m:sSub>
                        </m:den>
                      </m:f>
                    </m:oMath>
                  </m:oMathPara>
                </a14:m>
                <a:endParaRPr lang="es-ES" sz="1200" dirty="0">
                  <a:latin typeface="Times New Roman" panose="02020603050405020304" pitchFamily="18" charset="0"/>
                  <a:ea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sSub>
                        <m:sSubPr>
                          <m:ctrlPr>
                            <a:rPr lang="es-ES" sz="1200" i="1">
                              <a:solidFill>
                                <a:srgbClr val="00B050"/>
                              </a:solidFill>
                              <a:latin typeface="Cambria Math" panose="02040503050406030204" pitchFamily="18" charset="0"/>
                              <a:ea typeface="Times New Roman" panose="02020603050405020304" pitchFamily="18" charset="0"/>
                            </a:rPr>
                          </m:ctrlPr>
                        </m:sSubPr>
                        <m:e>
                          <m:r>
                            <a:rPr lang="es-ES" sz="1200" i="1">
                              <a:solidFill>
                                <a:srgbClr val="00B050"/>
                              </a:solidFill>
                              <a:latin typeface="Cambria Math" panose="02040503050406030204" pitchFamily="18" charset="0"/>
                              <a:ea typeface="Times New Roman" panose="02020603050405020304" pitchFamily="18" charset="0"/>
                            </a:rPr>
                            <m:t>𝑖</m:t>
                          </m:r>
                        </m:e>
                        <m:sub>
                          <m:r>
                            <a:rPr lang="es-ES" sz="1200" i="1">
                              <a:solidFill>
                                <a:srgbClr val="00B050"/>
                              </a:solidFill>
                              <a:latin typeface="Cambria Math" panose="02040503050406030204" pitchFamily="18" charset="0"/>
                              <a:ea typeface="Times New Roman" panose="02020603050405020304" pitchFamily="18" charset="0"/>
                            </a:rPr>
                            <m:t>2</m:t>
                          </m:r>
                        </m:sub>
                      </m:sSub>
                      <m:r>
                        <a:rPr lang="es-ES" sz="1200" i="1">
                          <a:solidFill>
                            <a:srgbClr val="00B050"/>
                          </a:solidFill>
                          <a:latin typeface="Cambria Math" panose="02040503050406030204" pitchFamily="18" charset="0"/>
                          <a:ea typeface="Times New Roman" panose="02020603050405020304" pitchFamily="18" charset="0"/>
                        </a:rPr>
                        <m:t>=</m:t>
                      </m:r>
                      <m:f>
                        <m:fPr>
                          <m:ctrlPr>
                            <a:rPr lang="es-ES" sz="1200" i="1">
                              <a:solidFill>
                                <a:srgbClr val="00B050"/>
                              </a:solidFill>
                              <a:latin typeface="Cambria Math" panose="02040503050406030204" pitchFamily="18" charset="0"/>
                              <a:ea typeface="Times New Roman" panose="02020603050405020304" pitchFamily="18" charset="0"/>
                            </a:rPr>
                          </m:ctrlPr>
                        </m:fPr>
                        <m:num>
                          <m:sSub>
                            <m:sSubPr>
                              <m:ctrlPr>
                                <a:rPr lang="es-ES" sz="1200" i="1">
                                  <a:solidFill>
                                    <a:srgbClr val="00B050"/>
                                  </a:solidFill>
                                  <a:latin typeface="Cambria Math" panose="02040503050406030204" pitchFamily="18" charset="0"/>
                                  <a:ea typeface="Times New Roman" panose="02020603050405020304" pitchFamily="18" charset="0"/>
                                </a:rPr>
                              </m:ctrlPr>
                            </m:sSubPr>
                            <m:e>
                              <m:r>
                                <a:rPr lang="es-ES" sz="1200" i="1">
                                  <a:solidFill>
                                    <a:srgbClr val="00B050"/>
                                  </a:solidFill>
                                  <a:latin typeface="Cambria Math" panose="02040503050406030204" pitchFamily="18" charset="0"/>
                                  <a:ea typeface="Times New Roman" panose="02020603050405020304" pitchFamily="18" charset="0"/>
                                </a:rPr>
                                <m:t>𝑉</m:t>
                              </m:r>
                            </m:e>
                            <m:sub>
                              <m:r>
                                <a:rPr lang="es-ES" sz="1200" i="1">
                                  <a:solidFill>
                                    <a:srgbClr val="00B050"/>
                                  </a:solidFill>
                                  <a:latin typeface="Cambria Math" panose="02040503050406030204" pitchFamily="18" charset="0"/>
                                  <a:ea typeface="Times New Roman" panose="02020603050405020304" pitchFamily="18" charset="0"/>
                                </a:rPr>
                                <m:t>2</m:t>
                              </m:r>
                            </m:sub>
                          </m:sSub>
                          <m:r>
                            <a:rPr lang="es-ES" sz="1200" i="1">
                              <a:solidFill>
                                <a:srgbClr val="00B050"/>
                              </a:solidFill>
                              <a:latin typeface="Cambria Math" panose="02040503050406030204" pitchFamily="18" charset="0"/>
                              <a:ea typeface="Times New Roman" panose="02020603050405020304" pitchFamily="18" charset="0"/>
                            </a:rPr>
                            <m:t>−</m:t>
                          </m:r>
                          <m:sSub>
                            <m:sSubPr>
                              <m:ctrlPr>
                                <a:rPr lang="es-ES" sz="1200" i="1">
                                  <a:solidFill>
                                    <a:srgbClr val="00B050"/>
                                  </a:solidFill>
                                  <a:latin typeface="Cambria Math" panose="02040503050406030204" pitchFamily="18" charset="0"/>
                                  <a:ea typeface="Times New Roman" panose="02020603050405020304" pitchFamily="18" charset="0"/>
                                </a:rPr>
                              </m:ctrlPr>
                            </m:sSubPr>
                            <m:e>
                              <m:r>
                                <a:rPr lang="es-ES" sz="1200" i="1">
                                  <a:solidFill>
                                    <a:srgbClr val="00B050"/>
                                  </a:solidFill>
                                  <a:latin typeface="Cambria Math" panose="02040503050406030204" pitchFamily="18" charset="0"/>
                                  <a:ea typeface="Times New Roman" panose="02020603050405020304" pitchFamily="18" charset="0"/>
                                </a:rPr>
                                <m:t>𝑉</m:t>
                              </m:r>
                            </m:e>
                            <m:sub>
                              <m:r>
                                <a:rPr lang="es-ES" sz="1200" i="1">
                                  <a:solidFill>
                                    <a:srgbClr val="00B050"/>
                                  </a:solidFill>
                                  <a:latin typeface="Cambria Math" panose="02040503050406030204" pitchFamily="18" charset="0"/>
                                  <a:ea typeface="Times New Roman" panose="02020603050405020304" pitchFamily="18" charset="0"/>
                                </a:rPr>
                                <m:t>1</m:t>
                              </m:r>
                            </m:sub>
                          </m:sSub>
                        </m:num>
                        <m:den>
                          <m:r>
                            <a:rPr lang="es-ES" sz="1200" i="1">
                              <a:solidFill>
                                <a:srgbClr val="00B050"/>
                              </a:solidFill>
                              <a:latin typeface="Cambria Math" panose="02040503050406030204" pitchFamily="18" charset="0"/>
                              <a:ea typeface="Times New Roman" panose="02020603050405020304" pitchFamily="18" charset="0"/>
                            </a:rPr>
                            <m:t>𝑅</m:t>
                          </m:r>
                        </m:den>
                      </m:f>
                    </m:oMath>
                  </m:oMathPara>
                </a14:m>
                <a:endParaRPr lang="es-ES" sz="1200" dirty="0">
                  <a:latin typeface="Times New Roman" panose="02020603050405020304" pitchFamily="18" charset="0"/>
                  <a:ea typeface="Times New Roman" panose="02020603050405020304" pitchFamily="18" charset="0"/>
                </a:endParaRPr>
              </a:p>
              <a:p>
                <a:pPr algn="just"/>
                <a:r>
                  <a:rPr lang="es-ES" sz="1200" dirty="0">
                    <a:latin typeface="Arial" panose="020B0604020202020204" pitchFamily="34" charset="0"/>
                    <a:ea typeface="Times New Roman" panose="02020603050405020304" pitchFamily="18" charset="0"/>
                    <a:cs typeface="Times New Roman" panose="02020603050405020304" pitchFamily="18" charset="0"/>
                  </a:rPr>
                  <a:t> </a:t>
                </a:r>
                <a:endParaRPr lang="es-ES" sz="1200" dirty="0">
                  <a:latin typeface="Times New Roman" panose="02020603050405020304" pitchFamily="18" charset="0"/>
                  <a:ea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1</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d>
                        <m:dPr>
                          <m:ctrlPr>
                            <a:rPr lang="es-ES" sz="1200" i="1">
                              <a:latin typeface="Cambria Math" panose="02040503050406030204" pitchFamily="18" charset="0"/>
                              <a:ea typeface="Times New Roman" panose="02020603050405020304" pitchFamily="18" charset="0"/>
                            </a:rPr>
                          </m:ctrlPr>
                        </m:dPr>
                        <m:e>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𝑖</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𝑖</m:t>
                              </m:r>
                            </m:e>
                            <m:sub>
                              <m:r>
                                <a:rPr lang="es-ES" sz="1200" i="1">
                                  <a:latin typeface="Cambria Math" panose="02040503050406030204" pitchFamily="18" charset="0"/>
                                  <a:ea typeface="Times New Roman" panose="02020603050405020304" pitchFamily="18" charset="0"/>
                                </a:rPr>
                                <m:t>1</m:t>
                              </m:r>
                            </m:sub>
                          </m:sSub>
                        </m:e>
                      </m:d>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1</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𝑖</m:t>
                          </m:r>
                        </m:e>
                        <m:sub>
                          <m:r>
                            <a:rPr lang="es-ES" sz="1200" i="1">
                              <a:latin typeface="Cambria Math" panose="02040503050406030204" pitchFamily="18" charset="0"/>
                              <a:ea typeface="Times New Roman" panose="02020603050405020304" pitchFamily="18" charset="0"/>
                            </a:rPr>
                            <m:t>3</m:t>
                          </m:r>
                        </m:sub>
                      </m:sSub>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1</m:t>
                          </m:r>
                        </m:sub>
                      </m:sSub>
                      <m:r>
                        <a:rPr lang="es-ES" sz="1200" i="1">
                          <a:latin typeface="Cambria Math" panose="02040503050406030204" pitchFamily="18" charset="0"/>
                          <a:ea typeface="Times New Roman" panose="02020603050405020304" pitchFamily="18" charset="0"/>
                        </a:rPr>
                        <m:t>→</m:t>
                      </m:r>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𝑖</m:t>
                          </m:r>
                        </m:e>
                        <m:sub>
                          <m:r>
                            <a:rPr lang="es-ES" sz="1200" i="1">
                              <a:solidFill>
                                <a:srgbClr val="0070C0"/>
                              </a:solidFill>
                              <a:latin typeface="Cambria Math" panose="02040503050406030204" pitchFamily="18" charset="0"/>
                              <a:ea typeface="Times New Roman" panose="02020603050405020304" pitchFamily="18" charset="0"/>
                            </a:rPr>
                            <m:t>3</m:t>
                          </m:r>
                        </m:sub>
                      </m:sSub>
                      <m:r>
                        <a:rPr lang="es-ES" sz="1200" i="1">
                          <a:solidFill>
                            <a:srgbClr val="0070C0"/>
                          </a:solidFill>
                          <a:latin typeface="Cambria Math" panose="02040503050406030204" pitchFamily="18" charset="0"/>
                          <a:ea typeface="Times New Roman" panose="02020603050405020304" pitchFamily="18" charset="0"/>
                        </a:rPr>
                        <m:t>=</m:t>
                      </m:r>
                      <m:f>
                        <m:fPr>
                          <m:ctrlPr>
                            <a:rPr lang="es-ES" sz="1200" i="1">
                              <a:solidFill>
                                <a:srgbClr val="0070C0"/>
                              </a:solidFill>
                              <a:latin typeface="Cambria Math" panose="02040503050406030204" pitchFamily="18" charset="0"/>
                              <a:ea typeface="Times New Roman" panose="02020603050405020304" pitchFamily="18" charset="0"/>
                            </a:rPr>
                          </m:ctrlPr>
                        </m:fPr>
                        <m:num>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𝑉</m:t>
                              </m:r>
                            </m:e>
                            <m:sub>
                              <m:r>
                                <a:rPr lang="es-ES" sz="1200" i="1">
                                  <a:solidFill>
                                    <a:srgbClr val="0070C0"/>
                                  </a:solidFill>
                                  <a:latin typeface="Cambria Math" panose="02040503050406030204" pitchFamily="18" charset="0"/>
                                  <a:ea typeface="Times New Roman" panose="02020603050405020304" pitchFamily="18" charset="0"/>
                                </a:rPr>
                                <m:t>1</m:t>
                              </m:r>
                            </m:sub>
                          </m:sSub>
                          <m:r>
                            <a:rPr lang="es-ES" sz="1200" i="1">
                              <a:solidFill>
                                <a:srgbClr val="0070C0"/>
                              </a:solidFill>
                              <a:latin typeface="Cambria Math" panose="02040503050406030204" pitchFamily="18" charset="0"/>
                              <a:ea typeface="Times New Roman" panose="02020603050405020304" pitchFamily="18" charset="0"/>
                            </a:rPr>
                            <m:t>−</m:t>
                          </m:r>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𝑉</m:t>
                              </m:r>
                            </m:e>
                            <m:sub>
                              <m:r>
                                <a:rPr lang="es-ES" sz="1200" i="1">
                                  <a:solidFill>
                                    <a:srgbClr val="0070C0"/>
                                  </a:solidFill>
                                  <a:latin typeface="Cambria Math" panose="02040503050406030204" pitchFamily="18" charset="0"/>
                                  <a:ea typeface="Times New Roman" panose="02020603050405020304" pitchFamily="18" charset="0"/>
                                </a:rPr>
                                <m:t>2</m:t>
                              </m:r>
                            </m:sub>
                          </m:sSub>
                        </m:num>
                        <m:den>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𝑅</m:t>
                              </m:r>
                            </m:e>
                            <m:sub>
                              <m:r>
                                <a:rPr lang="es-ES" sz="1200" i="1">
                                  <a:solidFill>
                                    <a:srgbClr val="0070C0"/>
                                  </a:solidFill>
                                  <a:latin typeface="Cambria Math" panose="02040503050406030204" pitchFamily="18" charset="0"/>
                                  <a:ea typeface="Times New Roman" panose="02020603050405020304" pitchFamily="18" charset="0"/>
                                </a:rPr>
                                <m:t>1</m:t>
                              </m:r>
                            </m:sub>
                          </m:sSub>
                        </m:den>
                      </m:f>
                      <m:r>
                        <a:rPr lang="es-ES" sz="1200" i="1">
                          <a:solidFill>
                            <a:srgbClr val="0070C0"/>
                          </a:solidFill>
                          <a:latin typeface="Cambria Math" panose="02040503050406030204" pitchFamily="18" charset="0"/>
                          <a:ea typeface="Times New Roman" panose="02020603050405020304" pitchFamily="18" charset="0"/>
                        </a:rPr>
                        <m:t>−</m:t>
                      </m:r>
                      <m:d>
                        <m:dPr>
                          <m:ctrlPr>
                            <a:rPr lang="es-ES" sz="1200" i="1">
                              <a:solidFill>
                                <a:srgbClr val="0070C0"/>
                              </a:solidFill>
                              <a:latin typeface="Cambria Math" panose="02040503050406030204" pitchFamily="18" charset="0"/>
                              <a:ea typeface="Times New Roman" panose="02020603050405020304" pitchFamily="18" charset="0"/>
                            </a:rPr>
                          </m:ctrlPr>
                        </m:dPr>
                        <m:e>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𝑖</m:t>
                              </m:r>
                            </m:e>
                            <m:sub>
                              <m:r>
                                <a:rPr lang="es-ES" sz="1200" i="1">
                                  <a:solidFill>
                                    <a:srgbClr val="0070C0"/>
                                  </a:solidFill>
                                  <a:latin typeface="Cambria Math" panose="02040503050406030204" pitchFamily="18" charset="0"/>
                                  <a:ea typeface="Times New Roman" panose="02020603050405020304" pitchFamily="18" charset="0"/>
                                </a:rPr>
                                <m:t>2</m:t>
                              </m:r>
                            </m:sub>
                          </m:sSub>
                          <m:r>
                            <a:rPr lang="es-ES" sz="1200" i="1">
                              <a:solidFill>
                                <a:srgbClr val="0070C0"/>
                              </a:solidFill>
                              <a:latin typeface="Cambria Math" panose="02040503050406030204" pitchFamily="18" charset="0"/>
                              <a:ea typeface="Times New Roman" panose="02020603050405020304" pitchFamily="18" charset="0"/>
                            </a:rPr>
                            <m:t>−</m:t>
                          </m:r>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𝑖</m:t>
                              </m:r>
                            </m:e>
                            <m:sub>
                              <m:r>
                                <a:rPr lang="es-ES" sz="1200" i="1">
                                  <a:solidFill>
                                    <a:srgbClr val="0070C0"/>
                                  </a:solidFill>
                                  <a:latin typeface="Cambria Math" panose="02040503050406030204" pitchFamily="18" charset="0"/>
                                  <a:ea typeface="Times New Roman" panose="02020603050405020304" pitchFamily="18" charset="0"/>
                                </a:rPr>
                                <m:t>1</m:t>
                              </m:r>
                            </m:sub>
                          </m:sSub>
                        </m:e>
                      </m:d>
                    </m:oMath>
                  </m:oMathPara>
                </a14:m>
                <a:endParaRPr lang="es-ES" sz="1200" dirty="0">
                  <a:latin typeface="Times New Roman" panose="02020603050405020304" pitchFamily="18" charset="0"/>
                  <a:ea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𝑣</m:t>
                          </m:r>
                        </m:e>
                        <m:sub>
                          <m:r>
                            <a:rPr lang="es-ES" sz="1200" i="1">
                              <a:latin typeface="Cambria Math" panose="02040503050406030204" pitchFamily="18" charset="0"/>
                              <a:ea typeface="Times New Roman" panose="02020603050405020304" pitchFamily="18" charset="0"/>
                            </a:rPr>
                            <m:t>𝑜𝑢𝑡</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d>
                        <m:dPr>
                          <m:ctrlPr>
                            <a:rPr lang="es-ES" sz="1200" i="1">
                              <a:latin typeface="Cambria Math" panose="02040503050406030204" pitchFamily="18" charset="0"/>
                              <a:ea typeface="Times New Roman" panose="02020603050405020304" pitchFamily="18" charset="0"/>
                            </a:rPr>
                          </m:ctrlPr>
                        </m:dPr>
                        <m:e>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𝑖</m:t>
                              </m:r>
                            </m:e>
                            <m:sub>
                              <m:r>
                                <a:rPr lang="es-ES" sz="1200" i="1">
                                  <a:solidFill>
                                    <a:srgbClr val="0070C0"/>
                                  </a:solidFill>
                                  <a:latin typeface="Cambria Math" panose="02040503050406030204" pitchFamily="18" charset="0"/>
                                  <a:ea typeface="Times New Roman" panose="02020603050405020304" pitchFamily="18" charset="0"/>
                                </a:rPr>
                                <m:t>3</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𝑖</m:t>
                              </m:r>
                            </m:e>
                            <m:sub>
                              <m:r>
                                <a:rPr lang="es-ES" sz="1200" i="1">
                                  <a:latin typeface="Cambria Math" panose="02040503050406030204" pitchFamily="18" charset="0"/>
                                  <a:ea typeface="Times New Roman" panose="02020603050405020304" pitchFamily="18" charset="0"/>
                                </a:rPr>
                                <m:t>2</m:t>
                              </m:r>
                            </m:sub>
                          </m:sSub>
                        </m:e>
                      </m:d>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d>
                        <m:dPr>
                          <m:begChr m:val="["/>
                          <m:endChr m:val="]"/>
                          <m:ctrlPr>
                            <a:rPr lang="es-ES" sz="1200" i="1">
                              <a:latin typeface="Cambria Math" panose="02040503050406030204" pitchFamily="18" charset="0"/>
                              <a:ea typeface="Times New Roman" panose="02020603050405020304" pitchFamily="18" charset="0"/>
                            </a:rPr>
                          </m:ctrlPr>
                        </m:dPr>
                        <m:e>
                          <m:f>
                            <m:fPr>
                              <m:ctrlPr>
                                <a:rPr lang="es-ES" sz="1200" i="1">
                                  <a:solidFill>
                                    <a:srgbClr val="0070C0"/>
                                  </a:solidFill>
                                  <a:latin typeface="Cambria Math" panose="02040503050406030204" pitchFamily="18" charset="0"/>
                                  <a:ea typeface="Times New Roman" panose="02020603050405020304" pitchFamily="18" charset="0"/>
                                </a:rPr>
                              </m:ctrlPr>
                            </m:fPr>
                            <m:num>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𝑉</m:t>
                                  </m:r>
                                </m:e>
                                <m:sub>
                                  <m:r>
                                    <a:rPr lang="es-ES" sz="1200" i="1">
                                      <a:solidFill>
                                        <a:srgbClr val="0070C0"/>
                                      </a:solidFill>
                                      <a:latin typeface="Cambria Math" panose="02040503050406030204" pitchFamily="18" charset="0"/>
                                      <a:ea typeface="Times New Roman" panose="02020603050405020304" pitchFamily="18" charset="0"/>
                                    </a:rPr>
                                    <m:t>1</m:t>
                                  </m:r>
                                </m:sub>
                              </m:sSub>
                              <m:r>
                                <a:rPr lang="es-ES" sz="1200" i="1">
                                  <a:solidFill>
                                    <a:srgbClr val="0070C0"/>
                                  </a:solidFill>
                                  <a:latin typeface="Cambria Math" panose="02040503050406030204" pitchFamily="18" charset="0"/>
                                  <a:ea typeface="Times New Roman" panose="02020603050405020304" pitchFamily="18" charset="0"/>
                                </a:rPr>
                                <m:t>−</m:t>
                              </m:r>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𝑉</m:t>
                                  </m:r>
                                </m:e>
                                <m:sub>
                                  <m:r>
                                    <a:rPr lang="es-ES" sz="1200" i="1">
                                      <a:solidFill>
                                        <a:srgbClr val="0070C0"/>
                                      </a:solidFill>
                                      <a:latin typeface="Cambria Math" panose="02040503050406030204" pitchFamily="18" charset="0"/>
                                      <a:ea typeface="Times New Roman" panose="02020603050405020304" pitchFamily="18" charset="0"/>
                                    </a:rPr>
                                    <m:t>2</m:t>
                                  </m:r>
                                </m:sub>
                              </m:sSub>
                            </m:num>
                            <m:den>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𝑅</m:t>
                                  </m:r>
                                </m:e>
                                <m:sub>
                                  <m:r>
                                    <a:rPr lang="es-ES" sz="1200" i="1">
                                      <a:solidFill>
                                        <a:srgbClr val="0070C0"/>
                                      </a:solidFill>
                                      <a:latin typeface="Cambria Math" panose="02040503050406030204" pitchFamily="18" charset="0"/>
                                      <a:ea typeface="Times New Roman" panose="02020603050405020304" pitchFamily="18" charset="0"/>
                                    </a:rPr>
                                    <m:t>1</m:t>
                                  </m:r>
                                </m:sub>
                              </m:sSub>
                            </m:den>
                          </m:f>
                          <m:r>
                            <a:rPr lang="es-ES" sz="1200" i="1">
                              <a:solidFill>
                                <a:srgbClr val="0070C0"/>
                              </a:solidFill>
                              <a:latin typeface="Cambria Math" panose="02040503050406030204" pitchFamily="18" charset="0"/>
                              <a:ea typeface="Times New Roman" panose="02020603050405020304" pitchFamily="18" charset="0"/>
                            </a:rPr>
                            <m:t>−</m:t>
                          </m:r>
                          <m:d>
                            <m:dPr>
                              <m:ctrlPr>
                                <a:rPr lang="es-ES" sz="1200" i="1">
                                  <a:solidFill>
                                    <a:srgbClr val="0070C0"/>
                                  </a:solidFill>
                                  <a:latin typeface="Cambria Math" panose="02040503050406030204" pitchFamily="18" charset="0"/>
                                  <a:ea typeface="Times New Roman" panose="02020603050405020304" pitchFamily="18" charset="0"/>
                                </a:rPr>
                              </m:ctrlPr>
                            </m:dPr>
                            <m:e>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𝑖</m:t>
                                  </m:r>
                                </m:e>
                                <m:sub>
                                  <m:r>
                                    <a:rPr lang="es-ES" sz="1200" i="1">
                                      <a:solidFill>
                                        <a:srgbClr val="0070C0"/>
                                      </a:solidFill>
                                      <a:latin typeface="Cambria Math" panose="02040503050406030204" pitchFamily="18" charset="0"/>
                                      <a:ea typeface="Times New Roman" panose="02020603050405020304" pitchFamily="18" charset="0"/>
                                    </a:rPr>
                                    <m:t>2</m:t>
                                  </m:r>
                                </m:sub>
                              </m:sSub>
                              <m:r>
                                <a:rPr lang="es-ES" sz="1200" i="1">
                                  <a:solidFill>
                                    <a:srgbClr val="0070C0"/>
                                  </a:solidFill>
                                  <a:latin typeface="Cambria Math" panose="02040503050406030204" pitchFamily="18" charset="0"/>
                                  <a:ea typeface="Times New Roman" panose="02020603050405020304" pitchFamily="18" charset="0"/>
                                </a:rPr>
                                <m:t>−</m:t>
                              </m:r>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𝑖</m:t>
                                  </m:r>
                                </m:e>
                                <m:sub>
                                  <m:r>
                                    <a:rPr lang="es-ES" sz="1200" i="1">
                                      <a:solidFill>
                                        <a:srgbClr val="0070C0"/>
                                      </a:solidFill>
                                      <a:latin typeface="Cambria Math" panose="02040503050406030204" pitchFamily="18" charset="0"/>
                                      <a:ea typeface="Times New Roman" panose="02020603050405020304" pitchFamily="18" charset="0"/>
                                    </a:rPr>
                                    <m:t>1</m:t>
                                  </m:r>
                                </m:sub>
                              </m:sSub>
                            </m:e>
                          </m:d>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𝑖</m:t>
                              </m:r>
                            </m:e>
                            <m:sub>
                              <m:r>
                                <a:rPr lang="es-ES" sz="1200" i="1">
                                  <a:latin typeface="Cambria Math" panose="02040503050406030204" pitchFamily="18" charset="0"/>
                                  <a:ea typeface="Times New Roman" panose="02020603050405020304" pitchFamily="18" charset="0"/>
                                </a:rPr>
                                <m:t>2</m:t>
                              </m:r>
                            </m:sub>
                          </m:sSub>
                        </m:e>
                      </m:d>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d>
                        <m:dPr>
                          <m:begChr m:val="["/>
                          <m:endChr m:val="]"/>
                          <m:ctrlPr>
                            <a:rPr lang="es-ES" sz="1200" i="1">
                              <a:latin typeface="Cambria Math" panose="02040503050406030204" pitchFamily="18" charset="0"/>
                              <a:ea typeface="Times New Roman" panose="02020603050405020304" pitchFamily="18" charset="0"/>
                            </a:rPr>
                          </m:ctrlPr>
                        </m:dPr>
                        <m:e>
                          <m:f>
                            <m:fPr>
                              <m:ctrlPr>
                                <a:rPr lang="es-ES" sz="1200" i="1">
                                  <a:latin typeface="Cambria Math" panose="02040503050406030204" pitchFamily="18" charset="0"/>
                                  <a:ea typeface="Times New Roman" panose="02020603050405020304" pitchFamily="18" charset="0"/>
                                </a:rPr>
                              </m:ctrlPr>
                            </m:fPr>
                            <m:num>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1</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num>
                            <m:den>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1</m:t>
                                  </m:r>
                                </m:sub>
                              </m:sSub>
                            </m:den>
                          </m:f>
                          <m:r>
                            <a:rPr lang="es-ES" sz="1200" i="1">
                              <a:latin typeface="Cambria Math" panose="02040503050406030204" pitchFamily="18" charset="0"/>
                              <a:ea typeface="Times New Roman" panose="02020603050405020304" pitchFamily="18" charset="0"/>
                            </a:rPr>
                            <m:t>−2</m:t>
                          </m:r>
                          <m:sSub>
                            <m:sSubPr>
                              <m:ctrlPr>
                                <a:rPr lang="es-ES" sz="1200" i="1">
                                  <a:solidFill>
                                    <a:srgbClr val="00B050"/>
                                  </a:solidFill>
                                  <a:latin typeface="Cambria Math" panose="02040503050406030204" pitchFamily="18" charset="0"/>
                                  <a:ea typeface="Times New Roman" panose="02020603050405020304" pitchFamily="18" charset="0"/>
                                </a:rPr>
                              </m:ctrlPr>
                            </m:sSubPr>
                            <m:e>
                              <m:r>
                                <a:rPr lang="es-ES" sz="1200" i="1">
                                  <a:solidFill>
                                    <a:srgbClr val="00B050"/>
                                  </a:solidFill>
                                  <a:latin typeface="Cambria Math" panose="02040503050406030204" pitchFamily="18" charset="0"/>
                                  <a:ea typeface="Times New Roman" panose="02020603050405020304" pitchFamily="18" charset="0"/>
                                </a:rPr>
                                <m:t>𝑖</m:t>
                              </m:r>
                            </m:e>
                            <m:sub>
                              <m:r>
                                <a:rPr lang="es-ES" sz="1200" i="1">
                                  <a:solidFill>
                                    <a:srgbClr val="00B050"/>
                                  </a:solidFill>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sSub>
                            <m:sSubPr>
                              <m:ctrlPr>
                                <a:rPr lang="es-ES" sz="1200" i="1">
                                  <a:solidFill>
                                    <a:srgbClr val="7030A0"/>
                                  </a:solidFill>
                                  <a:latin typeface="Cambria Math" panose="02040503050406030204" pitchFamily="18" charset="0"/>
                                  <a:ea typeface="Times New Roman" panose="02020603050405020304" pitchFamily="18" charset="0"/>
                                </a:rPr>
                              </m:ctrlPr>
                            </m:sSubPr>
                            <m:e>
                              <m:r>
                                <a:rPr lang="es-ES" sz="1200" i="1">
                                  <a:solidFill>
                                    <a:srgbClr val="7030A0"/>
                                  </a:solidFill>
                                  <a:latin typeface="Cambria Math" panose="02040503050406030204" pitchFamily="18" charset="0"/>
                                  <a:ea typeface="Times New Roman" panose="02020603050405020304" pitchFamily="18" charset="0"/>
                                </a:rPr>
                                <m:t>𝑖</m:t>
                              </m:r>
                            </m:e>
                            <m:sub>
                              <m:r>
                                <a:rPr lang="es-ES" sz="1200" i="1">
                                  <a:solidFill>
                                    <a:srgbClr val="7030A0"/>
                                  </a:solidFill>
                                  <a:latin typeface="Cambria Math" panose="02040503050406030204" pitchFamily="18" charset="0"/>
                                  <a:ea typeface="Times New Roman" panose="02020603050405020304" pitchFamily="18" charset="0"/>
                                </a:rPr>
                                <m:t>1</m:t>
                              </m:r>
                            </m:sub>
                          </m:sSub>
                        </m:e>
                      </m:d>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2</m:t>
                          </m:r>
                        </m:sub>
                      </m:sSub>
                    </m:oMath>
                  </m:oMathPara>
                </a14:m>
                <a:endParaRPr lang="es-ES" sz="1200" dirty="0">
                  <a:latin typeface="Times New Roman" panose="02020603050405020304" pitchFamily="18" charset="0"/>
                  <a:ea typeface="Times New Roman" panose="02020603050405020304" pitchFamily="18" charset="0"/>
                </a:endParaRPr>
              </a:p>
              <a:p>
                <a:r>
                  <a:rPr lang="es-ES" sz="1200" dirty="0">
                    <a:latin typeface="Arial" panose="020B0604020202020204" pitchFamily="34" charset="0"/>
                    <a:ea typeface="Times New Roman" panose="02020603050405020304" pitchFamily="18" charset="0"/>
                    <a:cs typeface="Times New Roman" panose="02020603050405020304" pitchFamily="18" charset="0"/>
                  </a:rPr>
                  <a:t> </a:t>
                </a:r>
                <a:endParaRPr lang="es-ES" sz="1200" dirty="0">
                  <a:latin typeface="Times New Roman" panose="02020603050405020304" pitchFamily="18" charset="0"/>
                  <a:ea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𝑣</m:t>
                          </m:r>
                        </m:e>
                        <m:sub>
                          <m:r>
                            <a:rPr lang="es-ES" sz="1200" i="1">
                              <a:latin typeface="Cambria Math" panose="02040503050406030204" pitchFamily="18" charset="0"/>
                              <a:ea typeface="Times New Roman" panose="02020603050405020304" pitchFamily="18" charset="0"/>
                            </a:rPr>
                            <m:t>𝑜𝑢𝑡</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d>
                        <m:dPr>
                          <m:begChr m:val="["/>
                          <m:endChr m:val="]"/>
                          <m:ctrlPr>
                            <a:rPr lang="es-ES" sz="1200" i="1">
                              <a:latin typeface="Cambria Math" panose="02040503050406030204" pitchFamily="18" charset="0"/>
                              <a:ea typeface="Times New Roman" panose="02020603050405020304" pitchFamily="18" charset="0"/>
                            </a:rPr>
                          </m:ctrlPr>
                        </m:dPr>
                        <m:e>
                          <m:f>
                            <m:fPr>
                              <m:ctrlPr>
                                <a:rPr lang="es-ES" sz="1200" i="1">
                                  <a:latin typeface="Cambria Math" panose="02040503050406030204" pitchFamily="18" charset="0"/>
                                  <a:ea typeface="Times New Roman" panose="02020603050405020304" pitchFamily="18" charset="0"/>
                                </a:rPr>
                              </m:ctrlPr>
                            </m:fPr>
                            <m:num>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1</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num>
                            <m:den>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1</m:t>
                                  </m:r>
                                </m:sub>
                              </m:sSub>
                            </m:den>
                          </m:f>
                          <m:r>
                            <a:rPr lang="es-ES" sz="1200" i="1">
                              <a:latin typeface="Cambria Math" panose="02040503050406030204" pitchFamily="18" charset="0"/>
                              <a:ea typeface="Times New Roman" panose="02020603050405020304" pitchFamily="18" charset="0"/>
                            </a:rPr>
                            <m:t>−2</m:t>
                          </m:r>
                          <m:f>
                            <m:fPr>
                              <m:ctrlPr>
                                <a:rPr lang="es-ES" sz="1200" i="1">
                                  <a:solidFill>
                                    <a:srgbClr val="00B050"/>
                                  </a:solidFill>
                                  <a:latin typeface="Cambria Math" panose="02040503050406030204" pitchFamily="18" charset="0"/>
                                  <a:ea typeface="Times New Roman" panose="02020603050405020304" pitchFamily="18" charset="0"/>
                                </a:rPr>
                              </m:ctrlPr>
                            </m:fPr>
                            <m:num>
                              <m:sSub>
                                <m:sSubPr>
                                  <m:ctrlPr>
                                    <a:rPr lang="es-ES" sz="1200" i="1">
                                      <a:solidFill>
                                        <a:srgbClr val="00B050"/>
                                      </a:solidFill>
                                      <a:latin typeface="Cambria Math" panose="02040503050406030204" pitchFamily="18" charset="0"/>
                                      <a:ea typeface="Times New Roman" panose="02020603050405020304" pitchFamily="18" charset="0"/>
                                    </a:rPr>
                                  </m:ctrlPr>
                                </m:sSubPr>
                                <m:e>
                                  <m:r>
                                    <a:rPr lang="es-ES" sz="1200" i="1">
                                      <a:solidFill>
                                        <a:srgbClr val="00B050"/>
                                      </a:solidFill>
                                      <a:latin typeface="Cambria Math" panose="02040503050406030204" pitchFamily="18" charset="0"/>
                                      <a:ea typeface="Times New Roman" panose="02020603050405020304" pitchFamily="18" charset="0"/>
                                    </a:rPr>
                                    <m:t>𝑉</m:t>
                                  </m:r>
                                </m:e>
                                <m:sub>
                                  <m:r>
                                    <a:rPr lang="es-ES" sz="1200" i="1">
                                      <a:solidFill>
                                        <a:srgbClr val="00B050"/>
                                      </a:solidFill>
                                      <a:latin typeface="Cambria Math" panose="02040503050406030204" pitchFamily="18" charset="0"/>
                                      <a:ea typeface="Times New Roman" panose="02020603050405020304" pitchFamily="18" charset="0"/>
                                    </a:rPr>
                                    <m:t>2</m:t>
                                  </m:r>
                                </m:sub>
                              </m:sSub>
                              <m:r>
                                <a:rPr lang="es-ES" sz="1200" i="1">
                                  <a:solidFill>
                                    <a:srgbClr val="00B050"/>
                                  </a:solidFill>
                                  <a:latin typeface="Cambria Math" panose="02040503050406030204" pitchFamily="18" charset="0"/>
                                  <a:ea typeface="Times New Roman" panose="02020603050405020304" pitchFamily="18" charset="0"/>
                                </a:rPr>
                                <m:t>−</m:t>
                              </m:r>
                              <m:sSub>
                                <m:sSubPr>
                                  <m:ctrlPr>
                                    <a:rPr lang="es-ES" sz="1200" i="1">
                                      <a:solidFill>
                                        <a:srgbClr val="00B050"/>
                                      </a:solidFill>
                                      <a:latin typeface="Cambria Math" panose="02040503050406030204" pitchFamily="18" charset="0"/>
                                      <a:ea typeface="Times New Roman" panose="02020603050405020304" pitchFamily="18" charset="0"/>
                                    </a:rPr>
                                  </m:ctrlPr>
                                </m:sSubPr>
                                <m:e>
                                  <m:r>
                                    <a:rPr lang="es-ES" sz="1200" i="1">
                                      <a:solidFill>
                                        <a:srgbClr val="00B050"/>
                                      </a:solidFill>
                                      <a:latin typeface="Cambria Math" panose="02040503050406030204" pitchFamily="18" charset="0"/>
                                      <a:ea typeface="Times New Roman" panose="02020603050405020304" pitchFamily="18" charset="0"/>
                                    </a:rPr>
                                    <m:t>𝑉</m:t>
                                  </m:r>
                                </m:e>
                                <m:sub>
                                  <m:r>
                                    <a:rPr lang="es-ES" sz="1200" i="1">
                                      <a:solidFill>
                                        <a:srgbClr val="00B050"/>
                                      </a:solidFill>
                                      <a:latin typeface="Cambria Math" panose="02040503050406030204" pitchFamily="18" charset="0"/>
                                      <a:ea typeface="Times New Roman" panose="02020603050405020304" pitchFamily="18" charset="0"/>
                                    </a:rPr>
                                    <m:t>1</m:t>
                                  </m:r>
                                </m:sub>
                              </m:sSub>
                            </m:num>
                            <m:den>
                              <m:r>
                                <a:rPr lang="es-ES" sz="1200" i="1">
                                  <a:solidFill>
                                    <a:srgbClr val="00B050"/>
                                  </a:solidFill>
                                  <a:latin typeface="Cambria Math" panose="02040503050406030204" pitchFamily="18" charset="0"/>
                                  <a:ea typeface="Times New Roman" panose="02020603050405020304" pitchFamily="18" charset="0"/>
                                </a:rPr>
                                <m:t>𝑅</m:t>
                              </m:r>
                            </m:den>
                          </m:f>
                          <m:r>
                            <a:rPr lang="es-ES" sz="1200" i="1">
                              <a:latin typeface="Cambria Math" panose="02040503050406030204" pitchFamily="18" charset="0"/>
                              <a:ea typeface="Times New Roman" panose="02020603050405020304" pitchFamily="18" charset="0"/>
                            </a:rPr>
                            <m:t>+</m:t>
                          </m:r>
                          <m:f>
                            <m:fPr>
                              <m:ctrlPr>
                                <a:rPr lang="es-ES" sz="1200" i="1">
                                  <a:solidFill>
                                    <a:srgbClr val="7030A0"/>
                                  </a:solidFill>
                                  <a:latin typeface="Cambria Math" panose="02040503050406030204" pitchFamily="18" charset="0"/>
                                  <a:ea typeface="Times New Roman" panose="02020603050405020304" pitchFamily="18" charset="0"/>
                                </a:rPr>
                              </m:ctrlPr>
                            </m:fPr>
                            <m:num>
                              <m:sSub>
                                <m:sSubPr>
                                  <m:ctrlPr>
                                    <a:rPr lang="es-ES" sz="1200" i="1">
                                      <a:solidFill>
                                        <a:srgbClr val="7030A0"/>
                                      </a:solidFill>
                                      <a:latin typeface="Cambria Math" panose="02040503050406030204" pitchFamily="18" charset="0"/>
                                      <a:ea typeface="Times New Roman" panose="02020603050405020304" pitchFamily="18" charset="0"/>
                                    </a:rPr>
                                  </m:ctrlPr>
                                </m:sSubPr>
                                <m:e>
                                  <m:r>
                                    <a:rPr lang="es-ES" sz="1200" i="1">
                                      <a:solidFill>
                                        <a:srgbClr val="7030A0"/>
                                      </a:solidFill>
                                      <a:latin typeface="Cambria Math" panose="02040503050406030204" pitchFamily="18" charset="0"/>
                                      <a:ea typeface="Times New Roman" panose="02020603050405020304" pitchFamily="18" charset="0"/>
                                    </a:rPr>
                                    <m:t>𝑉</m:t>
                                  </m:r>
                                </m:e>
                                <m:sub>
                                  <m:r>
                                    <a:rPr lang="es-ES" sz="1200" i="1">
                                      <a:solidFill>
                                        <a:srgbClr val="7030A0"/>
                                      </a:solidFill>
                                      <a:latin typeface="Cambria Math" panose="02040503050406030204" pitchFamily="18" charset="0"/>
                                      <a:ea typeface="Times New Roman" panose="02020603050405020304" pitchFamily="18" charset="0"/>
                                    </a:rPr>
                                    <m:t>1</m:t>
                                  </m:r>
                                </m:sub>
                              </m:sSub>
                            </m:num>
                            <m:den>
                              <m:sSub>
                                <m:sSubPr>
                                  <m:ctrlPr>
                                    <a:rPr lang="es-ES" sz="1200" i="1">
                                      <a:solidFill>
                                        <a:srgbClr val="7030A0"/>
                                      </a:solidFill>
                                      <a:latin typeface="Cambria Math" panose="02040503050406030204" pitchFamily="18" charset="0"/>
                                      <a:ea typeface="Times New Roman" panose="02020603050405020304" pitchFamily="18" charset="0"/>
                                    </a:rPr>
                                  </m:ctrlPr>
                                </m:sSubPr>
                                <m:e>
                                  <m:r>
                                    <a:rPr lang="es-ES" sz="1200" i="1">
                                      <a:solidFill>
                                        <a:srgbClr val="7030A0"/>
                                      </a:solidFill>
                                      <a:latin typeface="Cambria Math" panose="02040503050406030204" pitchFamily="18" charset="0"/>
                                      <a:ea typeface="Times New Roman" panose="02020603050405020304" pitchFamily="18" charset="0"/>
                                    </a:rPr>
                                    <m:t>𝑅</m:t>
                                  </m:r>
                                </m:e>
                                <m:sub>
                                  <m:r>
                                    <a:rPr lang="es-ES" sz="1200" i="1">
                                      <a:solidFill>
                                        <a:srgbClr val="7030A0"/>
                                      </a:solidFill>
                                      <a:latin typeface="Cambria Math" panose="02040503050406030204" pitchFamily="18" charset="0"/>
                                      <a:ea typeface="Times New Roman" panose="02020603050405020304" pitchFamily="18" charset="0"/>
                                    </a:rPr>
                                    <m:t>2</m:t>
                                  </m:r>
                                </m:sub>
                              </m:sSub>
                            </m:den>
                          </m:f>
                        </m:e>
                      </m:d>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sSub>
                        <m:sSubPr>
                          <m:ctrlPr>
                            <a:rPr lang="es-ES" sz="1200" i="1">
                              <a:solidFill>
                                <a:srgbClr val="7030A0"/>
                              </a:solidFill>
                              <a:latin typeface="Cambria Math" panose="02040503050406030204" pitchFamily="18" charset="0"/>
                              <a:ea typeface="Times New Roman" panose="02020603050405020304" pitchFamily="18" charset="0"/>
                            </a:rPr>
                          </m:ctrlPr>
                        </m:sSubPr>
                        <m:e>
                          <m:r>
                            <a:rPr lang="es-ES" sz="1200" i="1">
                              <a:solidFill>
                                <a:srgbClr val="7030A0"/>
                              </a:solidFill>
                              <a:latin typeface="Cambria Math" panose="02040503050406030204" pitchFamily="18" charset="0"/>
                              <a:ea typeface="Times New Roman" panose="02020603050405020304" pitchFamily="18" charset="0"/>
                            </a:rPr>
                            <m:t>𝑉</m:t>
                          </m:r>
                        </m:e>
                        <m:sub>
                          <m:r>
                            <a:rPr lang="es-ES" sz="1200" i="1">
                              <a:solidFill>
                                <a:srgbClr val="7030A0"/>
                              </a:solidFill>
                              <a:latin typeface="Cambria Math" panose="02040503050406030204" pitchFamily="18" charset="0"/>
                              <a:ea typeface="Times New Roman" panose="02020603050405020304" pitchFamily="18" charset="0"/>
                            </a:rPr>
                            <m:t>1</m:t>
                          </m:r>
                        </m:sub>
                      </m:sSub>
                      <m:r>
                        <a:rPr lang="es-ES" sz="1200" i="1">
                          <a:latin typeface="Cambria Math" panose="02040503050406030204" pitchFamily="18" charset="0"/>
                          <a:ea typeface="Times New Roman" panose="02020603050405020304" pitchFamily="18" charset="0"/>
                        </a:rPr>
                        <m:t>+</m:t>
                      </m:r>
                      <m:d>
                        <m:dPr>
                          <m:ctrlPr>
                            <a:rPr lang="es-ES" sz="1200" i="1">
                              <a:latin typeface="Cambria Math" panose="02040503050406030204" pitchFamily="18" charset="0"/>
                              <a:ea typeface="Times New Roman" panose="02020603050405020304" pitchFamily="18" charset="0"/>
                            </a:rPr>
                          </m:ctrlPr>
                        </m:dPr>
                        <m:e>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1</m:t>
                              </m:r>
                            </m:sub>
                          </m:sSub>
                        </m:e>
                      </m:d>
                      <m:d>
                        <m:dPr>
                          <m:ctrlPr>
                            <a:rPr lang="es-ES" sz="1200" i="1">
                              <a:latin typeface="Cambria Math" panose="02040503050406030204" pitchFamily="18" charset="0"/>
                              <a:ea typeface="Times New Roman" panose="02020603050405020304" pitchFamily="18" charset="0"/>
                            </a:rPr>
                          </m:ctrlPr>
                        </m:dPr>
                        <m:e>
                          <m:f>
                            <m:fPr>
                              <m:ctrlPr>
                                <a:rPr lang="es-ES" sz="1200" i="1">
                                  <a:latin typeface="Cambria Math" panose="02040503050406030204" pitchFamily="18" charset="0"/>
                                  <a:ea typeface="Times New Roman" panose="02020603050405020304" pitchFamily="18" charset="0"/>
                                </a:rPr>
                              </m:ctrlPr>
                            </m:fPr>
                            <m:num>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2</m:t>
                                  </m:r>
                                </m:sub>
                              </m:sSub>
                            </m:num>
                            <m:den>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1</m:t>
                                  </m:r>
                                </m:sub>
                              </m:sSub>
                            </m:den>
                          </m:f>
                          <m:r>
                            <a:rPr lang="es-ES" sz="1200" i="1">
                              <a:latin typeface="Cambria Math" panose="02040503050406030204" pitchFamily="18" charset="0"/>
                              <a:ea typeface="Times New Roman" panose="02020603050405020304" pitchFamily="18" charset="0"/>
                            </a:rPr>
                            <m:t>+</m:t>
                          </m:r>
                          <m:f>
                            <m:fPr>
                              <m:ctrlPr>
                                <a:rPr lang="es-ES" sz="1200" i="1">
                                  <a:solidFill>
                                    <a:srgbClr val="00B050"/>
                                  </a:solidFill>
                                  <a:latin typeface="Cambria Math" panose="02040503050406030204" pitchFamily="18" charset="0"/>
                                  <a:ea typeface="Times New Roman" panose="02020603050405020304" pitchFamily="18" charset="0"/>
                                </a:rPr>
                              </m:ctrlPr>
                            </m:fPr>
                            <m:num>
                              <m:r>
                                <a:rPr lang="es-ES" sz="1200" i="1">
                                  <a:solidFill>
                                    <a:srgbClr val="00B050"/>
                                  </a:solidFill>
                                  <a:latin typeface="Cambria Math" panose="02040503050406030204" pitchFamily="18" charset="0"/>
                                  <a:ea typeface="Times New Roman" panose="02020603050405020304" pitchFamily="18" charset="0"/>
                                </a:rPr>
                                <m:t>2</m:t>
                              </m:r>
                              <m:sSub>
                                <m:sSubPr>
                                  <m:ctrlPr>
                                    <a:rPr lang="es-ES" sz="1200" i="1">
                                      <a:solidFill>
                                        <a:srgbClr val="00B050"/>
                                      </a:solidFill>
                                      <a:latin typeface="Cambria Math" panose="02040503050406030204" pitchFamily="18" charset="0"/>
                                      <a:ea typeface="Times New Roman" panose="02020603050405020304" pitchFamily="18" charset="0"/>
                                    </a:rPr>
                                  </m:ctrlPr>
                                </m:sSubPr>
                                <m:e>
                                  <m:r>
                                    <a:rPr lang="es-ES" sz="1200" i="1">
                                      <a:solidFill>
                                        <a:srgbClr val="00B050"/>
                                      </a:solidFill>
                                      <a:latin typeface="Cambria Math" panose="02040503050406030204" pitchFamily="18" charset="0"/>
                                      <a:ea typeface="Times New Roman" panose="02020603050405020304" pitchFamily="18" charset="0"/>
                                    </a:rPr>
                                    <m:t>𝑅</m:t>
                                  </m:r>
                                </m:e>
                                <m:sub>
                                  <m:r>
                                    <a:rPr lang="es-ES" sz="1200" i="1">
                                      <a:solidFill>
                                        <a:srgbClr val="00B050"/>
                                      </a:solidFill>
                                      <a:latin typeface="Cambria Math" panose="02040503050406030204" pitchFamily="18" charset="0"/>
                                      <a:ea typeface="Times New Roman" panose="02020603050405020304" pitchFamily="18" charset="0"/>
                                    </a:rPr>
                                    <m:t>2</m:t>
                                  </m:r>
                                </m:sub>
                              </m:sSub>
                            </m:num>
                            <m:den>
                              <m:r>
                                <a:rPr lang="es-ES" sz="1200" i="1">
                                  <a:solidFill>
                                    <a:srgbClr val="00B050"/>
                                  </a:solidFill>
                                  <a:latin typeface="Cambria Math" panose="02040503050406030204" pitchFamily="18" charset="0"/>
                                  <a:ea typeface="Times New Roman" panose="02020603050405020304" pitchFamily="18" charset="0"/>
                                </a:rPr>
                                <m:t>𝑅</m:t>
                              </m:r>
                            </m:den>
                          </m:f>
                        </m:e>
                      </m:d>
                    </m:oMath>
                  </m:oMathPara>
                </a14:m>
                <a:endParaRPr lang="es-ES" sz="1200" dirty="0">
                  <a:latin typeface="Times New Roman" panose="02020603050405020304" pitchFamily="18" charset="0"/>
                  <a:ea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𝑣</m:t>
                          </m:r>
                        </m:e>
                        <m:sub>
                          <m:r>
                            <a:rPr lang="es-ES" sz="1200" i="1">
                              <a:latin typeface="Cambria Math" panose="02040503050406030204" pitchFamily="18" charset="0"/>
                              <a:ea typeface="Times New Roman" panose="02020603050405020304" pitchFamily="18" charset="0"/>
                            </a:rPr>
                            <m:t>𝑜𝑢𝑡</m:t>
                          </m:r>
                        </m:sub>
                      </m:sSub>
                      <m:r>
                        <a:rPr lang="es-ES" sz="1200" i="1">
                          <a:latin typeface="Cambria Math" panose="02040503050406030204" pitchFamily="18" charset="0"/>
                          <a:ea typeface="Times New Roman" panose="02020603050405020304" pitchFamily="18" charset="0"/>
                        </a:rPr>
                        <m:t>=</m:t>
                      </m:r>
                      <m:d>
                        <m:dPr>
                          <m:ctrlPr>
                            <a:rPr lang="es-ES" sz="1200" i="1">
                              <a:latin typeface="Cambria Math" panose="02040503050406030204" pitchFamily="18" charset="0"/>
                              <a:ea typeface="Times New Roman" panose="02020603050405020304" pitchFamily="18" charset="0"/>
                            </a:rPr>
                          </m:ctrlPr>
                        </m:dPr>
                        <m:e>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1</m:t>
                              </m:r>
                            </m:sub>
                          </m:sSub>
                        </m:e>
                      </m:d>
                      <m:d>
                        <m:dPr>
                          <m:ctrlPr>
                            <a:rPr lang="es-ES" sz="1200" i="1">
                              <a:latin typeface="Cambria Math" panose="02040503050406030204" pitchFamily="18" charset="0"/>
                              <a:ea typeface="Times New Roman" panose="02020603050405020304" pitchFamily="18" charset="0"/>
                            </a:rPr>
                          </m:ctrlPr>
                        </m:dPr>
                        <m:e>
                          <m:r>
                            <a:rPr lang="es-ES" sz="1200" i="1">
                              <a:latin typeface="Cambria Math" panose="02040503050406030204" pitchFamily="18" charset="0"/>
                              <a:ea typeface="Times New Roman" panose="02020603050405020304" pitchFamily="18" charset="0"/>
                            </a:rPr>
                            <m:t>1+</m:t>
                          </m:r>
                          <m:f>
                            <m:fPr>
                              <m:ctrlPr>
                                <a:rPr lang="es-ES" sz="1200" i="1">
                                  <a:latin typeface="Cambria Math" panose="02040503050406030204" pitchFamily="18" charset="0"/>
                                  <a:ea typeface="Times New Roman" panose="02020603050405020304" pitchFamily="18" charset="0"/>
                                </a:rPr>
                              </m:ctrlPr>
                            </m:fPr>
                            <m:num>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2</m:t>
                                  </m:r>
                                </m:sub>
                              </m:sSub>
                            </m:num>
                            <m:den>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1</m:t>
                                  </m:r>
                                </m:sub>
                              </m:sSub>
                            </m:den>
                          </m:f>
                          <m:r>
                            <a:rPr lang="es-ES" sz="1200" i="1">
                              <a:latin typeface="Cambria Math" panose="02040503050406030204" pitchFamily="18" charset="0"/>
                              <a:ea typeface="Times New Roman" panose="02020603050405020304" pitchFamily="18" charset="0"/>
                            </a:rPr>
                            <m:t>+</m:t>
                          </m:r>
                          <m:f>
                            <m:fPr>
                              <m:ctrlPr>
                                <a:rPr lang="es-ES" sz="1200" i="1">
                                  <a:latin typeface="Cambria Math" panose="02040503050406030204" pitchFamily="18" charset="0"/>
                                  <a:ea typeface="Times New Roman" panose="02020603050405020304" pitchFamily="18" charset="0"/>
                                </a:rPr>
                              </m:ctrlPr>
                            </m:fPr>
                            <m:num>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2</m:t>
                                  </m:r>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2</m:t>
                                  </m:r>
                                </m:sub>
                              </m:sSub>
                            </m:num>
                            <m:den>
                              <m:r>
                                <a:rPr lang="es-ES" sz="1200" i="1">
                                  <a:latin typeface="Cambria Math" panose="02040503050406030204" pitchFamily="18" charset="0"/>
                                  <a:ea typeface="Times New Roman" panose="02020603050405020304" pitchFamily="18" charset="0"/>
                                </a:rPr>
                                <m:t>𝑅</m:t>
                              </m:r>
                            </m:den>
                          </m:f>
                        </m:e>
                      </m:d>
                    </m:oMath>
                  </m:oMathPara>
                </a14:m>
                <a:endParaRPr lang="es-ES" sz="1200" dirty="0">
                  <a:latin typeface="Times New Roman" panose="02020603050405020304" pitchFamily="18" charset="0"/>
                  <a:ea typeface="Times New Roman" panose="02020603050405020304" pitchFamily="18" charset="0"/>
                </a:endParaRPr>
              </a:p>
            </p:txBody>
          </p:sp>
        </mc:Choice>
        <mc:Fallback xmlns="">
          <p:sp>
            <p:nvSpPr>
              <p:cNvPr id="18" name="Rectángulo 17">
                <a:extLst>
                  <a:ext uri="{FF2B5EF4-FFF2-40B4-BE49-F238E27FC236}">
                    <a16:creationId xmlns:a16="http://schemas.microsoft.com/office/drawing/2014/main" id="{F2C89D4E-D975-4EC8-A6FC-6EF912205020}"/>
                  </a:ext>
                </a:extLst>
              </p:cNvPr>
              <p:cNvSpPr>
                <a:spLocks noRot="1" noChangeAspect="1" noMove="1" noResize="1" noEditPoints="1" noAdjustHandles="1" noChangeArrowheads="1" noChangeShapeType="1" noTextEdit="1"/>
              </p:cNvSpPr>
              <p:nvPr/>
            </p:nvSpPr>
            <p:spPr>
              <a:xfrm>
                <a:off x="604066" y="2576956"/>
                <a:ext cx="7935869" cy="2798971"/>
              </a:xfrm>
              <a:prstGeom prst="rect">
                <a:avLst/>
              </a:prstGeom>
              <a:blipFill>
                <a:blip r:embed="rId3"/>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273310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9BCB9E7-1510-4DE7-82A7-0BF1CD976824}"/>
              </a:ext>
            </a:extLst>
          </p:cNvPr>
          <p:cNvSpPr>
            <a:spLocks noGrp="1"/>
          </p:cNvSpPr>
          <p:nvPr>
            <p:ph type="sldNum" sz="quarter" idx="10"/>
          </p:nvPr>
        </p:nvSpPr>
        <p:spPr bwMode="auto">
          <a:xfrm>
            <a:off x="8624430" y="0"/>
            <a:ext cx="557741" cy="514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74</a:t>
            </a:fld>
            <a:endParaRPr lang="es-ES_tradnl" altLang="es-ES">
              <a:solidFill>
                <a:srgbClr val="FFFFFF"/>
              </a:solidFill>
              <a:ea typeface="ＭＳ Ｐゴシック" pitchFamily="-84" charset="-128"/>
            </a:endParaRPr>
          </a:p>
        </p:txBody>
      </p:sp>
      <p:sp>
        <p:nvSpPr>
          <p:cNvPr id="3" name="Rectángulo 2">
            <a:extLst>
              <a:ext uri="{FF2B5EF4-FFF2-40B4-BE49-F238E27FC236}">
                <a16:creationId xmlns:a16="http://schemas.microsoft.com/office/drawing/2014/main" id="{9EF27970-4338-4E66-85E1-52441F91DBB8}"/>
              </a:ext>
            </a:extLst>
          </p:cNvPr>
          <p:cNvSpPr/>
          <p:nvPr/>
        </p:nvSpPr>
        <p:spPr>
          <a:xfrm>
            <a:off x="302654" y="904998"/>
            <a:ext cx="6688696" cy="338554"/>
          </a:xfrm>
          <a:prstGeom prst="rect">
            <a:avLst/>
          </a:prstGeom>
        </p:spPr>
        <p:txBody>
          <a:bodyPr wrap="square">
            <a:spAutoFit/>
          </a:bodyPr>
          <a:lstStyle/>
          <a:p>
            <a:r>
              <a:rPr lang="es-ES" sz="1600" b="1" dirty="0">
                <a:latin typeface="Arial" panose="020B0604020202020204" pitchFamily="34" charset="0"/>
                <a:ea typeface="Times New Roman" panose="02020603050405020304" pitchFamily="18" charset="0"/>
                <a:cs typeface="Times New Roman" panose="02020603050405020304" pitchFamily="18" charset="0"/>
              </a:rPr>
              <a:t>Problema 9.</a:t>
            </a:r>
            <a:r>
              <a:rPr lang="es-ES" sz="1600" dirty="0">
                <a:latin typeface="Arial" panose="020B0604020202020204" pitchFamily="34" charset="0"/>
                <a:ea typeface="Times New Roman" panose="02020603050405020304" pitchFamily="18" charset="0"/>
                <a:cs typeface="Times New Roman" panose="02020603050405020304" pitchFamily="18" charset="0"/>
              </a:rPr>
              <a:t> Hallar la función de transferencia del circuito inferior.</a:t>
            </a:r>
            <a:endParaRPr lang="es-ES" sz="1600" dirty="0"/>
          </a:p>
        </p:txBody>
      </p:sp>
      <p:pic>
        <p:nvPicPr>
          <p:cNvPr id="7169" name="Imagen 28">
            <a:extLst>
              <a:ext uri="{FF2B5EF4-FFF2-40B4-BE49-F238E27FC236}">
                <a16:creationId xmlns:a16="http://schemas.microsoft.com/office/drawing/2014/main" id="{89B4F25A-0B72-4153-9E50-FA7A89411B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872" y="1932558"/>
            <a:ext cx="1981643" cy="243824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ctor recto de flecha 4">
            <a:extLst>
              <a:ext uri="{FF2B5EF4-FFF2-40B4-BE49-F238E27FC236}">
                <a16:creationId xmlns:a16="http://schemas.microsoft.com/office/drawing/2014/main" id="{901E3ACC-14F5-400D-A805-D718859EBC19}"/>
              </a:ext>
            </a:extLst>
          </p:cNvPr>
          <p:cNvCxnSpPr/>
          <p:nvPr/>
        </p:nvCxnSpPr>
        <p:spPr>
          <a:xfrm flipV="1">
            <a:off x="2261184" y="7680895"/>
            <a:ext cx="691039" cy="52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a:extLst>
              <a:ext uri="{FF2B5EF4-FFF2-40B4-BE49-F238E27FC236}">
                <a16:creationId xmlns:a16="http://schemas.microsoft.com/office/drawing/2014/main" id="{7A112063-7CF4-4C34-B05D-130D9612886C}"/>
              </a:ext>
            </a:extLst>
          </p:cNvPr>
          <p:cNvCxnSpPr/>
          <p:nvPr/>
        </p:nvCxnSpPr>
        <p:spPr>
          <a:xfrm flipV="1">
            <a:off x="1778267" y="7940927"/>
            <a:ext cx="3176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534DA932-BD5B-4E85-A59A-426350375BB6}"/>
              </a:ext>
            </a:extLst>
          </p:cNvPr>
          <p:cNvCxnSpPr/>
          <p:nvPr/>
        </p:nvCxnSpPr>
        <p:spPr>
          <a:xfrm flipH="1">
            <a:off x="3215589" y="8695784"/>
            <a:ext cx="16193" cy="658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Cuadro de texto 35">
            <a:extLst>
              <a:ext uri="{FF2B5EF4-FFF2-40B4-BE49-F238E27FC236}">
                <a16:creationId xmlns:a16="http://schemas.microsoft.com/office/drawing/2014/main" id="{6195FC96-5434-46B7-9752-525B7AC7FA9E}"/>
              </a:ext>
            </a:extLst>
          </p:cNvPr>
          <p:cNvSpPr txBox="1">
            <a:spLocks noChangeArrowheads="1"/>
          </p:cNvSpPr>
          <p:nvPr/>
        </p:nvSpPr>
        <p:spPr bwMode="auto">
          <a:xfrm>
            <a:off x="2620277" y="2801714"/>
            <a:ext cx="219075" cy="24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825">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825">
                <a:latin typeface="Arial" panose="020B0604020202020204" pitchFamily="34" charset="0"/>
                <a:ea typeface="Times New Roman" panose="02020603050405020304" pitchFamily="18" charset="0"/>
              </a:rPr>
              <a:t>i2</a:t>
            </a:r>
            <a:endParaRPr lang="es-ES" altLang="es-ES" sz="1350">
              <a:latin typeface="Arial" panose="020B0604020202020204" pitchFamily="34" charset="0"/>
            </a:endParaRPr>
          </a:p>
        </p:txBody>
      </p:sp>
      <p:sp>
        <p:nvSpPr>
          <p:cNvPr id="8" name="Cuadro de texto 36">
            <a:extLst>
              <a:ext uri="{FF2B5EF4-FFF2-40B4-BE49-F238E27FC236}">
                <a16:creationId xmlns:a16="http://schemas.microsoft.com/office/drawing/2014/main" id="{09498757-F308-435F-9533-EAC3CA3B6DC1}"/>
              </a:ext>
            </a:extLst>
          </p:cNvPr>
          <p:cNvSpPr txBox="1">
            <a:spLocks noChangeArrowheads="1"/>
          </p:cNvSpPr>
          <p:nvPr/>
        </p:nvSpPr>
        <p:spPr bwMode="auto">
          <a:xfrm>
            <a:off x="2339002" y="3479389"/>
            <a:ext cx="259556" cy="24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825"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825" dirty="0">
                <a:latin typeface="Arial" panose="020B0604020202020204" pitchFamily="34" charset="0"/>
                <a:ea typeface="Times New Roman" panose="02020603050405020304" pitchFamily="18" charset="0"/>
              </a:rPr>
              <a:t>Va</a:t>
            </a:r>
            <a:endParaRPr lang="es-ES" altLang="es-ES" sz="1350" dirty="0">
              <a:latin typeface="Arial" panose="020B0604020202020204" pitchFamily="34" charset="0"/>
            </a:endParaRPr>
          </a:p>
        </p:txBody>
      </p:sp>
      <p:sp>
        <p:nvSpPr>
          <p:cNvPr id="9" name="Cuadro de texto 37">
            <a:extLst>
              <a:ext uri="{FF2B5EF4-FFF2-40B4-BE49-F238E27FC236}">
                <a16:creationId xmlns:a16="http://schemas.microsoft.com/office/drawing/2014/main" id="{2A45961B-4DBD-4F6F-B6D2-2F8FC331E793}"/>
              </a:ext>
            </a:extLst>
          </p:cNvPr>
          <p:cNvSpPr txBox="1">
            <a:spLocks noChangeArrowheads="1"/>
          </p:cNvSpPr>
          <p:nvPr/>
        </p:nvSpPr>
        <p:spPr bwMode="auto">
          <a:xfrm>
            <a:off x="1071502" y="2564953"/>
            <a:ext cx="259556" cy="24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s-ES" altLang="es-ES" sz="825" dirty="0">
                <a:latin typeface="Arial" panose="020B0604020202020204" pitchFamily="34" charset="0"/>
                <a:ea typeface="Times New Roman" panose="02020603050405020304" pitchFamily="18" charset="0"/>
              </a:rPr>
              <a:t>Va</a:t>
            </a:r>
            <a:endParaRPr lang="es-ES" altLang="es-ES" sz="1350" dirty="0">
              <a:latin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9">
                <a:extLst>
                  <a:ext uri="{FF2B5EF4-FFF2-40B4-BE49-F238E27FC236}">
                    <a16:creationId xmlns:a16="http://schemas.microsoft.com/office/drawing/2014/main" id="{0E345270-D0EB-45DD-AAD0-F51E7E5B28B7}"/>
                  </a:ext>
                </a:extLst>
              </p:cNvPr>
              <p:cNvSpPr>
                <a:spLocks noChangeArrowheads="1"/>
              </p:cNvSpPr>
              <p:nvPr/>
            </p:nvSpPr>
            <p:spPr bwMode="auto">
              <a:xfrm>
                <a:off x="2971504" y="2218154"/>
                <a:ext cx="3559821" cy="49218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𝑉𝑖𝑛</m:t>
                      </m:r>
                      <m:r>
                        <a:rPr lang="es-ES" sz="1350" i="1">
                          <a:latin typeface="Cambria Math" panose="02040503050406030204" pitchFamily="18" charset="0"/>
                        </a:rPr>
                        <m:t>−</m:t>
                      </m:r>
                      <m:r>
                        <a:rPr lang="es-ES" sz="1350" i="1">
                          <a:latin typeface="Cambria Math" panose="02040503050406030204" pitchFamily="18" charset="0"/>
                        </a:rPr>
                        <m:t>𝑉𝑜𝑢𝑡</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1</m:t>
                          </m:r>
                        </m:sub>
                      </m:sSub>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1</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2</m:t>
                              </m:r>
                            </m:sub>
                          </m:sSub>
                        </m:e>
                      </m:d>
                      <m:r>
                        <a:rPr lang="es-ES" sz="1350" i="1">
                          <a:latin typeface="Cambria Math" panose="02040503050406030204" pitchFamily="18" charset="0"/>
                        </a:rPr>
                        <m:t>→</m:t>
                      </m:r>
                      <m:sSub>
                        <m:sSubPr>
                          <m:ctrlPr>
                            <a:rPr lang="es-ES" sz="1350" i="1">
                              <a:solidFill>
                                <a:srgbClr val="00B050"/>
                              </a:solidFill>
                              <a:latin typeface="Cambria Math" panose="02040503050406030204" pitchFamily="18" charset="0"/>
                            </a:rPr>
                          </m:ctrlPr>
                        </m:sSubPr>
                        <m:e>
                          <m:r>
                            <a:rPr lang="es-ES" sz="1350" i="1">
                              <a:solidFill>
                                <a:srgbClr val="00B050"/>
                              </a:solidFill>
                              <a:latin typeface="Cambria Math" panose="02040503050406030204" pitchFamily="18" charset="0"/>
                            </a:rPr>
                            <m:t>𝑖</m:t>
                          </m:r>
                        </m:e>
                        <m:sub>
                          <m:r>
                            <a:rPr lang="es-ES" sz="1350" i="1">
                              <a:solidFill>
                                <a:srgbClr val="00B050"/>
                              </a:solidFill>
                              <a:latin typeface="Cambria Math" panose="02040503050406030204" pitchFamily="18" charset="0"/>
                            </a:rPr>
                            <m:t>1</m:t>
                          </m:r>
                        </m:sub>
                      </m:sSub>
                      <m:r>
                        <a:rPr lang="es-ES" sz="1350" i="1">
                          <a:solidFill>
                            <a:srgbClr val="00B050"/>
                          </a:solidFill>
                          <a:latin typeface="Cambria Math" panose="02040503050406030204" pitchFamily="18" charset="0"/>
                        </a:rPr>
                        <m:t>=</m:t>
                      </m:r>
                      <m:f>
                        <m:fPr>
                          <m:ctrlPr>
                            <a:rPr lang="es-ES" sz="1350" i="1">
                              <a:solidFill>
                                <a:srgbClr val="00B050"/>
                              </a:solidFill>
                              <a:latin typeface="Cambria Math" panose="02040503050406030204" pitchFamily="18" charset="0"/>
                            </a:rPr>
                          </m:ctrlPr>
                        </m:fPr>
                        <m:num>
                          <m:r>
                            <a:rPr lang="es-ES" sz="1350" i="1">
                              <a:solidFill>
                                <a:srgbClr val="00B050"/>
                              </a:solidFill>
                              <a:latin typeface="Cambria Math" panose="02040503050406030204" pitchFamily="18" charset="0"/>
                            </a:rPr>
                            <m:t>𝑉𝑖𝑛</m:t>
                          </m:r>
                          <m:r>
                            <a:rPr lang="es-ES" sz="1350" i="1">
                              <a:solidFill>
                                <a:srgbClr val="00B050"/>
                              </a:solidFill>
                              <a:latin typeface="Cambria Math" panose="02040503050406030204" pitchFamily="18" charset="0"/>
                            </a:rPr>
                            <m:t>−</m:t>
                          </m:r>
                          <m:r>
                            <a:rPr lang="es-ES" sz="1350" i="1">
                              <a:solidFill>
                                <a:srgbClr val="00B050"/>
                              </a:solidFill>
                              <a:latin typeface="Cambria Math" panose="02040503050406030204" pitchFamily="18" charset="0"/>
                            </a:rPr>
                            <m:t>𝑉𝑜𝑢𝑡</m:t>
                          </m:r>
                        </m:num>
                        <m:den>
                          <m:sSub>
                            <m:sSubPr>
                              <m:ctrlPr>
                                <a:rPr lang="es-ES" sz="1350" i="1">
                                  <a:solidFill>
                                    <a:srgbClr val="00B050"/>
                                  </a:solidFill>
                                  <a:latin typeface="Cambria Math" panose="02040503050406030204" pitchFamily="18" charset="0"/>
                                </a:rPr>
                              </m:ctrlPr>
                            </m:sSubPr>
                            <m:e>
                              <m:r>
                                <a:rPr lang="es-ES" sz="1350" i="1">
                                  <a:solidFill>
                                    <a:srgbClr val="00B050"/>
                                  </a:solidFill>
                                  <a:latin typeface="Cambria Math" panose="02040503050406030204" pitchFamily="18" charset="0"/>
                                </a:rPr>
                                <m:t>𝑅</m:t>
                              </m:r>
                            </m:e>
                            <m:sub>
                              <m:r>
                                <a:rPr lang="es-ES" sz="1350" i="1">
                                  <a:solidFill>
                                    <a:srgbClr val="00B050"/>
                                  </a:solidFill>
                                  <a:latin typeface="Cambria Math" panose="02040503050406030204" pitchFamily="18" charset="0"/>
                                </a:rPr>
                                <m:t>1</m:t>
                              </m:r>
                            </m:sub>
                          </m:sSub>
                          <m:r>
                            <a:rPr lang="es-ES" sz="1350" i="1">
                              <a:solidFill>
                                <a:srgbClr val="00B050"/>
                              </a:solidFill>
                              <a:latin typeface="Cambria Math" panose="02040503050406030204" pitchFamily="18" charset="0"/>
                            </a:rPr>
                            <m:t>+</m:t>
                          </m:r>
                          <m:sSub>
                            <m:sSubPr>
                              <m:ctrlPr>
                                <a:rPr lang="es-ES" sz="1350" i="1">
                                  <a:solidFill>
                                    <a:srgbClr val="00B050"/>
                                  </a:solidFill>
                                  <a:latin typeface="Cambria Math" panose="02040503050406030204" pitchFamily="18" charset="0"/>
                                </a:rPr>
                              </m:ctrlPr>
                            </m:sSubPr>
                            <m:e>
                              <m:r>
                                <a:rPr lang="es-ES" sz="1350" i="1">
                                  <a:solidFill>
                                    <a:srgbClr val="00B050"/>
                                  </a:solidFill>
                                  <a:latin typeface="Cambria Math" panose="02040503050406030204" pitchFamily="18" charset="0"/>
                                </a:rPr>
                                <m:t>𝑅</m:t>
                              </m:r>
                            </m:e>
                            <m:sub>
                              <m:r>
                                <a:rPr lang="es-ES" sz="1350" i="1">
                                  <a:solidFill>
                                    <a:srgbClr val="00B050"/>
                                  </a:solidFill>
                                  <a:latin typeface="Cambria Math" panose="02040503050406030204" pitchFamily="18" charset="0"/>
                                </a:rPr>
                                <m:t>2</m:t>
                              </m:r>
                            </m:sub>
                          </m:sSub>
                        </m:den>
                      </m:f>
                    </m:oMath>
                  </m:oMathPara>
                </a14:m>
                <a:endParaRPr lang="es-ES" sz="1350" dirty="0"/>
              </a:p>
            </p:txBody>
          </p:sp>
        </mc:Choice>
        <mc:Fallback xmlns="">
          <p:sp>
            <p:nvSpPr>
              <p:cNvPr id="11" name="Rectangle 9">
                <a:extLst>
                  <a:ext uri="{FF2B5EF4-FFF2-40B4-BE49-F238E27FC236}">
                    <a16:creationId xmlns:a16="http://schemas.microsoft.com/office/drawing/2014/main" id="{0E345270-D0EB-45DD-AAD0-F51E7E5B28B7}"/>
                  </a:ext>
                </a:extLst>
              </p:cNvPr>
              <p:cNvSpPr>
                <a:spLocks noRot="1" noChangeAspect="1" noMove="1" noResize="1" noEditPoints="1" noAdjustHandles="1" noChangeArrowheads="1" noChangeShapeType="1" noTextEdit="1"/>
              </p:cNvSpPr>
              <p:nvPr/>
            </p:nvSpPr>
            <p:spPr bwMode="auto">
              <a:xfrm>
                <a:off x="2971504" y="2218154"/>
                <a:ext cx="3559821" cy="492186"/>
              </a:xfrm>
              <a:prstGeom prst="rect">
                <a:avLst/>
              </a:prstGeom>
              <a:blipFill>
                <a:blip r:embed="rId3"/>
                <a:stretch>
                  <a:fillRect b="-123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s-ES">
                    <a:noFill/>
                  </a:rPr>
                  <a:t> </a:t>
                </a:r>
              </a:p>
            </p:txBody>
          </p:sp>
        </mc:Fallback>
      </mc:AlternateContent>
      <p:sp>
        <p:nvSpPr>
          <p:cNvPr id="13" name="Cerrar llave 12">
            <a:extLst>
              <a:ext uri="{FF2B5EF4-FFF2-40B4-BE49-F238E27FC236}">
                <a16:creationId xmlns:a16="http://schemas.microsoft.com/office/drawing/2014/main" id="{94D6818B-ACD6-491D-AD68-192919CE16C5}"/>
              </a:ext>
            </a:extLst>
          </p:cNvPr>
          <p:cNvSpPr/>
          <p:nvPr/>
        </p:nvSpPr>
        <p:spPr>
          <a:xfrm>
            <a:off x="6364658" y="3529063"/>
            <a:ext cx="163830" cy="514628"/>
          </a:xfrm>
          <a:prstGeom prst="rightBrace">
            <a:avLst>
              <a:gd name="adj1" fmla="val 29799"/>
              <a:gd name="adj2" fmla="val 50000"/>
            </a:avLst>
          </a:prstGeom>
        </p:spPr>
        <p:style>
          <a:lnRef idx="1">
            <a:schemeClr val="dk1"/>
          </a:lnRef>
          <a:fillRef idx="0">
            <a:schemeClr val="dk1"/>
          </a:fillRef>
          <a:effectRef idx="0">
            <a:schemeClr val="dk1"/>
          </a:effectRef>
          <a:fontRef idx="minor">
            <a:schemeClr val="tx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s-ES" sz="1350"/>
          </a:p>
        </p:txBody>
      </p:sp>
      <p:sp>
        <p:nvSpPr>
          <p:cNvPr id="14" name="Rectangle 12">
            <a:extLst>
              <a:ext uri="{FF2B5EF4-FFF2-40B4-BE49-F238E27FC236}">
                <a16:creationId xmlns:a16="http://schemas.microsoft.com/office/drawing/2014/main" id="{59816F09-E981-4991-B600-32F28DB8EDA3}"/>
              </a:ext>
            </a:extLst>
          </p:cNvPr>
          <p:cNvSpPr>
            <a:spLocks noChangeArrowheads="1"/>
          </p:cNvSpPr>
          <p:nvPr/>
        </p:nvSpPr>
        <p:spPr bwMode="auto">
          <a:xfrm>
            <a:off x="2971504" y="1617620"/>
            <a:ext cx="5391446"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200" dirty="0">
                <a:latin typeface="Arial" panose="020B0604020202020204" pitchFamily="34" charset="0"/>
                <a:ea typeface="Times New Roman" panose="02020603050405020304" pitchFamily="18" charset="0"/>
              </a:rPr>
              <a:t>Empezamos buscando una relación entre el voltaje de salida y el de entrada.</a:t>
            </a:r>
            <a:endParaRPr lang="es-ES" altLang="es-ES" sz="1200" dirty="0">
              <a:latin typeface="Arial" panose="020B0604020202020204" pitchFamily="34" charset="0"/>
            </a:endParaRPr>
          </a:p>
          <a:p>
            <a:pPr defTabSz="685800" eaLnBrk="0" fontAlgn="base" hangingPunct="0">
              <a:spcBef>
                <a:spcPct val="0"/>
              </a:spcBef>
              <a:spcAft>
                <a:spcPct val="0"/>
              </a:spcAft>
            </a:pPr>
            <a:r>
              <a:rPr lang="es-ES" altLang="es-ES" sz="1200" dirty="0">
                <a:latin typeface="Arial" panose="020B0604020202020204" pitchFamily="34" charset="0"/>
                <a:ea typeface="Times New Roman" panose="02020603050405020304" pitchFamily="18" charset="0"/>
              </a:rPr>
              <a:t>El voltaje de salida también se puede expresar de la siguiente forma, en función de i</a:t>
            </a:r>
            <a:r>
              <a:rPr lang="es-ES" altLang="es-ES" sz="1200" baseline="-30000" dirty="0">
                <a:latin typeface="Arial" panose="020B0604020202020204" pitchFamily="34" charset="0"/>
                <a:ea typeface="Times New Roman" panose="02020603050405020304" pitchFamily="18" charset="0"/>
              </a:rPr>
              <a:t>2</a:t>
            </a:r>
            <a:r>
              <a:rPr lang="es-ES" altLang="es-ES" sz="1200" dirty="0">
                <a:latin typeface="Arial" panose="020B0604020202020204" pitchFamily="34" charset="0"/>
                <a:ea typeface="Times New Roman" panose="02020603050405020304" pitchFamily="18" charset="0"/>
              </a:rPr>
              <a:t>:</a:t>
            </a:r>
            <a:endParaRPr lang="es-ES" altLang="es-ES" sz="1200" dirty="0">
              <a:latin typeface="Arial" panose="020B0604020202020204" pitchFamily="34" charset="0"/>
            </a:endParaRPr>
          </a:p>
        </p:txBody>
      </p:sp>
      <mc:AlternateContent xmlns:mc="http://schemas.openxmlformats.org/markup-compatibility/2006" xmlns:a14="http://schemas.microsoft.com/office/drawing/2010/main">
        <mc:Choice Requires="a14">
          <p:sp>
            <p:nvSpPr>
              <p:cNvPr id="16" name="Rectángulo 15">
                <a:extLst>
                  <a:ext uri="{FF2B5EF4-FFF2-40B4-BE49-F238E27FC236}">
                    <a16:creationId xmlns:a16="http://schemas.microsoft.com/office/drawing/2014/main" id="{ACB434E6-6C78-44BB-8448-929348625D20}"/>
                  </a:ext>
                </a:extLst>
              </p:cNvPr>
              <p:cNvSpPr/>
              <p:nvPr/>
            </p:nvSpPr>
            <p:spPr>
              <a:xfrm>
                <a:off x="2952223" y="2632661"/>
                <a:ext cx="2229906" cy="516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𝑉𝑜𝑢𝑡</m:t>
                      </m:r>
                      <m:r>
                        <a:rPr lang="es-ES" sz="1350">
                          <a:latin typeface="Cambria Math" panose="02040503050406030204" pitchFamily="18" charset="0"/>
                        </a:rPr>
                        <m:t>=2</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2</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a:latin typeface="Cambria Math" panose="02040503050406030204" pitchFamily="18" charset="0"/>
                            </a:rPr>
                            <m:t>5</m:t>
                          </m:r>
                        </m:sub>
                      </m:sSub>
                      <m:r>
                        <a:rPr lang="es-ES" sz="1350">
                          <a:latin typeface="Cambria Math" panose="02040503050406030204" pitchFamily="18" charset="0"/>
                        </a:rPr>
                        <m:t>→</m:t>
                      </m:r>
                      <m:sSub>
                        <m:sSubPr>
                          <m:ctrlPr>
                            <a:rPr lang="es-ES" sz="1350" i="1">
                              <a:solidFill>
                                <a:srgbClr val="0096C8"/>
                              </a:solidFill>
                              <a:latin typeface="Cambria Math" panose="02040503050406030204" pitchFamily="18" charset="0"/>
                            </a:rPr>
                          </m:ctrlPr>
                        </m:sSubPr>
                        <m:e>
                          <m:r>
                            <a:rPr lang="es-ES" sz="1350" i="1">
                              <a:solidFill>
                                <a:srgbClr val="0096C8"/>
                              </a:solidFill>
                              <a:latin typeface="Cambria Math" panose="02040503050406030204" pitchFamily="18" charset="0"/>
                            </a:rPr>
                            <m:t>𝑖</m:t>
                          </m:r>
                        </m:e>
                        <m:sub>
                          <m:r>
                            <a:rPr lang="es-ES" sz="1350">
                              <a:solidFill>
                                <a:srgbClr val="0096C8"/>
                              </a:solidFill>
                              <a:latin typeface="Cambria Math" panose="02040503050406030204" pitchFamily="18" charset="0"/>
                            </a:rPr>
                            <m:t>2</m:t>
                          </m:r>
                        </m:sub>
                      </m:sSub>
                      <m:r>
                        <a:rPr lang="es-ES" sz="1350">
                          <a:solidFill>
                            <a:srgbClr val="0096C8"/>
                          </a:solidFill>
                          <a:latin typeface="Cambria Math" panose="02040503050406030204" pitchFamily="18" charset="0"/>
                        </a:rPr>
                        <m:t>=</m:t>
                      </m:r>
                      <m:f>
                        <m:fPr>
                          <m:ctrlPr>
                            <a:rPr lang="es-ES" sz="1350" i="1">
                              <a:solidFill>
                                <a:srgbClr val="0096C8"/>
                              </a:solidFill>
                              <a:latin typeface="Cambria Math" panose="02040503050406030204" pitchFamily="18" charset="0"/>
                            </a:rPr>
                          </m:ctrlPr>
                        </m:fPr>
                        <m:num>
                          <m:r>
                            <a:rPr lang="es-ES" sz="1350" i="1">
                              <a:solidFill>
                                <a:srgbClr val="0096C8"/>
                              </a:solidFill>
                              <a:latin typeface="Cambria Math" panose="02040503050406030204" pitchFamily="18" charset="0"/>
                            </a:rPr>
                            <m:t>𝑉𝑜𝑢𝑡</m:t>
                          </m:r>
                        </m:num>
                        <m:den>
                          <m:r>
                            <a:rPr lang="es-ES" sz="1350">
                              <a:solidFill>
                                <a:srgbClr val="0096C8"/>
                              </a:solidFill>
                              <a:latin typeface="Cambria Math" panose="02040503050406030204" pitchFamily="18" charset="0"/>
                            </a:rPr>
                            <m:t>2</m:t>
                          </m:r>
                          <m:sSub>
                            <m:sSubPr>
                              <m:ctrlPr>
                                <a:rPr lang="es-ES" sz="1350" i="1">
                                  <a:solidFill>
                                    <a:srgbClr val="0096C8"/>
                                  </a:solidFill>
                                  <a:latin typeface="Cambria Math" panose="02040503050406030204" pitchFamily="18" charset="0"/>
                                </a:rPr>
                              </m:ctrlPr>
                            </m:sSubPr>
                            <m:e>
                              <m:r>
                                <a:rPr lang="es-ES" sz="1350" i="1">
                                  <a:solidFill>
                                    <a:srgbClr val="0096C8"/>
                                  </a:solidFill>
                                  <a:latin typeface="Cambria Math" panose="02040503050406030204" pitchFamily="18" charset="0"/>
                                </a:rPr>
                                <m:t>𝑅</m:t>
                              </m:r>
                            </m:e>
                            <m:sub>
                              <m:r>
                                <a:rPr lang="es-ES" sz="1350">
                                  <a:solidFill>
                                    <a:srgbClr val="0096C8"/>
                                  </a:solidFill>
                                  <a:latin typeface="Cambria Math" panose="02040503050406030204" pitchFamily="18" charset="0"/>
                                </a:rPr>
                                <m:t>5</m:t>
                              </m:r>
                            </m:sub>
                          </m:sSub>
                        </m:den>
                      </m:f>
                    </m:oMath>
                  </m:oMathPara>
                </a14:m>
                <a:endParaRPr lang="es-ES" sz="1350" dirty="0"/>
              </a:p>
            </p:txBody>
          </p:sp>
        </mc:Choice>
        <mc:Fallback xmlns="">
          <p:sp>
            <p:nvSpPr>
              <p:cNvPr id="16" name="Rectángulo 15">
                <a:extLst>
                  <a:ext uri="{FF2B5EF4-FFF2-40B4-BE49-F238E27FC236}">
                    <a16:creationId xmlns:a16="http://schemas.microsoft.com/office/drawing/2014/main" id="{ACB434E6-6C78-44BB-8448-929348625D20}"/>
                  </a:ext>
                </a:extLst>
              </p:cNvPr>
              <p:cNvSpPr>
                <a:spLocks noRot="1" noChangeAspect="1" noMove="1" noResize="1" noEditPoints="1" noAdjustHandles="1" noChangeArrowheads="1" noChangeShapeType="1" noTextEdit="1"/>
              </p:cNvSpPr>
              <p:nvPr/>
            </p:nvSpPr>
            <p:spPr>
              <a:xfrm>
                <a:off x="2952223" y="2632661"/>
                <a:ext cx="2229906" cy="516552"/>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Rectángulo 16">
                <a:extLst>
                  <a:ext uri="{FF2B5EF4-FFF2-40B4-BE49-F238E27FC236}">
                    <a16:creationId xmlns:a16="http://schemas.microsoft.com/office/drawing/2014/main" id="{E54BF777-F6A4-4A17-BAF4-9F0978E75F4B}"/>
                  </a:ext>
                </a:extLst>
              </p:cNvPr>
              <p:cNvSpPr/>
              <p:nvPr/>
            </p:nvSpPr>
            <p:spPr>
              <a:xfrm>
                <a:off x="2052253" y="3544888"/>
                <a:ext cx="6084131"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ea typeface="Times New Roman" panose="02020603050405020304" pitchFamily="18" charset="0"/>
                        </a:rPr>
                        <m:t>𝑉𝑎</m:t>
                      </m:r>
                      <m:r>
                        <a:rPr lang="es-ES" sz="1200" i="1">
                          <a:latin typeface="Cambria Math" panose="02040503050406030204" pitchFamily="18" charset="0"/>
                          <a:ea typeface="Times New Roman" panose="02020603050405020304" pitchFamily="18" charset="0"/>
                        </a:rPr>
                        <m:t>=</m:t>
                      </m:r>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𝑖</m:t>
                          </m:r>
                        </m:e>
                        <m:sub>
                          <m:r>
                            <a:rPr lang="es-ES" sz="1200" i="1">
                              <a:solidFill>
                                <a:srgbClr val="0070C0"/>
                              </a:solidFill>
                              <a:latin typeface="Cambria Math" panose="02040503050406030204" pitchFamily="18" charset="0"/>
                              <a:ea typeface="Times New Roman" panose="02020603050405020304" pitchFamily="18" charset="0"/>
                            </a:rPr>
                            <m:t>2</m:t>
                          </m:r>
                        </m:sub>
                      </m:sSub>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5</m:t>
                          </m:r>
                        </m:sub>
                      </m:sSub>
                    </m:oMath>
                  </m:oMathPara>
                </a14:m>
                <a:endParaRPr lang="es-ES" sz="1200" dirty="0">
                  <a:latin typeface="Times New Roman" panose="02020603050405020304" pitchFamily="18" charset="0"/>
                  <a:ea typeface="Times New Roman" panose="02020603050405020304" pitchFamily="18" charset="0"/>
                </a:endParaRPr>
              </a:p>
              <a:p>
                <a:r>
                  <a:rPr lang="es-ES" sz="1200" dirty="0">
                    <a:latin typeface="Arial" panose="020B0604020202020204" pitchFamily="34" charset="0"/>
                    <a:ea typeface="Times New Roman" panose="02020603050405020304" pitchFamily="18" charset="0"/>
                    <a:cs typeface="Times New Roman" panose="02020603050405020304" pitchFamily="18" charset="0"/>
                  </a:rPr>
                  <a:t> </a:t>
                </a:r>
                <a:endParaRPr lang="es-ES" sz="1200" dirty="0">
                  <a:latin typeface="Times New Roman" panose="02020603050405020304" pitchFamily="18" charset="0"/>
                  <a:ea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ea typeface="Times New Roman" panose="02020603050405020304" pitchFamily="18" charset="0"/>
                        </a:rPr>
                        <m:t>𝑉𝑖𝑛</m:t>
                      </m:r>
                      <m:r>
                        <a:rPr lang="es-ES" sz="1200" i="1">
                          <a:latin typeface="Cambria Math" panose="02040503050406030204" pitchFamily="18" charset="0"/>
                          <a:ea typeface="Times New Roman" panose="02020603050405020304" pitchFamily="18" charset="0"/>
                        </a:rPr>
                        <m:t>−</m:t>
                      </m:r>
                      <m:r>
                        <a:rPr lang="es-ES" sz="1200" i="1">
                          <a:latin typeface="Cambria Math" panose="02040503050406030204" pitchFamily="18" charset="0"/>
                          <a:ea typeface="Times New Roman" panose="02020603050405020304" pitchFamily="18" charset="0"/>
                        </a:rPr>
                        <m:t>𝑉𝑎</m:t>
                      </m:r>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𝑖</m:t>
                          </m:r>
                        </m:e>
                        <m:sub>
                          <m:r>
                            <a:rPr lang="es-ES" sz="1200" i="1">
                              <a:latin typeface="Cambria Math" panose="02040503050406030204" pitchFamily="18" charset="0"/>
                              <a:ea typeface="Times New Roman" panose="02020603050405020304" pitchFamily="18" charset="0"/>
                            </a:rPr>
                            <m:t>1</m:t>
                          </m:r>
                        </m:sub>
                      </m:sSub>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1</m:t>
                          </m:r>
                        </m:sub>
                      </m:sSub>
                      <m:r>
                        <a:rPr lang="es-ES" sz="1200" i="1">
                          <a:latin typeface="Cambria Math" panose="02040503050406030204" pitchFamily="18" charset="0"/>
                          <a:ea typeface="Times New Roman" panose="02020603050405020304" pitchFamily="18" charset="0"/>
                        </a:rPr>
                        <m:t>→</m:t>
                      </m:r>
                      <m:r>
                        <a:rPr lang="es-ES" sz="1200" i="1">
                          <a:latin typeface="Cambria Math" panose="02040503050406030204" pitchFamily="18" charset="0"/>
                          <a:ea typeface="Times New Roman" panose="02020603050405020304" pitchFamily="18" charset="0"/>
                        </a:rPr>
                        <m:t>𝑉𝑎</m:t>
                      </m:r>
                      <m:r>
                        <a:rPr lang="es-ES" sz="1200" i="1">
                          <a:latin typeface="Cambria Math" panose="02040503050406030204" pitchFamily="18" charset="0"/>
                          <a:ea typeface="Times New Roman" panose="02020603050405020304" pitchFamily="18" charset="0"/>
                        </a:rPr>
                        <m:t>=</m:t>
                      </m:r>
                      <m:r>
                        <a:rPr lang="es-ES" sz="1200" i="1">
                          <a:latin typeface="Cambria Math" panose="02040503050406030204" pitchFamily="18" charset="0"/>
                          <a:ea typeface="Times New Roman" panose="02020603050405020304" pitchFamily="18" charset="0"/>
                        </a:rPr>
                        <m:t>𝑉𝑖𝑛</m:t>
                      </m:r>
                      <m:r>
                        <a:rPr lang="es-ES" sz="1200" i="1">
                          <a:latin typeface="Cambria Math" panose="02040503050406030204" pitchFamily="18" charset="0"/>
                          <a:ea typeface="Times New Roman" panose="02020603050405020304" pitchFamily="18" charset="0"/>
                        </a:rPr>
                        <m:t>−</m:t>
                      </m:r>
                      <m:sSub>
                        <m:sSubPr>
                          <m:ctrlPr>
                            <a:rPr lang="es-ES" sz="1200" i="1">
                              <a:solidFill>
                                <a:srgbClr val="00B050"/>
                              </a:solidFill>
                              <a:latin typeface="Cambria Math" panose="02040503050406030204" pitchFamily="18" charset="0"/>
                              <a:ea typeface="Times New Roman" panose="02020603050405020304" pitchFamily="18" charset="0"/>
                            </a:rPr>
                          </m:ctrlPr>
                        </m:sSubPr>
                        <m:e>
                          <m:r>
                            <a:rPr lang="es-ES" sz="1200" i="1">
                              <a:solidFill>
                                <a:srgbClr val="00B050"/>
                              </a:solidFill>
                              <a:latin typeface="Cambria Math" panose="02040503050406030204" pitchFamily="18" charset="0"/>
                              <a:ea typeface="Times New Roman" panose="02020603050405020304" pitchFamily="18" charset="0"/>
                            </a:rPr>
                            <m:t>𝑖</m:t>
                          </m:r>
                        </m:e>
                        <m:sub>
                          <m:r>
                            <a:rPr lang="es-ES" sz="1200" i="1">
                              <a:solidFill>
                                <a:srgbClr val="00B050"/>
                              </a:solidFill>
                              <a:latin typeface="Cambria Math" panose="02040503050406030204" pitchFamily="18" charset="0"/>
                              <a:ea typeface="Times New Roman" panose="02020603050405020304" pitchFamily="18" charset="0"/>
                            </a:rPr>
                            <m:t>1</m:t>
                          </m:r>
                        </m:sub>
                      </m:sSub>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1</m:t>
                          </m:r>
                        </m:sub>
                      </m:sSub>
                    </m:oMath>
                  </m:oMathPara>
                </a14:m>
                <a:endParaRPr lang="es-ES" sz="1200" dirty="0">
                  <a:latin typeface="Times New Roman" panose="02020603050405020304" pitchFamily="18" charset="0"/>
                  <a:ea typeface="Times New Roman" panose="02020603050405020304" pitchFamily="18" charset="0"/>
                </a:endParaRPr>
              </a:p>
            </p:txBody>
          </p:sp>
        </mc:Choice>
        <mc:Fallback xmlns="">
          <p:sp>
            <p:nvSpPr>
              <p:cNvPr id="17" name="Rectángulo 16">
                <a:extLst>
                  <a:ext uri="{FF2B5EF4-FFF2-40B4-BE49-F238E27FC236}">
                    <a16:creationId xmlns:a16="http://schemas.microsoft.com/office/drawing/2014/main" id="{E54BF777-F6A4-4A17-BAF4-9F0978E75F4B}"/>
                  </a:ext>
                </a:extLst>
              </p:cNvPr>
              <p:cNvSpPr>
                <a:spLocks noRot="1" noChangeAspect="1" noMove="1" noResize="1" noEditPoints="1" noAdjustHandles="1" noChangeArrowheads="1" noChangeShapeType="1" noTextEdit="1"/>
              </p:cNvSpPr>
              <p:nvPr/>
            </p:nvSpPr>
            <p:spPr>
              <a:xfrm>
                <a:off x="2052253" y="3544888"/>
                <a:ext cx="6084131" cy="646331"/>
              </a:xfrm>
              <a:prstGeom prst="rect">
                <a:avLst/>
              </a:prstGeom>
              <a:blipFill>
                <a:blip r:embed="rId5"/>
                <a:stretch>
                  <a:fillRect/>
                </a:stretch>
              </a:blipFill>
            </p:spPr>
            <p:txBody>
              <a:bodyPr/>
              <a:lstStyle/>
              <a:p>
                <a:r>
                  <a:rPr lang="es-ES">
                    <a:noFill/>
                  </a:rPr>
                  <a:t> </a:t>
                </a:r>
              </a:p>
            </p:txBody>
          </p:sp>
        </mc:Fallback>
      </mc:AlternateContent>
      <p:sp>
        <p:nvSpPr>
          <p:cNvPr id="19" name="Cuadro de texto 30">
            <a:extLst>
              <a:ext uri="{FF2B5EF4-FFF2-40B4-BE49-F238E27FC236}">
                <a16:creationId xmlns:a16="http://schemas.microsoft.com/office/drawing/2014/main" id="{6590B20B-D1EE-4108-BF83-8B47C1391726}"/>
              </a:ext>
            </a:extLst>
          </p:cNvPr>
          <p:cNvSpPr txBox="1"/>
          <p:nvPr/>
        </p:nvSpPr>
        <p:spPr>
          <a:xfrm>
            <a:off x="6618355" y="3682018"/>
            <a:ext cx="473393" cy="240983"/>
          </a:xfrm>
          <a:prstGeom prst="rect">
            <a:avLst/>
          </a:prstGeom>
          <a:noFill/>
          <a:ln w="6350">
            <a:noFill/>
          </a:ln>
        </p:spPr>
        <p:txBody>
          <a:bodyPr rot="0" spcFirstLastPara="0" vert="horz" wrap="none" lIns="68580" tIns="34290" rIns="68580" bIns="34290" numCol="1" spcCol="0" rtlCol="0" fromWordArt="0" anchor="t" anchorCtr="0" forceAA="0" compatLnSpc="1">
            <a:prstTxWarp prst="textNoShape">
              <a:avLst/>
            </a:prstTxWarp>
            <a:noAutofit/>
          </a:bodyPr>
          <a:lstStyle/>
          <a:p>
            <a:r>
              <a:rPr lang="es-ES" sz="900">
                <a:latin typeface="Times New Roman" panose="02020603050405020304" pitchFamily="18" charset="0"/>
                <a:ea typeface="Times New Roman" panose="02020603050405020304" pitchFamily="18" charset="0"/>
              </a:rPr>
              <a:t>Va=Va</a:t>
            </a:r>
          </a:p>
        </p:txBody>
      </p:sp>
      <mc:AlternateContent xmlns:mc="http://schemas.openxmlformats.org/markup-compatibility/2006" xmlns:a14="http://schemas.microsoft.com/office/drawing/2010/main">
        <mc:Choice Requires="a14">
          <p:sp>
            <p:nvSpPr>
              <p:cNvPr id="18" name="Rectángulo 17">
                <a:extLst>
                  <a:ext uri="{FF2B5EF4-FFF2-40B4-BE49-F238E27FC236}">
                    <a16:creationId xmlns:a16="http://schemas.microsoft.com/office/drawing/2014/main" id="{094BB36D-860F-44B5-8AE1-EAC84A389DEA}"/>
                  </a:ext>
                </a:extLst>
              </p:cNvPr>
              <p:cNvSpPr/>
              <p:nvPr/>
            </p:nvSpPr>
            <p:spPr>
              <a:xfrm>
                <a:off x="1937096" y="5134344"/>
                <a:ext cx="5680703" cy="5239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rPr>
                        <m:t>𝑉𝑜𝑢𝑡</m:t>
                      </m:r>
                      <m:d>
                        <m:dPr>
                          <m:ctrlPr>
                            <a:rPr lang="es-ES" sz="1200" i="1">
                              <a:latin typeface="Cambria Math" panose="02040503050406030204" pitchFamily="18" charset="0"/>
                            </a:rPr>
                          </m:ctrlPr>
                        </m:dPr>
                        <m:e>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1</m:t>
                                  </m:r>
                                </m:sub>
                              </m:sSub>
                              <m:r>
                                <a:rPr lang="es-ES" sz="1200">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2</m:t>
                                  </m:r>
                                </m:sub>
                              </m:sSub>
                              <m:r>
                                <a:rPr lang="es-ES" sz="1200">
                                  <a:latin typeface="Cambria Math" panose="02040503050406030204" pitchFamily="18" charset="0"/>
                                </a:rPr>
                                <m:t>−2</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1</m:t>
                                  </m:r>
                                </m:sub>
                              </m:sSub>
                            </m:num>
                            <m:den>
                              <m:d>
                                <m:dPr>
                                  <m:begChr m:val=""/>
                                  <m:ctrlPr>
                                    <a:rPr lang="es-ES" sz="1200" i="1">
                                      <a:latin typeface="Cambria Math" panose="02040503050406030204" pitchFamily="18" charset="0"/>
                                    </a:rPr>
                                  </m:ctrlPr>
                                </m:dPr>
                                <m:e>
                                  <m:r>
                                    <a:rPr lang="es-ES" sz="1200">
                                      <a:latin typeface="Cambria Math" panose="02040503050406030204" pitchFamily="18" charset="0"/>
                                    </a:rPr>
                                    <m:t>2</m:t>
                                  </m:r>
                                  <m:sSub>
                                    <m:sSubPr>
                                      <m:ctrlPr>
                                        <a:rPr lang="es-ES" sz="1200" i="1">
                                          <a:latin typeface="Cambria Math" panose="02040503050406030204" pitchFamily="18" charset="0"/>
                                        </a:rPr>
                                      </m:ctrlPr>
                                    </m:sSubPr>
                                    <m:e>
                                      <m:d>
                                        <m:dPr>
                                          <m:endChr m:val=""/>
                                          <m:ctrlPr>
                                            <a:rPr lang="es-ES" sz="1200" i="1">
                                              <a:latin typeface="Cambria Math" panose="02040503050406030204" pitchFamily="18" charset="0"/>
                                            </a:rPr>
                                          </m:ctrlPr>
                                        </m:dPr>
                                        <m:e>
                                          <m:r>
                                            <a:rPr lang="es-ES" sz="1200" i="1">
                                              <a:latin typeface="Cambria Math" panose="02040503050406030204" pitchFamily="18" charset="0"/>
                                            </a:rPr>
                                            <m:t>𝑅</m:t>
                                          </m:r>
                                        </m:e>
                                      </m:d>
                                    </m:e>
                                    <m:sub>
                                      <m:r>
                                        <a:rPr lang="es-ES" sz="1200">
                                          <a:latin typeface="Cambria Math" panose="02040503050406030204" pitchFamily="18" charset="0"/>
                                        </a:rPr>
                                        <m:t>1</m:t>
                                      </m:r>
                                    </m:sub>
                                  </m:sSub>
                                  <m:r>
                                    <a:rPr lang="es-ES" sz="1200">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2</m:t>
                                      </m:r>
                                    </m:sub>
                                  </m:sSub>
                                </m:e>
                              </m:d>
                            </m:den>
                          </m:f>
                        </m:e>
                      </m:d>
                      <m:r>
                        <a:rPr lang="es-ES" sz="1200">
                          <a:latin typeface="Cambria Math" panose="02040503050406030204" pitchFamily="18" charset="0"/>
                        </a:rPr>
                        <m:t>=</m:t>
                      </m:r>
                      <m:r>
                        <a:rPr lang="es-ES" sz="1200" i="1">
                          <a:latin typeface="Cambria Math" panose="02040503050406030204" pitchFamily="18" charset="0"/>
                        </a:rPr>
                        <m:t>𝑉𝑖𝑛</m:t>
                      </m:r>
                      <m:d>
                        <m:dPr>
                          <m:ctrlPr>
                            <a:rPr lang="es-ES" sz="1200" i="1">
                              <a:latin typeface="Cambria Math" panose="02040503050406030204" pitchFamily="18" charset="0"/>
                            </a:rPr>
                          </m:ctrlPr>
                        </m:dPr>
                        <m:e>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1</m:t>
                                  </m:r>
                                </m:sub>
                              </m:sSub>
                              <m:r>
                                <a:rPr lang="es-ES" sz="1200">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2</m:t>
                                  </m:r>
                                </m:sub>
                              </m:sSub>
                              <m:r>
                                <a:rPr lang="es-ES" sz="1200">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1</m:t>
                                  </m:r>
                                </m:sub>
                              </m:sSub>
                              <m:r>
                                <a:rPr lang="es-ES" sz="1200">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2</m:t>
                                  </m:r>
                                </m:sub>
                              </m:sSub>
                            </m:den>
                          </m:f>
                        </m:e>
                      </m:d>
                      <m:r>
                        <a:rPr lang="es-ES" sz="1200">
                          <a:latin typeface="Cambria Math" panose="02040503050406030204" pitchFamily="18" charset="0"/>
                        </a:rPr>
                        <m:t>→</m:t>
                      </m:r>
                      <m:r>
                        <a:rPr lang="es-ES" sz="1200" i="1">
                          <a:latin typeface="Cambria Math" panose="02040503050406030204" pitchFamily="18" charset="0"/>
                        </a:rPr>
                        <m:t>𝑉𝑜𝑢𝑡</m:t>
                      </m:r>
                      <m:r>
                        <a:rPr lang="es-ES" sz="1200">
                          <a:latin typeface="Cambria Math" panose="02040503050406030204" pitchFamily="18" charset="0"/>
                        </a:rPr>
                        <m:t>=2</m:t>
                      </m:r>
                      <m:r>
                        <a:rPr lang="es-ES" sz="1200" i="1">
                          <a:latin typeface="Cambria Math" panose="02040503050406030204" pitchFamily="18" charset="0"/>
                        </a:rPr>
                        <m:t>𝑉𝑖𝑛</m:t>
                      </m:r>
                      <m:d>
                        <m:dPr>
                          <m:ctrlPr>
                            <a:rPr lang="es-ES" sz="1200" i="1">
                              <a:latin typeface="Cambria Math" panose="02040503050406030204" pitchFamily="18" charset="0"/>
                            </a:rPr>
                          </m:ctrlPr>
                        </m:dPr>
                        <m:e>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2</m:t>
                                  </m:r>
                                </m:sub>
                              </m:sSub>
                              <m:r>
                                <a:rPr lang="es-ES" sz="1200">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1</m:t>
                                  </m:r>
                                </m:sub>
                              </m:sSub>
                            </m:den>
                          </m:f>
                        </m:e>
                      </m:d>
                    </m:oMath>
                  </m:oMathPara>
                </a14:m>
                <a:endParaRPr lang="es-ES" sz="1200" dirty="0"/>
              </a:p>
            </p:txBody>
          </p:sp>
        </mc:Choice>
        <mc:Fallback xmlns="">
          <p:sp>
            <p:nvSpPr>
              <p:cNvPr id="18" name="Rectángulo 17">
                <a:extLst>
                  <a:ext uri="{FF2B5EF4-FFF2-40B4-BE49-F238E27FC236}">
                    <a16:creationId xmlns:a16="http://schemas.microsoft.com/office/drawing/2014/main" id="{094BB36D-860F-44B5-8AE1-EAC84A389DEA}"/>
                  </a:ext>
                </a:extLst>
              </p:cNvPr>
              <p:cNvSpPr>
                <a:spLocks noRot="1" noChangeAspect="1" noMove="1" noResize="1" noEditPoints="1" noAdjustHandles="1" noChangeArrowheads="1" noChangeShapeType="1" noTextEdit="1"/>
              </p:cNvSpPr>
              <p:nvPr/>
            </p:nvSpPr>
            <p:spPr>
              <a:xfrm>
                <a:off x="1937096" y="5134344"/>
                <a:ext cx="5680703" cy="523926"/>
              </a:xfrm>
              <a:prstGeom prst="rect">
                <a:avLst/>
              </a:prstGeom>
              <a:blipFill>
                <a:blip r:embed="rId6"/>
                <a:stretch>
                  <a:fillRect t="-32558" b="-112791"/>
                </a:stretch>
              </a:blipFill>
            </p:spPr>
            <p:txBody>
              <a:bodyPr/>
              <a:lstStyle/>
              <a:p>
                <a:r>
                  <a:rPr lang="es-ES">
                    <a:noFill/>
                  </a:rPr>
                  <a:t> </a:t>
                </a:r>
              </a:p>
            </p:txBody>
          </p:sp>
        </mc:Fallback>
      </mc:AlternateContent>
      <p:sp>
        <p:nvSpPr>
          <p:cNvPr id="20" name="Rectángulo 19">
            <a:extLst>
              <a:ext uri="{FF2B5EF4-FFF2-40B4-BE49-F238E27FC236}">
                <a16:creationId xmlns:a16="http://schemas.microsoft.com/office/drawing/2014/main" id="{05D174C4-C718-4ED9-A3FE-97FE38AB9009}"/>
              </a:ext>
            </a:extLst>
          </p:cNvPr>
          <p:cNvSpPr/>
          <p:nvPr/>
        </p:nvSpPr>
        <p:spPr>
          <a:xfrm>
            <a:off x="2971504" y="3094325"/>
            <a:ext cx="5652926" cy="461665"/>
          </a:xfrm>
          <a:prstGeom prst="rect">
            <a:avLst/>
          </a:prstGeom>
        </p:spPr>
        <p:txBody>
          <a:bodyPr wrap="square">
            <a:spAutoFit/>
          </a:bodyPr>
          <a:lstStyle/>
          <a:p>
            <a:pPr lvl="0" eaLnBrk="0" fontAlgn="base" hangingPunct="0">
              <a:spcBef>
                <a:spcPct val="0"/>
              </a:spcBef>
              <a:spcAft>
                <a:spcPct val="0"/>
              </a:spcAft>
            </a:pPr>
            <a:r>
              <a:rPr lang="es-ES" altLang="es-ES" sz="1200" dirty="0">
                <a:latin typeface="Arial" panose="020B0604020202020204" pitchFamily="34" charset="0"/>
                <a:ea typeface="Times New Roman" panose="02020603050405020304" pitchFamily="18" charset="0"/>
              </a:rPr>
              <a:t>Vamos a utilizar un voltaje intermedio, Va, por simplicidad. Este voltaje no es necesario pero nos ayuda a ver más clara la relación entre las corriente i</a:t>
            </a:r>
            <a:r>
              <a:rPr lang="es-ES" altLang="es-ES" sz="1200" baseline="-30000" dirty="0">
                <a:latin typeface="Arial" panose="020B0604020202020204" pitchFamily="34" charset="0"/>
                <a:ea typeface="Times New Roman" panose="02020603050405020304" pitchFamily="18" charset="0"/>
              </a:rPr>
              <a:t>1</a:t>
            </a:r>
            <a:r>
              <a:rPr lang="es-ES" altLang="es-ES" sz="1200" dirty="0">
                <a:latin typeface="Arial" panose="020B0604020202020204" pitchFamily="34" charset="0"/>
                <a:ea typeface="Times New Roman" panose="02020603050405020304" pitchFamily="18" charset="0"/>
              </a:rPr>
              <a:t> e i</a:t>
            </a:r>
            <a:r>
              <a:rPr lang="es-ES" altLang="es-ES" sz="1200" baseline="-30000" dirty="0">
                <a:latin typeface="Arial" panose="020B0604020202020204" pitchFamily="34" charset="0"/>
                <a:ea typeface="Times New Roman" panose="02020603050405020304" pitchFamily="18" charset="0"/>
              </a:rPr>
              <a:t>2</a:t>
            </a:r>
            <a:r>
              <a:rPr lang="es-ES" altLang="es-ES" sz="1200" dirty="0">
                <a:latin typeface="Arial" panose="020B0604020202020204" pitchFamily="34" charset="0"/>
                <a:ea typeface="Times New Roman" panose="02020603050405020304" pitchFamily="18" charset="0"/>
              </a:rPr>
              <a:t>.</a:t>
            </a:r>
            <a:endParaRPr lang="es-ES" altLang="es-ES" sz="1200" dirty="0">
              <a:latin typeface="Arial" panose="020B0604020202020204" pitchFamily="34" charset="0"/>
            </a:endParaRPr>
          </a:p>
        </p:txBody>
      </p:sp>
      <mc:AlternateContent xmlns:mc="http://schemas.openxmlformats.org/markup-compatibility/2006" xmlns:a14="http://schemas.microsoft.com/office/drawing/2010/main">
        <mc:Choice Requires="a14">
          <p:sp>
            <p:nvSpPr>
              <p:cNvPr id="21" name="Rectángulo 20">
                <a:extLst>
                  <a:ext uri="{FF2B5EF4-FFF2-40B4-BE49-F238E27FC236}">
                    <a16:creationId xmlns:a16="http://schemas.microsoft.com/office/drawing/2014/main" id="{3C627D79-3548-49C1-842E-4D2A4D035824}"/>
                  </a:ext>
                </a:extLst>
              </p:cNvPr>
              <p:cNvSpPr/>
              <p:nvPr/>
            </p:nvSpPr>
            <p:spPr>
              <a:xfrm>
                <a:off x="2729814" y="4236285"/>
                <a:ext cx="4572000" cy="818557"/>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f>
                        <m:fPr>
                          <m:ctrlPr>
                            <a:rPr lang="es-ES" sz="1050" i="1">
                              <a:solidFill>
                                <a:srgbClr val="0070C0"/>
                              </a:solidFill>
                              <a:latin typeface="Cambria Math" panose="02040503050406030204" pitchFamily="18" charset="0"/>
                              <a:ea typeface="Times New Roman" panose="02020603050405020304" pitchFamily="18" charset="0"/>
                            </a:rPr>
                          </m:ctrlPr>
                        </m:fPr>
                        <m:num>
                          <m:r>
                            <a:rPr lang="es-ES" sz="1050" i="1">
                              <a:solidFill>
                                <a:srgbClr val="0070C0"/>
                              </a:solidFill>
                              <a:latin typeface="Cambria Math" panose="02040503050406030204" pitchFamily="18" charset="0"/>
                              <a:ea typeface="Times New Roman" panose="02020603050405020304" pitchFamily="18" charset="0"/>
                            </a:rPr>
                            <m:t>𝑉𝑜𝑢𝑡</m:t>
                          </m:r>
                        </m:num>
                        <m:den>
                          <m:r>
                            <a:rPr lang="es-ES" sz="1050" i="1">
                              <a:solidFill>
                                <a:srgbClr val="0070C0"/>
                              </a:solidFill>
                              <a:latin typeface="Cambria Math" panose="02040503050406030204" pitchFamily="18" charset="0"/>
                              <a:ea typeface="Times New Roman" panose="02020603050405020304" pitchFamily="18" charset="0"/>
                            </a:rPr>
                            <m:t>2</m:t>
                          </m:r>
                        </m:den>
                      </m:f>
                      <m:f>
                        <m:fPr>
                          <m:ctrlPr>
                            <a:rPr lang="es-ES" sz="1050" i="1">
                              <a:solidFill>
                                <a:srgbClr val="0070C0"/>
                              </a:solidFill>
                              <a:latin typeface="Cambria Math" panose="02040503050406030204" pitchFamily="18" charset="0"/>
                              <a:ea typeface="Times New Roman" panose="02020603050405020304" pitchFamily="18" charset="0"/>
                            </a:rPr>
                          </m:ctrlPr>
                        </m:fPr>
                        <m:num>
                          <m:sSub>
                            <m:sSubPr>
                              <m:ctrlPr>
                                <a:rPr lang="es-ES" sz="1050" i="1" strike="sngStrike">
                                  <a:latin typeface="Cambria Math" panose="02040503050406030204" pitchFamily="18" charset="0"/>
                                  <a:ea typeface="Times New Roman" panose="02020603050405020304" pitchFamily="18" charset="0"/>
                                </a:rPr>
                              </m:ctrlPr>
                            </m:sSubPr>
                            <m:e>
                              <m:r>
                                <a:rPr lang="es-ES" sz="1050" i="1" strike="sngStrike">
                                  <a:latin typeface="Cambria Math" panose="02040503050406030204" pitchFamily="18" charset="0"/>
                                  <a:ea typeface="Times New Roman" panose="02020603050405020304" pitchFamily="18" charset="0"/>
                                </a:rPr>
                                <m:t>𝑅</m:t>
                              </m:r>
                            </m:e>
                            <m:sub>
                              <m:r>
                                <a:rPr lang="es-ES" sz="1050" i="1" strike="sngStrike">
                                  <a:latin typeface="Cambria Math" panose="02040503050406030204" pitchFamily="18" charset="0"/>
                                  <a:ea typeface="Times New Roman" panose="02020603050405020304" pitchFamily="18" charset="0"/>
                                </a:rPr>
                                <m:t>5</m:t>
                              </m:r>
                            </m:sub>
                          </m:sSub>
                        </m:num>
                        <m:den>
                          <m:sSub>
                            <m:sSubPr>
                              <m:ctrlPr>
                                <a:rPr lang="es-ES" sz="1050" i="1" strike="sngStrike">
                                  <a:solidFill>
                                    <a:srgbClr val="0070C0"/>
                                  </a:solidFill>
                                  <a:latin typeface="Cambria Math" panose="02040503050406030204" pitchFamily="18" charset="0"/>
                                  <a:ea typeface="Times New Roman" panose="02020603050405020304" pitchFamily="18" charset="0"/>
                                </a:rPr>
                              </m:ctrlPr>
                            </m:sSubPr>
                            <m:e>
                              <m:r>
                                <a:rPr lang="es-ES" sz="1050" i="1" strike="sngStrike">
                                  <a:solidFill>
                                    <a:srgbClr val="0070C0"/>
                                  </a:solidFill>
                                  <a:latin typeface="Cambria Math" panose="02040503050406030204" pitchFamily="18" charset="0"/>
                                  <a:ea typeface="Times New Roman" panose="02020603050405020304" pitchFamily="18" charset="0"/>
                                </a:rPr>
                                <m:t>𝑅</m:t>
                              </m:r>
                            </m:e>
                            <m:sub>
                              <m:r>
                                <a:rPr lang="es-ES" sz="1050" i="1" strike="sngStrike">
                                  <a:solidFill>
                                    <a:srgbClr val="0070C0"/>
                                  </a:solidFill>
                                  <a:latin typeface="Cambria Math" panose="02040503050406030204" pitchFamily="18" charset="0"/>
                                  <a:ea typeface="Times New Roman" panose="02020603050405020304" pitchFamily="18" charset="0"/>
                                </a:rPr>
                                <m:t>5</m:t>
                              </m:r>
                            </m:sub>
                          </m:sSub>
                        </m:den>
                      </m:f>
                      <m:r>
                        <a:rPr lang="es-ES" sz="1050" i="1">
                          <a:latin typeface="Cambria Math" panose="02040503050406030204" pitchFamily="18" charset="0"/>
                          <a:ea typeface="Times New Roman" panose="02020603050405020304" pitchFamily="18" charset="0"/>
                        </a:rPr>
                        <m:t>=</m:t>
                      </m:r>
                      <m:r>
                        <a:rPr lang="es-ES" sz="1050" i="1">
                          <a:latin typeface="Cambria Math" panose="02040503050406030204" pitchFamily="18" charset="0"/>
                          <a:ea typeface="Times New Roman" panose="02020603050405020304" pitchFamily="18" charset="0"/>
                        </a:rPr>
                        <m:t>𝑉𝑖𝑛</m:t>
                      </m:r>
                      <m:r>
                        <a:rPr lang="es-ES" sz="1050" i="1">
                          <a:latin typeface="Cambria Math" panose="02040503050406030204" pitchFamily="18" charset="0"/>
                          <a:ea typeface="Times New Roman" panose="02020603050405020304" pitchFamily="18" charset="0"/>
                        </a:rPr>
                        <m:t>−</m:t>
                      </m:r>
                      <m:f>
                        <m:fPr>
                          <m:ctrlPr>
                            <a:rPr lang="es-ES" sz="1050" i="1">
                              <a:solidFill>
                                <a:srgbClr val="00B050"/>
                              </a:solidFill>
                              <a:latin typeface="Cambria Math" panose="02040503050406030204" pitchFamily="18" charset="0"/>
                              <a:ea typeface="Times New Roman" panose="02020603050405020304" pitchFamily="18" charset="0"/>
                            </a:rPr>
                          </m:ctrlPr>
                        </m:fPr>
                        <m:num>
                          <m:r>
                            <a:rPr lang="es-ES" sz="1050" i="1">
                              <a:solidFill>
                                <a:srgbClr val="00B050"/>
                              </a:solidFill>
                              <a:latin typeface="Cambria Math" panose="02040503050406030204" pitchFamily="18" charset="0"/>
                              <a:ea typeface="Times New Roman" panose="02020603050405020304" pitchFamily="18" charset="0"/>
                            </a:rPr>
                            <m:t>𝑉𝑖𝑛</m:t>
                          </m:r>
                          <m:r>
                            <a:rPr lang="es-ES" sz="1050" i="1">
                              <a:solidFill>
                                <a:srgbClr val="00B050"/>
                              </a:solidFill>
                              <a:latin typeface="Cambria Math" panose="02040503050406030204" pitchFamily="18" charset="0"/>
                              <a:ea typeface="Times New Roman" panose="02020603050405020304" pitchFamily="18" charset="0"/>
                            </a:rPr>
                            <m:t>−</m:t>
                          </m:r>
                          <m:r>
                            <a:rPr lang="es-ES" sz="1050" i="1">
                              <a:solidFill>
                                <a:srgbClr val="00B050"/>
                              </a:solidFill>
                              <a:latin typeface="Cambria Math" panose="02040503050406030204" pitchFamily="18" charset="0"/>
                              <a:ea typeface="Times New Roman" panose="02020603050405020304" pitchFamily="18" charset="0"/>
                            </a:rPr>
                            <m:t>𝑉𝑜𝑢𝑡</m:t>
                          </m:r>
                        </m:num>
                        <m:den>
                          <m:sSub>
                            <m:sSubPr>
                              <m:ctrlPr>
                                <a:rPr lang="es-ES" sz="1050" i="1">
                                  <a:solidFill>
                                    <a:srgbClr val="00B050"/>
                                  </a:solidFill>
                                  <a:latin typeface="Cambria Math" panose="02040503050406030204" pitchFamily="18" charset="0"/>
                                  <a:ea typeface="Times New Roman" panose="02020603050405020304" pitchFamily="18" charset="0"/>
                                </a:rPr>
                              </m:ctrlPr>
                            </m:sSubPr>
                            <m:e>
                              <m:r>
                                <a:rPr lang="es-ES" sz="1050" i="1">
                                  <a:solidFill>
                                    <a:srgbClr val="00B050"/>
                                  </a:solidFill>
                                  <a:latin typeface="Cambria Math" panose="02040503050406030204" pitchFamily="18" charset="0"/>
                                  <a:ea typeface="Times New Roman" panose="02020603050405020304" pitchFamily="18" charset="0"/>
                                </a:rPr>
                                <m:t>𝑅</m:t>
                              </m:r>
                            </m:e>
                            <m:sub>
                              <m:r>
                                <a:rPr lang="es-ES" sz="1050" i="1">
                                  <a:solidFill>
                                    <a:srgbClr val="00B050"/>
                                  </a:solidFill>
                                  <a:latin typeface="Cambria Math" panose="02040503050406030204" pitchFamily="18" charset="0"/>
                                  <a:ea typeface="Times New Roman" panose="02020603050405020304" pitchFamily="18" charset="0"/>
                                </a:rPr>
                                <m:t>1</m:t>
                              </m:r>
                            </m:sub>
                          </m:sSub>
                          <m:r>
                            <a:rPr lang="es-ES" sz="1050" i="1">
                              <a:solidFill>
                                <a:srgbClr val="00B050"/>
                              </a:solidFill>
                              <a:latin typeface="Cambria Math" panose="02040503050406030204" pitchFamily="18" charset="0"/>
                              <a:ea typeface="Times New Roman" panose="02020603050405020304" pitchFamily="18" charset="0"/>
                            </a:rPr>
                            <m:t>+</m:t>
                          </m:r>
                          <m:sSub>
                            <m:sSubPr>
                              <m:ctrlPr>
                                <a:rPr lang="es-ES" sz="1050" i="1">
                                  <a:solidFill>
                                    <a:srgbClr val="00B050"/>
                                  </a:solidFill>
                                  <a:latin typeface="Cambria Math" panose="02040503050406030204" pitchFamily="18" charset="0"/>
                                  <a:ea typeface="Times New Roman" panose="02020603050405020304" pitchFamily="18" charset="0"/>
                                </a:rPr>
                              </m:ctrlPr>
                            </m:sSubPr>
                            <m:e>
                              <m:r>
                                <a:rPr lang="es-ES" sz="1050" i="1">
                                  <a:solidFill>
                                    <a:srgbClr val="00B050"/>
                                  </a:solidFill>
                                  <a:latin typeface="Cambria Math" panose="02040503050406030204" pitchFamily="18" charset="0"/>
                                  <a:ea typeface="Times New Roman" panose="02020603050405020304" pitchFamily="18" charset="0"/>
                                </a:rPr>
                                <m:t>𝑅</m:t>
                              </m:r>
                            </m:e>
                            <m:sub>
                              <m:r>
                                <a:rPr lang="es-ES" sz="1050" i="1">
                                  <a:solidFill>
                                    <a:srgbClr val="00B050"/>
                                  </a:solidFill>
                                  <a:latin typeface="Cambria Math" panose="02040503050406030204" pitchFamily="18" charset="0"/>
                                  <a:ea typeface="Times New Roman" panose="02020603050405020304" pitchFamily="18" charset="0"/>
                                </a:rPr>
                                <m:t>2</m:t>
                              </m:r>
                            </m:sub>
                          </m:sSub>
                        </m:den>
                      </m:f>
                      <m:sSub>
                        <m:sSubPr>
                          <m:ctrlPr>
                            <a:rPr lang="es-ES" sz="1050" i="1">
                              <a:latin typeface="Cambria Math" panose="02040503050406030204" pitchFamily="18" charset="0"/>
                              <a:ea typeface="Times New Roman" panose="02020603050405020304" pitchFamily="18" charset="0"/>
                            </a:rPr>
                          </m:ctrlPr>
                        </m:sSubPr>
                        <m:e>
                          <m:r>
                            <a:rPr lang="es-ES" sz="1050" i="1">
                              <a:latin typeface="Cambria Math" panose="02040503050406030204" pitchFamily="18" charset="0"/>
                              <a:ea typeface="Times New Roman" panose="02020603050405020304" pitchFamily="18" charset="0"/>
                            </a:rPr>
                            <m:t>𝑅</m:t>
                          </m:r>
                        </m:e>
                        <m:sub>
                          <m:r>
                            <a:rPr lang="es-ES" sz="1050" i="1">
                              <a:latin typeface="Cambria Math" panose="02040503050406030204" pitchFamily="18" charset="0"/>
                              <a:ea typeface="Times New Roman" panose="02020603050405020304" pitchFamily="18" charset="0"/>
                            </a:rPr>
                            <m:t>1</m:t>
                          </m:r>
                        </m:sub>
                      </m:sSub>
                      <m:r>
                        <a:rPr lang="es-ES" sz="1050" i="1">
                          <a:latin typeface="Cambria Math" panose="02040503050406030204" pitchFamily="18" charset="0"/>
                          <a:ea typeface="Times New Roman" panose="02020603050405020304" pitchFamily="18" charset="0"/>
                        </a:rPr>
                        <m:t>→</m:t>
                      </m:r>
                      <m:r>
                        <a:rPr lang="es-ES" sz="1050" i="1">
                          <a:latin typeface="Cambria Math" panose="02040503050406030204" pitchFamily="18" charset="0"/>
                          <a:ea typeface="Times New Roman" panose="02020603050405020304" pitchFamily="18" charset="0"/>
                        </a:rPr>
                        <m:t>𝑉𝑜𝑢𝑡</m:t>
                      </m:r>
                      <m:d>
                        <m:dPr>
                          <m:ctrlPr>
                            <a:rPr lang="es-ES" sz="1050" i="1">
                              <a:latin typeface="Cambria Math" panose="02040503050406030204" pitchFamily="18" charset="0"/>
                              <a:ea typeface="Times New Roman" panose="02020603050405020304" pitchFamily="18" charset="0"/>
                            </a:rPr>
                          </m:ctrlPr>
                        </m:dPr>
                        <m:e>
                          <m:f>
                            <m:fPr>
                              <m:ctrlPr>
                                <a:rPr lang="es-ES" sz="1050" i="1">
                                  <a:latin typeface="Cambria Math" panose="02040503050406030204" pitchFamily="18" charset="0"/>
                                  <a:ea typeface="Times New Roman" panose="02020603050405020304" pitchFamily="18" charset="0"/>
                                </a:rPr>
                              </m:ctrlPr>
                            </m:fPr>
                            <m:num>
                              <m:r>
                                <a:rPr lang="es-ES" sz="1050" i="1">
                                  <a:latin typeface="Cambria Math" panose="02040503050406030204" pitchFamily="18" charset="0"/>
                                  <a:ea typeface="Times New Roman" panose="02020603050405020304" pitchFamily="18" charset="0"/>
                                </a:rPr>
                                <m:t>1</m:t>
                              </m:r>
                            </m:num>
                            <m:den>
                              <m:r>
                                <a:rPr lang="es-ES" sz="1050" i="1">
                                  <a:latin typeface="Cambria Math" panose="02040503050406030204" pitchFamily="18" charset="0"/>
                                  <a:ea typeface="Times New Roman" panose="02020603050405020304" pitchFamily="18" charset="0"/>
                                </a:rPr>
                                <m:t>2</m:t>
                              </m:r>
                            </m:den>
                          </m:f>
                          <m:r>
                            <a:rPr lang="es-ES" sz="1050" i="1">
                              <a:latin typeface="Cambria Math" panose="02040503050406030204" pitchFamily="18" charset="0"/>
                              <a:ea typeface="Times New Roman" panose="02020603050405020304" pitchFamily="18" charset="0"/>
                            </a:rPr>
                            <m:t>−</m:t>
                          </m:r>
                          <m:f>
                            <m:fPr>
                              <m:ctrlPr>
                                <a:rPr lang="es-ES" sz="1050" i="1">
                                  <a:latin typeface="Cambria Math" panose="02040503050406030204" pitchFamily="18" charset="0"/>
                                  <a:ea typeface="Times New Roman" panose="02020603050405020304" pitchFamily="18" charset="0"/>
                                </a:rPr>
                              </m:ctrlPr>
                            </m:fPr>
                            <m:num>
                              <m:sSub>
                                <m:sSubPr>
                                  <m:ctrlPr>
                                    <a:rPr lang="es-ES" sz="1050" i="1">
                                      <a:latin typeface="Cambria Math" panose="02040503050406030204" pitchFamily="18" charset="0"/>
                                      <a:ea typeface="Times New Roman" panose="02020603050405020304" pitchFamily="18" charset="0"/>
                                    </a:rPr>
                                  </m:ctrlPr>
                                </m:sSubPr>
                                <m:e>
                                  <m:r>
                                    <a:rPr lang="es-ES" sz="1050" i="1">
                                      <a:latin typeface="Cambria Math" panose="02040503050406030204" pitchFamily="18" charset="0"/>
                                      <a:ea typeface="Times New Roman" panose="02020603050405020304" pitchFamily="18" charset="0"/>
                                    </a:rPr>
                                    <m:t>𝑅</m:t>
                                  </m:r>
                                </m:e>
                                <m:sub>
                                  <m:r>
                                    <a:rPr lang="es-ES" sz="1050" i="1">
                                      <a:latin typeface="Cambria Math" panose="02040503050406030204" pitchFamily="18" charset="0"/>
                                      <a:ea typeface="Times New Roman" panose="02020603050405020304" pitchFamily="18" charset="0"/>
                                    </a:rPr>
                                    <m:t>1</m:t>
                                  </m:r>
                                </m:sub>
                              </m:sSub>
                            </m:num>
                            <m:den>
                              <m:sSub>
                                <m:sSubPr>
                                  <m:ctrlPr>
                                    <a:rPr lang="es-ES" sz="1050" i="1">
                                      <a:latin typeface="Cambria Math" panose="02040503050406030204" pitchFamily="18" charset="0"/>
                                      <a:ea typeface="Times New Roman" panose="02020603050405020304" pitchFamily="18" charset="0"/>
                                    </a:rPr>
                                  </m:ctrlPr>
                                </m:sSubPr>
                                <m:e>
                                  <m:r>
                                    <a:rPr lang="es-ES" sz="1050" i="1">
                                      <a:latin typeface="Cambria Math" panose="02040503050406030204" pitchFamily="18" charset="0"/>
                                      <a:ea typeface="Times New Roman" panose="02020603050405020304" pitchFamily="18" charset="0"/>
                                    </a:rPr>
                                    <m:t>𝑅</m:t>
                                  </m:r>
                                </m:e>
                                <m:sub>
                                  <m:r>
                                    <a:rPr lang="es-ES" sz="1050" i="1">
                                      <a:latin typeface="Cambria Math" panose="02040503050406030204" pitchFamily="18" charset="0"/>
                                      <a:ea typeface="Times New Roman" panose="02020603050405020304" pitchFamily="18" charset="0"/>
                                    </a:rPr>
                                    <m:t>1</m:t>
                                  </m:r>
                                </m:sub>
                              </m:sSub>
                              <m:r>
                                <a:rPr lang="es-ES" sz="1050" i="1">
                                  <a:latin typeface="Cambria Math" panose="02040503050406030204" pitchFamily="18" charset="0"/>
                                  <a:ea typeface="Times New Roman" panose="02020603050405020304" pitchFamily="18" charset="0"/>
                                </a:rPr>
                                <m:t>+</m:t>
                              </m:r>
                              <m:sSub>
                                <m:sSubPr>
                                  <m:ctrlPr>
                                    <a:rPr lang="es-ES" sz="1050" i="1">
                                      <a:latin typeface="Cambria Math" panose="02040503050406030204" pitchFamily="18" charset="0"/>
                                      <a:ea typeface="Times New Roman" panose="02020603050405020304" pitchFamily="18" charset="0"/>
                                    </a:rPr>
                                  </m:ctrlPr>
                                </m:sSubPr>
                                <m:e>
                                  <m:r>
                                    <a:rPr lang="es-ES" sz="1050" i="1">
                                      <a:latin typeface="Cambria Math" panose="02040503050406030204" pitchFamily="18" charset="0"/>
                                      <a:ea typeface="Times New Roman" panose="02020603050405020304" pitchFamily="18" charset="0"/>
                                    </a:rPr>
                                    <m:t>𝑅</m:t>
                                  </m:r>
                                </m:e>
                                <m:sub>
                                  <m:r>
                                    <a:rPr lang="es-ES" sz="1050" i="1">
                                      <a:latin typeface="Cambria Math" panose="02040503050406030204" pitchFamily="18" charset="0"/>
                                      <a:ea typeface="Times New Roman" panose="02020603050405020304" pitchFamily="18" charset="0"/>
                                    </a:rPr>
                                    <m:t>2</m:t>
                                  </m:r>
                                </m:sub>
                              </m:sSub>
                            </m:den>
                          </m:f>
                        </m:e>
                      </m:d>
                      <m:r>
                        <a:rPr lang="es-ES" sz="1050" i="1">
                          <a:latin typeface="Cambria Math" panose="02040503050406030204" pitchFamily="18" charset="0"/>
                          <a:ea typeface="Times New Roman" panose="02020603050405020304" pitchFamily="18" charset="0"/>
                        </a:rPr>
                        <m:t>=</m:t>
                      </m:r>
                      <m:r>
                        <a:rPr lang="es-ES" sz="1050" i="1">
                          <a:latin typeface="Cambria Math" panose="02040503050406030204" pitchFamily="18" charset="0"/>
                          <a:ea typeface="Times New Roman" panose="02020603050405020304" pitchFamily="18" charset="0"/>
                        </a:rPr>
                        <m:t>𝑉𝑖𝑛</m:t>
                      </m:r>
                      <m:d>
                        <m:dPr>
                          <m:ctrlPr>
                            <a:rPr lang="es-ES" sz="1050" i="1">
                              <a:latin typeface="Cambria Math" panose="02040503050406030204" pitchFamily="18" charset="0"/>
                              <a:ea typeface="Times New Roman" panose="02020603050405020304" pitchFamily="18" charset="0"/>
                            </a:rPr>
                          </m:ctrlPr>
                        </m:dPr>
                        <m:e>
                          <m:r>
                            <a:rPr lang="es-ES" sz="1050" i="1">
                              <a:latin typeface="Cambria Math" panose="02040503050406030204" pitchFamily="18" charset="0"/>
                              <a:ea typeface="Times New Roman" panose="02020603050405020304" pitchFamily="18" charset="0"/>
                            </a:rPr>
                            <m:t>1−</m:t>
                          </m:r>
                          <m:f>
                            <m:fPr>
                              <m:ctrlPr>
                                <a:rPr lang="es-ES" sz="1050" i="1">
                                  <a:latin typeface="Cambria Math" panose="02040503050406030204" pitchFamily="18" charset="0"/>
                                  <a:ea typeface="Times New Roman" panose="02020603050405020304" pitchFamily="18" charset="0"/>
                                </a:rPr>
                              </m:ctrlPr>
                            </m:fPr>
                            <m:num>
                              <m:sSub>
                                <m:sSubPr>
                                  <m:ctrlPr>
                                    <a:rPr lang="es-ES" sz="1050" i="1">
                                      <a:latin typeface="Cambria Math" panose="02040503050406030204" pitchFamily="18" charset="0"/>
                                      <a:ea typeface="Times New Roman" panose="02020603050405020304" pitchFamily="18" charset="0"/>
                                    </a:rPr>
                                  </m:ctrlPr>
                                </m:sSubPr>
                                <m:e>
                                  <m:r>
                                    <a:rPr lang="es-ES" sz="1050" i="1">
                                      <a:latin typeface="Cambria Math" panose="02040503050406030204" pitchFamily="18" charset="0"/>
                                      <a:ea typeface="Times New Roman" panose="02020603050405020304" pitchFamily="18" charset="0"/>
                                    </a:rPr>
                                    <m:t>𝑅</m:t>
                                  </m:r>
                                </m:e>
                                <m:sub>
                                  <m:r>
                                    <a:rPr lang="es-ES" sz="1050" i="1">
                                      <a:latin typeface="Cambria Math" panose="02040503050406030204" pitchFamily="18" charset="0"/>
                                      <a:ea typeface="Times New Roman" panose="02020603050405020304" pitchFamily="18" charset="0"/>
                                    </a:rPr>
                                    <m:t>1</m:t>
                                  </m:r>
                                </m:sub>
                              </m:sSub>
                            </m:num>
                            <m:den>
                              <m:sSub>
                                <m:sSubPr>
                                  <m:ctrlPr>
                                    <a:rPr lang="es-ES" sz="1050" i="1">
                                      <a:latin typeface="Cambria Math" panose="02040503050406030204" pitchFamily="18" charset="0"/>
                                      <a:ea typeface="Times New Roman" panose="02020603050405020304" pitchFamily="18" charset="0"/>
                                    </a:rPr>
                                  </m:ctrlPr>
                                </m:sSubPr>
                                <m:e>
                                  <m:r>
                                    <a:rPr lang="es-ES" sz="1050" i="1">
                                      <a:latin typeface="Cambria Math" panose="02040503050406030204" pitchFamily="18" charset="0"/>
                                      <a:ea typeface="Times New Roman" panose="02020603050405020304" pitchFamily="18" charset="0"/>
                                    </a:rPr>
                                    <m:t>𝑅</m:t>
                                  </m:r>
                                </m:e>
                                <m:sub>
                                  <m:r>
                                    <a:rPr lang="es-ES" sz="1050" i="1">
                                      <a:latin typeface="Cambria Math" panose="02040503050406030204" pitchFamily="18" charset="0"/>
                                      <a:ea typeface="Times New Roman" panose="02020603050405020304" pitchFamily="18" charset="0"/>
                                    </a:rPr>
                                    <m:t>1</m:t>
                                  </m:r>
                                </m:sub>
                              </m:sSub>
                              <m:r>
                                <a:rPr lang="es-ES" sz="1050" i="1">
                                  <a:latin typeface="Cambria Math" panose="02040503050406030204" pitchFamily="18" charset="0"/>
                                  <a:ea typeface="Times New Roman" panose="02020603050405020304" pitchFamily="18" charset="0"/>
                                </a:rPr>
                                <m:t>+</m:t>
                              </m:r>
                              <m:sSub>
                                <m:sSubPr>
                                  <m:ctrlPr>
                                    <a:rPr lang="es-ES" sz="1050" i="1">
                                      <a:latin typeface="Cambria Math" panose="02040503050406030204" pitchFamily="18" charset="0"/>
                                      <a:ea typeface="Times New Roman" panose="02020603050405020304" pitchFamily="18" charset="0"/>
                                    </a:rPr>
                                  </m:ctrlPr>
                                </m:sSubPr>
                                <m:e>
                                  <m:r>
                                    <a:rPr lang="es-ES" sz="1050" i="1">
                                      <a:latin typeface="Cambria Math" panose="02040503050406030204" pitchFamily="18" charset="0"/>
                                      <a:ea typeface="Times New Roman" panose="02020603050405020304" pitchFamily="18" charset="0"/>
                                    </a:rPr>
                                    <m:t>𝑅</m:t>
                                  </m:r>
                                </m:e>
                                <m:sub>
                                  <m:r>
                                    <a:rPr lang="es-ES" sz="1050" i="1">
                                      <a:latin typeface="Cambria Math" panose="02040503050406030204" pitchFamily="18" charset="0"/>
                                      <a:ea typeface="Times New Roman" panose="02020603050405020304" pitchFamily="18" charset="0"/>
                                    </a:rPr>
                                    <m:t>2</m:t>
                                  </m:r>
                                </m:sub>
                              </m:sSub>
                            </m:den>
                          </m:f>
                        </m:e>
                      </m:d>
                      <m:r>
                        <a:rPr lang="es-ES" sz="1050" i="1">
                          <a:latin typeface="Cambria Math" panose="02040503050406030204" pitchFamily="18" charset="0"/>
                          <a:ea typeface="Times New Roman" panose="02020603050405020304" pitchFamily="18" charset="0"/>
                        </a:rPr>
                        <m:t> </m:t>
                      </m:r>
                    </m:oMath>
                  </m:oMathPara>
                </a14:m>
                <a:endParaRPr lang="es-ES" sz="1050" dirty="0"/>
              </a:p>
            </p:txBody>
          </p:sp>
        </mc:Choice>
        <mc:Fallback xmlns="">
          <p:sp>
            <p:nvSpPr>
              <p:cNvPr id="21" name="Rectángulo 20">
                <a:extLst>
                  <a:ext uri="{FF2B5EF4-FFF2-40B4-BE49-F238E27FC236}">
                    <a16:creationId xmlns:a16="http://schemas.microsoft.com/office/drawing/2014/main" id="{3C627D79-3548-49C1-842E-4D2A4D035824}"/>
                  </a:ext>
                </a:extLst>
              </p:cNvPr>
              <p:cNvSpPr>
                <a:spLocks noRot="1" noChangeAspect="1" noMove="1" noResize="1" noEditPoints="1" noAdjustHandles="1" noChangeArrowheads="1" noChangeShapeType="1" noTextEdit="1"/>
              </p:cNvSpPr>
              <p:nvPr/>
            </p:nvSpPr>
            <p:spPr>
              <a:xfrm>
                <a:off x="2729814" y="4236285"/>
                <a:ext cx="4572000" cy="818557"/>
              </a:xfrm>
              <a:prstGeom prst="rect">
                <a:avLst/>
              </a:prstGeom>
              <a:blipFill>
                <a:blip r:embed="rId7"/>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35838205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984DC9EB-4D33-4CFC-8660-9228A982D0AD}"/>
              </a:ext>
            </a:extLst>
          </p:cNvPr>
          <p:cNvSpPr>
            <a:spLocks noGrp="1"/>
          </p:cNvSpPr>
          <p:nvPr>
            <p:ph type="sldNum" sz="quarter" idx="10"/>
          </p:nvPr>
        </p:nvSpPr>
        <p:spPr bwMode="auto">
          <a:xfrm>
            <a:off x="8657439" y="0"/>
            <a:ext cx="486561"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75</a:t>
            </a:fld>
            <a:endParaRPr lang="es-ES_tradnl" altLang="es-ES" dirty="0">
              <a:solidFill>
                <a:srgbClr val="FFFFFF"/>
              </a:solidFill>
              <a:ea typeface="ＭＳ Ｐゴシック" pitchFamily="-84" charset="-128"/>
            </a:endParaRPr>
          </a:p>
        </p:txBody>
      </p:sp>
      <p:sp>
        <p:nvSpPr>
          <p:cNvPr id="3" name="Rectángulo 2">
            <a:extLst>
              <a:ext uri="{FF2B5EF4-FFF2-40B4-BE49-F238E27FC236}">
                <a16:creationId xmlns:a16="http://schemas.microsoft.com/office/drawing/2014/main" id="{9C746B6A-755A-4977-9009-B0398A484F09}"/>
              </a:ext>
            </a:extLst>
          </p:cNvPr>
          <p:cNvSpPr/>
          <p:nvPr/>
        </p:nvSpPr>
        <p:spPr>
          <a:xfrm>
            <a:off x="296644" y="822068"/>
            <a:ext cx="7148744" cy="338554"/>
          </a:xfrm>
          <a:prstGeom prst="rect">
            <a:avLst/>
          </a:prstGeom>
        </p:spPr>
        <p:txBody>
          <a:bodyPr wrap="square">
            <a:spAutoFit/>
          </a:bodyPr>
          <a:lstStyle/>
          <a:p>
            <a:r>
              <a:rPr lang="es-ES" sz="1600" b="1" dirty="0">
                <a:latin typeface="Arial" panose="020B0604020202020204" pitchFamily="34" charset="0"/>
                <a:ea typeface="Times New Roman" panose="02020603050405020304" pitchFamily="18" charset="0"/>
                <a:cs typeface="Times New Roman" panose="02020603050405020304" pitchFamily="18" charset="0"/>
              </a:rPr>
              <a:t>Problema 10.</a:t>
            </a:r>
            <a:r>
              <a:rPr lang="es-ES" sz="1600" dirty="0">
                <a:latin typeface="Arial" panose="020B0604020202020204" pitchFamily="34" charset="0"/>
                <a:ea typeface="Times New Roman" panose="02020603050405020304" pitchFamily="18" charset="0"/>
                <a:cs typeface="Times New Roman" panose="02020603050405020304" pitchFamily="18" charset="0"/>
              </a:rPr>
              <a:t> Hallar V</a:t>
            </a:r>
            <a:r>
              <a:rPr lang="es-ES" sz="1600" baseline="-25000" dirty="0">
                <a:latin typeface="Arial" panose="020B0604020202020204" pitchFamily="34" charset="0"/>
                <a:ea typeface="Times New Roman" panose="02020603050405020304" pitchFamily="18" charset="0"/>
                <a:cs typeface="Times New Roman" panose="02020603050405020304" pitchFamily="18" charset="0"/>
              </a:rPr>
              <a:t>out</a:t>
            </a:r>
            <a:r>
              <a:rPr lang="es-ES" sz="1600" dirty="0">
                <a:latin typeface="Arial" panose="020B0604020202020204" pitchFamily="34" charset="0"/>
                <a:ea typeface="Times New Roman" panose="02020603050405020304" pitchFamily="18" charset="0"/>
                <a:cs typeface="Times New Roman" panose="02020603050405020304" pitchFamily="18" charset="0"/>
              </a:rPr>
              <a:t> en función de V</a:t>
            </a:r>
            <a:r>
              <a:rPr lang="es-ES" sz="160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600" dirty="0">
                <a:latin typeface="Arial" panose="020B0604020202020204" pitchFamily="34" charset="0"/>
                <a:ea typeface="Times New Roman" panose="02020603050405020304" pitchFamily="18" charset="0"/>
                <a:cs typeface="Times New Roman" panose="02020603050405020304" pitchFamily="18" charset="0"/>
              </a:rPr>
              <a:t>, V</a:t>
            </a:r>
            <a:r>
              <a:rPr lang="es-ES" sz="1600" baseline="-25000" dirty="0">
                <a:latin typeface="Arial" panose="020B0604020202020204" pitchFamily="34" charset="0"/>
                <a:ea typeface="Times New Roman" panose="02020603050405020304" pitchFamily="18" charset="0"/>
                <a:cs typeface="Times New Roman" panose="02020603050405020304" pitchFamily="18" charset="0"/>
              </a:rPr>
              <a:t>2</a:t>
            </a:r>
            <a:r>
              <a:rPr lang="es-ES" sz="1600" dirty="0">
                <a:latin typeface="Arial" panose="020B0604020202020204" pitchFamily="34" charset="0"/>
                <a:ea typeface="Times New Roman" panose="02020603050405020304" pitchFamily="18" charset="0"/>
                <a:cs typeface="Times New Roman" panose="02020603050405020304" pitchFamily="18" charset="0"/>
              </a:rPr>
              <a:t>, y las resistencias del circuito.</a:t>
            </a:r>
            <a:endParaRPr lang="es-ES" sz="1600" dirty="0"/>
          </a:p>
        </p:txBody>
      </p:sp>
      <p:pic>
        <p:nvPicPr>
          <p:cNvPr id="4" name="Imagen 3" descr="AO_4R">
            <a:extLst>
              <a:ext uri="{FF2B5EF4-FFF2-40B4-BE49-F238E27FC236}">
                <a16:creationId xmlns:a16="http://schemas.microsoft.com/office/drawing/2014/main" id="{A1ADB420-ED76-49DA-80A9-6E181BA90E5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1134" y="1835944"/>
            <a:ext cx="2805524" cy="1930963"/>
          </a:xfrm>
          <a:prstGeom prst="rect">
            <a:avLst/>
          </a:prstGeom>
          <a:noFill/>
          <a:ln>
            <a:noFill/>
          </a:ln>
        </p:spPr>
      </p:pic>
      <p:sp>
        <p:nvSpPr>
          <p:cNvPr id="5" name="Rectángulo 4">
            <a:extLst>
              <a:ext uri="{FF2B5EF4-FFF2-40B4-BE49-F238E27FC236}">
                <a16:creationId xmlns:a16="http://schemas.microsoft.com/office/drawing/2014/main" id="{402D90F4-CF2D-425C-B2B7-52A67BBF7195}"/>
              </a:ext>
            </a:extLst>
          </p:cNvPr>
          <p:cNvSpPr/>
          <p:nvPr/>
        </p:nvSpPr>
        <p:spPr>
          <a:xfrm>
            <a:off x="3871016" y="1428419"/>
            <a:ext cx="4572000" cy="646331"/>
          </a:xfrm>
          <a:prstGeom prst="rect">
            <a:avLst/>
          </a:prstGeom>
        </p:spPr>
        <p:txBody>
          <a:bodyPr>
            <a:spAutoFit/>
          </a:bodyPr>
          <a:lstStyle/>
          <a:p>
            <a:pPr algn="just"/>
            <a:r>
              <a:rPr lang="es-ES" sz="1200" dirty="0">
                <a:latin typeface="Arial" panose="020B0604020202020204" pitchFamily="34" charset="0"/>
                <a:ea typeface="Times New Roman" panose="02020603050405020304" pitchFamily="18" charset="0"/>
                <a:cs typeface="Times New Roman" panose="02020603050405020304" pitchFamily="18" charset="0"/>
              </a:rPr>
              <a:t>Llamando i a la corriente que circula por R</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3</a:t>
            </a:r>
            <a:r>
              <a:rPr lang="es-ES" sz="1200" dirty="0">
                <a:latin typeface="Arial" panose="020B0604020202020204" pitchFamily="34" charset="0"/>
                <a:ea typeface="Times New Roman" panose="02020603050405020304" pitchFamily="18" charset="0"/>
                <a:cs typeface="Times New Roman" panose="02020603050405020304" pitchFamily="18" charset="0"/>
              </a:rPr>
              <a:t> y R</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4</a:t>
            </a:r>
            <a:r>
              <a:rPr lang="es-ES" sz="1200" dirty="0">
                <a:latin typeface="Arial" panose="020B0604020202020204" pitchFamily="34" charset="0"/>
                <a:ea typeface="Times New Roman" panose="02020603050405020304" pitchFamily="18" charset="0"/>
                <a:cs typeface="Times New Roman" panose="02020603050405020304" pitchFamily="18" charset="0"/>
              </a:rPr>
              <a:t> e i’ a la que circula por R</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200" dirty="0">
                <a:latin typeface="Arial" panose="020B0604020202020204" pitchFamily="34" charset="0"/>
                <a:ea typeface="Times New Roman" panose="02020603050405020304" pitchFamily="18" charset="0"/>
                <a:cs typeface="Times New Roman" panose="02020603050405020304" pitchFamily="18" charset="0"/>
              </a:rPr>
              <a:t> y R</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2</a:t>
            </a:r>
            <a:r>
              <a:rPr lang="es-ES" sz="1200" dirty="0">
                <a:latin typeface="Arial" panose="020B0604020202020204" pitchFamily="34" charset="0"/>
                <a:ea typeface="Times New Roman" panose="02020603050405020304" pitchFamily="18" charset="0"/>
                <a:cs typeface="Times New Roman" panose="02020603050405020304" pitchFamily="18" charset="0"/>
              </a:rPr>
              <a:t>, aplicando las leyes de Kirchhoff tenemos que:</a:t>
            </a:r>
            <a:endParaRPr lang="es-ES" sz="1200" dirty="0">
              <a:latin typeface="Times New Roman" panose="02020603050405020304" pitchFamily="18" charset="0"/>
              <a:ea typeface="Times New Roman" panose="02020603050405020304" pitchFamily="18" charset="0"/>
            </a:endParaRPr>
          </a:p>
        </p:txBody>
      </p:sp>
      <p:sp>
        <p:nvSpPr>
          <p:cNvPr id="8" name="Rectángulo 7">
            <a:extLst>
              <a:ext uri="{FF2B5EF4-FFF2-40B4-BE49-F238E27FC236}">
                <a16:creationId xmlns:a16="http://schemas.microsoft.com/office/drawing/2014/main" id="{CBDB6A2E-ED6C-4A02-8C7A-C0EF87A1CD56}"/>
              </a:ext>
            </a:extLst>
          </p:cNvPr>
          <p:cNvSpPr/>
          <p:nvPr/>
        </p:nvSpPr>
        <p:spPr>
          <a:xfrm>
            <a:off x="264181" y="3706728"/>
            <a:ext cx="2743059" cy="300082"/>
          </a:xfrm>
          <a:prstGeom prst="rect">
            <a:avLst/>
          </a:prstGeom>
        </p:spPr>
        <p:txBody>
          <a:bodyPr wrap="non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Igualando v</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a:t>
            </a:r>
            <a:r>
              <a:rPr lang="es-ES" sz="1350" dirty="0">
                <a:latin typeface="Arial" panose="020B0604020202020204" pitchFamily="34" charset="0"/>
                <a:ea typeface="Times New Roman" panose="02020603050405020304" pitchFamily="18" charset="0"/>
                <a:cs typeface="Times New Roman" panose="02020603050405020304" pitchFamily="18" charset="0"/>
              </a:rPr>
              <a:t> con v</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a:t>
            </a:r>
            <a:r>
              <a:rPr lang="es-ES" sz="1350" dirty="0">
                <a:latin typeface="Arial" panose="020B0604020202020204" pitchFamily="34" charset="0"/>
                <a:ea typeface="Times New Roman" panose="02020603050405020304" pitchFamily="18" charset="0"/>
                <a:cs typeface="Times New Roman" panose="02020603050405020304" pitchFamily="18" charset="0"/>
              </a:rPr>
              <a:t> tenemos que:</a:t>
            </a:r>
            <a:endParaRPr lang="es-ES" sz="1350" dirty="0">
              <a:latin typeface="Times New Roman" panose="02020603050405020304" pitchFamily="18" charset="0"/>
              <a:ea typeface="Times New Roman" panose="02020603050405020304" pitchFamily="18" charset="0"/>
            </a:endParaRPr>
          </a:p>
        </p:txBody>
      </p:sp>
      <p:sp>
        <p:nvSpPr>
          <p:cNvPr id="11" name="Rectángulo 10">
            <a:extLst>
              <a:ext uri="{FF2B5EF4-FFF2-40B4-BE49-F238E27FC236}">
                <a16:creationId xmlns:a16="http://schemas.microsoft.com/office/drawing/2014/main" id="{1D33396C-60E9-4751-A538-1B8F9AAE3A8C}"/>
              </a:ext>
            </a:extLst>
          </p:cNvPr>
          <p:cNvSpPr/>
          <p:nvPr/>
        </p:nvSpPr>
        <p:spPr>
          <a:xfrm>
            <a:off x="336297" y="4502450"/>
            <a:ext cx="4572000" cy="507831"/>
          </a:xfrm>
          <a:prstGeom prst="rect">
            <a:avLst/>
          </a:prstGeom>
        </p:spPr>
        <p:txBody>
          <a:bodyPr>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En el caso particular de que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3</a:t>
            </a:r>
            <a:r>
              <a:rPr lang="es-ES" sz="1350" dirty="0">
                <a:latin typeface="Arial" panose="020B0604020202020204" pitchFamily="34" charset="0"/>
                <a:ea typeface="Times New Roman" panose="02020603050405020304" pitchFamily="18" charset="0"/>
                <a:cs typeface="Times New Roman" panose="02020603050405020304" pitchFamily="18" charset="0"/>
              </a:rPr>
              <a:t>=R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350" dirty="0">
                <a:latin typeface="Arial" panose="020B0604020202020204" pitchFamily="34" charset="0"/>
                <a:ea typeface="Times New Roman" panose="02020603050405020304" pitchFamily="18" charset="0"/>
                <a:cs typeface="Times New Roman" panose="02020603050405020304" pitchFamily="18" charset="0"/>
              </a:rPr>
              <a:t> y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4</a:t>
            </a:r>
            <a:r>
              <a:rPr lang="es-ES" sz="1350" dirty="0">
                <a:latin typeface="Arial" panose="020B0604020202020204" pitchFamily="34" charset="0"/>
                <a:ea typeface="Times New Roman" panose="02020603050405020304" pitchFamily="18" charset="0"/>
                <a:cs typeface="Times New Roman" panose="02020603050405020304" pitchFamily="18" charset="0"/>
              </a:rPr>
              <a:t>=R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2</a:t>
            </a:r>
            <a:r>
              <a:rPr lang="es-ES" sz="1350" dirty="0">
                <a:latin typeface="Arial" panose="020B0604020202020204" pitchFamily="34" charset="0"/>
                <a:ea typeface="Times New Roman" panose="02020603050405020304" pitchFamily="18" charset="0"/>
                <a:cs typeface="Times New Roman" panose="02020603050405020304" pitchFamily="18" charset="0"/>
              </a:rPr>
              <a:t>, tenemos que:</a:t>
            </a:r>
            <a:endParaRPr lang="es-ES" sz="1350" dirty="0">
              <a:latin typeface="Times New Roman" panose="02020603050405020304" pitchFamily="18" charset="0"/>
              <a:ea typeface="Times New Roman" panose="02020603050405020304" pitchFamily="18" charset="0"/>
            </a:endParaRPr>
          </a:p>
        </p:txBody>
      </p:sp>
      <p:graphicFrame>
        <p:nvGraphicFramePr>
          <p:cNvPr id="13" name="Objeto 12">
            <a:extLst>
              <a:ext uri="{FF2B5EF4-FFF2-40B4-BE49-F238E27FC236}">
                <a16:creationId xmlns:a16="http://schemas.microsoft.com/office/drawing/2014/main" id="{57FEFC53-66D4-4737-8B64-74C75E2D9B2E}"/>
              </a:ext>
            </a:extLst>
          </p:cNvPr>
          <p:cNvGraphicFramePr>
            <a:graphicFrameLocks noChangeAspect="1"/>
          </p:cNvGraphicFramePr>
          <p:nvPr/>
        </p:nvGraphicFramePr>
        <p:xfrm>
          <a:off x="3312175" y="4772087"/>
          <a:ext cx="1596122" cy="484748"/>
        </p:xfrm>
        <a:graphic>
          <a:graphicData uri="http://schemas.openxmlformats.org/presentationml/2006/ole">
            <mc:AlternateContent xmlns:mc="http://schemas.openxmlformats.org/markup-compatibility/2006">
              <mc:Choice xmlns:v="urn:schemas-microsoft-com:vml" Requires="v">
                <p:oleObj r:id="rId3" imgW="1282700" imgH="393700" progId="Equation.3">
                  <p:embed/>
                </p:oleObj>
              </mc:Choice>
              <mc:Fallback>
                <p:oleObj r:id="rId3" imgW="1282700" imgH="393700" progId="Equation.3">
                  <p:embed/>
                  <p:pic>
                    <p:nvPicPr>
                      <p:cNvPr id="13" name="Objeto 12">
                        <a:extLst>
                          <a:ext uri="{FF2B5EF4-FFF2-40B4-BE49-F238E27FC236}">
                            <a16:creationId xmlns:a16="http://schemas.microsoft.com/office/drawing/2014/main" id="{57FEFC53-66D4-4737-8B64-74C75E2D9B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2175" y="4772087"/>
                        <a:ext cx="1596122" cy="484748"/>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54AF310F-302F-4E8A-BBB7-17F0A1A05ECD}"/>
                  </a:ext>
                </a:extLst>
              </p:cNvPr>
              <p:cNvSpPr txBox="1"/>
              <p:nvPr/>
            </p:nvSpPr>
            <p:spPr>
              <a:xfrm>
                <a:off x="3993893" y="2942600"/>
                <a:ext cx="2825902" cy="3759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𝑖</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𝑖</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𝑜𝑢𝑡</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𝑖</m:t>
                          </m:r>
                        </m:e>
                        <m:sub>
                          <m:r>
                            <a:rPr lang="es-ES" sz="1200" i="1">
                              <a:latin typeface="Cambria Math" panose="02040503050406030204" pitchFamily="18" charset="0"/>
                            </a:rPr>
                            <m:t>2</m:t>
                          </m:r>
                        </m:sub>
                      </m:sSub>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𝑜𝑢𝑡</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r>
                        <a:rPr lang="es-ES" sz="1200" i="1">
                          <a:latin typeface="Cambria Math" panose="02040503050406030204" pitchFamily="18" charset="0"/>
                        </a:rPr>
                        <m:t>  </m:t>
                      </m:r>
                    </m:oMath>
                  </m:oMathPara>
                </a14:m>
                <a:endParaRPr lang="es-ES" sz="1200" dirty="0"/>
              </a:p>
            </p:txBody>
          </p:sp>
        </mc:Choice>
        <mc:Fallback xmlns="">
          <p:sp>
            <p:nvSpPr>
              <p:cNvPr id="6" name="CuadroTexto 5">
                <a:extLst>
                  <a:ext uri="{FF2B5EF4-FFF2-40B4-BE49-F238E27FC236}">
                    <a16:creationId xmlns:a16="http://schemas.microsoft.com/office/drawing/2014/main" id="{54AF310F-302F-4E8A-BBB7-17F0A1A05ECD}"/>
                  </a:ext>
                </a:extLst>
              </p:cNvPr>
              <p:cNvSpPr txBox="1">
                <a:spLocks noRot="1" noChangeAspect="1" noMove="1" noResize="1" noEditPoints="1" noAdjustHandles="1" noChangeArrowheads="1" noChangeShapeType="1" noTextEdit="1"/>
              </p:cNvSpPr>
              <p:nvPr/>
            </p:nvSpPr>
            <p:spPr>
              <a:xfrm>
                <a:off x="3993893" y="2942600"/>
                <a:ext cx="2825902" cy="375937"/>
              </a:xfrm>
              <a:prstGeom prst="rect">
                <a:avLst/>
              </a:prstGeom>
              <a:blipFill>
                <a:blip r:embed="rId5"/>
                <a:stretch>
                  <a:fillRect l="-647" t="-3279" b="-983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68F77FD2-81C8-4F27-8EC1-D1267A8772E3}"/>
                  </a:ext>
                </a:extLst>
              </p:cNvPr>
              <p:cNvSpPr txBox="1"/>
              <p:nvPr/>
            </p:nvSpPr>
            <p:spPr>
              <a:xfrm>
                <a:off x="4016754" y="3326679"/>
                <a:ext cx="3770519" cy="3759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𝑖</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𝑜𝑢𝑡</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2</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𝑜𝑢𝑡</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oMath>
                  </m:oMathPara>
                </a14:m>
                <a:endParaRPr lang="es-ES" sz="1200" dirty="0"/>
              </a:p>
            </p:txBody>
          </p:sp>
        </mc:Choice>
        <mc:Fallback xmlns="">
          <p:sp>
            <p:nvSpPr>
              <p:cNvPr id="9" name="CuadroTexto 8">
                <a:extLst>
                  <a:ext uri="{FF2B5EF4-FFF2-40B4-BE49-F238E27FC236}">
                    <a16:creationId xmlns:a16="http://schemas.microsoft.com/office/drawing/2014/main" id="{68F77FD2-81C8-4F27-8EC1-D1267A8772E3}"/>
                  </a:ext>
                </a:extLst>
              </p:cNvPr>
              <p:cNvSpPr txBox="1">
                <a:spLocks noRot="1" noChangeAspect="1" noMove="1" noResize="1" noEditPoints="1" noAdjustHandles="1" noChangeArrowheads="1" noChangeShapeType="1" noTextEdit="1"/>
              </p:cNvSpPr>
              <p:nvPr/>
            </p:nvSpPr>
            <p:spPr>
              <a:xfrm>
                <a:off x="4016754" y="3326679"/>
                <a:ext cx="3770519" cy="375937"/>
              </a:xfrm>
              <a:prstGeom prst="rect">
                <a:avLst/>
              </a:prstGeom>
              <a:blipFill>
                <a:blip r:embed="rId6"/>
                <a:stretch>
                  <a:fillRect l="-162" t="-3279" b="-983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124FA348-E34A-432B-B32C-049D21BF5DA3}"/>
                  </a:ext>
                </a:extLst>
              </p:cNvPr>
              <p:cNvSpPr txBox="1"/>
              <p:nvPr/>
            </p:nvSpPr>
            <p:spPr>
              <a:xfrm>
                <a:off x="336298" y="4027384"/>
                <a:ext cx="7069436" cy="3827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m:t>
                          </m:r>
                        </m:sub>
                      </m:sSub>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3</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den>
                      </m:f>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2</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𝑜𝑢𝑡</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𝑜𝑢𝑡</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3</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den>
                      </m:f>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2</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𝑜𝑢𝑡</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1</m:t>
                          </m:r>
                        </m:sub>
                      </m:sSub>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r>
                            <a:rPr lang="es-ES" sz="1200" i="1">
                              <a:latin typeface="Cambria Math" panose="02040503050406030204" pitchFamily="18" charset="0"/>
                            </a:rPr>
                            <m:t>)</m:t>
                          </m:r>
                        </m:num>
                        <m:den>
                          <m:d>
                            <m:dPr>
                              <m:ctrlPr>
                                <a:rPr lang="es-ES" sz="1200" i="1">
                                  <a:latin typeface="Cambria Math" panose="02040503050406030204" pitchFamily="18" charset="0"/>
                                </a:rPr>
                              </m:ctrlPr>
                            </m:dPr>
                            <m:e>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3</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e>
                          </m:d>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den>
                      </m:f>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2</m:t>
                          </m:r>
                        </m:sub>
                      </m:sSub>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den>
                      </m:f>
                    </m:oMath>
                  </m:oMathPara>
                </a14:m>
                <a:endParaRPr lang="es-ES" sz="1200" dirty="0"/>
              </a:p>
            </p:txBody>
          </p:sp>
        </mc:Choice>
        <mc:Fallback xmlns="">
          <p:sp>
            <p:nvSpPr>
              <p:cNvPr id="14" name="CuadroTexto 13">
                <a:extLst>
                  <a:ext uri="{FF2B5EF4-FFF2-40B4-BE49-F238E27FC236}">
                    <a16:creationId xmlns:a16="http://schemas.microsoft.com/office/drawing/2014/main" id="{124FA348-E34A-432B-B32C-049D21BF5DA3}"/>
                  </a:ext>
                </a:extLst>
              </p:cNvPr>
              <p:cNvSpPr txBox="1">
                <a:spLocks noRot="1" noChangeAspect="1" noMove="1" noResize="1" noEditPoints="1" noAdjustHandles="1" noChangeArrowheads="1" noChangeShapeType="1" noTextEdit="1"/>
              </p:cNvSpPr>
              <p:nvPr/>
            </p:nvSpPr>
            <p:spPr>
              <a:xfrm>
                <a:off x="336298" y="4027384"/>
                <a:ext cx="7069436" cy="382797"/>
              </a:xfrm>
              <a:prstGeom prst="rect">
                <a:avLst/>
              </a:prstGeom>
              <a:blipFill>
                <a:blip r:embed="rId7"/>
                <a:stretch>
                  <a:fillRect t="-6452" b="-967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C9B471B7-FFAF-41C7-B01A-0C87D15B4D34}"/>
                  </a:ext>
                </a:extLst>
              </p:cNvPr>
              <p:cNvSpPr txBox="1"/>
              <p:nvPr/>
            </p:nvSpPr>
            <p:spPr>
              <a:xfrm>
                <a:off x="3978431" y="2267746"/>
                <a:ext cx="2066143" cy="376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3</m:t>
                          </m:r>
                        </m:sub>
                      </m:sSub>
                      <m:r>
                        <a:rPr lang="es-ES" sz="1200" i="1">
                          <a:latin typeface="Cambria Math" panose="02040503050406030204" pitchFamily="18" charset="0"/>
                        </a:rPr>
                        <m:t>𝑖</m:t>
                      </m:r>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r>
                        <a:rPr lang="es-ES" sz="1200" i="1">
                          <a:latin typeface="Cambria Math" panose="02040503050406030204" pitchFamily="18" charset="0"/>
                        </a:rPr>
                        <m:t>𝑖</m:t>
                      </m:r>
                      <m:r>
                        <a:rPr lang="es-ES" sz="1200" i="1">
                          <a:latin typeface="Cambria Math" panose="02040503050406030204" pitchFamily="18" charset="0"/>
                        </a:rPr>
                        <m:t>→</m:t>
                      </m:r>
                      <m:r>
                        <a:rPr lang="es-ES" sz="1200" i="1">
                          <a:latin typeface="Cambria Math" panose="02040503050406030204" pitchFamily="18" charset="0"/>
                        </a:rPr>
                        <m:t>𝑖</m:t>
                      </m:r>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3</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den>
                      </m:f>
                      <m:r>
                        <a:rPr lang="es-ES" sz="1200" i="1">
                          <a:latin typeface="Cambria Math" panose="02040503050406030204" pitchFamily="18" charset="0"/>
                        </a:rPr>
                        <m:t>  </m:t>
                      </m:r>
                    </m:oMath>
                  </m:oMathPara>
                </a14:m>
                <a:endParaRPr lang="es-ES" sz="1200" dirty="0"/>
              </a:p>
            </p:txBody>
          </p:sp>
        </mc:Choice>
        <mc:Fallback xmlns="">
          <p:sp>
            <p:nvSpPr>
              <p:cNvPr id="15" name="CuadroTexto 14">
                <a:extLst>
                  <a:ext uri="{FF2B5EF4-FFF2-40B4-BE49-F238E27FC236}">
                    <a16:creationId xmlns:a16="http://schemas.microsoft.com/office/drawing/2014/main" id="{C9B471B7-FFAF-41C7-B01A-0C87D15B4D34}"/>
                  </a:ext>
                </a:extLst>
              </p:cNvPr>
              <p:cNvSpPr txBox="1">
                <a:spLocks noRot="1" noChangeAspect="1" noMove="1" noResize="1" noEditPoints="1" noAdjustHandles="1" noChangeArrowheads="1" noChangeShapeType="1" noTextEdit="1"/>
              </p:cNvSpPr>
              <p:nvPr/>
            </p:nvSpPr>
            <p:spPr>
              <a:xfrm>
                <a:off x="3978431" y="2267746"/>
                <a:ext cx="2066143" cy="376834"/>
              </a:xfrm>
              <a:prstGeom prst="rect">
                <a:avLst/>
              </a:prstGeom>
              <a:blipFill>
                <a:blip r:embed="rId8"/>
                <a:stretch>
                  <a:fillRect l="-1180" t="-3226" b="-806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46684E29-7AA1-4324-9086-266A625F9B38}"/>
                  </a:ext>
                </a:extLst>
              </p:cNvPr>
              <p:cNvSpPr txBox="1"/>
              <p:nvPr/>
            </p:nvSpPr>
            <p:spPr>
              <a:xfrm>
                <a:off x="3978432" y="2580704"/>
                <a:ext cx="1614096" cy="376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r>
                        <a:rPr lang="es-ES" sz="1200" i="1">
                          <a:latin typeface="Cambria Math" panose="02040503050406030204" pitchFamily="18" charset="0"/>
                        </a:rPr>
                        <m:t>𝑖</m:t>
                      </m:r>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3</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den>
                      </m:f>
                      <m:r>
                        <a:rPr lang="es-ES" sz="1200" i="1">
                          <a:latin typeface="Cambria Math" panose="02040503050406030204" pitchFamily="18" charset="0"/>
                        </a:rPr>
                        <m:t>  </m:t>
                      </m:r>
                    </m:oMath>
                  </m:oMathPara>
                </a14:m>
                <a:endParaRPr lang="es-ES" sz="1200" dirty="0"/>
              </a:p>
            </p:txBody>
          </p:sp>
        </mc:Choice>
        <mc:Fallback xmlns="">
          <p:sp>
            <p:nvSpPr>
              <p:cNvPr id="16" name="CuadroTexto 15">
                <a:extLst>
                  <a:ext uri="{FF2B5EF4-FFF2-40B4-BE49-F238E27FC236}">
                    <a16:creationId xmlns:a16="http://schemas.microsoft.com/office/drawing/2014/main" id="{46684E29-7AA1-4324-9086-266A625F9B38}"/>
                  </a:ext>
                </a:extLst>
              </p:cNvPr>
              <p:cNvSpPr txBox="1">
                <a:spLocks noRot="1" noChangeAspect="1" noMove="1" noResize="1" noEditPoints="1" noAdjustHandles="1" noChangeArrowheads="1" noChangeShapeType="1" noTextEdit="1"/>
              </p:cNvSpPr>
              <p:nvPr/>
            </p:nvSpPr>
            <p:spPr>
              <a:xfrm>
                <a:off x="3978432" y="2580704"/>
                <a:ext cx="1614096" cy="376834"/>
              </a:xfrm>
              <a:prstGeom prst="rect">
                <a:avLst/>
              </a:prstGeom>
              <a:blipFill>
                <a:blip r:embed="rId9"/>
                <a:stretch>
                  <a:fillRect l="-758" t="-1613" b="-8065"/>
                </a:stretch>
              </a:blipFill>
            </p:spPr>
            <p:txBody>
              <a:bodyPr/>
              <a:lstStyle/>
              <a:p>
                <a:r>
                  <a:rPr lang="es-ES">
                    <a:noFill/>
                  </a:rPr>
                  <a:t> </a:t>
                </a:r>
              </a:p>
            </p:txBody>
          </p:sp>
        </mc:Fallback>
      </mc:AlternateContent>
    </p:spTree>
    <p:extLst>
      <p:ext uri="{BB962C8B-B14F-4D97-AF65-F5344CB8AC3E}">
        <p14:creationId xmlns:p14="http://schemas.microsoft.com/office/powerpoint/2010/main" val="27621792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2" name="CustomShape 4"/>
          <p:cNvSpPr/>
          <p:nvPr/>
        </p:nvSpPr>
        <p:spPr>
          <a:xfrm>
            <a:off x="2714760" y="4221000"/>
            <a:ext cx="6429240" cy="91440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3" name="CustomShape 5"/>
          <p:cNvSpPr/>
          <p:nvPr/>
        </p:nvSpPr>
        <p:spPr>
          <a:xfrm>
            <a:off x="2700360" y="4221000"/>
            <a:ext cx="136440" cy="9144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4" name="CustomShape 6"/>
          <p:cNvSpPr/>
          <p:nvPr/>
        </p:nvSpPr>
        <p:spPr>
          <a:xfrm>
            <a:off x="3249360" y="4376880"/>
            <a:ext cx="483948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2600" b="0" strike="noStrike" spc="-1" dirty="0">
                <a:solidFill>
                  <a:srgbClr val="FFFFFF"/>
                </a:solidFill>
                <a:uFill>
                  <a:solidFill>
                    <a:srgbClr val="FFFFFF"/>
                  </a:solidFill>
                </a:uFill>
                <a:latin typeface="45 Helvetica Light"/>
              </a:rPr>
              <a:t>Tema </a:t>
            </a:r>
            <a:r>
              <a:rPr lang="es-ES" sz="2600" spc="-1" dirty="0">
                <a:solidFill>
                  <a:srgbClr val="FFFFFF"/>
                </a:solidFill>
                <a:uFill>
                  <a:solidFill>
                    <a:srgbClr val="FFFFFF"/>
                  </a:solidFill>
                </a:uFill>
                <a:latin typeface="45 Helvetica Light"/>
              </a:rPr>
              <a:t>3</a:t>
            </a:r>
            <a:r>
              <a:rPr lang="es-ES" sz="2600" b="0" strike="noStrike" spc="-1" dirty="0">
                <a:solidFill>
                  <a:srgbClr val="FFFFFF"/>
                </a:solidFill>
                <a:uFill>
                  <a:solidFill>
                    <a:srgbClr val="FFFFFF"/>
                  </a:solidFill>
                </a:uFill>
                <a:latin typeface="45 Helvetica Light"/>
              </a:rPr>
              <a:t>. </a:t>
            </a:r>
            <a:r>
              <a:rPr lang="es-ES" altLang="es-ES" sz="2800" dirty="0">
                <a:solidFill>
                  <a:schemeClr val="bg1"/>
                </a:solidFill>
                <a:latin typeface="45 Helvetica Light" charset="0"/>
              </a:rPr>
              <a:t>El Diodo</a:t>
            </a:r>
            <a:endParaRPr lang="es-ES" sz="2400" b="0" strike="noStrike"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76</a:t>
            </a:fld>
            <a:endParaRPr lang="es-ES" sz="24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2339962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Imagen 66">
            <a:extLst>
              <a:ext uri="{FF2B5EF4-FFF2-40B4-BE49-F238E27FC236}">
                <a16:creationId xmlns:a16="http://schemas.microsoft.com/office/drawing/2014/main" id="{83E0659F-85C8-20C5-CE5E-60E3974749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9617" y="1648183"/>
            <a:ext cx="2571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n 73">
            <a:extLst>
              <a:ext uri="{FF2B5EF4-FFF2-40B4-BE49-F238E27FC236}">
                <a16:creationId xmlns:a16="http://schemas.microsoft.com/office/drawing/2014/main" id="{CE784363-494A-E756-CEC1-FBDD00A9EB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326" y="4975384"/>
            <a:ext cx="2066925" cy="13335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9">
            <a:extLst>
              <a:ext uri="{FF2B5EF4-FFF2-40B4-BE49-F238E27FC236}">
                <a16:creationId xmlns:a16="http://schemas.microsoft.com/office/drawing/2014/main" id="{088901F0-E487-2B72-A270-F3D9CE6BCD96}"/>
              </a:ext>
            </a:extLst>
          </p:cNvPr>
          <p:cNvSpPr>
            <a:spLocks noChangeArrowheads="1"/>
          </p:cNvSpPr>
          <p:nvPr/>
        </p:nvSpPr>
        <p:spPr bwMode="auto">
          <a:xfrm>
            <a:off x="228600" y="825777"/>
            <a:ext cx="860203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Problema 1.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En la figura inferior hay un elemento no lineal cuya característica corriente-voltaje viene dado por la expresión:</a:t>
            </a:r>
            <a:endParaRPr kumimoji="0" lang="es-ES" altLang="es-ES" sz="12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i</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s</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A(v</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s</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v</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t</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2</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si v</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s</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&gt;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v</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t</a:t>
            </a:r>
            <a:endParaRPr kumimoji="0" lang="es-ES" altLang="es-ES" sz="12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i</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s</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0</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si v</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s</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&lt;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v</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t</a:t>
            </a:r>
            <a:endParaRPr kumimoji="0" lang="es-ES" altLang="es-ES" sz="12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Calcular el voltaje que cae en dicho dispositivo si A =1,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v</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t</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=0,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V</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in</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=12 V y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1</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1 k</a:t>
            </a:r>
            <a:r>
              <a:rPr kumimoji="0" lang="el-GR" altLang="es-ES" sz="1200" b="0" i="0" u="none" strike="noStrike" cap="none" normalizeH="0" baseline="0" dirty="0">
                <a:ln>
                  <a:noFill/>
                </a:ln>
                <a:solidFill>
                  <a:schemeClr val="tx1"/>
                </a:solidFill>
                <a:effectLst/>
                <a:latin typeface="Cambria Math" panose="02040503050406030204" pitchFamily="18" charset="0"/>
                <a:ea typeface="Cambria Math" panose="02040503050406030204" pitchFamily="18" charset="0"/>
              </a:rPr>
              <a:t>Ω</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y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2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1 k</a:t>
            </a:r>
            <a:r>
              <a:rPr kumimoji="0" lang="el-GR" altLang="es-ES" sz="1200" b="0" i="0" u="none" strike="noStrike" cap="none" normalizeH="0" baseline="0" dirty="0">
                <a:ln>
                  <a:noFill/>
                </a:ln>
                <a:solidFill>
                  <a:schemeClr val="tx1"/>
                </a:solidFill>
                <a:effectLst/>
                <a:latin typeface="Cambria Math" panose="02040503050406030204" pitchFamily="18" charset="0"/>
                <a:ea typeface="Cambria Math" panose="02040503050406030204" pitchFamily="18" charset="0"/>
              </a:rPr>
              <a:t>Ω</a:t>
            </a:r>
            <a:r>
              <a:rPr kumimoji="0" lang="es-ES" altLang="es-ES" sz="1200" b="0" i="0" u="none" strike="noStrike" cap="none" normalizeH="0" baseline="0" dirty="0">
                <a:ln>
                  <a:noFill/>
                </a:ln>
                <a:solidFill>
                  <a:schemeClr val="tx1"/>
                </a:solidFill>
                <a:effectLst/>
                <a:latin typeface="Cambria Math" panose="02040503050406030204" pitchFamily="18" charset="0"/>
                <a:ea typeface="Cambria Math" panose="02040503050406030204" pitchFamily="18" charset="0"/>
              </a:rPr>
              <a:t>.</a:t>
            </a:r>
            <a:endParaRPr kumimoji="0" lang="es-ES" altLang="es-ES" sz="12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200" b="0" i="0" u="none" strike="noStrike" cap="none" normalizeH="0" baseline="0" dirty="0">
              <a:ln>
                <a:noFill/>
              </a:ln>
              <a:solidFill>
                <a:schemeClr val="tx1"/>
              </a:solidFill>
              <a:effectLst/>
              <a:latin typeface="+mj-lt"/>
            </a:endParaRPr>
          </a:p>
        </p:txBody>
      </p:sp>
      <p:sp>
        <p:nvSpPr>
          <p:cNvPr id="13" name="Rectangle 13">
            <a:extLst>
              <a:ext uri="{FF2B5EF4-FFF2-40B4-BE49-F238E27FC236}">
                <a16:creationId xmlns:a16="http://schemas.microsoft.com/office/drawing/2014/main" id="{E503D9CD-4B13-C942-628E-3DC53F3EA3F8}"/>
              </a:ext>
            </a:extLst>
          </p:cNvPr>
          <p:cNvSpPr>
            <a:spLocks noChangeArrowheads="1"/>
          </p:cNvSpPr>
          <p:nvPr/>
        </p:nvSpPr>
        <p:spPr bwMode="auto">
          <a:xfrm>
            <a:off x="228600" y="2762965"/>
            <a:ext cx="89154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Problema 2</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Encontrar la recta de carga presentada al elemento desconocido por el circuito resistivo de la figura. I =5 mA,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1</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2</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10 k</a:t>
            </a:r>
            <a:r>
              <a:rPr kumimoji="0" lang="el-GR" altLang="es-ES" sz="1200" b="0" i="0" u="none" strike="noStrike" cap="none" normalizeH="0" baseline="0" dirty="0">
                <a:ln>
                  <a:noFill/>
                </a:ln>
                <a:solidFill>
                  <a:schemeClr val="tx1"/>
                </a:solidFill>
                <a:effectLst/>
                <a:latin typeface="Cambria Math" panose="02040503050406030204" pitchFamily="18" charset="0"/>
                <a:ea typeface="Cambria Math" panose="02040503050406030204" pitchFamily="18" charset="0"/>
              </a:rPr>
              <a:t>Ω</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a:t>
            </a:r>
            <a:endParaRPr kumimoji="0" lang="es-ES" altLang="es-ES" sz="12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6" name="Rectangle 16">
            <a:extLst>
              <a:ext uri="{FF2B5EF4-FFF2-40B4-BE49-F238E27FC236}">
                <a16:creationId xmlns:a16="http://schemas.microsoft.com/office/drawing/2014/main" id="{90927C90-275E-BBB4-A5C0-137B255674BA}"/>
              </a:ext>
            </a:extLst>
          </p:cNvPr>
          <p:cNvSpPr>
            <a:spLocks noChangeArrowheads="1"/>
          </p:cNvSpPr>
          <p:nvPr/>
        </p:nvSpPr>
        <p:spPr bwMode="auto">
          <a:xfrm>
            <a:off x="228600" y="4236720"/>
            <a:ext cx="874122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Problema 3</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Si el diodo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Zéner</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de la figura tiene un voltaje de activación de 0,7 V y un voltaje de ruptura de 3 V hallar su punto de trabajo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v</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in</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 12 V,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1</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1 k</a:t>
            </a:r>
            <a:r>
              <a:rPr kumimoji="0" lang="el-GR" altLang="es-ES" sz="1200" b="0" i="0" u="none" strike="noStrike" cap="none" normalizeH="0" baseline="0" dirty="0">
                <a:ln>
                  <a:noFill/>
                </a:ln>
                <a:solidFill>
                  <a:schemeClr val="tx1"/>
                </a:solidFill>
                <a:effectLst/>
                <a:latin typeface="+mj-lt"/>
                <a:ea typeface="Cambria Math" panose="02040503050406030204" pitchFamily="18" charset="0"/>
              </a:rPr>
              <a:t>Ω</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2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1 k</a:t>
            </a:r>
            <a:r>
              <a:rPr kumimoji="0" lang="el-GR" altLang="es-ES" sz="1200" b="0" i="0" u="none" strike="noStrike" cap="none" normalizeH="0" baseline="0" dirty="0">
                <a:ln>
                  <a:noFill/>
                </a:ln>
                <a:solidFill>
                  <a:schemeClr val="tx1"/>
                </a:solidFill>
                <a:effectLst/>
                <a:latin typeface="+mj-lt"/>
                <a:ea typeface="Cambria Math" panose="02040503050406030204" pitchFamily="18" charset="0"/>
              </a:rPr>
              <a:t>Ω</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rPr>
              <a:t>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y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3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0.5 k</a:t>
            </a:r>
            <a:r>
              <a:rPr kumimoji="0" lang="el-GR" altLang="es-ES" sz="1200" b="0" i="0" u="none" strike="noStrike" cap="none" normalizeH="0" baseline="0" dirty="0">
                <a:ln>
                  <a:noFill/>
                </a:ln>
                <a:solidFill>
                  <a:schemeClr val="tx1"/>
                </a:solidFill>
                <a:effectLst/>
                <a:latin typeface="+mj-lt"/>
                <a:ea typeface="Cambria Math" panose="02040503050406030204" pitchFamily="18" charset="0"/>
              </a:rPr>
              <a:t>Ω</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rPr>
              <a:t>)</a:t>
            </a:r>
            <a:endParaRPr kumimoji="0" lang="es-ES" altLang="es-ES" sz="12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mj-lt"/>
            </a:endParaRPr>
          </a:p>
        </p:txBody>
      </p:sp>
      <p:sp>
        <p:nvSpPr>
          <p:cNvPr id="17" name="Rectangle 17">
            <a:extLst>
              <a:ext uri="{FF2B5EF4-FFF2-40B4-BE49-F238E27FC236}">
                <a16:creationId xmlns:a16="http://schemas.microsoft.com/office/drawing/2014/main" id="{BED93EAD-F885-E11A-1D74-4FE5E21E683F}"/>
              </a:ext>
            </a:extLst>
          </p:cNvPr>
          <p:cNvSpPr>
            <a:spLocks noChangeArrowheads="1"/>
          </p:cNvSpPr>
          <p:nvPr/>
        </p:nvSpPr>
        <p:spPr bwMode="auto">
          <a:xfrm>
            <a:off x="0" y="9020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21" name="Imagen 20">
            <a:extLst>
              <a:ext uri="{FF2B5EF4-FFF2-40B4-BE49-F238E27FC236}">
                <a16:creationId xmlns:a16="http://schemas.microsoft.com/office/drawing/2014/main" id="{D8C01D59-3D5D-A8BD-5B29-65139C1D34B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3750" y="2930129"/>
            <a:ext cx="2476500" cy="1143000"/>
          </a:xfrm>
          <a:prstGeom prst="rect">
            <a:avLst/>
          </a:prstGeom>
          <a:noFill/>
          <a:ln>
            <a:noFill/>
          </a:ln>
        </p:spPr>
      </p:pic>
      <p:sp>
        <p:nvSpPr>
          <p:cNvPr id="10" name="Marcador de número de diapositiva 1">
            <a:extLst>
              <a:ext uri="{FF2B5EF4-FFF2-40B4-BE49-F238E27FC236}">
                <a16:creationId xmlns:a16="http://schemas.microsoft.com/office/drawing/2014/main" id="{051B0721-B080-43E2-BDB9-3F33D15540EB}"/>
              </a:ext>
            </a:extLst>
          </p:cNvPr>
          <p:cNvSpPr txBox="1">
            <a:spLocks/>
          </p:cNvSpPr>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marL="0" algn="l" defTabSz="914400" rtl="0" eaLnBrk="0" fontAlgn="base" latinLnBrk="0"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77</a:t>
            </a:fld>
            <a:endParaRPr lang="es-ES_tradnl" altLang="es-ES" dirty="0"/>
          </a:p>
        </p:txBody>
      </p:sp>
    </p:spTree>
    <p:extLst>
      <p:ext uri="{BB962C8B-B14F-4D97-AF65-F5344CB8AC3E}">
        <p14:creationId xmlns:p14="http://schemas.microsoft.com/office/powerpoint/2010/main" val="2131495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8F76481-7C36-D1CD-A931-A223BCBA7AF3}"/>
              </a:ext>
            </a:extLst>
          </p:cNvPr>
          <p:cNvSpPr>
            <a:spLocks noChangeArrowheads="1"/>
          </p:cNvSpPr>
          <p:nvPr/>
        </p:nvSpPr>
        <p:spPr bwMode="auto">
          <a:xfrm>
            <a:off x="165463" y="825081"/>
            <a:ext cx="89930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Problema 4</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Encontrar el punto de operación del diodo de la figura.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V</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in</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 12 V,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1</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10 k</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rPr>
              <a:t>W</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2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5 k</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rPr>
              <a:t>W,</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3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100 k</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rPr>
              <a:t>W</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y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4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50 k</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rPr>
              <a:t>W)</a:t>
            </a:r>
            <a:endParaRPr kumimoji="0" lang="es-ES" altLang="es-ES" sz="12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200" b="0" i="0" u="none" strike="noStrike" cap="none" normalizeH="0" baseline="0" dirty="0">
              <a:ln>
                <a:noFill/>
              </a:ln>
              <a:solidFill>
                <a:schemeClr val="tx1"/>
              </a:solidFill>
              <a:effectLst/>
              <a:latin typeface="+mj-lt"/>
            </a:endParaRPr>
          </a:p>
        </p:txBody>
      </p:sp>
      <p:pic>
        <p:nvPicPr>
          <p:cNvPr id="4097" name="Imagen 4">
            <a:extLst>
              <a:ext uri="{FF2B5EF4-FFF2-40B4-BE49-F238E27FC236}">
                <a16:creationId xmlns:a16="http://schemas.microsoft.com/office/drawing/2014/main" id="{D2F1B0CB-88EB-97DA-6D4F-4E06F43BE2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658" y="1145177"/>
            <a:ext cx="1952625" cy="10477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41A8974-0C66-AD7B-D5B2-102C3B5A5362}"/>
              </a:ext>
            </a:extLst>
          </p:cNvPr>
          <p:cNvSpPr>
            <a:spLocks noChangeArrowheads="1"/>
          </p:cNvSpPr>
          <p:nvPr/>
        </p:nvSpPr>
        <p:spPr bwMode="auto">
          <a:xfrm>
            <a:off x="165463" y="2340373"/>
            <a:ext cx="90482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a:ln>
                  <a:noFill/>
                </a:ln>
                <a:solidFill>
                  <a:schemeClr val="tx1"/>
                </a:solidFill>
                <a:effectLst/>
                <a:latin typeface="+mj-lt"/>
                <a:ea typeface="Times New Roman" panose="02020603050405020304" pitchFamily="18" charset="0"/>
                <a:cs typeface="Arial" panose="020B0604020202020204" pitchFamily="34" charset="0"/>
              </a:rPr>
              <a:t>Problema 5.</a:t>
            </a:r>
            <a:r>
              <a:rPr kumimoji="0" lang="es-ES" altLang="es-ES" sz="1200" b="0" i="0" u="none" strike="noStrike" cap="none" normalizeH="0" baseline="0">
                <a:ln>
                  <a:noFill/>
                </a:ln>
                <a:solidFill>
                  <a:schemeClr val="tx1"/>
                </a:solidFill>
                <a:effectLst/>
                <a:latin typeface="+mj-lt"/>
                <a:ea typeface="Times New Roman" panose="02020603050405020304" pitchFamily="18" charset="0"/>
                <a:cs typeface="Arial" panose="020B0604020202020204" pitchFamily="34" charset="0"/>
              </a:rPr>
              <a:t> Encontrar el punto de operación del diodo de la figura. (v</a:t>
            </a:r>
            <a:r>
              <a:rPr kumimoji="0" lang="es-ES" altLang="es-ES" sz="1200" b="0" i="0" u="none" strike="noStrike" cap="none" normalizeH="0" baseline="-30000">
                <a:ln>
                  <a:noFill/>
                </a:ln>
                <a:solidFill>
                  <a:schemeClr val="tx1"/>
                </a:solidFill>
                <a:effectLst/>
                <a:latin typeface="+mj-lt"/>
                <a:ea typeface="Times New Roman" panose="02020603050405020304" pitchFamily="18" charset="0"/>
                <a:cs typeface="Arial" panose="020B0604020202020204" pitchFamily="34" charset="0"/>
              </a:rPr>
              <a:t>in</a:t>
            </a:r>
            <a:r>
              <a:rPr kumimoji="0" lang="es-ES" altLang="es-ES" sz="1200" b="0" i="0" u="none" strike="noStrike" cap="none" normalizeH="0" baseline="0">
                <a:ln>
                  <a:noFill/>
                </a:ln>
                <a:solidFill>
                  <a:schemeClr val="tx1"/>
                </a:solidFill>
                <a:effectLst/>
                <a:latin typeface="+mj-lt"/>
                <a:ea typeface="Times New Roman" panose="02020603050405020304" pitchFamily="18" charset="0"/>
                <a:cs typeface="Arial" panose="020B0604020202020204" pitchFamily="34" charset="0"/>
              </a:rPr>
              <a:t> = 12 V, R</a:t>
            </a:r>
            <a:r>
              <a:rPr kumimoji="0" lang="es-ES" altLang="es-ES" sz="1200" b="0" i="0" u="none" strike="noStrike" cap="none" normalizeH="0" baseline="-30000">
                <a:ln>
                  <a:noFill/>
                </a:ln>
                <a:solidFill>
                  <a:schemeClr val="tx1"/>
                </a:solidFill>
                <a:effectLst/>
                <a:latin typeface="+mj-lt"/>
                <a:ea typeface="Times New Roman" panose="02020603050405020304" pitchFamily="18" charset="0"/>
                <a:cs typeface="Arial" panose="020B0604020202020204" pitchFamily="34" charset="0"/>
              </a:rPr>
              <a:t>1</a:t>
            </a:r>
            <a:r>
              <a:rPr kumimoji="0" lang="es-ES" altLang="es-ES" sz="1200" b="0" i="0" u="none" strike="noStrike" cap="none" normalizeH="0" baseline="0">
                <a:ln>
                  <a:noFill/>
                </a:ln>
                <a:solidFill>
                  <a:schemeClr val="tx1"/>
                </a:solidFill>
                <a:effectLst/>
                <a:latin typeface="+mj-lt"/>
                <a:ea typeface="Times New Roman" panose="02020603050405020304" pitchFamily="18" charset="0"/>
                <a:cs typeface="Arial" panose="020B0604020202020204" pitchFamily="34" charset="0"/>
              </a:rPr>
              <a:t>= 10 k</a:t>
            </a:r>
            <a:r>
              <a:rPr kumimoji="0" lang="es-ES" altLang="es-ES" sz="1200" b="0" i="0" u="none" strike="noStrike" cap="none" normalizeH="0" baseline="0">
                <a:ln>
                  <a:noFill/>
                </a:ln>
                <a:solidFill>
                  <a:schemeClr val="tx1"/>
                </a:solidFill>
                <a:effectLst/>
                <a:latin typeface="+mj-lt"/>
                <a:ea typeface="Times New Roman" panose="02020603050405020304" pitchFamily="18" charset="0"/>
              </a:rPr>
              <a:t>W</a:t>
            </a:r>
            <a:r>
              <a:rPr kumimoji="0" lang="es-ES" altLang="es-ES" sz="1200" b="0" i="0" u="none" strike="noStrike" cap="none" normalizeH="0" baseline="0">
                <a:ln>
                  <a:noFill/>
                </a:ln>
                <a:solidFill>
                  <a:schemeClr val="tx1"/>
                </a:solidFill>
                <a:effectLst/>
                <a:latin typeface="+mj-lt"/>
                <a:ea typeface="Times New Roman" panose="02020603050405020304" pitchFamily="18" charset="0"/>
                <a:cs typeface="Arial" panose="020B0604020202020204" pitchFamily="34" charset="0"/>
              </a:rPr>
              <a:t>, R</a:t>
            </a:r>
            <a:r>
              <a:rPr kumimoji="0" lang="es-ES" altLang="es-ES" sz="1200" b="0" i="0" u="none" strike="noStrike" cap="none" normalizeH="0" baseline="-30000">
                <a:ln>
                  <a:noFill/>
                </a:ln>
                <a:solidFill>
                  <a:schemeClr val="tx1"/>
                </a:solidFill>
                <a:effectLst/>
                <a:latin typeface="+mj-lt"/>
                <a:ea typeface="Times New Roman" panose="02020603050405020304" pitchFamily="18" charset="0"/>
                <a:cs typeface="Arial" panose="020B0604020202020204" pitchFamily="34" charset="0"/>
              </a:rPr>
              <a:t>2 </a:t>
            </a:r>
            <a:r>
              <a:rPr kumimoji="0" lang="es-ES" altLang="es-ES" sz="1200" b="0" i="0" u="none" strike="noStrike" cap="none" normalizeH="0" baseline="0">
                <a:ln>
                  <a:noFill/>
                </a:ln>
                <a:solidFill>
                  <a:schemeClr val="tx1"/>
                </a:solidFill>
                <a:effectLst/>
                <a:latin typeface="+mj-lt"/>
                <a:ea typeface="Times New Roman" panose="02020603050405020304" pitchFamily="18" charset="0"/>
                <a:cs typeface="Arial" panose="020B0604020202020204" pitchFamily="34" charset="0"/>
              </a:rPr>
              <a:t>= 5 k</a:t>
            </a:r>
            <a:r>
              <a:rPr kumimoji="0" lang="es-ES" altLang="es-ES" sz="1200" b="0" i="0" u="none" strike="noStrike" cap="none" normalizeH="0" baseline="0">
                <a:ln>
                  <a:noFill/>
                </a:ln>
                <a:solidFill>
                  <a:schemeClr val="tx1"/>
                </a:solidFill>
                <a:effectLst/>
                <a:latin typeface="+mj-lt"/>
                <a:ea typeface="Times New Roman" panose="02020603050405020304" pitchFamily="18" charset="0"/>
              </a:rPr>
              <a:t>W</a:t>
            </a:r>
            <a:r>
              <a:rPr kumimoji="0" lang="es-ES" altLang="es-ES" sz="1200" b="0" i="0" u="none" strike="noStrike" cap="none" normalizeH="0" baseline="0">
                <a:ln>
                  <a:noFill/>
                </a:ln>
                <a:solidFill>
                  <a:schemeClr val="tx1"/>
                </a:solidFill>
                <a:effectLst/>
                <a:latin typeface="+mj-lt"/>
                <a:ea typeface="Times New Roman" panose="02020603050405020304" pitchFamily="18" charset="0"/>
                <a:cs typeface="Arial" panose="020B0604020202020204" pitchFamily="34" charset="0"/>
              </a:rPr>
              <a:t>, R</a:t>
            </a:r>
            <a:r>
              <a:rPr kumimoji="0" lang="es-ES" altLang="es-ES" sz="1200" b="0" i="0" u="none" strike="noStrike" cap="none" normalizeH="0" baseline="-30000">
                <a:ln>
                  <a:noFill/>
                </a:ln>
                <a:solidFill>
                  <a:schemeClr val="tx1"/>
                </a:solidFill>
                <a:effectLst/>
                <a:latin typeface="+mj-lt"/>
                <a:ea typeface="Times New Roman" panose="02020603050405020304" pitchFamily="18" charset="0"/>
                <a:cs typeface="Arial" panose="020B0604020202020204" pitchFamily="34" charset="0"/>
              </a:rPr>
              <a:t>3 </a:t>
            </a:r>
            <a:r>
              <a:rPr kumimoji="0" lang="es-ES" altLang="es-ES" sz="1200" b="0" i="0" u="none" strike="noStrike" cap="none" normalizeH="0" baseline="0">
                <a:ln>
                  <a:noFill/>
                </a:ln>
                <a:solidFill>
                  <a:schemeClr val="tx1"/>
                </a:solidFill>
                <a:effectLst/>
                <a:latin typeface="+mj-lt"/>
                <a:ea typeface="Times New Roman" panose="02020603050405020304" pitchFamily="18" charset="0"/>
                <a:cs typeface="Arial" panose="020B0604020202020204" pitchFamily="34" charset="0"/>
              </a:rPr>
              <a:t>= 100 k</a:t>
            </a:r>
            <a:r>
              <a:rPr kumimoji="0" lang="es-ES" altLang="es-ES" sz="1200" b="0" i="0" u="none" strike="noStrike" cap="none" normalizeH="0" baseline="0">
                <a:ln>
                  <a:noFill/>
                </a:ln>
                <a:solidFill>
                  <a:schemeClr val="tx1"/>
                </a:solidFill>
                <a:effectLst/>
                <a:latin typeface="+mj-lt"/>
                <a:ea typeface="Times New Roman" panose="02020603050405020304" pitchFamily="18" charset="0"/>
              </a:rPr>
              <a:t>W,</a:t>
            </a:r>
            <a:r>
              <a:rPr kumimoji="0" lang="es-ES" altLang="es-ES" sz="1200" b="0" i="0" u="none" strike="noStrike" cap="none" normalizeH="0" baseline="0">
                <a:ln>
                  <a:noFill/>
                </a:ln>
                <a:solidFill>
                  <a:schemeClr val="tx1"/>
                </a:solidFill>
                <a:effectLst/>
                <a:latin typeface="+mj-lt"/>
                <a:ea typeface="Times New Roman" panose="02020603050405020304" pitchFamily="18" charset="0"/>
                <a:cs typeface="Arial" panose="020B0604020202020204" pitchFamily="34" charset="0"/>
              </a:rPr>
              <a:t> y R</a:t>
            </a:r>
            <a:r>
              <a:rPr kumimoji="0" lang="es-ES" altLang="es-ES" sz="1200" b="0" i="0" u="none" strike="noStrike" cap="none" normalizeH="0" baseline="-30000">
                <a:ln>
                  <a:noFill/>
                </a:ln>
                <a:solidFill>
                  <a:schemeClr val="tx1"/>
                </a:solidFill>
                <a:effectLst/>
                <a:latin typeface="+mj-lt"/>
                <a:ea typeface="Times New Roman" panose="02020603050405020304" pitchFamily="18" charset="0"/>
                <a:cs typeface="Arial" panose="020B0604020202020204" pitchFamily="34" charset="0"/>
              </a:rPr>
              <a:t>4 </a:t>
            </a:r>
            <a:r>
              <a:rPr kumimoji="0" lang="es-ES" altLang="es-ES" sz="1200" b="0" i="0" u="none" strike="noStrike" cap="none" normalizeH="0" baseline="0">
                <a:ln>
                  <a:noFill/>
                </a:ln>
                <a:solidFill>
                  <a:schemeClr val="tx1"/>
                </a:solidFill>
                <a:effectLst/>
                <a:latin typeface="+mj-lt"/>
                <a:ea typeface="Times New Roman" panose="02020603050405020304" pitchFamily="18" charset="0"/>
                <a:cs typeface="Arial" panose="020B0604020202020204" pitchFamily="34" charset="0"/>
              </a:rPr>
              <a:t>= 50 k</a:t>
            </a:r>
            <a:r>
              <a:rPr kumimoji="0" lang="es-ES" altLang="es-ES" sz="1200" b="0" i="0" u="none" strike="noStrike" cap="none" normalizeH="0" baseline="0">
                <a:ln>
                  <a:noFill/>
                </a:ln>
                <a:solidFill>
                  <a:schemeClr val="tx1"/>
                </a:solidFill>
                <a:effectLst/>
                <a:latin typeface="+mj-lt"/>
                <a:ea typeface="Times New Roman" panose="02020603050405020304" pitchFamily="18" charset="0"/>
              </a:rPr>
              <a:t>W</a:t>
            </a:r>
            <a:r>
              <a:rPr kumimoji="0" lang="es-ES" altLang="es-ES" sz="1200" b="0" i="0" u="none" strike="noStrike" cap="none" normalizeH="0" baseline="0">
                <a:ln>
                  <a:noFill/>
                </a:ln>
                <a:solidFill>
                  <a:schemeClr val="tx1"/>
                </a:solidFill>
                <a:effectLst/>
                <a:latin typeface="+mj-lt"/>
                <a:ea typeface="Times New Roman" panose="02020603050405020304" pitchFamily="18" charset="0"/>
                <a:cs typeface="Arial" panose="020B0604020202020204" pitchFamily="34" charset="0"/>
              </a:rPr>
              <a:t>)</a:t>
            </a:r>
            <a:endParaRPr kumimoji="0" lang="es-ES" altLang="es-ES" sz="1200" b="0" i="0" u="none" strike="noStrike" cap="none" normalizeH="0" baseline="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200" b="0" i="0" u="none" strike="noStrike" cap="none" normalizeH="0" baseline="0">
              <a:ln>
                <a:noFill/>
              </a:ln>
              <a:solidFill>
                <a:schemeClr val="tx1"/>
              </a:solidFill>
              <a:effectLst/>
              <a:latin typeface="+mj-lt"/>
            </a:endParaRPr>
          </a:p>
        </p:txBody>
      </p:sp>
      <p:pic>
        <p:nvPicPr>
          <p:cNvPr id="4100" name="Imagen 78">
            <a:extLst>
              <a:ext uri="{FF2B5EF4-FFF2-40B4-BE49-F238E27FC236}">
                <a16:creationId xmlns:a16="http://schemas.microsoft.com/office/drawing/2014/main" id="{2942A3D1-A262-C227-02CD-179A928F05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658" y="2679519"/>
            <a:ext cx="2066925" cy="1143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8">
            <a:extLst>
              <a:ext uri="{FF2B5EF4-FFF2-40B4-BE49-F238E27FC236}">
                <a16:creationId xmlns:a16="http://schemas.microsoft.com/office/drawing/2014/main" id="{75AC5290-35B8-8433-1186-4E7780B663E5}"/>
              </a:ext>
            </a:extLst>
          </p:cNvPr>
          <p:cNvSpPr>
            <a:spLocks noChangeArrowheads="1"/>
          </p:cNvSpPr>
          <p:nvPr/>
        </p:nvSpPr>
        <p:spPr bwMode="auto">
          <a:xfrm>
            <a:off x="165463" y="3855665"/>
            <a:ext cx="8839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Problema 6.</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Hallar la función de transferencia del circuito y dibujar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v</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out</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vs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v</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in</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1</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 10 k</a:t>
            </a:r>
            <a:r>
              <a:rPr kumimoji="0" lang="el-GR" altLang="es-ES" sz="1200" b="0" i="0" u="none" strike="noStrike" cap="none" normalizeH="0" baseline="0" dirty="0">
                <a:ln>
                  <a:noFill/>
                </a:ln>
                <a:solidFill>
                  <a:schemeClr val="tx1"/>
                </a:solidFill>
                <a:effectLst/>
                <a:latin typeface="+mj-lt"/>
                <a:ea typeface="Cambria Math" panose="02040503050406030204" pitchFamily="18" charset="0"/>
                <a:cs typeface="Arial" panose="020B0604020202020204" pitchFamily="34" charset="0"/>
              </a:rPr>
              <a:t>Ω</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y V</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r</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 3V, el voltaje de activación del diodo es 0,7 V).</a:t>
            </a:r>
            <a:endParaRPr kumimoji="0" lang="es-ES" altLang="es-ES" sz="1200" b="0" i="0" u="none" strike="noStrike" cap="none" normalizeH="0" baseline="0" dirty="0">
              <a:ln>
                <a:noFill/>
              </a:ln>
              <a:solidFill>
                <a:schemeClr val="tx1"/>
              </a:solidFill>
              <a:effectLst/>
              <a:latin typeface="+mj-lt"/>
            </a:endParaRPr>
          </a:p>
        </p:txBody>
      </p:sp>
      <p:pic>
        <p:nvPicPr>
          <p:cNvPr id="4103" name="Imagen 83">
            <a:extLst>
              <a:ext uri="{FF2B5EF4-FFF2-40B4-BE49-F238E27FC236}">
                <a16:creationId xmlns:a16="http://schemas.microsoft.com/office/drawing/2014/main" id="{89492B6C-ED47-0DEC-9B2B-9B8881D26A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2083" y="4254138"/>
            <a:ext cx="1714500" cy="1524000"/>
          </a:xfrm>
          <a:prstGeom prst="rect">
            <a:avLst/>
          </a:prstGeom>
          <a:noFill/>
          <a:extLst>
            <a:ext uri="{909E8E84-426E-40DD-AFC4-6F175D3DCCD1}">
              <a14:hiddenFill xmlns:a14="http://schemas.microsoft.com/office/drawing/2010/main">
                <a:solidFill>
                  <a:srgbClr val="FFFFFF"/>
                </a:solidFill>
              </a14:hiddenFill>
            </a:ext>
          </a:extLst>
        </p:spPr>
      </p:pic>
      <p:sp>
        <p:nvSpPr>
          <p:cNvPr id="9" name="Marcador de número de diapositiva 1">
            <a:extLst>
              <a:ext uri="{FF2B5EF4-FFF2-40B4-BE49-F238E27FC236}">
                <a16:creationId xmlns:a16="http://schemas.microsoft.com/office/drawing/2014/main" id="{2193992F-AD36-40D4-8763-F476DB5D9B08}"/>
              </a:ext>
            </a:extLst>
          </p:cNvPr>
          <p:cNvSpPr txBox="1">
            <a:spLocks/>
          </p:cNvSpPr>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marL="0" algn="l" defTabSz="914400" rtl="0" eaLnBrk="0" fontAlgn="base" latinLnBrk="0"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78</a:t>
            </a:fld>
            <a:endParaRPr lang="es-ES_tradnl" altLang="es-ES" dirty="0"/>
          </a:p>
        </p:txBody>
      </p:sp>
    </p:spTree>
    <p:extLst>
      <p:ext uri="{BB962C8B-B14F-4D97-AF65-F5344CB8AC3E}">
        <p14:creationId xmlns:p14="http://schemas.microsoft.com/office/powerpoint/2010/main" val="5534431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C07C9B6-6AA6-6F4E-4298-18978795DA9A}"/>
              </a:ext>
            </a:extLst>
          </p:cNvPr>
          <p:cNvSpPr>
            <a:spLocks noChangeArrowheads="1"/>
          </p:cNvSpPr>
          <p:nvPr/>
        </p:nvSpPr>
        <p:spPr bwMode="auto">
          <a:xfrm>
            <a:off x="47896" y="818551"/>
            <a:ext cx="86127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Problema 7</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Hallar la función de transferencia del circuito y dibujar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v</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out</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vs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v</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in</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1</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 10 k</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rPr>
              <a:t>W</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y V</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r</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 5V, el voltaje de activación de los diodos es 0,7 V).</a:t>
            </a:r>
            <a:endParaRPr kumimoji="0" lang="es-ES" altLang="es-ES" sz="1200" b="0" i="0" u="none" strike="noStrike" cap="none" normalizeH="0" baseline="0" dirty="0">
              <a:ln>
                <a:noFill/>
              </a:ln>
              <a:solidFill>
                <a:schemeClr val="tx1"/>
              </a:solidFill>
              <a:effectLst/>
              <a:latin typeface="+mj-lt"/>
            </a:endParaRPr>
          </a:p>
        </p:txBody>
      </p:sp>
      <p:pic>
        <p:nvPicPr>
          <p:cNvPr id="5121" name="Imagen 88">
            <a:extLst>
              <a:ext uri="{FF2B5EF4-FFF2-40B4-BE49-F238E27FC236}">
                <a16:creationId xmlns:a16="http://schemas.microsoft.com/office/drawing/2014/main" id="{F07B22F3-ED4D-DBD8-E8A9-E7202D020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068" y="1049384"/>
            <a:ext cx="2000250" cy="1524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782223C-D6F2-CABE-469B-C9EE9FE87CC0}"/>
              </a:ext>
            </a:extLst>
          </p:cNvPr>
          <p:cNvSpPr>
            <a:spLocks noChangeArrowheads="1"/>
          </p:cNvSpPr>
          <p:nvPr/>
        </p:nvSpPr>
        <p:spPr bwMode="auto">
          <a:xfrm>
            <a:off x="0" y="2478818"/>
            <a:ext cx="870857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886200" algn="l"/>
              </a:tabLst>
              <a:defRPr>
                <a:solidFill>
                  <a:schemeClr val="tx1"/>
                </a:solidFill>
                <a:latin typeface="Arial" panose="020B0604020202020204" pitchFamily="34" charset="0"/>
              </a:defRPr>
            </a:lvl1pPr>
            <a:lvl2pPr eaLnBrk="0" fontAlgn="base" hangingPunct="0">
              <a:spcBef>
                <a:spcPct val="0"/>
              </a:spcBef>
              <a:spcAft>
                <a:spcPct val="0"/>
              </a:spcAft>
              <a:tabLst>
                <a:tab pos="3886200" algn="l"/>
              </a:tabLst>
              <a:defRPr>
                <a:solidFill>
                  <a:schemeClr val="tx1"/>
                </a:solidFill>
                <a:latin typeface="Arial" panose="020B0604020202020204" pitchFamily="34" charset="0"/>
              </a:defRPr>
            </a:lvl2pPr>
            <a:lvl3pPr eaLnBrk="0" fontAlgn="base" hangingPunct="0">
              <a:spcBef>
                <a:spcPct val="0"/>
              </a:spcBef>
              <a:spcAft>
                <a:spcPct val="0"/>
              </a:spcAft>
              <a:tabLst>
                <a:tab pos="3886200" algn="l"/>
              </a:tabLst>
              <a:defRPr>
                <a:solidFill>
                  <a:schemeClr val="tx1"/>
                </a:solidFill>
                <a:latin typeface="Arial" panose="020B0604020202020204" pitchFamily="34" charset="0"/>
              </a:defRPr>
            </a:lvl3pPr>
            <a:lvl4pPr eaLnBrk="0" fontAlgn="base" hangingPunct="0">
              <a:spcBef>
                <a:spcPct val="0"/>
              </a:spcBef>
              <a:spcAft>
                <a:spcPct val="0"/>
              </a:spcAft>
              <a:tabLst>
                <a:tab pos="3886200" algn="l"/>
              </a:tabLst>
              <a:defRPr>
                <a:solidFill>
                  <a:schemeClr val="tx1"/>
                </a:solidFill>
                <a:latin typeface="Arial" panose="020B0604020202020204" pitchFamily="34" charset="0"/>
              </a:defRPr>
            </a:lvl4pPr>
            <a:lvl5pPr eaLnBrk="0" fontAlgn="base" hangingPunct="0">
              <a:spcBef>
                <a:spcPct val="0"/>
              </a:spcBef>
              <a:spcAft>
                <a:spcPct val="0"/>
              </a:spcAft>
              <a:tabLst>
                <a:tab pos="3886200" algn="l"/>
              </a:tabLst>
              <a:defRPr>
                <a:solidFill>
                  <a:schemeClr val="tx1"/>
                </a:solidFill>
                <a:latin typeface="Arial" panose="020B0604020202020204" pitchFamily="34" charset="0"/>
              </a:defRPr>
            </a:lvl5pPr>
            <a:lvl6pPr eaLnBrk="0" fontAlgn="base" hangingPunct="0">
              <a:spcBef>
                <a:spcPct val="0"/>
              </a:spcBef>
              <a:spcAft>
                <a:spcPct val="0"/>
              </a:spcAft>
              <a:tabLst>
                <a:tab pos="3886200" algn="l"/>
              </a:tabLst>
              <a:defRPr>
                <a:solidFill>
                  <a:schemeClr val="tx1"/>
                </a:solidFill>
                <a:latin typeface="Arial" panose="020B0604020202020204" pitchFamily="34" charset="0"/>
              </a:defRPr>
            </a:lvl6pPr>
            <a:lvl7pPr eaLnBrk="0" fontAlgn="base" hangingPunct="0">
              <a:spcBef>
                <a:spcPct val="0"/>
              </a:spcBef>
              <a:spcAft>
                <a:spcPct val="0"/>
              </a:spcAft>
              <a:tabLst>
                <a:tab pos="3886200" algn="l"/>
              </a:tabLst>
              <a:defRPr>
                <a:solidFill>
                  <a:schemeClr val="tx1"/>
                </a:solidFill>
                <a:latin typeface="Arial" panose="020B0604020202020204" pitchFamily="34" charset="0"/>
              </a:defRPr>
            </a:lvl7pPr>
            <a:lvl8pPr eaLnBrk="0" fontAlgn="base" hangingPunct="0">
              <a:spcBef>
                <a:spcPct val="0"/>
              </a:spcBef>
              <a:spcAft>
                <a:spcPct val="0"/>
              </a:spcAft>
              <a:tabLst>
                <a:tab pos="3886200" algn="l"/>
              </a:tabLst>
              <a:defRPr>
                <a:solidFill>
                  <a:schemeClr val="tx1"/>
                </a:solidFill>
                <a:latin typeface="Arial" panose="020B0604020202020204" pitchFamily="34" charset="0"/>
              </a:defRPr>
            </a:lvl8pPr>
            <a:lvl9pPr eaLnBrk="0" fontAlgn="base" hangingPunct="0">
              <a:spcBef>
                <a:spcPct val="0"/>
              </a:spcBef>
              <a:spcAft>
                <a:spcPct val="0"/>
              </a:spcAft>
              <a:tabLst>
                <a:tab pos="3886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886200" algn="l"/>
              </a:tabLst>
            </a:pPr>
            <a:r>
              <a:rPr kumimoji="0" lang="es-ES" altLang="es-ES" sz="1200" b="1"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Problema 8</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Hallar la función de transferencia del circuito y dibujar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v</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out</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vs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v</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in</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El voltaje de activación es 0,7 V y la fuente de referencia es 3 V.</a:t>
            </a:r>
            <a:endParaRPr kumimoji="0" lang="es-ES" altLang="es-ES" sz="12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3886200" algn="l"/>
              </a:tabLst>
            </a:pPr>
            <a:endParaRPr kumimoji="0" lang="es-ES" altLang="es-ES" sz="1200" b="0" i="0" u="none" strike="noStrike" cap="none" normalizeH="0" baseline="0" dirty="0">
              <a:ln>
                <a:noFill/>
              </a:ln>
              <a:solidFill>
                <a:schemeClr val="tx1"/>
              </a:solidFill>
              <a:effectLst/>
              <a:latin typeface="+mj-lt"/>
            </a:endParaRPr>
          </a:p>
        </p:txBody>
      </p:sp>
      <p:pic>
        <p:nvPicPr>
          <p:cNvPr id="5124" name="Imagen 94">
            <a:extLst>
              <a:ext uri="{FF2B5EF4-FFF2-40B4-BE49-F238E27FC236}">
                <a16:creationId xmlns:a16="http://schemas.microsoft.com/office/drawing/2014/main" id="{ED2C0349-16EA-39E7-F328-37EA88448A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068" y="2801984"/>
            <a:ext cx="2381250" cy="14287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8">
            <a:extLst>
              <a:ext uri="{FF2B5EF4-FFF2-40B4-BE49-F238E27FC236}">
                <a16:creationId xmlns:a16="http://schemas.microsoft.com/office/drawing/2014/main" id="{4121AF90-4F87-C6C8-755F-2AD9320138EF}"/>
              </a:ext>
            </a:extLst>
          </p:cNvPr>
          <p:cNvSpPr>
            <a:spLocks noChangeArrowheads="1"/>
          </p:cNvSpPr>
          <p:nvPr/>
        </p:nvSpPr>
        <p:spPr bwMode="auto">
          <a:xfrm>
            <a:off x="0" y="4114202"/>
            <a:ext cx="75546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886200" algn="l"/>
              </a:tabLst>
              <a:defRPr>
                <a:solidFill>
                  <a:schemeClr val="tx1"/>
                </a:solidFill>
                <a:latin typeface="Arial" panose="020B0604020202020204" pitchFamily="34" charset="0"/>
              </a:defRPr>
            </a:lvl1pPr>
            <a:lvl2pPr eaLnBrk="0" fontAlgn="base" hangingPunct="0">
              <a:spcBef>
                <a:spcPct val="0"/>
              </a:spcBef>
              <a:spcAft>
                <a:spcPct val="0"/>
              </a:spcAft>
              <a:tabLst>
                <a:tab pos="3886200" algn="l"/>
              </a:tabLst>
              <a:defRPr>
                <a:solidFill>
                  <a:schemeClr val="tx1"/>
                </a:solidFill>
                <a:latin typeface="Arial" panose="020B0604020202020204" pitchFamily="34" charset="0"/>
              </a:defRPr>
            </a:lvl2pPr>
            <a:lvl3pPr eaLnBrk="0" fontAlgn="base" hangingPunct="0">
              <a:spcBef>
                <a:spcPct val="0"/>
              </a:spcBef>
              <a:spcAft>
                <a:spcPct val="0"/>
              </a:spcAft>
              <a:tabLst>
                <a:tab pos="3886200" algn="l"/>
              </a:tabLst>
              <a:defRPr>
                <a:solidFill>
                  <a:schemeClr val="tx1"/>
                </a:solidFill>
                <a:latin typeface="Arial" panose="020B0604020202020204" pitchFamily="34" charset="0"/>
              </a:defRPr>
            </a:lvl3pPr>
            <a:lvl4pPr eaLnBrk="0" fontAlgn="base" hangingPunct="0">
              <a:spcBef>
                <a:spcPct val="0"/>
              </a:spcBef>
              <a:spcAft>
                <a:spcPct val="0"/>
              </a:spcAft>
              <a:tabLst>
                <a:tab pos="3886200" algn="l"/>
              </a:tabLst>
              <a:defRPr>
                <a:solidFill>
                  <a:schemeClr val="tx1"/>
                </a:solidFill>
                <a:latin typeface="Arial" panose="020B0604020202020204" pitchFamily="34" charset="0"/>
              </a:defRPr>
            </a:lvl4pPr>
            <a:lvl5pPr eaLnBrk="0" fontAlgn="base" hangingPunct="0">
              <a:spcBef>
                <a:spcPct val="0"/>
              </a:spcBef>
              <a:spcAft>
                <a:spcPct val="0"/>
              </a:spcAft>
              <a:tabLst>
                <a:tab pos="3886200" algn="l"/>
              </a:tabLst>
              <a:defRPr>
                <a:solidFill>
                  <a:schemeClr val="tx1"/>
                </a:solidFill>
                <a:latin typeface="Arial" panose="020B0604020202020204" pitchFamily="34" charset="0"/>
              </a:defRPr>
            </a:lvl5pPr>
            <a:lvl6pPr eaLnBrk="0" fontAlgn="base" hangingPunct="0">
              <a:spcBef>
                <a:spcPct val="0"/>
              </a:spcBef>
              <a:spcAft>
                <a:spcPct val="0"/>
              </a:spcAft>
              <a:tabLst>
                <a:tab pos="3886200" algn="l"/>
              </a:tabLst>
              <a:defRPr>
                <a:solidFill>
                  <a:schemeClr val="tx1"/>
                </a:solidFill>
                <a:latin typeface="Arial" panose="020B0604020202020204" pitchFamily="34" charset="0"/>
              </a:defRPr>
            </a:lvl6pPr>
            <a:lvl7pPr eaLnBrk="0" fontAlgn="base" hangingPunct="0">
              <a:spcBef>
                <a:spcPct val="0"/>
              </a:spcBef>
              <a:spcAft>
                <a:spcPct val="0"/>
              </a:spcAft>
              <a:tabLst>
                <a:tab pos="3886200" algn="l"/>
              </a:tabLst>
              <a:defRPr>
                <a:solidFill>
                  <a:schemeClr val="tx1"/>
                </a:solidFill>
                <a:latin typeface="Arial" panose="020B0604020202020204" pitchFamily="34" charset="0"/>
              </a:defRPr>
            </a:lvl7pPr>
            <a:lvl8pPr eaLnBrk="0" fontAlgn="base" hangingPunct="0">
              <a:spcBef>
                <a:spcPct val="0"/>
              </a:spcBef>
              <a:spcAft>
                <a:spcPct val="0"/>
              </a:spcAft>
              <a:tabLst>
                <a:tab pos="3886200" algn="l"/>
              </a:tabLst>
              <a:defRPr>
                <a:solidFill>
                  <a:schemeClr val="tx1"/>
                </a:solidFill>
                <a:latin typeface="Arial" panose="020B0604020202020204" pitchFamily="34" charset="0"/>
              </a:defRPr>
            </a:lvl8pPr>
            <a:lvl9pPr eaLnBrk="0" fontAlgn="base" hangingPunct="0">
              <a:spcBef>
                <a:spcPct val="0"/>
              </a:spcBef>
              <a:spcAft>
                <a:spcPct val="0"/>
              </a:spcAft>
              <a:tabLst>
                <a:tab pos="3886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886200" algn="l"/>
              </a:tabLst>
            </a:pPr>
            <a:r>
              <a:rPr kumimoji="0" lang="es-ES" altLang="es-ES" sz="1200" b="1"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Problema 9</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Hallar el punto de operación del diodo de la figura.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v</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in</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 3 V,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1</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1 k</a:t>
            </a:r>
            <a:r>
              <a:rPr kumimoji="0" lang="el-GR" altLang="es-ES" sz="1200" b="0" i="0" u="none" strike="noStrike" cap="none" normalizeH="0" baseline="0" dirty="0">
                <a:ln>
                  <a:noFill/>
                </a:ln>
                <a:solidFill>
                  <a:schemeClr val="tx1"/>
                </a:solidFill>
                <a:effectLst/>
                <a:latin typeface="Cambria Math" panose="02040503050406030204" pitchFamily="18" charset="0"/>
                <a:ea typeface="Cambria Math" panose="02040503050406030204" pitchFamily="18" charset="0"/>
              </a:rPr>
              <a:t>Ω</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2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2 k</a:t>
            </a:r>
            <a:r>
              <a:rPr kumimoji="0" lang="el-GR" altLang="es-ES" sz="1200" b="0" i="0" u="none" strike="noStrike" cap="none" normalizeH="0" baseline="0" dirty="0">
                <a:ln>
                  <a:noFill/>
                </a:ln>
                <a:solidFill>
                  <a:schemeClr val="tx1"/>
                </a:solidFill>
                <a:effectLst/>
                <a:latin typeface="Cambria Math" panose="02040503050406030204" pitchFamily="18" charset="0"/>
                <a:ea typeface="Cambria Math" panose="02040503050406030204" pitchFamily="18" charset="0"/>
              </a:rPr>
              <a:t>Ω</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rPr>
              <a:t>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y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3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3 k</a:t>
            </a:r>
            <a:r>
              <a:rPr kumimoji="0" lang="el-GR" altLang="es-ES" sz="1200" b="0" i="0" u="none" strike="noStrike" cap="none" normalizeH="0" baseline="0" dirty="0">
                <a:ln>
                  <a:noFill/>
                </a:ln>
                <a:solidFill>
                  <a:schemeClr val="tx1"/>
                </a:solidFill>
                <a:effectLst/>
                <a:latin typeface="Cambria Math" panose="02040503050406030204" pitchFamily="18" charset="0"/>
                <a:ea typeface="Cambria Math" panose="02040503050406030204" pitchFamily="18" charset="0"/>
              </a:rPr>
              <a:t>Ω</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a:t>
            </a:r>
            <a:endParaRPr kumimoji="0" lang="es-ES" altLang="es-ES" sz="12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3886200" algn="l"/>
              </a:tabLst>
            </a:pPr>
            <a:endParaRPr kumimoji="0" lang="es-ES" altLang="es-ES" sz="1200" b="0" i="0" u="none" strike="noStrike" cap="none" normalizeH="0" baseline="0" dirty="0">
              <a:ln>
                <a:noFill/>
              </a:ln>
              <a:solidFill>
                <a:schemeClr val="tx1"/>
              </a:solidFill>
              <a:effectLst/>
              <a:latin typeface="+mj-lt"/>
            </a:endParaRPr>
          </a:p>
        </p:txBody>
      </p:sp>
      <p:pic>
        <p:nvPicPr>
          <p:cNvPr id="5127" name="Imagen 99">
            <a:extLst>
              <a:ext uri="{FF2B5EF4-FFF2-40B4-BE49-F238E27FC236}">
                <a16:creationId xmlns:a16="http://schemas.microsoft.com/office/drawing/2014/main" id="{3959F4D3-C93F-BE32-D816-D6064B0A13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700" y="4459334"/>
            <a:ext cx="2019300" cy="1428750"/>
          </a:xfrm>
          <a:prstGeom prst="rect">
            <a:avLst/>
          </a:prstGeom>
          <a:noFill/>
          <a:extLst>
            <a:ext uri="{909E8E84-426E-40DD-AFC4-6F175D3DCCD1}">
              <a14:hiddenFill xmlns:a14="http://schemas.microsoft.com/office/drawing/2010/main">
                <a:solidFill>
                  <a:srgbClr val="FFFFFF"/>
                </a:solidFill>
              </a14:hiddenFill>
            </a:ext>
          </a:extLst>
        </p:spPr>
      </p:pic>
      <p:sp>
        <p:nvSpPr>
          <p:cNvPr id="9" name="Marcador de número de diapositiva 1">
            <a:extLst>
              <a:ext uri="{FF2B5EF4-FFF2-40B4-BE49-F238E27FC236}">
                <a16:creationId xmlns:a16="http://schemas.microsoft.com/office/drawing/2014/main" id="{87A330D1-ADE4-406D-88EF-7BD7C76CA2FF}"/>
              </a:ext>
            </a:extLst>
          </p:cNvPr>
          <p:cNvSpPr txBox="1">
            <a:spLocks/>
          </p:cNvSpPr>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marL="0" algn="l" defTabSz="914400" rtl="0" eaLnBrk="0" fontAlgn="base" latinLnBrk="0"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79</a:t>
            </a:fld>
            <a:endParaRPr lang="es-ES_tradnl" altLang="es-ES" dirty="0"/>
          </a:p>
        </p:txBody>
      </p:sp>
    </p:spTree>
    <p:extLst>
      <p:ext uri="{BB962C8B-B14F-4D97-AF65-F5344CB8AC3E}">
        <p14:creationId xmlns:p14="http://schemas.microsoft.com/office/powerpoint/2010/main" val="1031283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89E71A4B-0DC0-811D-AC86-491F095C88C3}"/>
              </a:ext>
            </a:extLst>
          </p:cNvPr>
          <p:cNvSpPr>
            <a:spLocks noGrp="1"/>
          </p:cNvSpPr>
          <p:nvPr>
            <p:ph type="subTitle"/>
          </p:nvPr>
        </p:nvSpPr>
        <p:spPr>
          <a:xfrm>
            <a:off x="133351" y="838199"/>
            <a:ext cx="7772400" cy="461665"/>
          </a:xfrm>
        </p:spPr>
        <p:txBody>
          <a:bodyPr/>
          <a:lstStyle/>
          <a:p>
            <a:pPr marL="0" indent="0" algn="l">
              <a:buNone/>
            </a:pPr>
            <a:r>
              <a:rPr lang="es-ES" sz="1200" b="1" i="0" u="none" strike="noStrike" baseline="0" dirty="0">
                <a:latin typeface="+mj-lt"/>
              </a:rPr>
              <a:t>Problema 11. </a:t>
            </a:r>
            <a:r>
              <a:rPr lang="es-ES" sz="1200" b="0" i="0" u="none" strike="noStrike" baseline="0" dirty="0">
                <a:latin typeface="+mj-lt"/>
              </a:rPr>
              <a:t>Si se sabe que por la resistencia de 5 Ω circula una corriente de 12 A, ¿Qué corriente pasa por la resistencia de 6 Ω del circuito de la figura?</a:t>
            </a:r>
            <a:endParaRPr lang="es-ES" dirty="0"/>
          </a:p>
        </p:txBody>
      </p:sp>
      <p:sp>
        <p:nvSpPr>
          <p:cNvPr id="7" name="CuadroTexto 6">
            <a:extLst>
              <a:ext uri="{FF2B5EF4-FFF2-40B4-BE49-F238E27FC236}">
                <a16:creationId xmlns:a16="http://schemas.microsoft.com/office/drawing/2014/main" id="{E7EEAE25-F5BB-E1B0-A06C-05D6E6EDA3EF}"/>
              </a:ext>
            </a:extLst>
          </p:cNvPr>
          <p:cNvSpPr txBox="1"/>
          <p:nvPr/>
        </p:nvSpPr>
        <p:spPr>
          <a:xfrm>
            <a:off x="133351" y="2686050"/>
            <a:ext cx="8391525" cy="461665"/>
          </a:xfrm>
          <a:prstGeom prst="rect">
            <a:avLst/>
          </a:prstGeom>
          <a:noFill/>
        </p:spPr>
        <p:txBody>
          <a:bodyPr wrap="square">
            <a:spAutoFit/>
          </a:bodyPr>
          <a:lstStyle/>
          <a:p>
            <a:pPr algn="just"/>
            <a:r>
              <a:rPr lang="es-ES" sz="1200" b="1" i="0" u="none" strike="noStrike" baseline="0" dirty="0">
                <a:latin typeface="+mj-lt"/>
              </a:rPr>
              <a:t>Problema 12</a:t>
            </a:r>
            <a:r>
              <a:rPr lang="es-ES" sz="1200" b="0" i="0" u="none" strike="noStrike" baseline="0" dirty="0">
                <a:latin typeface="+mj-lt"/>
              </a:rPr>
              <a:t>. En el circuito indicado en la figura, calcula el valor de la resistencia R para que la lectura del amperímetro sea la misma cuando ambos interruptores están abiertos y cuando ambos están cerrados.</a:t>
            </a:r>
            <a:endParaRPr lang="es-ES" sz="1200" dirty="0">
              <a:latin typeface="+mj-lt"/>
            </a:endParaRPr>
          </a:p>
        </p:txBody>
      </p:sp>
      <p:pic>
        <p:nvPicPr>
          <p:cNvPr id="9" name="Imagen 8">
            <a:extLst>
              <a:ext uri="{FF2B5EF4-FFF2-40B4-BE49-F238E27FC236}">
                <a16:creationId xmlns:a16="http://schemas.microsoft.com/office/drawing/2014/main" id="{178723AC-4E1C-C6D2-8AF3-E0CA76012B93}"/>
              </a:ext>
            </a:extLst>
          </p:cNvPr>
          <p:cNvPicPr>
            <a:picLocks noChangeAspect="1"/>
          </p:cNvPicPr>
          <p:nvPr/>
        </p:nvPicPr>
        <p:blipFill>
          <a:blip r:embed="rId2"/>
          <a:stretch>
            <a:fillRect/>
          </a:stretch>
        </p:blipFill>
        <p:spPr>
          <a:xfrm>
            <a:off x="3353649" y="3147715"/>
            <a:ext cx="1759941" cy="1506799"/>
          </a:xfrm>
          <a:prstGeom prst="rect">
            <a:avLst/>
          </a:prstGeom>
        </p:spPr>
      </p:pic>
      <p:sp>
        <p:nvSpPr>
          <p:cNvPr id="11" name="CuadroTexto 10">
            <a:extLst>
              <a:ext uri="{FF2B5EF4-FFF2-40B4-BE49-F238E27FC236}">
                <a16:creationId xmlns:a16="http://schemas.microsoft.com/office/drawing/2014/main" id="{058471F0-4506-CEFD-E4A4-CFF1E6126C9C}"/>
              </a:ext>
            </a:extLst>
          </p:cNvPr>
          <p:cNvSpPr txBox="1"/>
          <p:nvPr/>
        </p:nvSpPr>
        <p:spPr>
          <a:xfrm>
            <a:off x="133351" y="4634806"/>
            <a:ext cx="8791574" cy="1384995"/>
          </a:xfrm>
          <a:prstGeom prst="rect">
            <a:avLst/>
          </a:prstGeom>
          <a:noFill/>
        </p:spPr>
        <p:txBody>
          <a:bodyPr wrap="square">
            <a:spAutoFit/>
          </a:bodyPr>
          <a:lstStyle/>
          <a:p>
            <a:pPr algn="l"/>
            <a:r>
              <a:rPr lang="es-ES" sz="1200" b="1" i="0" u="none" strike="noStrike" baseline="0" dirty="0">
                <a:latin typeface="+mj-lt"/>
              </a:rPr>
              <a:t>Problema 13: </a:t>
            </a:r>
            <a:r>
              <a:rPr lang="es-ES" sz="1200" b="0" i="0" u="none" strike="noStrike" baseline="0" dirty="0">
                <a:latin typeface="+mj-lt"/>
              </a:rPr>
              <a:t>Calcular las corrientes I1, I2. Y las caídas de tensión en las resistencias R1 y R2. R1 = 3</a:t>
            </a:r>
            <a:r>
              <a:rPr lang="el-GR" sz="1200" b="0" i="0" u="none" strike="noStrike" baseline="0" dirty="0">
                <a:latin typeface="+mj-lt"/>
                <a:ea typeface="Cambria Math" panose="02040503050406030204" pitchFamily="18" charset="0"/>
              </a:rPr>
              <a:t>Ω</a:t>
            </a:r>
            <a:r>
              <a:rPr lang="es-ES" sz="1200" b="0" i="0" u="none" strike="noStrike" baseline="0" dirty="0">
                <a:latin typeface="+mj-lt"/>
              </a:rPr>
              <a:t>, R2 = 6</a:t>
            </a:r>
            <a:r>
              <a:rPr lang="el-GR" sz="1200" b="0" i="0" u="none" strike="noStrike" baseline="0" dirty="0">
                <a:latin typeface="+mj-lt"/>
                <a:ea typeface="Cambria Math" panose="02040503050406030204" pitchFamily="18" charset="0"/>
              </a:rPr>
              <a:t> Ω</a:t>
            </a:r>
            <a:r>
              <a:rPr lang="es-ES" sz="1200" b="0" i="0" u="none" strike="noStrike" baseline="0" dirty="0">
                <a:latin typeface="+mj-lt"/>
              </a:rPr>
              <a:t>, V= 12V, I=0,5A. Se recomienda resolverlo 4 veces usando los</a:t>
            </a:r>
          </a:p>
          <a:p>
            <a:pPr algn="l"/>
            <a:r>
              <a:rPr lang="es-ES" sz="1200" b="0" i="0" u="none" strike="noStrike" baseline="0" dirty="0">
                <a:latin typeface="+mj-lt"/>
              </a:rPr>
              <a:t>métodos explicados:</a:t>
            </a:r>
          </a:p>
          <a:p>
            <a:pPr algn="l"/>
            <a:r>
              <a:rPr lang="es-ES" sz="1200" b="0" i="0" u="none" strike="noStrike" baseline="0" dirty="0">
                <a:latin typeface="+mj-lt"/>
              </a:rPr>
              <a:t>1. El teorema de superposición</a:t>
            </a:r>
          </a:p>
          <a:p>
            <a:pPr algn="l"/>
            <a:r>
              <a:rPr lang="es-ES" sz="1200" b="0" i="0" u="none" strike="noStrike" baseline="0" dirty="0">
                <a:latin typeface="+mj-lt"/>
              </a:rPr>
              <a:t>2. Las leyes de Kirchhoff</a:t>
            </a:r>
          </a:p>
          <a:p>
            <a:pPr algn="l"/>
            <a:r>
              <a:rPr lang="es-ES" sz="1200" b="0" i="0" u="none" strike="noStrike" baseline="0" dirty="0">
                <a:latin typeface="+mj-lt"/>
              </a:rPr>
              <a:t>3. Usando el teorema de </a:t>
            </a:r>
            <a:r>
              <a:rPr lang="es-ES" sz="1200" b="0" i="0" u="none" strike="noStrike" baseline="0" dirty="0" err="1">
                <a:latin typeface="+mj-lt"/>
              </a:rPr>
              <a:t>Thevenin</a:t>
            </a:r>
            <a:endParaRPr lang="es-ES" sz="1200" b="0" i="0" u="none" strike="noStrike" baseline="0" dirty="0">
              <a:latin typeface="+mj-lt"/>
            </a:endParaRPr>
          </a:p>
          <a:p>
            <a:pPr algn="l"/>
            <a:r>
              <a:rPr lang="es-ES" sz="1200" b="0" i="0" u="none" strike="noStrike" baseline="0" dirty="0">
                <a:latin typeface="+mj-lt"/>
              </a:rPr>
              <a:t>4. Usando el teorema de Norton</a:t>
            </a:r>
            <a:endParaRPr lang="es-ES" sz="1200" dirty="0">
              <a:latin typeface="+mj-lt"/>
            </a:endParaRPr>
          </a:p>
        </p:txBody>
      </p:sp>
      <p:pic>
        <p:nvPicPr>
          <p:cNvPr id="13" name="Imagen 12">
            <a:extLst>
              <a:ext uri="{FF2B5EF4-FFF2-40B4-BE49-F238E27FC236}">
                <a16:creationId xmlns:a16="http://schemas.microsoft.com/office/drawing/2014/main" id="{4631AE7F-F482-33E5-A0F3-FEEDC4DCE28C}"/>
              </a:ext>
            </a:extLst>
          </p:cNvPr>
          <p:cNvPicPr>
            <a:picLocks noChangeAspect="1"/>
          </p:cNvPicPr>
          <p:nvPr/>
        </p:nvPicPr>
        <p:blipFill>
          <a:blip r:embed="rId3"/>
          <a:stretch>
            <a:fillRect/>
          </a:stretch>
        </p:blipFill>
        <p:spPr>
          <a:xfrm>
            <a:off x="4104052" y="4956014"/>
            <a:ext cx="2819400" cy="1343025"/>
          </a:xfrm>
          <a:prstGeom prst="rect">
            <a:avLst/>
          </a:prstGeom>
        </p:spPr>
      </p:pic>
      <p:pic>
        <p:nvPicPr>
          <p:cNvPr id="14" name="Imagen 13" descr="Gráfico, Gráfico de cajas y bigotes&#10;&#10;Descripción generada automáticamente">
            <a:extLst>
              <a:ext uri="{FF2B5EF4-FFF2-40B4-BE49-F238E27FC236}">
                <a16:creationId xmlns:a16="http://schemas.microsoft.com/office/drawing/2014/main" id="{87BB7728-B4AA-1B70-7210-0E5F915393A5}"/>
              </a:ext>
            </a:extLst>
          </p:cNvPr>
          <p:cNvPicPr>
            <a:picLocks noChangeAspect="1"/>
          </p:cNvPicPr>
          <p:nvPr/>
        </p:nvPicPr>
        <p:blipFill rotWithShape="1">
          <a:blip r:embed="rId4">
            <a:extLst>
              <a:ext uri="{28A0092B-C50C-407E-A947-70E740481C1C}">
                <a14:useLocalDpi xmlns:a14="http://schemas.microsoft.com/office/drawing/2010/main" val="0"/>
              </a:ext>
            </a:extLst>
          </a:blip>
          <a:srcRect l="23333" t="11309" r="37709" b="46875"/>
          <a:stretch/>
        </p:blipFill>
        <p:spPr>
          <a:xfrm>
            <a:off x="3857624" y="1052465"/>
            <a:ext cx="2095501" cy="1574427"/>
          </a:xfrm>
          <a:prstGeom prst="rect">
            <a:avLst/>
          </a:prstGeom>
        </p:spPr>
      </p:pic>
      <p:sp>
        <p:nvSpPr>
          <p:cNvPr id="8" name="Marcador de número de diapositiva 1">
            <a:extLst>
              <a:ext uri="{FF2B5EF4-FFF2-40B4-BE49-F238E27FC236}">
                <a16:creationId xmlns:a16="http://schemas.microsoft.com/office/drawing/2014/main" id="{8D248488-79FF-457C-9ACB-6C867C4FB8D8}"/>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8</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16009854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87829F-DC93-A90D-BA0E-EFCC0788932A}"/>
              </a:ext>
            </a:extLst>
          </p:cNvPr>
          <p:cNvSpPr>
            <a:spLocks noChangeArrowheads="1"/>
          </p:cNvSpPr>
          <p:nvPr/>
        </p:nvSpPr>
        <p:spPr bwMode="auto">
          <a:xfrm>
            <a:off x="0" y="828152"/>
            <a:ext cx="89843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Problema 10</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Hallar el circuito equivalente de Thévenin en bornes del diodo, siendo R</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6 k</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W</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R</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4 k</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W</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R</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0.9 k</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W</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V</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=10 V</a:t>
            </a:r>
            <a:r>
              <a:rPr kumimoji="0" lang="es-ES" altLang="es-ES" sz="1200" b="0" i="0" u="none" strike="noStrike" cap="none" normalizeH="0" baseline="0" dirty="0">
                <a:ln>
                  <a:noFill/>
                </a:ln>
                <a:solidFill>
                  <a:schemeClr val="tx1"/>
                </a:solidFill>
                <a:effectLst/>
                <a:ea typeface="Times New Roman" panose="02020603050405020304" pitchFamily="18" charset="0"/>
              </a:rPr>
              <a:t>.</a:t>
            </a:r>
            <a:endParaRPr kumimoji="0" lang="es-ES" altLang="es-ES" sz="1200" b="0" i="0" u="none" strike="noStrike" cap="none" normalizeH="0" baseline="0" dirty="0">
              <a:ln>
                <a:noFill/>
              </a:ln>
              <a:solidFill>
                <a:schemeClr val="tx1"/>
              </a:solidFill>
              <a:effectLst/>
              <a:latin typeface="Arial" panose="020B0604020202020204" pitchFamily="34" charset="0"/>
            </a:endParaRPr>
          </a:p>
        </p:txBody>
      </p:sp>
      <p:sp>
        <p:nvSpPr>
          <p:cNvPr id="6" name="Rectangle 4">
            <a:extLst>
              <a:ext uri="{FF2B5EF4-FFF2-40B4-BE49-F238E27FC236}">
                <a16:creationId xmlns:a16="http://schemas.microsoft.com/office/drawing/2014/main" id="{8FA1CFDE-98F4-64D7-E529-8D9B9E7E0AA3}"/>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pSp>
        <p:nvGrpSpPr>
          <p:cNvPr id="11" name="Grupo 10">
            <a:extLst>
              <a:ext uri="{FF2B5EF4-FFF2-40B4-BE49-F238E27FC236}">
                <a16:creationId xmlns:a16="http://schemas.microsoft.com/office/drawing/2014/main" id="{9D431665-512A-E916-B365-A56C4A821119}"/>
              </a:ext>
            </a:extLst>
          </p:cNvPr>
          <p:cNvGrpSpPr/>
          <p:nvPr/>
        </p:nvGrpSpPr>
        <p:grpSpPr>
          <a:xfrm>
            <a:off x="2303281" y="1105152"/>
            <a:ext cx="2626107" cy="2047351"/>
            <a:chOff x="2303281" y="1105152"/>
            <a:chExt cx="2939279" cy="2291504"/>
          </a:xfrm>
        </p:grpSpPr>
        <p:pic>
          <p:nvPicPr>
            <p:cNvPr id="9" name="Imagen 8">
              <a:extLst>
                <a:ext uri="{FF2B5EF4-FFF2-40B4-BE49-F238E27FC236}">
                  <a16:creationId xmlns:a16="http://schemas.microsoft.com/office/drawing/2014/main" id="{F3F417ED-234F-11C3-B40B-46049318ABC9}"/>
                </a:ext>
              </a:extLst>
            </p:cNvPr>
            <p:cNvPicPr>
              <a:picLocks noChangeAspect="1"/>
            </p:cNvPicPr>
            <p:nvPr/>
          </p:nvPicPr>
          <p:blipFill>
            <a:blip r:embed="rId2"/>
            <a:stretch>
              <a:fillRect/>
            </a:stretch>
          </p:blipFill>
          <p:spPr>
            <a:xfrm>
              <a:off x="2303281" y="1105152"/>
              <a:ext cx="2939279" cy="2291504"/>
            </a:xfrm>
            <a:prstGeom prst="rect">
              <a:avLst/>
            </a:prstGeom>
          </p:spPr>
        </p:pic>
        <p:sp>
          <p:nvSpPr>
            <p:cNvPr id="10" name="Rectángulo 9">
              <a:extLst>
                <a:ext uri="{FF2B5EF4-FFF2-40B4-BE49-F238E27FC236}">
                  <a16:creationId xmlns:a16="http://schemas.microsoft.com/office/drawing/2014/main" id="{16C318F2-2A57-4392-6CFE-E9C0C63798DF}"/>
                </a:ext>
              </a:extLst>
            </p:cNvPr>
            <p:cNvSpPr/>
            <p:nvPr/>
          </p:nvSpPr>
          <p:spPr>
            <a:xfrm>
              <a:off x="4850674" y="2455817"/>
              <a:ext cx="313509" cy="261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59FC63E7-1355-8AB1-C21C-D096496FF377}"/>
                </a:ext>
              </a:extLst>
            </p:cNvPr>
            <p:cNvSpPr/>
            <p:nvPr/>
          </p:nvSpPr>
          <p:spPr>
            <a:xfrm>
              <a:off x="4001588" y="1708638"/>
              <a:ext cx="313509" cy="261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835C0222-9CEE-1D79-1C45-5CA540BB622E}"/>
                </a:ext>
              </a:extLst>
            </p:cNvPr>
            <p:cNvSpPr/>
            <p:nvPr/>
          </p:nvSpPr>
          <p:spPr>
            <a:xfrm>
              <a:off x="3616165" y="2052627"/>
              <a:ext cx="313509" cy="261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54FAE523-23F3-D0AA-86A9-40D6E50ABCB0}"/>
                </a:ext>
              </a:extLst>
            </p:cNvPr>
            <p:cNvSpPr/>
            <p:nvPr/>
          </p:nvSpPr>
          <p:spPr>
            <a:xfrm>
              <a:off x="2646214" y="2067448"/>
              <a:ext cx="313509" cy="261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5" name="Marcador de número de diapositiva 1">
            <a:extLst>
              <a:ext uri="{FF2B5EF4-FFF2-40B4-BE49-F238E27FC236}">
                <a16:creationId xmlns:a16="http://schemas.microsoft.com/office/drawing/2014/main" id="{BDE5B648-9976-484F-81C8-43D08DF8CBFD}"/>
              </a:ext>
            </a:extLst>
          </p:cNvPr>
          <p:cNvSpPr txBox="1">
            <a:spLocks/>
          </p:cNvSpPr>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marL="0" algn="l" defTabSz="914400" rtl="0" eaLnBrk="0" fontAlgn="base" latinLnBrk="0"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80</a:t>
            </a:fld>
            <a:endParaRPr lang="es-ES_tradnl" altLang="es-ES" dirty="0"/>
          </a:p>
        </p:txBody>
      </p:sp>
    </p:spTree>
    <p:extLst>
      <p:ext uri="{BB962C8B-B14F-4D97-AF65-F5344CB8AC3E}">
        <p14:creationId xmlns:p14="http://schemas.microsoft.com/office/powerpoint/2010/main" val="6396597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D32724-1B40-4627-AC81-74C352783D34}"/>
              </a:ext>
            </a:extLst>
          </p:cNvPr>
          <p:cNvSpPr/>
          <p:nvPr/>
        </p:nvSpPr>
        <p:spPr>
          <a:xfrm>
            <a:off x="0" y="784354"/>
            <a:ext cx="8956174" cy="830997"/>
          </a:xfrm>
          <a:prstGeom prst="rect">
            <a:avLst/>
          </a:prstGeom>
        </p:spPr>
        <p:txBody>
          <a:bodyPr wrap="square">
            <a:spAutoFit/>
          </a:bodyPr>
          <a:lstStyle/>
          <a:p>
            <a:r>
              <a:rPr lang="es-ES" altLang="es-ES" sz="1600" b="1" dirty="0">
                <a:latin typeface="Arial" panose="020B0604020202020204" pitchFamily="34" charset="0"/>
                <a:ea typeface="Times New Roman" panose="02020603050405020304" pitchFamily="18" charset="0"/>
                <a:cs typeface="Arial" panose="020B0604020202020204" pitchFamily="34" charset="0"/>
              </a:rPr>
              <a:t>Problema 1. </a:t>
            </a:r>
            <a:r>
              <a:rPr lang="es-ES" sz="1600" dirty="0"/>
              <a:t>En la figura inferior hay un elemento no lineal cuya característica corriente-voltaje viene dado por la expresión:</a:t>
            </a:r>
          </a:p>
          <a:p>
            <a:endParaRPr lang="es-ES" sz="1600" dirty="0"/>
          </a:p>
        </p:txBody>
      </p:sp>
      <p:pic>
        <p:nvPicPr>
          <p:cNvPr id="5" name="Imagen 4">
            <a:extLst>
              <a:ext uri="{FF2B5EF4-FFF2-40B4-BE49-F238E27FC236}">
                <a16:creationId xmlns:a16="http://schemas.microsoft.com/office/drawing/2014/main" id="{E8B2BE71-8241-4D05-8152-011BF6075FA1}"/>
              </a:ext>
            </a:extLst>
          </p:cNvPr>
          <p:cNvPicPr/>
          <p:nvPr/>
        </p:nvPicPr>
        <p:blipFill rotWithShape="1">
          <a:blip r:embed="rId2">
            <a:extLst>
              <a:ext uri="{28A0092B-C50C-407E-A947-70E740481C1C}">
                <a14:useLocalDpi xmlns:a14="http://schemas.microsoft.com/office/drawing/2010/main" val="0"/>
              </a:ext>
            </a:extLst>
          </a:blip>
          <a:srcRect r="28092"/>
          <a:stretch/>
        </p:blipFill>
        <p:spPr bwMode="auto">
          <a:xfrm>
            <a:off x="1005795" y="1108570"/>
            <a:ext cx="2213504" cy="1254101"/>
          </a:xfrm>
          <a:prstGeom prst="rect">
            <a:avLst/>
          </a:prstGeom>
          <a:noFill/>
          <a:ln>
            <a:noFill/>
          </a:ln>
        </p:spPr>
      </p:pic>
      <p:sp>
        <p:nvSpPr>
          <p:cNvPr id="6" name="Rectángulo 5">
            <a:extLst>
              <a:ext uri="{FF2B5EF4-FFF2-40B4-BE49-F238E27FC236}">
                <a16:creationId xmlns:a16="http://schemas.microsoft.com/office/drawing/2014/main" id="{C40FFFA8-BD19-4C0E-B7F8-4DFA392C9701}"/>
              </a:ext>
            </a:extLst>
          </p:cNvPr>
          <p:cNvSpPr/>
          <p:nvPr/>
        </p:nvSpPr>
        <p:spPr>
          <a:xfrm>
            <a:off x="103937" y="2346400"/>
            <a:ext cx="7824831" cy="300082"/>
          </a:xfrm>
          <a:prstGeom prst="rect">
            <a:avLst/>
          </a:prstGeom>
        </p:spPr>
        <p:txBody>
          <a:bodyPr wrap="square">
            <a:spAutoFit/>
          </a:bodyPr>
          <a:lstStyle/>
          <a:p>
            <a:r>
              <a:rPr lang="es-ES" sz="1350" dirty="0">
                <a:latin typeface="Arial" panose="020B0604020202020204" pitchFamily="34" charset="0"/>
                <a:ea typeface="Times New Roman" panose="02020603050405020304" pitchFamily="18" charset="0"/>
                <a:cs typeface="Times New Roman" panose="02020603050405020304" pitchFamily="18" charset="0"/>
              </a:rPr>
              <a:t>Calcular el voltaje que cae en dicho dispositivo si A =1,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t</a:t>
            </a:r>
            <a:r>
              <a:rPr lang="es-ES" sz="1350" dirty="0">
                <a:latin typeface="Arial" panose="020B0604020202020204" pitchFamily="34" charset="0"/>
                <a:ea typeface="Times New Roman" panose="02020603050405020304" pitchFamily="18" charset="0"/>
                <a:cs typeface="Times New Roman" panose="02020603050405020304" pitchFamily="18" charset="0"/>
              </a:rPr>
              <a:t>=0,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in</a:t>
            </a:r>
            <a:r>
              <a:rPr lang="es-ES" sz="1350" dirty="0">
                <a:latin typeface="Arial" panose="020B0604020202020204" pitchFamily="34" charset="0"/>
                <a:ea typeface="Times New Roman" panose="02020603050405020304" pitchFamily="18" charset="0"/>
                <a:cs typeface="Times New Roman" panose="02020603050405020304" pitchFamily="18" charset="0"/>
              </a:rPr>
              <a:t> =12 V y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350" dirty="0">
                <a:latin typeface="Arial" panose="020B0604020202020204" pitchFamily="34" charset="0"/>
                <a:ea typeface="Times New Roman" panose="02020603050405020304" pitchFamily="18" charset="0"/>
                <a:cs typeface="Times New Roman" panose="02020603050405020304" pitchFamily="18" charset="0"/>
              </a:rPr>
              <a:t>= 1 k</a:t>
            </a:r>
            <a:r>
              <a:rPr lang="es-ES" sz="1350" dirty="0">
                <a:latin typeface="Symbol" panose="05050102010706020507" pitchFamily="18" charset="2"/>
                <a:ea typeface="Times New Roman" panose="02020603050405020304" pitchFamily="18" charset="0"/>
              </a:rPr>
              <a:t>W</a:t>
            </a:r>
            <a:r>
              <a:rPr lang="es-ES" sz="1350" dirty="0">
                <a:latin typeface="Arial" panose="020B0604020202020204" pitchFamily="34" charset="0"/>
                <a:ea typeface="Times New Roman" panose="02020603050405020304" pitchFamily="18" charset="0"/>
                <a:cs typeface="Times New Roman" panose="02020603050405020304" pitchFamily="18" charset="0"/>
              </a:rPr>
              <a:t> y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2 </a:t>
            </a:r>
            <a:r>
              <a:rPr lang="es-ES" sz="1350" dirty="0">
                <a:latin typeface="Arial" panose="020B0604020202020204" pitchFamily="34" charset="0"/>
                <a:ea typeface="Times New Roman" panose="02020603050405020304" pitchFamily="18" charset="0"/>
                <a:cs typeface="Times New Roman" panose="02020603050405020304" pitchFamily="18" charset="0"/>
              </a:rPr>
              <a:t>= 1 k</a:t>
            </a:r>
            <a:r>
              <a:rPr lang="es-ES" sz="1350" dirty="0">
                <a:latin typeface="Symbol" panose="05050102010706020507" pitchFamily="18" charset="2"/>
                <a:ea typeface="Times New Roman" panose="02020603050405020304" pitchFamily="18" charset="0"/>
              </a:rPr>
              <a:t>W</a:t>
            </a:r>
            <a:endParaRPr lang="es-ES" sz="1350" dirty="0">
              <a:latin typeface="Times New Roman" panose="02020603050405020304" pitchFamily="18" charset="0"/>
              <a:ea typeface="Times New Roman" panose="02020603050405020304" pitchFamily="18" charset="0"/>
            </a:endParaRPr>
          </a:p>
        </p:txBody>
      </p:sp>
      <p:graphicFrame>
        <p:nvGraphicFramePr>
          <p:cNvPr id="7" name="Objeto 6">
            <a:extLst>
              <a:ext uri="{FF2B5EF4-FFF2-40B4-BE49-F238E27FC236}">
                <a16:creationId xmlns:a16="http://schemas.microsoft.com/office/drawing/2014/main" id="{EDB4F10A-EE7C-44F0-B8E1-2C5F08EDCB36}"/>
              </a:ext>
            </a:extLst>
          </p:cNvPr>
          <p:cNvGraphicFramePr>
            <a:graphicFrameLocks noChangeAspect="1"/>
          </p:cNvGraphicFramePr>
          <p:nvPr/>
        </p:nvGraphicFramePr>
        <p:xfrm>
          <a:off x="2647312" y="3149648"/>
          <a:ext cx="1399030" cy="864678"/>
        </p:xfrm>
        <a:graphic>
          <a:graphicData uri="http://schemas.openxmlformats.org/presentationml/2006/ole">
            <mc:AlternateContent xmlns:mc="http://schemas.openxmlformats.org/markup-compatibility/2006">
              <mc:Choice xmlns:v="urn:schemas-microsoft-com:vml" Requires="v">
                <p:oleObj r:id="rId3" imgW="1371600" imgH="850900" progId="Equation.3">
                  <p:embed/>
                </p:oleObj>
              </mc:Choice>
              <mc:Fallback>
                <p:oleObj r:id="rId3" imgW="1371600" imgH="850900" progId="Equation.3">
                  <p:embed/>
                  <p:pic>
                    <p:nvPicPr>
                      <p:cNvPr id="7" name="Objeto 6">
                        <a:extLst>
                          <a:ext uri="{FF2B5EF4-FFF2-40B4-BE49-F238E27FC236}">
                            <a16:creationId xmlns:a16="http://schemas.microsoft.com/office/drawing/2014/main" id="{EDB4F10A-EE7C-44F0-B8E1-2C5F08EDCB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7312" y="3149648"/>
                        <a:ext cx="1399030" cy="864678"/>
                      </a:xfrm>
                      <a:prstGeom prst="rect">
                        <a:avLst/>
                      </a:prstGeom>
                      <a:noFill/>
                    </p:spPr>
                  </p:pic>
                </p:oleObj>
              </mc:Fallback>
            </mc:AlternateContent>
          </a:graphicData>
        </a:graphic>
      </p:graphicFrame>
      <p:graphicFrame>
        <p:nvGraphicFramePr>
          <p:cNvPr id="8" name="Objeto 7">
            <a:extLst>
              <a:ext uri="{FF2B5EF4-FFF2-40B4-BE49-F238E27FC236}">
                <a16:creationId xmlns:a16="http://schemas.microsoft.com/office/drawing/2014/main" id="{B4583599-2B02-43D7-9490-11EDBD68B202}"/>
              </a:ext>
            </a:extLst>
          </p:cNvPr>
          <p:cNvGraphicFramePr>
            <a:graphicFrameLocks noChangeAspect="1"/>
          </p:cNvGraphicFramePr>
          <p:nvPr/>
        </p:nvGraphicFramePr>
        <p:xfrm>
          <a:off x="471881" y="4630206"/>
          <a:ext cx="1856978" cy="570444"/>
        </p:xfrm>
        <a:graphic>
          <a:graphicData uri="http://schemas.openxmlformats.org/presentationml/2006/ole">
            <mc:AlternateContent xmlns:mc="http://schemas.openxmlformats.org/markup-compatibility/2006">
              <mc:Choice xmlns:v="urn:schemas-microsoft-com:vml" Requires="v">
                <p:oleObj r:id="rId5" imgW="1460500" imgH="444500" progId="Equation.3">
                  <p:embed/>
                </p:oleObj>
              </mc:Choice>
              <mc:Fallback>
                <p:oleObj r:id="rId5" imgW="1460500" imgH="444500" progId="Equation.3">
                  <p:embed/>
                  <p:pic>
                    <p:nvPicPr>
                      <p:cNvPr id="8" name="Objeto 7">
                        <a:extLst>
                          <a:ext uri="{FF2B5EF4-FFF2-40B4-BE49-F238E27FC236}">
                            <a16:creationId xmlns:a16="http://schemas.microsoft.com/office/drawing/2014/main" id="{B4583599-2B02-43D7-9490-11EDBD68B2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881" y="4630206"/>
                        <a:ext cx="1856978" cy="570444"/>
                      </a:xfrm>
                      <a:prstGeom prst="rect">
                        <a:avLst/>
                      </a:prstGeom>
                      <a:noFill/>
                    </p:spPr>
                  </p:pic>
                </p:oleObj>
              </mc:Fallback>
            </mc:AlternateContent>
          </a:graphicData>
        </a:graphic>
      </p:graphicFrame>
      <p:sp>
        <p:nvSpPr>
          <p:cNvPr id="10" name="Rectangle 4">
            <a:extLst>
              <a:ext uri="{FF2B5EF4-FFF2-40B4-BE49-F238E27FC236}">
                <a16:creationId xmlns:a16="http://schemas.microsoft.com/office/drawing/2014/main" id="{765ED37A-98A0-4DAD-92A8-71048AAD20E8}"/>
              </a:ext>
            </a:extLst>
          </p:cNvPr>
          <p:cNvSpPr>
            <a:spLocks noChangeArrowheads="1"/>
          </p:cNvSpPr>
          <p:nvPr/>
        </p:nvSpPr>
        <p:spPr bwMode="auto">
          <a:xfrm>
            <a:off x="103936" y="2766149"/>
            <a:ext cx="687015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050" dirty="0">
                <a:latin typeface="Arial" panose="020B0604020202020204" pitchFamily="34" charset="0"/>
                <a:ea typeface="Times New Roman" panose="02020603050405020304" pitchFamily="18" charset="0"/>
                <a:cs typeface="Arial" panose="020B0604020202020204" pitchFamily="34" charset="0"/>
              </a:rPr>
              <a:t>Empezamos calculando el equivalente de Thévenin entre los bornes del elemento no lineal:</a:t>
            </a:r>
            <a:endParaRPr lang="es-ES" altLang="es-ES" sz="1500" dirty="0">
              <a:latin typeface="Arial" panose="020B0604020202020204" pitchFamily="34" charset="0"/>
            </a:endParaRPr>
          </a:p>
        </p:txBody>
      </p:sp>
      <p:sp>
        <p:nvSpPr>
          <p:cNvPr id="11" name="Rectangle 5">
            <a:extLst>
              <a:ext uri="{FF2B5EF4-FFF2-40B4-BE49-F238E27FC236}">
                <a16:creationId xmlns:a16="http://schemas.microsoft.com/office/drawing/2014/main" id="{5ECC511A-D5BA-41FD-96BB-6CEC20D657DB}"/>
              </a:ext>
            </a:extLst>
          </p:cNvPr>
          <p:cNvSpPr>
            <a:spLocks noChangeArrowheads="1"/>
          </p:cNvSpPr>
          <p:nvPr/>
        </p:nvSpPr>
        <p:spPr bwMode="auto">
          <a:xfrm>
            <a:off x="307290" y="4289736"/>
            <a:ext cx="173509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900" dirty="0">
                <a:latin typeface="Arial" panose="020B0604020202020204" pitchFamily="34" charset="0"/>
                <a:ea typeface="Times New Roman" panose="02020603050405020304" pitchFamily="18" charset="0"/>
                <a:cs typeface="Arial" panose="020B0604020202020204" pitchFamily="34" charset="0"/>
              </a:rPr>
              <a:t>Aplicando Kirchhoff nos queda:</a:t>
            </a:r>
            <a:endParaRPr lang="es-ES" altLang="es-ES" sz="600" dirty="0"/>
          </a:p>
          <a:p>
            <a:pPr defTabSz="685800" eaLnBrk="0" fontAlgn="base" hangingPunct="0">
              <a:spcBef>
                <a:spcPct val="0"/>
              </a:spcBef>
              <a:spcAft>
                <a:spcPct val="0"/>
              </a:spcAft>
            </a:pPr>
            <a:endParaRPr lang="es-ES" altLang="es-ES" sz="1350" dirty="0">
              <a:latin typeface="Arial" panose="020B0604020202020204" pitchFamily="34" charset="0"/>
            </a:endParaRPr>
          </a:p>
        </p:txBody>
      </p:sp>
      <mc:AlternateContent xmlns:mc="http://schemas.openxmlformats.org/markup-compatibility/2006" xmlns:a14="http://schemas.microsoft.com/office/drawing/2010/main">
        <mc:Choice Requires="a14">
          <p:sp>
            <p:nvSpPr>
              <p:cNvPr id="13" name="Rectángulo 12">
                <a:extLst>
                  <a:ext uri="{FF2B5EF4-FFF2-40B4-BE49-F238E27FC236}">
                    <a16:creationId xmlns:a16="http://schemas.microsoft.com/office/drawing/2014/main" id="{0823554A-CFBA-462E-8031-D7A284B47646}"/>
                  </a:ext>
                </a:extLst>
              </p:cNvPr>
              <p:cNvSpPr/>
              <p:nvPr/>
            </p:nvSpPr>
            <p:spPr>
              <a:xfrm>
                <a:off x="3416416" y="1525897"/>
                <a:ext cx="2453780" cy="5078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350" i="1" dirty="0">
                              <a:latin typeface="Cambria Math" panose="02040503050406030204" pitchFamily="18" charset="0"/>
                            </a:rPr>
                          </m:ctrlPr>
                        </m:sSubPr>
                        <m:e>
                          <m:r>
                            <a:rPr lang="en-US" sz="1350" i="1" dirty="0">
                              <a:latin typeface="Cambria Math" panose="02040503050406030204" pitchFamily="18" charset="0"/>
                            </a:rPr>
                            <m:t>𝐼</m:t>
                          </m:r>
                        </m:e>
                        <m:sub>
                          <m:r>
                            <a:rPr lang="en-US" sz="1350" i="1" dirty="0">
                              <a:latin typeface="Cambria Math" panose="02040503050406030204" pitchFamily="18" charset="0"/>
                            </a:rPr>
                            <m:t>𝑠</m:t>
                          </m:r>
                        </m:sub>
                      </m:sSub>
                      <m:r>
                        <a:rPr lang="en-US" sz="1350" i="1" dirty="0">
                          <a:latin typeface="Cambria Math" panose="02040503050406030204" pitchFamily="18" charset="0"/>
                        </a:rPr>
                        <m:t> = </m:t>
                      </m:r>
                      <m:r>
                        <a:rPr lang="en-US" sz="1350" i="1" dirty="0">
                          <a:latin typeface="Cambria Math" panose="02040503050406030204" pitchFamily="18" charset="0"/>
                        </a:rPr>
                        <m:t>𝐴</m:t>
                      </m:r>
                      <m:sSup>
                        <m:sSupPr>
                          <m:ctrlPr>
                            <a:rPr lang="es-ES" sz="1350" i="1" dirty="0">
                              <a:latin typeface="Cambria Math" panose="02040503050406030204" pitchFamily="18" charset="0"/>
                            </a:rPr>
                          </m:ctrlPr>
                        </m:sSupPr>
                        <m:e>
                          <m:d>
                            <m:dPr>
                              <m:ctrlPr>
                                <a:rPr lang="en-US" sz="1350" i="1" dirty="0">
                                  <a:latin typeface="Cambria Math" panose="02040503050406030204" pitchFamily="18" charset="0"/>
                                </a:rPr>
                              </m:ctrlPr>
                            </m:dPr>
                            <m:e>
                              <m:sSub>
                                <m:sSubPr>
                                  <m:ctrlPr>
                                    <a:rPr lang="es-ES" sz="1350" i="1" dirty="0">
                                      <a:latin typeface="Cambria Math" panose="02040503050406030204" pitchFamily="18" charset="0"/>
                                    </a:rPr>
                                  </m:ctrlPr>
                                </m:sSubPr>
                                <m:e>
                                  <m:r>
                                    <a:rPr lang="en-US" sz="1350" i="1" dirty="0">
                                      <a:latin typeface="Cambria Math" panose="02040503050406030204" pitchFamily="18" charset="0"/>
                                    </a:rPr>
                                    <m:t>𝑣</m:t>
                                  </m:r>
                                </m:e>
                                <m:sub>
                                  <m:r>
                                    <a:rPr lang="en-US" sz="1350" i="1" dirty="0">
                                      <a:latin typeface="Cambria Math" panose="02040503050406030204" pitchFamily="18" charset="0"/>
                                    </a:rPr>
                                    <m:t>𝑠</m:t>
                                  </m:r>
                                </m:sub>
                              </m:sSub>
                              <m:r>
                                <a:rPr lang="en-US" sz="1350" i="1" dirty="0">
                                  <a:latin typeface="Cambria Math" panose="02040503050406030204" pitchFamily="18" charset="0"/>
                                </a:rPr>
                                <m:t>−</m:t>
                              </m:r>
                              <m:sSub>
                                <m:sSubPr>
                                  <m:ctrlPr>
                                    <a:rPr lang="es-ES" sz="1350" i="1" dirty="0">
                                      <a:latin typeface="Cambria Math" panose="02040503050406030204" pitchFamily="18" charset="0"/>
                                    </a:rPr>
                                  </m:ctrlPr>
                                </m:sSubPr>
                                <m:e>
                                  <m:r>
                                    <a:rPr lang="en-US" sz="1350" i="1" dirty="0" err="1">
                                      <a:latin typeface="Cambria Math" panose="02040503050406030204" pitchFamily="18" charset="0"/>
                                    </a:rPr>
                                    <m:t>𝑣</m:t>
                                  </m:r>
                                </m:e>
                                <m:sub>
                                  <m:r>
                                    <a:rPr lang="en-US" sz="1350" i="1" dirty="0" err="1">
                                      <a:latin typeface="Cambria Math" panose="02040503050406030204" pitchFamily="18" charset="0"/>
                                    </a:rPr>
                                    <m:t>𝑡</m:t>
                                  </m:r>
                                </m:sub>
                              </m:sSub>
                            </m:e>
                          </m:d>
                        </m:e>
                        <m:sup>
                          <m:r>
                            <a:rPr lang="en-US" sz="1350" i="1" dirty="0">
                              <a:latin typeface="Cambria Math" panose="02040503050406030204" pitchFamily="18" charset="0"/>
                            </a:rPr>
                            <m:t>2</m:t>
                          </m:r>
                        </m:sup>
                      </m:sSup>
                      <m:r>
                        <a:rPr lang="en-US" sz="1350" i="1" dirty="0">
                          <a:latin typeface="Cambria Math" panose="02040503050406030204" pitchFamily="18" charset="0"/>
                        </a:rPr>
                        <m:t> </m:t>
                      </m:r>
                      <m:r>
                        <a:rPr lang="es-ES" sz="1350" i="1" dirty="0">
                          <a:latin typeface="Cambria Math" panose="02040503050406030204" pitchFamily="18" charset="0"/>
                        </a:rPr>
                        <m:t> </m:t>
                      </m:r>
                      <m:r>
                        <a:rPr lang="en-US" sz="1350" i="1" dirty="0" err="1">
                          <a:latin typeface="Cambria Math" panose="02040503050406030204" pitchFamily="18" charset="0"/>
                        </a:rPr>
                        <m:t>𝑠𝑖</m:t>
                      </m:r>
                      <m:r>
                        <a:rPr lang="en-US" sz="1350" i="1" dirty="0">
                          <a:latin typeface="Cambria Math" panose="02040503050406030204" pitchFamily="18" charset="0"/>
                        </a:rPr>
                        <m:t> </m:t>
                      </m:r>
                      <m:sSub>
                        <m:sSubPr>
                          <m:ctrlPr>
                            <a:rPr lang="es-ES" sz="1350" i="1" dirty="0">
                              <a:latin typeface="Cambria Math" panose="02040503050406030204" pitchFamily="18" charset="0"/>
                            </a:rPr>
                          </m:ctrlPr>
                        </m:sSubPr>
                        <m:e>
                          <m:r>
                            <a:rPr lang="en-US" sz="1350" i="1" dirty="0">
                              <a:latin typeface="Cambria Math" panose="02040503050406030204" pitchFamily="18" charset="0"/>
                            </a:rPr>
                            <m:t>𝑣</m:t>
                          </m:r>
                        </m:e>
                        <m:sub>
                          <m:r>
                            <a:rPr lang="en-US" sz="1350" i="1" dirty="0">
                              <a:latin typeface="Cambria Math" panose="02040503050406030204" pitchFamily="18" charset="0"/>
                            </a:rPr>
                            <m:t>𝑠</m:t>
                          </m:r>
                        </m:sub>
                      </m:sSub>
                      <m:r>
                        <a:rPr lang="en-US" sz="1350" i="1" dirty="0">
                          <a:latin typeface="Cambria Math" panose="02040503050406030204" pitchFamily="18" charset="0"/>
                        </a:rPr>
                        <m:t>&gt;</m:t>
                      </m:r>
                      <m:sSub>
                        <m:sSubPr>
                          <m:ctrlPr>
                            <a:rPr lang="es-ES" sz="1350" i="1" dirty="0">
                              <a:latin typeface="Cambria Math" panose="02040503050406030204" pitchFamily="18" charset="0"/>
                            </a:rPr>
                          </m:ctrlPr>
                        </m:sSubPr>
                        <m:e>
                          <m:r>
                            <a:rPr lang="en-US" sz="1350" i="1" dirty="0" err="1">
                              <a:latin typeface="Cambria Math" panose="02040503050406030204" pitchFamily="18" charset="0"/>
                            </a:rPr>
                            <m:t>𝑣</m:t>
                          </m:r>
                        </m:e>
                        <m:sub>
                          <m:r>
                            <a:rPr lang="en-US" sz="1350" i="1" dirty="0" err="1">
                              <a:latin typeface="Cambria Math" panose="02040503050406030204" pitchFamily="18" charset="0"/>
                            </a:rPr>
                            <m:t>𝑡</m:t>
                          </m:r>
                        </m:sub>
                      </m:sSub>
                      <m:r>
                        <a:rPr lang="en-US" sz="1350" i="1" dirty="0">
                          <a:latin typeface="Cambria Math" panose="02040503050406030204" pitchFamily="18" charset="0"/>
                        </a:rPr>
                        <m:t> </m:t>
                      </m:r>
                    </m:oMath>
                  </m:oMathPara>
                </a14:m>
                <a:endParaRPr lang="en-US" sz="1350" dirty="0"/>
              </a:p>
              <a:p>
                <a:pPr/>
                <a14:m>
                  <m:oMathPara xmlns:m="http://schemas.openxmlformats.org/officeDocument/2006/math">
                    <m:oMathParaPr>
                      <m:jc m:val="centerGroup"/>
                    </m:oMathParaPr>
                    <m:oMath xmlns:m="http://schemas.openxmlformats.org/officeDocument/2006/math">
                      <m:sSub>
                        <m:sSubPr>
                          <m:ctrlPr>
                            <a:rPr lang="es-ES" sz="1350" i="1" dirty="0">
                              <a:latin typeface="Cambria Math" panose="02040503050406030204" pitchFamily="18" charset="0"/>
                            </a:rPr>
                          </m:ctrlPr>
                        </m:sSubPr>
                        <m:e>
                          <m:r>
                            <a:rPr lang="es-ES" sz="1350" i="1" dirty="0">
                              <a:latin typeface="Cambria Math" panose="02040503050406030204" pitchFamily="18" charset="0"/>
                            </a:rPr>
                            <m:t>𝐼</m:t>
                          </m:r>
                        </m:e>
                        <m:sub>
                          <m:r>
                            <a:rPr lang="es-ES" sz="1350" i="1" dirty="0">
                              <a:latin typeface="Cambria Math" panose="02040503050406030204" pitchFamily="18" charset="0"/>
                            </a:rPr>
                            <m:t>𝑠</m:t>
                          </m:r>
                        </m:sub>
                      </m:sSub>
                      <m:r>
                        <a:rPr lang="es-ES" sz="1350" i="1" dirty="0">
                          <a:latin typeface="Cambria Math" panose="02040503050406030204" pitchFamily="18" charset="0"/>
                        </a:rPr>
                        <m:t> = 0   </m:t>
                      </m:r>
                      <m:r>
                        <a:rPr lang="es-ES" sz="1350" i="1" dirty="0">
                          <a:latin typeface="Cambria Math" panose="02040503050406030204" pitchFamily="18" charset="0"/>
                        </a:rPr>
                        <m:t>𝑠𝑖</m:t>
                      </m:r>
                      <m:r>
                        <a:rPr lang="es-ES" sz="1350" i="1" dirty="0">
                          <a:latin typeface="Cambria Math" panose="02040503050406030204" pitchFamily="18" charset="0"/>
                        </a:rPr>
                        <m:t> </m:t>
                      </m:r>
                      <m:sSub>
                        <m:sSubPr>
                          <m:ctrlPr>
                            <a:rPr lang="es-ES" sz="1350" i="1" dirty="0">
                              <a:latin typeface="Cambria Math" panose="02040503050406030204" pitchFamily="18" charset="0"/>
                            </a:rPr>
                          </m:ctrlPr>
                        </m:sSubPr>
                        <m:e>
                          <m:r>
                            <a:rPr lang="es-ES" sz="1350" i="1" dirty="0">
                              <a:latin typeface="Cambria Math" panose="02040503050406030204" pitchFamily="18" charset="0"/>
                            </a:rPr>
                            <m:t>𝑣</m:t>
                          </m:r>
                        </m:e>
                        <m:sub>
                          <m:r>
                            <a:rPr lang="es-ES" sz="1350" i="1" dirty="0">
                              <a:latin typeface="Cambria Math" panose="02040503050406030204" pitchFamily="18" charset="0"/>
                            </a:rPr>
                            <m:t>𝑠</m:t>
                          </m:r>
                        </m:sub>
                      </m:sSub>
                      <m:r>
                        <a:rPr lang="es-ES" sz="1350" i="1" dirty="0">
                          <a:latin typeface="Cambria Math" panose="02040503050406030204" pitchFamily="18" charset="0"/>
                        </a:rPr>
                        <m:t>&lt;</m:t>
                      </m:r>
                      <m:sSub>
                        <m:sSubPr>
                          <m:ctrlPr>
                            <a:rPr lang="es-ES" sz="1350" i="1" dirty="0">
                              <a:latin typeface="Cambria Math" panose="02040503050406030204" pitchFamily="18" charset="0"/>
                            </a:rPr>
                          </m:ctrlPr>
                        </m:sSubPr>
                        <m:e>
                          <m:r>
                            <a:rPr lang="es-ES" sz="1350" i="1" dirty="0" err="1">
                              <a:latin typeface="Cambria Math" panose="02040503050406030204" pitchFamily="18" charset="0"/>
                            </a:rPr>
                            <m:t>𝑣</m:t>
                          </m:r>
                        </m:e>
                        <m:sub>
                          <m:r>
                            <a:rPr lang="es-ES" sz="1350" i="1" dirty="0" err="1">
                              <a:latin typeface="Cambria Math" panose="02040503050406030204" pitchFamily="18" charset="0"/>
                            </a:rPr>
                            <m:t>𝑡</m:t>
                          </m:r>
                        </m:sub>
                      </m:sSub>
                    </m:oMath>
                  </m:oMathPara>
                </a14:m>
                <a:endParaRPr lang="es-ES" sz="1350" dirty="0"/>
              </a:p>
            </p:txBody>
          </p:sp>
        </mc:Choice>
        <mc:Fallback xmlns="">
          <p:sp>
            <p:nvSpPr>
              <p:cNvPr id="13" name="Rectángulo 12">
                <a:extLst>
                  <a:ext uri="{FF2B5EF4-FFF2-40B4-BE49-F238E27FC236}">
                    <a16:creationId xmlns:a16="http://schemas.microsoft.com/office/drawing/2014/main" id="{0823554A-CFBA-462E-8031-D7A284B47646}"/>
                  </a:ext>
                </a:extLst>
              </p:cNvPr>
              <p:cNvSpPr>
                <a:spLocks noRot="1" noChangeAspect="1" noMove="1" noResize="1" noEditPoints="1" noAdjustHandles="1" noChangeArrowheads="1" noChangeShapeType="1" noTextEdit="1"/>
              </p:cNvSpPr>
              <p:nvPr/>
            </p:nvSpPr>
            <p:spPr>
              <a:xfrm>
                <a:off x="3416416" y="1525897"/>
                <a:ext cx="2453780" cy="507831"/>
              </a:xfrm>
              <a:prstGeom prst="rect">
                <a:avLst/>
              </a:prstGeom>
              <a:blipFill>
                <a:blip r:embed="rId7"/>
                <a:stretch>
                  <a:fillRect/>
                </a:stretch>
              </a:blipFill>
            </p:spPr>
            <p:txBody>
              <a:bodyPr/>
              <a:lstStyle/>
              <a:p>
                <a:r>
                  <a:rPr lang="es-ES">
                    <a:noFill/>
                  </a:rPr>
                  <a:t> </a:t>
                </a:r>
              </a:p>
            </p:txBody>
          </p:sp>
        </mc:Fallback>
      </mc:AlternateContent>
      <p:pic>
        <p:nvPicPr>
          <p:cNvPr id="14" name="Imagen 13">
            <a:extLst>
              <a:ext uri="{FF2B5EF4-FFF2-40B4-BE49-F238E27FC236}">
                <a16:creationId xmlns:a16="http://schemas.microsoft.com/office/drawing/2014/main" id="{932B8156-E82E-4928-930B-892A36AE79AB}"/>
              </a:ext>
            </a:extLst>
          </p:cNvPr>
          <p:cNvPicPr/>
          <p:nvPr/>
        </p:nvPicPr>
        <p:blipFill rotWithShape="1">
          <a:blip r:embed="rId2">
            <a:extLst>
              <a:ext uri="{28A0092B-C50C-407E-A947-70E740481C1C}">
                <a14:useLocalDpi xmlns:a14="http://schemas.microsoft.com/office/drawing/2010/main" val="0"/>
              </a:ext>
            </a:extLst>
          </a:blip>
          <a:srcRect r="54551"/>
          <a:stretch/>
        </p:blipFill>
        <p:spPr bwMode="auto">
          <a:xfrm>
            <a:off x="471881" y="2954937"/>
            <a:ext cx="1399031" cy="1254101"/>
          </a:xfrm>
          <a:prstGeom prst="rect">
            <a:avLst/>
          </a:prstGeom>
          <a:noFill/>
          <a:ln>
            <a:noFill/>
          </a:ln>
        </p:spPr>
      </p:pic>
      <p:grpSp>
        <p:nvGrpSpPr>
          <p:cNvPr id="24" name="Grupo 23">
            <a:extLst>
              <a:ext uri="{FF2B5EF4-FFF2-40B4-BE49-F238E27FC236}">
                <a16:creationId xmlns:a16="http://schemas.microsoft.com/office/drawing/2014/main" id="{B46716EE-F0E8-4251-9817-343B89AE4F92}"/>
              </a:ext>
            </a:extLst>
          </p:cNvPr>
          <p:cNvGrpSpPr/>
          <p:nvPr/>
        </p:nvGrpSpPr>
        <p:grpSpPr>
          <a:xfrm>
            <a:off x="4643305" y="2961451"/>
            <a:ext cx="1555328" cy="1254101"/>
            <a:chOff x="5448076" y="2685162"/>
            <a:chExt cx="2073770" cy="1672134"/>
          </a:xfrm>
        </p:grpSpPr>
        <p:grpSp>
          <p:nvGrpSpPr>
            <p:cNvPr id="21" name="Grupo 20">
              <a:extLst>
                <a:ext uri="{FF2B5EF4-FFF2-40B4-BE49-F238E27FC236}">
                  <a16:creationId xmlns:a16="http://schemas.microsoft.com/office/drawing/2014/main" id="{34BFBD3B-8CE7-488E-8C67-2A01CD016E87}"/>
                </a:ext>
              </a:extLst>
            </p:cNvPr>
            <p:cNvGrpSpPr/>
            <p:nvPr/>
          </p:nvGrpSpPr>
          <p:grpSpPr>
            <a:xfrm>
              <a:off x="5448076" y="2685162"/>
              <a:ext cx="1990441" cy="1672134"/>
              <a:chOff x="6553063" y="2626635"/>
              <a:chExt cx="1990441" cy="1672134"/>
            </a:xfrm>
          </p:grpSpPr>
          <p:grpSp>
            <p:nvGrpSpPr>
              <p:cNvPr id="20" name="Grupo 19">
                <a:extLst>
                  <a:ext uri="{FF2B5EF4-FFF2-40B4-BE49-F238E27FC236}">
                    <a16:creationId xmlns:a16="http://schemas.microsoft.com/office/drawing/2014/main" id="{54E5C124-581B-4FD4-940C-D64214355367}"/>
                  </a:ext>
                </a:extLst>
              </p:cNvPr>
              <p:cNvGrpSpPr/>
              <p:nvPr/>
            </p:nvGrpSpPr>
            <p:grpSpPr>
              <a:xfrm>
                <a:off x="6673550" y="2626635"/>
                <a:ext cx="1869954" cy="1672134"/>
                <a:chOff x="5792488" y="2575978"/>
                <a:chExt cx="1869954" cy="1672134"/>
              </a:xfrm>
            </p:grpSpPr>
            <p:pic>
              <p:nvPicPr>
                <p:cNvPr id="15" name="Imagen 14">
                  <a:extLst>
                    <a:ext uri="{FF2B5EF4-FFF2-40B4-BE49-F238E27FC236}">
                      <a16:creationId xmlns:a16="http://schemas.microsoft.com/office/drawing/2014/main" id="{87E25971-14EE-42E8-96D7-08992AA56BA7}"/>
                    </a:ext>
                  </a:extLst>
                </p:cNvPr>
                <p:cNvPicPr/>
                <p:nvPr/>
              </p:nvPicPr>
              <p:blipFill rotWithShape="1">
                <a:blip r:embed="rId2">
                  <a:extLst>
                    <a:ext uri="{28A0092B-C50C-407E-A947-70E740481C1C}">
                      <a14:useLocalDpi xmlns:a14="http://schemas.microsoft.com/office/drawing/2010/main" val="0"/>
                    </a:ext>
                  </a:extLst>
                </a:blip>
                <a:srcRect r="54551"/>
                <a:stretch/>
              </p:blipFill>
              <p:spPr bwMode="auto">
                <a:xfrm>
                  <a:off x="5792488" y="2575978"/>
                  <a:ext cx="1865374" cy="1672134"/>
                </a:xfrm>
                <a:prstGeom prst="rect">
                  <a:avLst/>
                </a:prstGeom>
                <a:noFill/>
                <a:ln>
                  <a:noFill/>
                </a:ln>
              </p:spPr>
            </p:pic>
            <p:sp>
              <p:nvSpPr>
                <p:cNvPr id="19" name="Rectángulo 18">
                  <a:extLst>
                    <a:ext uri="{FF2B5EF4-FFF2-40B4-BE49-F238E27FC236}">
                      <a16:creationId xmlns:a16="http://schemas.microsoft.com/office/drawing/2014/main" id="{5C39303E-7404-4202-ADD3-4FB31376FE14}"/>
                    </a:ext>
                  </a:extLst>
                </p:cNvPr>
                <p:cNvSpPr/>
                <p:nvPr/>
              </p:nvSpPr>
              <p:spPr>
                <a:xfrm>
                  <a:off x="6868109" y="3253344"/>
                  <a:ext cx="794333" cy="309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6" name="Rectángulo 15">
                  <a:extLst>
                    <a:ext uri="{FF2B5EF4-FFF2-40B4-BE49-F238E27FC236}">
                      <a16:creationId xmlns:a16="http://schemas.microsoft.com/office/drawing/2014/main" id="{7BF146C5-6973-4E68-BD69-5C7E8FCE8EF4}"/>
                    </a:ext>
                  </a:extLst>
                </p:cNvPr>
                <p:cNvSpPr/>
                <p:nvPr/>
              </p:nvSpPr>
              <p:spPr>
                <a:xfrm>
                  <a:off x="7042932" y="3223260"/>
                  <a:ext cx="411480" cy="3693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18" name="CuadroTexto 17">
                <a:extLst>
                  <a:ext uri="{FF2B5EF4-FFF2-40B4-BE49-F238E27FC236}">
                    <a16:creationId xmlns:a16="http://schemas.microsoft.com/office/drawing/2014/main" id="{EB09EF8D-75DF-433D-A81E-1AEDC3BA029D}"/>
                  </a:ext>
                </a:extLst>
              </p:cNvPr>
              <p:cNvSpPr txBox="1"/>
              <p:nvPr/>
            </p:nvSpPr>
            <p:spPr>
              <a:xfrm>
                <a:off x="6553063" y="3139512"/>
                <a:ext cx="605293" cy="400109"/>
              </a:xfrm>
              <a:prstGeom prst="rect">
                <a:avLst/>
              </a:prstGeom>
              <a:solidFill>
                <a:schemeClr val="bg1"/>
              </a:solidFill>
            </p:spPr>
            <p:txBody>
              <a:bodyPr wrap="none" rtlCol="0">
                <a:spAutoFit/>
              </a:bodyPr>
              <a:lstStyle/>
              <a:p>
                <a:r>
                  <a:rPr lang="es-ES" sz="1350" dirty="0"/>
                  <a:t>V</a:t>
                </a:r>
                <a:r>
                  <a:rPr lang="es-ES" sz="1350" baseline="-25000" dirty="0"/>
                  <a:t>TH</a:t>
                </a:r>
              </a:p>
            </p:txBody>
          </p:sp>
          <p:sp>
            <p:nvSpPr>
              <p:cNvPr id="17" name="CuadroTexto 16">
                <a:extLst>
                  <a:ext uri="{FF2B5EF4-FFF2-40B4-BE49-F238E27FC236}">
                    <a16:creationId xmlns:a16="http://schemas.microsoft.com/office/drawing/2014/main" id="{6178D71F-C064-46A1-8A3F-245D2D824A2C}"/>
                  </a:ext>
                </a:extLst>
              </p:cNvPr>
              <p:cNvSpPr txBox="1"/>
              <p:nvPr/>
            </p:nvSpPr>
            <p:spPr>
              <a:xfrm>
                <a:off x="7411510" y="2681008"/>
                <a:ext cx="613929" cy="400109"/>
              </a:xfrm>
              <a:prstGeom prst="rect">
                <a:avLst/>
              </a:prstGeom>
              <a:solidFill>
                <a:schemeClr val="bg1"/>
              </a:solidFill>
            </p:spPr>
            <p:txBody>
              <a:bodyPr wrap="none" rtlCol="0">
                <a:spAutoFit/>
              </a:bodyPr>
              <a:lstStyle/>
              <a:p>
                <a:r>
                  <a:rPr lang="es-ES" sz="1350" dirty="0"/>
                  <a:t>R</a:t>
                </a:r>
                <a:r>
                  <a:rPr lang="es-ES" sz="1350" baseline="-25000" dirty="0"/>
                  <a:t>TH</a:t>
                </a:r>
              </a:p>
            </p:txBody>
          </p:sp>
        </p:grpSp>
        <p:sp>
          <p:nvSpPr>
            <p:cNvPr id="22" name="Rectángulo 21">
              <a:extLst>
                <a:ext uri="{FF2B5EF4-FFF2-40B4-BE49-F238E27FC236}">
                  <a16:creationId xmlns:a16="http://schemas.microsoft.com/office/drawing/2014/main" id="{3DFB7432-1411-4876-A58B-C6F3572FD020}"/>
                </a:ext>
              </a:extLst>
            </p:cNvPr>
            <p:cNvSpPr/>
            <p:nvPr/>
          </p:nvSpPr>
          <p:spPr>
            <a:xfrm>
              <a:off x="7034212" y="3140261"/>
              <a:ext cx="487634" cy="115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23" name="Rectángulo 22">
              <a:extLst>
                <a:ext uri="{FF2B5EF4-FFF2-40B4-BE49-F238E27FC236}">
                  <a16:creationId xmlns:a16="http://schemas.microsoft.com/office/drawing/2014/main" id="{5316F552-098A-4E35-868A-D2B563F1CBB2}"/>
                </a:ext>
              </a:extLst>
            </p:cNvPr>
            <p:cNvSpPr/>
            <p:nvPr/>
          </p:nvSpPr>
          <p:spPr>
            <a:xfrm>
              <a:off x="7029510" y="3797068"/>
              <a:ext cx="447615" cy="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D873FA93-AFF0-4525-BB99-85FD23D93007}"/>
                  </a:ext>
                </a:extLst>
              </p:cNvPr>
              <p:cNvSpPr txBox="1"/>
              <p:nvPr/>
            </p:nvSpPr>
            <p:spPr>
              <a:xfrm>
                <a:off x="2412790" y="4564678"/>
                <a:ext cx="3365793" cy="7696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rPr>
                        <m:t>6=0.5</m:t>
                      </m:r>
                      <m:sSubSup>
                        <m:sSubSupPr>
                          <m:ctrlPr>
                            <a:rPr lang="es-ES" sz="1200" i="1">
                              <a:latin typeface="Cambria Math" panose="02040503050406030204" pitchFamily="18" charset="0"/>
                            </a:rPr>
                          </m:ctrlPr>
                        </m:sSubSupPr>
                        <m:e>
                          <m:r>
                            <a:rPr lang="es-ES" sz="1200" i="1">
                              <a:latin typeface="Cambria Math" panose="02040503050406030204" pitchFamily="18" charset="0"/>
                            </a:rPr>
                            <m:t>𝑣</m:t>
                          </m:r>
                        </m:e>
                        <m:sub>
                          <m:r>
                            <a:rPr lang="es-ES" sz="1200" i="1">
                              <a:latin typeface="Cambria Math" panose="02040503050406030204" pitchFamily="18" charset="0"/>
                            </a:rPr>
                            <m:t>𝑠</m:t>
                          </m:r>
                        </m:sub>
                        <m:sup>
                          <m:r>
                            <a:rPr lang="es-ES" sz="1200" i="1">
                              <a:latin typeface="Cambria Math" panose="02040503050406030204" pitchFamily="18" charset="0"/>
                            </a:rPr>
                            <m:t>2</m:t>
                          </m:r>
                        </m:sup>
                      </m:sSubSup>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𝑠</m:t>
                          </m:r>
                        </m:sub>
                      </m:sSub>
                      <m:r>
                        <a:rPr lang="es-ES" sz="1200" i="1">
                          <a:latin typeface="Cambria Math" panose="02040503050406030204" pitchFamily="18" charset="0"/>
                        </a:rPr>
                        <m:t>→0.5</m:t>
                      </m:r>
                      <m:sSubSup>
                        <m:sSubSupPr>
                          <m:ctrlPr>
                            <a:rPr lang="es-ES" sz="1200" i="1">
                              <a:latin typeface="Cambria Math" panose="02040503050406030204" pitchFamily="18" charset="0"/>
                            </a:rPr>
                          </m:ctrlPr>
                        </m:sSubSupPr>
                        <m:e>
                          <m:r>
                            <a:rPr lang="es-ES" sz="1200" i="1">
                              <a:latin typeface="Cambria Math" panose="02040503050406030204" pitchFamily="18" charset="0"/>
                            </a:rPr>
                            <m:t>𝑣</m:t>
                          </m:r>
                        </m:e>
                        <m:sub>
                          <m:r>
                            <a:rPr lang="es-ES" sz="1200" i="1">
                              <a:latin typeface="Cambria Math" panose="02040503050406030204" pitchFamily="18" charset="0"/>
                            </a:rPr>
                            <m:t>𝑠</m:t>
                          </m:r>
                        </m:sub>
                        <m:sup>
                          <m:r>
                            <a:rPr lang="es-ES" sz="1200" i="1">
                              <a:latin typeface="Cambria Math" panose="02040503050406030204" pitchFamily="18" charset="0"/>
                            </a:rPr>
                            <m:t>2</m:t>
                          </m:r>
                        </m:sup>
                      </m:sSubSup>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𝑠</m:t>
                          </m:r>
                        </m:sub>
                      </m:sSub>
                      <m:r>
                        <a:rPr lang="es-ES" sz="1200" i="1">
                          <a:latin typeface="Cambria Math" panose="02040503050406030204" pitchFamily="18" charset="0"/>
                        </a:rPr>
                        <m:t>−6=0</m:t>
                      </m:r>
                    </m:oMath>
                  </m:oMathPara>
                </a14:m>
                <a:endParaRPr lang="es-ES" sz="1200" dirty="0"/>
              </a:p>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𝑠</m:t>
                          </m:r>
                        </m:sub>
                      </m:sSub>
                      <m:r>
                        <a:rPr lang="es-ES" sz="1200" i="1">
                          <a:latin typeface="Cambria Math" panose="02040503050406030204" pitchFamily="18" charset="0"/>
                        </a:rPr>
                        <m:t>=</m:t>
                      </m:r>
                      <m:f>
                        <m:fPr>
                          <m:ctrlPr>
                            <a:rPr lang="es-ES" sz="1200" i="1">
                              <a:latin typeface="Cambria Math" panose="02040503050406030204" pitchFamily="18" charset="0"/>
                            </a:rPr>
                          </m:ctrlPr>
                        </m:fPr>
                        <m:num>
                          <m:r>
                            <a:rPr lang="es-ES" sz="1200" i="1">
                              <a:latin typeface="Cambria Math" panose="02040503050406030204" pitchFamily="18" charset="0"/>
                            </a:rPr>
                            <m:t>−1±</m:t>
                          </m:r>
                          <m:rad>
                            <m:radPr>
                              <m:degHide m:val="on"/>
                              <m:ctrlPr>
                                <a:rPr lang="es-ES" sz="1200" i="1">
                                  <a:latin typeface="Cambria Math" panose="02040503050406030204" pitchFamily="18" charset="0"/>
                                </a:rPr>
                              </m:ctrlPr>
                            </m:radPr>
                            <m:deg/>
                            <m:e>
                              <m:sSup>
                                <m:sSupPr>
                                  <m:ctrlPr>
                                    <a:rPr lang="es-ES" sz="1200" i="1">
                                      <a:latin typeface="Cambria Math" panose="02040503050406030204" pitchFamily="18" charset="0"/>
                                    </a:rPr>
                                  </m:ctrlPr>
                                </m:sSupPr>
                                <m:e>
                                  <m:r>
                                    <a:rPr lang="es-ES" sz="1200" i="1">
                                      <a:latin typeface="Cambria Math" panose="02040503050406030204" pitchFamily="18" charset="0"/>
                                    </a:rPr>
                                    <m:t>1</m:t>
                                  </m:r>
                                </m:e>
                                <m:sup>
                                  <m:r>
                                    <a:rPr lang="es-ES" sz="1200" i="1">
                                      <a:latin typeface="Cambria Math" panose="02040503050406030204" pitchFamily="18" charset="0"/>
                                    </a:rPr>
                                    <m:t>2</m:t>
                                  </m:r>
                                </m:sup>
                              </m:sSup>
                              <m:r>
                                <a:rPr lang="es-ES" sz="1200" i="1">
                                  <a:latin typeface="Cambria Math" panose="02040503050406030204" pitchFamily="18" charset="0"/>
                                </a:rPr>
                                <m:t>−4</m:t>
                              </m:r>
                              <m:r>
                                <a:rPr lang="es-ES" sz="1200" i="1">
                                  <a:latin typeface="Cambria Math" panose="02040503050406030204" pitchFamily="18" charset="0"/>
                                </a:rPr>
                                <m:t>𝑥</m:t>
                              </m:r>
                              <m:r>
                                <a:rPr lang="es-ES" sz="1200" i="1">
                                  <a:latin typeface="Cambria Math" panose="02040503050406030204" pitchFamily="18" charset="0"/>
                                </a:rPr>
                                <m:t>0.5</m:t>
                              </m:r>
                              <m:r>
                                <a:rPr lang="es-ES" sz="1200" i="1">
                                  <a:latin typeface="Cambria Math" panose="02040503050406030204" pitchFamily="18" charset="0"/>
                                </a:rPr>
                                <m:t>𝑥</m:t>
                              </m:r>
                              <m:r>
                                <a:rPr lang="es-ES" sz="1200" i="1">
                                  <a:latin typeface="Cambria Math" panose="02040503050406030204" pitchFamily="18" charset="0"/>
                                </a:rPr>
                                <m:t>(−6)</m:t>
                              </m:r>
                            </m:e>
                          </m:rad>
                        </m:num>
                        <m:den>
                          <m:r>
                            <a:rPr lang="es-ES" sz="1200" i="1">
                              <a:latin typeface="Cambria Math" panose="02040503050406030204" pitchFamily="18" charset="0"/>
                            </a:rPr>
                            <m:t>2</m:t>
                          </m:r>
                          <m:r>
                            <a:rPr lang="es-ES" sz="1200" i="1">
                              <a:latin typeface="Cambria Math" panose="02040503050406030204" pitchFamily="18" charset="0"/>
                            </a:rPr>
                            <m:t>𝑥</m:t>
                          </m:r>
                          <m:r>
                            <a:rPr lang="es-ES" sz="1200" i="1">
                              <a:latin typeface="Cambria Math" panose="02040503050406030204" pitchFamily="18" charset="0"/>
                            </a:rPr>
                            <m:t>0.5</m:t>
                          </m:r>
                        </m:den>
                      </m:f>
                      <m:r>
                        <a:rPr lang="es-ES" sz="1200" i="1">
                          <a:latin typeface="Cambria Math" panose="02040503050406030204" pitchFamily="18" charset="0"/>
                        </a:rPr>
                        <m:t>=−1</m:t>
                      </m:r>
                      <m:r>
                        <a:rPr lang="es-ES" sz="1200" i="1">
                          <a:latin typeface="Cambria Math" panose="02040503050406030204" pitchFamily="18" charset="0"/>
                          <a:ea typeface="Cambria Math" panose="02040503050406030204" pitchFamily="18" charset="0"/>
                        </a:rPr>
                        <m:t>±3.6=2.6</m:t>
                      </m:r>
                    </m:oMath>
                  </m:oMathPara>
                </a14:m>
                <a:endParaRPr lang="es-ES" sz="1200" dirty="0"/>
              </a:p>
              <a:p>
                <a:endParaRPr lang="es-ES" sz="1200" dirty="0"/>
              </a:p>
            </p:txBody>
          </p:sp>
        </mc:Choice>
        <mc:Fallback xmlns="">
          <p:sp>
            <p:nvSpPr>
              <p:cNvPr id="2" name="CuadroTexto 1">
                <a:extLst>
                  <a:ext uri="{FF2B5EF4-FFF2-40B4-BE49-F238E27FC236}">
                    <a16:creationId xmlns:a16="http://schemas.microsoft.com/office/drawing/2014/main" id="{D873FA93-AFF0-4525-BB99-85FD23D93007}"/>
                  </a:ext>
                </a:extLst>
              </p:cNvPr>
              <p:cNvSpPr txBox="1">
                <a:spLocks noRot="1" noChangeAspect="1" noMove="1" noResize="1" noEditPoints="1" noAdjustHandles="1" noChangeArrowheads="1" noChangeShapeType="1" noTextEdit="1"/>
              </p:cNvSpPr>
              <p:nvPr/>
            </p:nvSpPr>
            <p:spPr>
              <a:xfrm>
                <a:off x="2412790" y="4564678"/>
                <a:ext cx="3365793" cy="769634"/>
              </a:xfrm>
              <a:prstGeom prst="rect">
                <a:avLst/>
              </a:prstGeom>
              <a:blipFill>
                <a:blip r:embed="rId8"/>
                <a:stretch>
                  <a:fillRect l="-181" r="-54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847F149C-0DED-4A58-99EF-D6B1D581BBFD}"/>
                  </a:ext>
                </a:extLst>
              </p:cNvPr>
              <p:cNvSpPr txBox="1"/>
              <p:nvPr/>
            </p:nvSpPr>
            <p:spPr>
              <a:xfrm>
                <a:off x="6039743" y="4853377"/>
                <a:ext cx="251216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𝐼</m:t>
                          </m:r>
                        </m:e>
                        <m:sub>
                          <m:r>
                            <a:rPr lang="es-ES" sz="1200" i="1">
                              <a:latin typeface="Cambria Math" panose="02040503050406030204" pitchFamily="18" charset="0"/>
                            </a:rPr>
                            <m:t>𝑠</m:t>
                          </m:r>
                        </m:sub>
                      </m:sSub>
                      <m:r>
                        <a:rPr lang="es-ES" sz="1200" i="1">
                          <a:latin typeface="Cambria Math" panose="02040503050406030204" pitchFamily="18" charset="0"/>
                        </a:rPr>
                        <m:t>=</m:t>
                      </m:r>
                      <m:r>
                        <a:rPr lang="es-ES" sz="1200" i="1">
                          <a:latin typeface="Cambria Math" panose="02040503050406030204" pitchFamily="18" charset="0"/>
                        </a:rPr>
                        <m:t>𝐴</m:t>
                      </m:r>
                      <m:sSup>
                        <m:sSupPr>
                          <m:ctrlPr>
                            <a:rPr lang="es-ES" sz="1200" i="1">
                              <a:latin typeface="Cambria Math" panose="02040503050406030204" pitchFamily="18" charset="0"/>
                            </a:rPr>
                          </m:ctrlPr>
                        </m:sSupPr>
                        <m:e>
                          <m:d>
                            <m:dPr>
                              <m:ctrlPr>
                                <a:rPr lang="es-ES" sz="1200" i="1">
                                  <a:latin typeface="Cambria Math" panose="02040503050406030204" pitchFamily="18" charset="0"/>
                                </a:rPr>
                              </m:ctrlPr>
                            </m:dPr>
                            <m:e>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𝑠</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𝑡</m:t>
                                  </m:r>
                                </m:sub>
                              </m:sSub>
                            </m:e>
                          </m:d>
                        </m:e>
                        <m:sup>
                          <m:r>
                            <a:rPr lang="es-ES" sz="1200" i="1">
                              <a:latin typeface="Cambria Math" panose="02040503050406030204" pitchFamily="18" charset="0"/>
                            </a:rPr>
                            <m:t>2</m:t>
                          </m:r>
                        </m:sup>
                      </m:sSup>
                      <m:r>
                        <a:rPr lang="es-ES" sz="1200" i="1">
                          <a:latin typeface="Cambria Math" panose="02040503050406030204" pitchFamily="18" charset="0"/>
                        </a:rPr>
                        <m:t>=</m:t>
                      </m:r>
                      <m:sSup>
                        <m:sSupPr>
                          <m:ctrlPr>
                            <a:rPr lang="es-ES" sz="1200" i="1">
                              <a:latin typeface="Cambria Math" panose="02040503050406030204" pitchFamily="18" charset="0"/>
                            </a:rPr>
                          </m:ctrlPr>
                        </m:sSupPr>
                        <m:e>
                          <m:d>
                            <m:dPr>
                              <m:ctrlPr>
                                <a:rPr lang="es-ES" sz="1200" i="1">
                                  <a:latin typeface="Cambria Math" panose="02040503050406030204" pitchFamily="18" charset="0"/>
                                </a:rPr>
                              </m:ctrlPr>
                            </m:dPr>
                            <m:e>
                              <m:r>
                                <a:rPr lang="es-ES" sz="1200" i="1">
                                  <a:latin typeface="Cambria Math" panose="02040503050406030204" pitchFamily="18" charset="0"/>
                                </a:rPr>
                                <m:t>2.6</m:t>
                              </m:r>
                            </m:e>
                          </m:d>
                        </m:e>
                        <m:sup>
                          <m:r>
                            <a:rPr lang="es-ES" sz="1200" i="1">
                              <a:latin typeface="Cambria Math" panose="02040503050406030204" pitchFamily="18" charset="0"/>
                            </a:rPr>
                            <m:t>2</m:t>
                          </m:r>
                        </m:sup>
                      </m:sSup>
                      <m:r>
                        <a:rPr lang="es-ES" sz="1200" i="1">
                          <a:latin typeface="Cambria Math" panose="02040503050406030204" pitchFamily="18" charset="0"/>
                        </a:rPr>
                        <m:t>=6.76 </m:t>
                      </m:r>
                      <m:r>
                        <a:rPr lang="es-ES" sz="1200" i="1">
                          <a:latin typeface="Cambria Math" panose="02040503050406030204" pitchFamily="18" charset="0"/>
                        </a:rPr>
                        <m:t>𝐴</m:t>
                      </m:r>
                    </m:oMath>
                  </m:oMathPara>
                </a14:m>
                <a:endParaRPr lang="es-ES" sz="1200" dirty="0"/>
              </a:p>
            </p:txBody>
          </p:sp>
        </mc:Choice>
        <mc:Fallback xmlns="">
          <p:sp>
            <p:nvSpPr>
              <p:cNvPr id="25" name="CuadroTexto 24">
                <a:extLst>
                  <a:ext uri="{FF2B5EF4-FFF2-40B4-BE49-F238E27FC236}">
                    <a16:creationId xmlns:a16="http://schemas.microsoft.com/office/drawing/2014/main" id="{847F149C-0DED-4A58-99EF-D6B1D581BBFD}"/>
                  </a:ext>
                </a:extLst>
              </p:cNvPr>
              <p:cNvSpPr txBox="1">
                <a:spLocks noRot="1" noChangeAspect="1" noMove="1" noResize="1" noEditPoints="1" noAdjustHandles="1" noChangeArrowheads="1" noChangeShapeType="1" noTextEdit="1"/>
              </p:cNvSpPr>
              <p:nvPr/>
            </p:nvSpPr>
            <p:spPr>
              <a:xfrm>
                <a:off x="6039743" y="4853377"/>
                <a:ext cx="2512163" cy="184666"/>
              </a:xfrm>
              <a:prstGeom prst="rect">
                <a:avLst/>
              </a:prstGeom>
              <a:blipFill>
                <a:blip r:embed="rId9"/>
                <a:stretch>
                  <a:fillRect l="-485" r="-971" b="-16667"/>
                </a:stretch>
              </a:blipFill>
            </p:spPr>
            <p:txBody>
              <a:bodyPr/>
              <a:lstStyle/>
              <a:p>
                <a:r>
                  <a:rPr lang="es-ES">
                    <a:noFill/>
                  </a:rPr>
                  <a:t> </a:t>
                </a:r>
              </a:p>
            </p:txBody>
          </p:sp>
        </mc:Fallback>
      </mc:AlternateContent>
      <p:sp>
        <p:nvSpPr>
          <p:cNvPr id="3" name="Marcador de número de diapositiva 2">
            <a:extLst>
              <a:ext uri="{FF2B5EF4-FFF2-40B4-BE49-F238E27FC236}">
                <a16:creationId xmlns:a16="http://schemas.microsoft.com/office/drawing/2014/main" id="{7DE332EE-BB04-4788-9325-9A9BAEC9A1A1}"/>
              </a:ext>
            </a:extLst>
          </p:cNvPr>
          <p:cNvSpPr>
            <a:spLocks noGrp="1"/>
          </p:cNvSpPr>
          <p:nvPr>
            <p:ph type="sldNum" sz="quarter" idx="12"/>
          </p:nvPr>
        </p:nvSpPr>
        <p:spPr/>
        <p:txBody>
          <a:bodyPr/>
          <a:lstStyle/>
          <a:p>
            <a:fld id="{78733FC4-8689-4CA5-A153-34ADD6EFE592}" type="slidenum">
              <a:rPr lang="es-ES" smtClean="0"/>
              <a:t>81</a:t>
            </a:fld>
            <a:endParaRPr lang="es-ES"/>
          </a:p>
        </p:txBody>
      </p:sp>
    </p:spTree>
    <p:extLst>
      <p:ext uri="{BB962C8B-B14F-4D97-AF65-F5344CB8AC3E}">
        <p14:creationId xmlns:p14="http://schemas.microsoft.com/office/powerpoint/2010/main" val="412098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 grpId="0"/>
      <p:bldP spid="2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1FDADA5-06A4-4B2D-9225-1B4FC8C723AB}"/>
              </a:ext>
            </a:extLst>
          </p:cNvPr>
          <p:cNvSpPr/>
          <p:nvPr/>
        </p:nvSpPr>
        <p:spPr>
          <a:xfrm>
            <a:off x="0" y="782272"/>
            <a:ext cx="8963891" cy="584775"/>
          </a:xfrm>
          <a:prstGeom prst="rect">
            <a:avLst/>
          </a:prstGeom>
        </p:spPr>
        <p:txBody>
          <a:bodyPr wrap="square">
            <a:spAutoFit/>
          </a:bodyPr>
          <a:lstStyle/>
          <a:p>
            <a:r>
              <a:rPr lang="es-ES" altLang="es-ES" sz="1600" b="1" dirty="0">
                <a:latin typeface="Arial" panose="020B0604020202020204" pitchFamily="34" charset="0"/>
                <a:ea typeface="Times New Roman" panose="02020603050405020304" pitchFamily="18" charset="0"/>
                <a:cs typeface="Arial" panose="020B0604020202020204" pitchFamily="34" charset="0"/>
              </a:rPr>
              <a:t>Problema 2. </a:t>
            </a:r>
            <a:r>
              <a:rPr lang="es-ES" sz="1600" dirty="0"/>
              <a:t>Encontrar la recta de carga presentada al elemento desconocido por el circuito resistivo de la figura. I =5 mA, R</a:t>
            </a:r>
            <a:r>
              <a:rPr lang="es-ES" sz="1600" baseline="-25000" dirty="0"/>
              <a:t>1</a:t>
            </a:r>
            <a:r>
              <a:rPr lang="es-ES" sz="1600" dirty="0"/>
              <a:t> =R</a:t>
            </a:r>
            <a:r>
              <a:rPr lang="es-ES" sz="1600" baseline="-25000" dirty="0"/>
              <a:t>2</a:t>
            </a:r>
            <a:r>
              <a:rPr lang="es-ES" sz="1600" dirty="0"/>
              <a:t>= 10 k</a:t>
            </a:r>
            <a:r>
              <a:rPr lang="el-GR" sz="1600" dirty="0"/>
              <a:t>Ω</a:t>
            </a:r>
            <a:r>
              <a:rPr lang="es-ES" sz="1600" dirty="0"/>
              <a:t>.</a:t>
            </a:r>
          </a:p>
        </p:txBody>
      </p:sp>
      <p:sp>
        <p:nvSpPr>
          <p:cNvPr id="10" name="Rectangle 5">
            <a:extLst>
              <a:ext uri="{FF2B5EF4-FFF2-40B4-BE49-F238E27FC236}">
                <a16:creationId xmlns:a16="http://schemas.microsoft.com/office/drawing/2014/main" id="{B5D5CE04-9EE6-409F-8C87-3F222D1C48B5}"/>
              </a:ext>
            </a:extLst>
          </p:cNvPr>
          <p:cNvSpPr>
            <a:spLocks noChangeArrowheads="1"/>
          </p:cNvSpPr>
          <p:nvPr/>
        </p:nvSpPr>
        <p:spPr bwMode="auto">
          <a:xfrm>
            <a:off x="249570" y="3283573"/>
            <a:ext cx="460767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just" defTabSz="685800" eaLnBrk="0" fontAlgn="base" hangingPunct="0">
              <a:spcBef>
                <a:spcPct val="0"/>
              </a:spcBef>
              <a:spcAft>
                <a:spcPct val="0"/>
              </a:spcAft>
            </a:pPr>
            <a:r>
              <a:rPr lang="es-ES" altLang="es-ES" sz="1050" dirty="0">
                <a:latin typeface="Arial" panose="020B0604020202020204" pitchFamily="34" charset="0"/>
                <a:ea typeface="Times New Roman" panose="02020603050405020304" pitchFamily="18" charset="0"/>
                <a:cs typeface="Arial" panose="020B0604020202020204" pitchFamily="34" charset="0"/>
              </a:rPr>
              <a:t>La recta de carga tiene pendiente -1/20=-0,05 y ordenada en el origen -2,5</a:t>
            </a:r>
            <a:endParaRPr lang="es-ES" altLang="es-ES" sz="1500" dirty="0">
              <a:latin typeface="Arial" panose="020B0604020202020204" pitchFamily="34" charset="0"/>
            </a:endParaRPr>
          </a:p>
        </p:txBody>
      </p:sp>
      <p:grpSp>
        <p:nvGrpSpPr>
          <p:cNvPr id="13" name="Grupo 12">
            <a:extLst>
              <a:ext uri="{FF2B5EF4-FFF2-40B4-BE49-F238E27FC236}">
                <a16:creationId xmlns:a16="http://schemas.microsoft.com/office/drawing/2014/main" id="{102A5E5E-F50A-4098-8BA3-F95D16123AC6}"/>
              </a:ext>
            </a:extLst>
          </p:cNvPr>
          <p:cNvGrpSpPr/>
          <p:nvPr/>
        </p:nvGrpSpPr>
        <p:grpSpPr>
          <a:xfrm>
            <a:off x="374833" y="1311574"/>
            <a:ext cx="2690786" cy="1826903"/>
            <a:chOff x="499777" y="605766"/>
            <a:chExt cx="3587715" cy="2435870"/>
          </a:xfrm>
        </p:grpSpPr>
        <p:pic>
          <p:nvPicPr>
            <p:cNvPr id="11" name="Imagen 10">
              <a:extLst>
                <a:ext uri="{FF2B5EF4-FFF2-40B4-BE49-F238E27FC236}">
                  <a16:creationId xmlns:a16="http://schemas.microsoft.com/office/drawing/2014/main" id="{DC6B3E4F-74E6-429F-B629-BB8F93B7D198}"/>
                </a:ext>
              </a:extLst>
            </p:cNvPr>
            <p:cNvPicPr>
              <a:picLocks noChangeAspect="1"/>
            </p:cNvPicPr>
            <p:nvPr/>
          </p:nvPicPr>
          <p:blipFill>
            <a:blip r:embed="rId2"/>
            <a:stretch>
              <a:fillRect/>
            </a:stretch>
          </p:blipFill>
          <p:spPr>
            <a:xfrm>
              <a:off x="499777" y="605766"/>
              <a:ext cx="3587715" cy="2435870"/>
            </a:xfrm>
            <a:prstGeom prst="rect">
              <a:avLst/>
            </a:prstGeom>
          </p:spPr>
        </p:pic>
        <p:sp>
          <p:nvSpPr>
            <p:cNvPr id="12" name="Rectángulo 11">
              <a:extLst>
                <a:ext uri="{FF2B5EF4-FFF2-40B4-BE49-F238E27FC236}">
                  <a16:creationId xmlns:a16="http://schemas.microsoft.com/office/drawing/2014/main" id="{E6E06EB2-63FE-4EF7-9981-53583FE1DB41}"/>
                </a:ext>
              </a:extLst>
            </p:cNvPr>
            <p:cNvSpPr/>
            <p:nvPr/>
          </p:nvSpPr>
          <p:spPr>
            <a:xfrm>
              <a:off x="3358497" y="1530223"/>
              <a:ext cx="273466" cy="646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cxnSp>
        <p:nvCxnSpPr>
          <p:cNvPr id="15" name="Conector recto de flecha 14">
            <a:extLst>
              <a:ext uri="{FF2B5EF4-FFF2-40B4-BE49-F238E27FC236}">
                <a16:creationId xmlns:a16="http://schemas.microsoft.com/office/drawing/2014/main" id="{D24EA1AE-3CFA-45EC-A8DD-FE5B1D85EC6D}"/>
              </a:ext>
            </a:extLst>
          </p:cNvPr>
          <p:cNvCxnSpPr/>
          <p:nvPr/>
        </p:nvCxnSpPr>
        <p:spPr>
          <a:xfrm>
            <a:off x="1604395" y="1543050"/>
            <a:ext cx="8430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BB1AFFED-D4C4-46B7-BDD1-7BDB438E6CCC}"/>
              </a:ext>
            </a:extLst>
          </p:cNvPr>
          <p:cNvCxnSpPr>
            <a:cxnSpLocks/>
          </p:cNvCxnSpPr>
          <p:nvPr/>
        </p:nvCxnSpPr>
        <p:spPr>
          <a:xfrm flipV="1">
            <a:off x="1236617" y="1829256"/>
            <a:ext cx="0" cy="559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1D3A2CBE-4363-45F4-8F2F-33E4FE8738DE}"/>
              </a:ext>
            </a:extLst>
          </p:cNvPr>
          <p:cNvSpPr txBox="1"/>
          <p:nvPr/>
        </p:nvSpPr>
        <p:spPr>
          <a:xfrm>
            <a:off x="2312715" y="1257959"/>
            <a:ext cx="296876" cy="300082"/>
          </a:xfrm>
          <a:prstGeom prst="rect">
            <a:avLst/>
          </a:prstGeom>
          <a:noFill/>
        </p:spPr>
        <p:txBody>
          <a:bodyPr wrap="none" rtlCol="0">
            <a:spAutoFit/>
          </a:bodyPr>
          <a:lstStyle/>
          <a:p>
            <a:r>
              <a:rPr lang="es-ES" sz="1350" dirty="0"/>
              <a:t>I</a:t>
            </a:r>
            <a:r>
              <a:rPr lang="es-ES" sz="1350" baseline="-25000" dirty="0"/>
              <a:t>1</a:t>
            </a:r>
          </a:p>
        </p:txBody>
      </p:sp>
      <p:sp>
        <p:nvSpPr>
          <p:cNvPr id="19" name="CuadroTexto 18">
            <a:extLst>
              <a:ext uri="{FF2B5EF4-FFF2-40B4-BE49-F238E27FC236}">
                <a16:creationId xmlns:a16="http://schemas.microsoft.com/office/drawing/2014/main" id="{835DB3B2-7833-4620-B082-F945A300941A}"/>
              </a:ext>
            </a:extLst>
          </p:cNvPr>
          <p:cNvSpPr txBox="1"/>
          <p:nvPr/>
        </p:nvSpPr>
        <p:spPr>
          <a:xfrm>
            <a:off x="975131" y="1651548"/>
            <a:ext cx="296876" cy="300082"/>
          </a:xfrm>
          <a:prstGeom prst="rect">
            <a:avLst/>
          </a:prstGeom>
          <a:noFill/>
        </p:spPr>
        <p:txBody>
          <a:bodyPr wrap="none" rtlCol="0">
            <a:spAutoFit/>
          </a:bodyPr>
          <a:lstStyle/>
          <a:p>
            <a:r>
              <a:rPr lang="es-ES" sz="1350" dirty="0"/>
              <a:t>I</a:t>
            </a:r>
            <a:r>
              <a:rPr lang="es-ES" sz="1350" baseline="-25000" dirty="0"/>
              <a:t>2</a:t>
            </a:r>
          </a:p>
        </p:txBody>
      </p:sp>
      <p:sp>
        <p:nvSpPr>
          <p:cNvPr id="20" name="CuadroTexto 19">
            <a:extLst>
              <a:ext uri="{FF2B5EF4-FFF2-40B4-BE49-F238E27FC236}">
                <a16:creationId xmlns:a16="http://schemas.microsoft.com/office/drawing/2014/main" id="{B2C4F340-889E-4D11-9D13-132876139194}"/>
              </a:ext>
            </a:extLst>
          </p:cNvPr>
          <p:cNvSpPr txBox="1"/>
          <p:nvPr/>
        </p:nvSpPr>
        <p:spPr>
          <a:xfrm>
            <a:off x="870527" y="2014442"/>
            <a:ext cx="232756" cy="300082"/>
          </a:xfrm>
          <a:prstGeom prst="rect">
            <a:avLst/>
          </a:prstGeom>
          <a:solidFill>
            <a:schemeClr val="bg1"/>
          </a:solidFill>
        </p:spPr>
        <p:txBody>
          <a:bodyPr wrap="none" rtlCol="0">
            <a:spAutoFit/>
          </a:bodyPr>
          <a:lstStyle/>
          <a:p>
            <a:r>
              <a:rPr lang="es-ES" sz="1350" dirty="0"/>
              <a:t>I</a:t>
            </a:r>
          </a:p>
        </p:txBody>
      </p:sp>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56B23A2A-942A-4DFD-AF3E-58DFB5FA48A9}"/>
                  </a:ext>
                </a:extLst>
              </p:cNvPr>
              <p:cNvSpPr txBox="1"/>
              <p:nvPr/>
            </p:nvSpPr>
            <p:spPr>
              <a:xfrm>
                <a:off x="3978841" y="1431084"/>
                <a:ext cx="821122"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𝐼</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1</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2</m:t>
                          </m:r>
                        </m:sub>
                      </m:sSub>
                    </m:oMath>
                  </m:oMathPara>
                </a14:m>
                <a:endParaRPr lang="es-ES" sz="1350" dirty="0"/>
              </a:p>
            </p:txBody>
          </p:sp>
        </mc:Choice>
        <mc:Fallback xmlns="">
          <p:sp>
            <p:nvSpPr>
              <p:cNvPr id="21" name="CuadroTexto 20">
                <a:extLst>
                  <a:ext uri="{FF2B5EF4-FFF2-40B4-BE49-F238E27FC236}">
                    <a16:creationId xmlns:a16="http://schemas.microsoft.com/office/drawing/2014/main" id="{56B23A2A-942A-4DFD-AF3E-58DFB5FA48A9}"/>
                  </a:ext>
                </a:extLst>
              </p:cNvPr>
              <p:cNvSpPr txBox="1">
                <a:spLocks noRot="1" noChangeAspect="1" noMove="1" noResize="1" noEditPoints="1" noAdjustHandles="1" noChangeArrowheads="1" noChangeShapeType="1" noTextEdit="1"/>
              </p:cNvSpPr>
              <p:nvPr/>
            </p:nvSpPr>
            <p:spPr>
              <a:xfrm>
                <a:off x="3978841" y="1431084"/>
                <a:ext cx="821122" cy="207749"/>
              </a:xfrm>
              <a:prstGeom prst="rect">
                <a:avLst/>
              </a:prstGeom>
              <a:blipFill>
                <a:blip r:embed="rId3"/>
                <a:stretch>
                  <a:fillRect l="-3731" r="-1493"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2E26505D-6FBE-4432-9226-C40EB99F005F}"/>
                  </a:ext>
                </a:extLst>
              </p:cNvPr>
              <p:cNvSpPr txBox="1"/>
              <p:nvPr/>
            </p:nvSpPr>
            <p:spPr>
              <a:xfrm>
                <a:off x="3927403" y="1790048"/>
                <a:ext cx="3629135"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m:t>
                          </m:r>
                          <m:r>
                            <a:rPr lang="es-ES" sz="1350" i="1">
                              <a:latin typeface="Cambria Math" panose="02040503050406030204" pitchFamily="18" charset="0"/>
                            </a:rPr>
                            <m:t>2</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m:t>
                          </m:r>
                          <m:r>
                            <a:rPr lang="es-ES" sz="1350" i="1">
                              <a:latin typeface="Cambria Math" panose="02040503050406030204" pitchFamily="18" charset="0"/>
                            </a:rPr>
                            <m:t>1</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𝑥</m:t>
                          </m:r>
                        </m:sub>
                      </m:sSub>
                      <m:r>
                        <a:rPr lang="es-ES" sz="1350" i="1">
                          <a:latin typeface="Cambria Math" panose="02040503050406030204" pitchFamily="18" charset="0"/>
                        </a:rPr>
                        <m:t>=0→</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2</m:t>
                          </m:r>
                        </m:sub>
                      </m:sSub>
                      <m:d>
                        <m:dPr>
                          <m:ctrlPr>
                            <a:rPr lang="es-ES" sz="1350" i="1">
                              <a:latin typeface="Cambria Math" panose="02040503050406030204" pitchFamily="18" charset="0"/>
                            </a:rPr>
                          </m:ctrlPr>
                        </m:dPr>
                        <m:e>
                          <m:r>
                            <a:rPr lang="es-ES" sz="1350" i="1">
                              <a:latin typeface="Cambria Math" panose="02040503050406030204" pitchFamily="18" charset="0"/>
                            </a:rPr>
                            <m:t>𝐼</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1</m:t>
                              </m:r>
                            </m:sub>
                          </m:sSub>
                        </m:e>
                      </m:d>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1</m:t>
                          </m:r>
                        </m:sub>
                      </m:sSub>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1</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𝑥</m:t>
                          </m:r>
                        </m:sub>
                      </m:sSub>
                      <m:r>
                        <a:rPr lang="es-ES" sz="1350" i="1">
                          <a:latin typeface="Cambria Math" panose="02040503050406030204" pitchFamily="18" charset="0"/>
                        </a:rPr>
                        <m:t>=0</m:t>
                      </m:r>
                    </m:oMath>
                  </m:oMathPara>
                </a14:m>
                <a:endParaRPr lang="es-ES" sz="1350" dirty="0"/>
              </a:p>
            </p:txBody>
          </p:sp>
        </mc:Choice>
        <mc:Fallback xmlns="">
          <p:sp>
            <p:nvSpPr>
              <p:cNvPr id="23" name="CuadroTexto 22">
                <a:extLst>
                  <a:ext uri="{FF2B5EF4-FFF2-40B4-BE49-F238E27FC236}">
                    <a16:creationId xmlns:a16="http://schemas.microsoft.com/office/drawing/2014/main" id="{2E26505D-6FBE-4432-9226-C40EB99F005F}"/>
                  </a:ext>
                </a:extLst>
              </p:cNvPr>
              <p:cNvSpPr txBox="1">
                <a:spLocks noRot="1" noChangeAspect="1" noMove="1" noResize="1" noEditPoints="1" noAdjustHandles="1" noChangeArrowheads="1" noChangeShapeType="1" noTextEdit="1"/>
              </p:cNvSpPr>
              <p:nvPr/>
            </p:nvSpPr>
            <p:spPr>
              <a:xfrm>
                <a:off x="3927403" y="1790048"/>
                <a:ext cx="3629135" cy="207749"/>
              </a:xfrm>
              <a:prstGeom prst="rect">
                <a:avLst/>
              </a:prstGeom>
              <a:blipFill>
                <a:blip r:embed="rId4"/>
                <a:stretch>
                  <a:fillRect l="-503" r="-503"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4" name="CuadroTexto 23">
                <a:extLst>
                  <a:ext uri="{FF2B5EF4-FFF2-40B4-BE49-F238E27FC236}">
                    <a16:creationId xmlns:a16="http://schemas.microsoft.com/office/drawing/2014/main" id="{3A270B8A-D53B-40DB-9301-6BEB68F7EC55}"/>
                  </a:ext>
                </a:extLst>
              </p:cNvPr>
              <p:cNvSpPr txBox="1"/>
              <p:nvPr/>
            </p:nvSpPr>
            <p:spPr>
              <a:xfrm>
                <a:off x="3839717" y="2156969"/>
                <a:ext cx="4328364" cy="3945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10</m:t>
                      </m:r>
                      <m:d>
                        <m:dPr>
                          <m:ctrlPr>
                            <a:rPr lang="es-ES" sz="1350" i="1">
                              <a:latin typeface="Cambria Math" panose="02040503050406030204" pitchFamily="18" charset="0"/>
                            </a:rPr>
                          </m:ctrlPr>
                        </m:dPr>
                        <m:e>
                          <m:r>
                            <a:rPr lang="es-ES" sz="1350" i="1">
                              <a:latin typeface="Cambria Math" panose="02040503050406030204" pitchFamily="18" charset="0"/>
                            </a:rPr>
                            <m:t>5+</m:t>
                          </m:r>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1</m:t>
                              </m:r>
                            </m:sub>
                          </m:sSub>
                        </m:e>
                      </m:d>
                      <m:r>
                        <a:rPr lang="es-ES" sz="1350" i="1">
                          <a:latin typeface="Cambria Math" panose="02040503050406030204" pitchFamily="18" charset="0"/>
                        </a:rPr>
                        <m:t>+10</m:t>
                      </m:r>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1</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𝑥</m:t>
                          </m:r>
                        </m:sub>
                      </m:sSub>
                      <m:r>
                        <a:rPr lang="es-ES" sz="1350" i="1">
                          <a:latin typeface="Cambria Math" panose="02040503050406030204" pitchFamily="18" charset="0"/>
                        </a:rPr>
                        <m:t>=0→</m:t>
                      </m:r>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1</m:t>
                          </m:r>
                        </m:sub>
                      </m:sSub>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𝑥</m:t>
                              </m:r>
                            </m:sub>
                          </m:sSub>
                          <m:r>
                            <a:rPr lang="es-ES" sz="1350" i="1">
                              <a:latin typeface="Cambria Math" panose="02040503050406030204" pitchFamily="18" charset="0"/>
                            </a:rPr>
                            <m:t>−50</m:t>
                          </m:r>
                        </m:num>
                        <m:den>
                          <m:r>
                            <a:rPr lang="es-ES" sz="1350" i="1">
                              <a:latin typeface="Cambria Math" panose="02040503050406030204" pitchFamily="18" charset="0"/>
                            </a:rPr>
                            <m:t>20</m:t>
                          </m:r>
                        </m:den>
                      </m:f>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𝑥</m:t>
                              </m:r>
                            </m:sub>
                          </m:sSub>
                        </m:num>
                        <m:den>
                          <m:r>
                            <a:rPr lang="es-ES" sz="1350" i="1">
                              <a:latin typeface="Cambria Math" panose="02040503050406030204" pitchFamily="18" charset="0"/>
                            </a:rPr>
                            <m:t>20</m:t>
                          </m:r>
                        </m:den>
                      </m:f>
                      <m:r>
                        <a:rPr lang="es-ES" sz="1350" i="1">
                          <a:latin typeface="Cambria Math" panose="02040503050406030204" pitchFamily="18" charset="0"/>
                        </a:rPr>
                        <m:t>−2.5</m:t>
                      </m:r>
                    </m:oMath>
                  </m:oMathPara>
                </a14:m>
                <a:endParaRPr lang="es-ES" sz="1350" dirty="0"/>
              </a:p>
            </p:txBody>
          </p:sp>
        </mc:Choice>
        <mc:Fallback xmlns="">
          <p:sp>
            <p:nvSpPr>
              <p:cNvPr id="24" name="CuadroTexto 23">
                <a:extLst>
                  <a:ext uri="{FF2B5EF4-FFF2-40B4-BE49-F238E27FC236}">
                    <a16:creationId xmlns:a16="http://schemas.microsoft.com/office/drawing/2014/main" id="{3A270B8A-D53B-40DB-9301-6BEB68F7EC55}"/>
                  </a:ext>
                </a:extLst>
              </p:cNvPr>
              <p:cNvSpPr txBox="1">
                <a:spLocks noRot="1" noChangeAspect="1" noMove="1" noResize="1" noEditPoints="1" noAdjustHandles="1" noChangeArrowheads="1" noChangeShapeType="1" noTextEdit="1"/>
              </p:cNvSpPr>
              <p:nvPr/>
            </p:nvSpPr>
            <p:spPr>
              <a:xfrm>
                <a:off x="3839717" y="2156969"/>
                <a:ext cx="4328364" cy="394532"/>
              </a:xfrm>
              <a:prstGeom prst="rect">
                <a:avLst/>
              </a:prstGeom>
              <a:blipFill>
                <a:blip r:embed="rId5"/>
                <a:stretch>
                  <a:fillRect l="-423" t="-3077" r="-563" b="-13846"/>
                </a:stretch>
              </a:blipFill>
            </p:spPr>
            <p:txBody>
              <a:bodyPr/>
              <a:lstStyle/>
              <a:p>
                <a:r>
                  <a:rPr lang="es-ES">
                    <a:noFill/>
                  </a:rPr>
                  <a:t> </a:t>
                </a:r>
              </a:p>
            </p:txBody>
          </p:sp>
        </mc:Fallback>
      </mc:AlternateContent>
      <p:sp>
        <p:nvSpPr>
          <p:cNvPr id="26" name="CuadroTexto 25">
            <a:extLst>
              <a:ext uri="{FF2B5EF4-FFF2-40B4-BE49-F238E27FC236}">
                <a16:creationId xmlns:a16="http://schemas.microsoft.com/office/drawing/2014/main" id="{E82911C4-76A5-4758-8AF3-140CF2CBC87C}"/>
              </a:ext>
            </a:extLst>
          </p:cNvPr>
          <p:cNvSpPr txBox="1"/>
          <p:nvPr/>
        </p:nvSpPr>
        <p:spPr>
          <a:xfrm>
            <a:off x="1507753" y="1578384"/>
            <a:ext cx="968535" cy="300082"/>
          </a:xfrm>
          <a:prstGeom prst="rect">
            <a:avLst/>
          </a:prstGeom>
          <a:noFill/>
        </p:spPr>
        <p:txBody>
          <a:bodyPr wrap="none" rtlCol="0">
            <a:spAutoFit/>
          </a:bodyPr>
          <a:lstStyle/>
          <a:p>
            <a:r>
              <a:rPr lang="es-ES" sz="1350" dirty="0"/>
              <a:t>+             -</a:t>
            </a:r>
          </a:p>
        </p:txBody>
      </p:sp>
      <p:sp>
        <p:nvSpPr>
          <p:cNvPr id="27" name="CuadroTexto 26">
            <a:extLst>
              <a:ext uri="{FF2B5EF4-FFF2-40B4-BE49-F238E27FC236}">
                <a16:creationId xmlns:a16="http://schemas.microsoft.com/office/drawing/2014/main" id="{BF32E8BB-952B-4BE8-8732-0F9A4EF5D649}"/>
              </a:ext>
            </a:extLst>
          </p:cNvPr>
          <p:cNvSpPr txBox="1"/>
          <p:nvPr/>
        </p:nvSpPr>
        <p:spPr>
          <a:xfrm>
            <a:off x="1280000" y="1727277"/>
            <a:ext cx="285656" cy="923330"/>
          </a:xfrm>
          <a:prstGeom prst="rect">
            <a:avLst/>
          </a:prstGeom>
          <a:noFill/>
        </p:spPr>
        <p:txBody>
          <a:bodyPr wrap="none" rtlCol="0">
            <a:spAutoFit/>
          </a:bodyPr>
          <a:lstStyle/>
          <a:p>
            <a:r>
              <a:rPr lang="es-ES" sz="1350" dirty="0"/>
              <a:t>-</a:t>
            </a:r>
          </a:p>
          <a:p>
            <a:endParaRPr lang="es-ES" sz="1350" dirty="0"/>
          </a:p>
          <a:p>
            <a:endParaRPr lang="es-ES" sz="1350" dirty="0"/>
          </a:p>
          <a:p>
            <a:r>
              <a:rPr lang="es-ES" sz="1350" dirty="0"/>
              <a:t>+</a:t>
            </a:r>
          </a:p>
        </p:txBody>
      </p:sp>
      <p:sp>
        <p:nvSpPr>
          <p:cNvPr id="28" name="CuadroTexto 27">
            <a:extLst>
              <a:ext uri="{FF2B5EF4-FFF2-40B4-BE49-F238E27FC236}">
                <a16:creationId xmlns:a16="http://schemas.microsoft.com/office/drawing/2014/main" id="{B6A9790A-46E3-4435-BBCD-D5970E1EB45F}"/>
              </a:ext>
            </a:extLst>
          </p:cNvPr>
          <p:cNvSpPr txBox="1"/>
          <p:nvPr/>
        </p:nvSpPr>
        <p:spPr>
          <a:xfrm rot="10800000">
            <a:off x="2553406" y="1712429"/>
            <a:ext cx="285656" cy="1131079"/>
          </a:xfrm>
          <a:prstGeom prst="rect">
            <a:avLst/>
          </a:prstGeom>
          <a:noFill/>
        </p:spPr>
        <p:txBody>
          <a:bodyPr wrap="square" rtlCol="0">
            <a:spAutoFit/>
          </a:bodyPr>
          <a:lstStyle/>
          <a:p>
            <a:r>
              <a:rPr lang="es-ES" sz="1350" dirty="0"/>
              <a:t>-</a:t>
            </a:r>
          </a:p>
          <a:p>
            <a:endParaRPr lang="es-ES" sz="1350" dirty="0"/>
          </a:p>
          <a:p>
            <a:endParaRPr lang="es-ES" sz="1350" dirty="0"/>
          </a:p>
          <a:p>
            <a:endParaRPr lang="es-ES" sz="1350" dirty="0"/>
          </a:p>
          <a:p>
            <a:r>
              <a:rPr lang="es-ES" sz="1350" dirty="0"/>
              <a:t>+</a:t>
            </a:r>
          </a:p>
        </p:txBody>
      </p:sp>
      <p:graphicFrame>
        <p:nvGraphicFramePr>
          <p:cNvPr id="29" name="Gráfico 28">
            <a:extLst>
              <a:ext uri="{FF2B5EF4-FFF2-40B4-BE49-F238E27FC236}">
                <a16:creationId xmlns:a16="http://schemas.microsoft.com/office/drawing/2014/main" id="{45A6A8BF-F892-4483-9A49-1A344F696CF0}"/>
              </a:ext>
            </a:extLst>
          </p:cNvPr>
          <p:cNvGraphicFramePr>
            <a:graphicFrameLocks/>
          </p:cNvGraphicFramePr>
          <p:nvPr/>
        </p:nvGraphicFramePr>
        <p:xfrm>
          <a:off x="1362899" y="3586100"/>
          <a:ext cx="3429000" cy="2057400"/>
        </p:xfrm>
        <a:graphic>
          <a:graphicData uri="http://schemas.openxmlformats.org/drawingml/2006/chart">
            <c:chart xmlns:c="http://schemas.openxmlformats.org/drawingml/2006/chart" xmlns:r="http://schemas.openxmlformats.org/officeDocument/2006/relationships" r:id="rId6"/>
          </a:graphicData>
        </a:graphic>
      </p:graphicFrame>
      <p:sp>
        <p:nvSpPr>
          <p:cNvPr id="2" name="Marcador de número de diapositiva 1">
            <a:extLst>
              <a:ext uri="{FF2B5EF4-FFF2-40B4-BE49-F238E27FC236}">
                <a16:creationId xmlns:a16="http://schemas.microsoft.com/office/drawing/2014/main" id="{B0B59AD3-3398-4B3C-85C9-D7EA94F780CE}"/>
              </a:ext>
            </a:extLst>
          </p:cNvPr>
          <p:cNvSpPr>
            <a:spLocks noGrp="1"/>
          </p:cNvSpPr>
          <p:nvPr>
            <p:ph type="sldNum" sz="quarter" idx="12"/>
          </p:nvPr>
        </p:nvSpPr>
        <p:spPr/>
        <p:txBody>
          <a:bodyPr/>
          <a:lstStyle/>
          <a:p>
            <a:fld id="{78733FC4-8689-4CA5-A153-34ADD6EFE592}" type="slidenum">
              <a:rPr lang="es-ES" smtClean="0"/>
              <a:t>82</a:t>
            </a:fld>
            <a:endParaRPr lang="es-ES"/>
          </a:p>
        </p:txBody>
      </p:sp>
    </p:spTree>
    <p:extLst>
      <p:ext uri="{BB962C8B-B14F-4D97-AF65-F5344CB8AC3E}">
        <p14:creationId xmlns:p14="http://schemas.microsoft.com/office/powerpoint/2010/main" val="68701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23" grpId="0"/>
      <p:bldP spid="24" grpId="0"/>
      <p:bldGraphic spid="29" grpId="0">
        <p:bldAsOne/>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0DE5FB0-19FA-4A09-9D02-3989B1392C8D}"/>
              </a:ext>
            </a:extLst>
          </p:cNvPr>
          <p:cNvSpPr/>
          <p:nvPr/>
        </p:nvSpPr>
        <p:spPr>
          <a:xfrm>
            <a:off x="85725" y="857251"/>
            <a:ext cx="8643938" cy="507831"/>
          </a:xfrm>
          <a:prstGeom prst="rect">
            <a:avLst/>
          </a:prstGeom>
        </p:spPr>
        <p:txBody>
          <a:bodyPr wrap="square">
            <a:spAutoFit/>
          </a:bodyPr>
          <a:lstStyle/>
          <a:p>
            <a:pPr algn="just"/>
            <a:r>
              <a:rPr lang="es-ES" sz="1350" b="1" dirty="0">
                <a:latin typeface="Arial" panose="020B0604020202020204" pitchFamily="34" charset="0"/>
                <a:ea typeface="Times New Roman" panose="02020603050405020304" pitchFamily="18" charset="0"/>
                <a:cs typeface="Times New Roman" panose="02020603050405020304" pitchFamily="18" charset="0"/>
              </a:rPr>
              <a:t>Problema 3</a:t>
            </a:r>
            <a:r>
              <a:rPr lang="es-ES" sz="1350" dirty="0">
                <a:latin typeface="Arial" panose="020B0604020202020204" pitchFamily="34" charset="0"/>
                <a:ea typeface="Times New Roman" panose="02020603050405020304" pitchFamily="18" charset="0"/>
                <a:cs typeface="Times New Roman" panose="02020603050405020304" pitchFamily="18" charset="0"/>
              </a:rPr>
              <a:t> Si el diodo </a:t>
            </a:r>
            <a:r>
              <a:rPr lang="es-ES" sz="1350" dirty="0" err="1">
                <a:latin typeface="Arial" panose="020B0604020202020204" pitchFamily="34" charset="0"/>
                <a:ea typeface="Times New Roman" panose="02020603050405020304" pitchFamily="18" charset="0"/>
                <a:cs typeface="Times New Roman" panose="02020603050405020304" pitchFamily="18" charset="0"/>
              </a:rPr>
              <a:t>Zéner</a:t>
            </a:r>
            <a:r>
              <a:rPr lang="es-ES" sz="1350" dirty="0">
                <a:latin typeface="Arial" panose="020B0604020202020204" pitchFamily="34" charset="0"/>
                <a:ea typeface="Times New Roman" panose="02020603050405020304" pitchFamily="18" charset="0"/>
                <a:cs typeface="Times New Roman" panose="02020603050405020304" pitchFamily="18" charset="0"/>
              </a:rPr>
              <a:t> de la figura tiene un voltaje de activación </a:t>
            </a:r>
            <a:r>
              <a:rPr lang="es-ES" sz="1350" b="1" dirty="0">
                <a:latin typeface="Arial" panose="020B0604020202020204" pitchFamily="34" charset="0"/>
                <a:ea typeface="Times New Roman" panose="02020603050405020304" pitchFamily="18" charset="0"/>
                <a:cs typeface="Times New Roman" panose="02020603050405020304" pitchFamily="18" charset="0"/>
              </a:rPr>
              <a:t>de 0,7 V </a:t>
            </a:r>
            <a:r>
              <a:rPr lang="es-ES" sz="1350" dirty="0">
                <a:latin typeface="Arial" panose="020B0604020202020204" pitchFamily="34" charset="0"/>
                <a:ea typeface="Times New Roman" panose="02020603050405020304" pitchFamily="18" charset="0"/>
                <a:cs typeface="Times New Roman" panose="02020603050405020304" pitchFamily="18" charset="0"/>
              </a:rPr>
              <a:t>y un voltaje de </a:t>
            </a:r>
            <a:r>
              <a:rPr lang="es-ES" sz="1350" b="1" dirty="0">
                <a:latin typeface="Arial" panose="020B0604020202020204" pitchFamily="34" charset="0"/>
                <a:ea typeface="Times New Roman" panose="02020603050405020304" pitchFamily="18" charset="0"/>
                <a:cs typeface="Times New Roman" panose="02020603050405020304" pitchFamily="18" charset="0"/>
              </a:rPr>
              <a:t>ruptura de 3 V </a:t>
            </a:r>
            <a:r>
              <a:rPr lang="es-ES" sz="1350" dirty="0">
                <a:latin typeface="Arial" panose="020B0604020202020204" pitchFamily="34" charset="0"/>
                <a:ea typeface="Times New Roman" panose="02020603050405020304" pitchFamily="18" charset="0"/>
                <a:cs typeface="Times New Roman" panose="02020603050405020304" pitchFamily="18" charset="0"/>
              </a:rPr>
              <a:t>hallar su punto de trabajo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in</a:t>
            </a:r>
            <a:r>
              <a:rPr lang="es-ES" sz="1350" dirty="0">
                <a:latin typeface="Arial" panose="020B0604020202020204" pitchFamily="34" charset="0"/>
                <a:ea typeface="Times New Roman" panose="02020603050405020304" pitchFamily="18" charset="0"/>
                <a:cs typeface="Times New Roman" panose="02020603050405020304" pitchFamily="18" charset="0"/>
              </a:rPr>
              <a:t> = 12 V,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350" dirty="0">
                <a:latin typeface="Arial" panose="020B0604020202020204" pitchFamily="34" charset="0"/>
                <a:ea typeface="Times New Roman" panose="02020603050405020304" pitchFamily="18" charset="0"/>
                <a:cs typeface="Times New Roman" panose="02020603050405020304" pitchFamily="18" charset="0"/>
              </a:rPr>
              <a:t>= 1 k</a:t>
            </a:r>
            <a:r>
              <a:rPr lang="es-ES" sz="1350" dirty="0">
                <a:latin typeface="Symbol" panose="05050102010706020507" pitchFamily="18" charset="2"/>
                <a:ea typeface="Times New Roman" panose="02020603050405020304" pitchFamily="18" charset="0"/>
              </a:rPr>
              <a:t>W</a:t>
            </a:r>
            <a:r>
              <a:rPr lang="es-ES" sz="1350" dirty="0">
                <a:latin typeface="Arial" panose="020B0604020202020204" pitchFamily="34" charset="0"/>
                <a:ea typeface="Times New Roman" panose="02020603050405020304" pitchFamily="18" charset="0"/>
                <a:cs typeface="Times New Roman" panose="02020603050405020304" pitchFamily="18" charset="0"/>
              </a:rPr>
              <a:t>,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2 </a:t>
            </a:r>
            <a:r>
              <a:rPr lang="es-ES" sz="1350" dirty="0">
                <a:latin typeface="Arial" panose="020B0604020202020204" pitchFamily="34" charset="0"/>
                <a:ea typeface="Times New Roman" panose="02020603050405020304" pitchFamily="18" charset="0"/>
                <a:cs typeface="Times New Roman" panose="02020603050405020304" pitchFamily="18" charset="0"/>
              </a:rPr>
              <a:t>= 1 k</a:t>
            </a:r>
            <a:r>
              <a:rPr lang="es-ES" sz="1350" dirty="0">
                <a:latin typeface="Symbol" panose="05050102010706020507" pitchFamily="18" charset="2"/>
                <a:ea typeface="Times New Roman" panose="02020603050405020304" pitchFamily="18" charset="0"/>
              </a:rPr>
              <a:t>W </a:t>
            </a:r>
            <a:r>
              <a:rPr lang="es-ES" sz="1350" dirty="0">
                <a:latin typeface="Arial" panose="020B0604020202020204" pitchFamily="34" charset="0"/>
                <a:ea typeface="Times New Roman" panose="02020603050405020304" pitchFamily="18" charset="0"/>
                <a:cs typeface="Times New Roman" panose="02020603050405020304" pitchFamily="18" charset="0"/>
              </a:rPr>
              <a:t>y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3 </a:t>
            </a:r>
            <a:r>
              <a:rPr lang="es-ES" sz="1350" dirty="0">
                <a:latin typeface="Arial" panose="020B0604020202020204" pitchFamily="34" charset="0"/>
                <a:ea typeface="Times New Roman" panose="02020603050405020304" pitchFamily="18" charset="0"/>
                <a:cs typeface="Times New Roman" panose="02020603050405020304" pitchFamily="18" charset="0"/>
              </a:rPr>
              <a:t>= 0.5 k</a:t>
            </a:r>
            <a:r>
              <a:rPr lang="es-ES" sz="1350" dirty="0">
                <a:latin typeface="Symbol" panose="05050102010706020507" pitchFamily="18" charset="2"/>
                <a:ea typeface="Times New Roman" panose="02020603050405020304" pitchFamily="18" charset="0"/>
              </a:rPr>
              <a:t>W)</a:t>
            </a:r>
            <a:endParaRPr lang="es-ES" sz="1350" dirty="0">
              <a:latin typeface="Times New Roman" panose="02020603050405020304" pitchFamily="18" charset="0"/>
              <a:ea typeface="Times New Roman" panose="02020603050405020304" pitchFamily="18" charset="0"/>
            </a:endParaRPr>
          </a:p>
        </p:txBody>
      </p:sp>
      <p:pic>
        <p:nvPicPr>
          <p:cNvPr id="5" name="Imagen 4">
            <a:extLst>
              <a:ext uri="{FF2B5EF4-FFF2-40B4-BE49-F238E27FC236}">
                <a16:creationId xmlns:a16="http://schemas.microsoft.com/office/drawing/2014/main" id="{0EC869A7-05A2-4E4C-B9E3-6DA4587ED7A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75034" y="1500187"/>
            <a:ext cx="2114907" cy="1364456"/>
          </a:xfrm>
          <a:prstGeom prst="rect">
            <a:avLst/>
          </a:prstGeom>
          <a:noFill/>
          <a:ln>
            <a:noFill/>
          </a:ln>
        </p:spPr>
      </p:pic>
      <p:sp>
        <p:nvSpPr>
          <p:cNvPr id="6" name="Rectángulo 5">
            <a:extLst>
              <a:ext uri="{FF2B5EF4-FFF2-40B4-BE49-F238E27FC236}">
                <a16:creationId xmlns:a16="http://schemas.microsoft.com/office/drawing/2014/main" id="{786951AB-1470-44A7-B260-A6DDE63C74C3}"/>
              </a:ext>
            </a:extLst>
          </p:cNvPr>
          <p:cNvSpPr/>
          <p:nvPr/>
        </p:nvSpPr>
        <p:spPr>
          <a:xfrm>
            <a:off x="2593181" y="1411899"/>
            <a:ext cx="6221849" cy="507831"/>
          </a:xfrm>
          <a:prstGeom prst="rect">
            <a:avLst/>
          </a:prstGeom>
        </p:spPr>
        <p:txBody>
          <a:bodyPr wrap="squar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Empezamos haciendo un equivalente de Thévenin de toda la parte lineal del circuito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in</a:t>
            </a:r>
            <a:r>
              <a:rPr lang="es-ES" sz="1350" dirty="0">
                <a:latin typeface="Arial" panose="020B0604020202020204" pitchFamily="34" charset="0"/>
                <a:ea typeface="Times New Roman" panose="02020603050405020304" pitchFamily="18" charset="0"/>
                <a:cs typeface="Times New Roman" panose="02020603050405020304" pitchFamily="18" charset="0"/>
              </a:rPr>
              <a:t>,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350" dirty="0">
                <a:latin typeface="Arial" panose="020B0604020202020204" pitchFamily="34" charset="0"/>
                <a:ea typeface="Times New Roman" panose="02020603050405020304" pitchFamily="18" charset="0"/>
                <a:cs typeface="Times New Roman" panose="02020603050405020304" pitchFamily="18" charset="0"/>
              </a:rPr>
              <a:t>,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2</a:t>
            </a:r>
            <a:r>
              <a:rPr lang="es-ES" sz="1350" dirty="0">
                <a:latin typeface="Arial" panose="020B0604020202020204" pitchFamily="34" charset="0"/>
                <a:ea typeface="Times New Roman" panose="02020603050405020304" pitchFamily="18" charset="0"/>
                <a:cs typeface="Times New Roman" panose="02020603050405020304" pitchFamily="18" charset="0"/>
              </a:rPr>
              <a:t> y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3</a:t>
            </a:r>
            <a:r>
              <a:rPr lang="es-ES" sz="1350" dirty="0">
                <a:latin typeface="Arial" panose="020B0604020202020204" pitchFamily="34" charset="0"/>
                <a:ea typeface="Times New Roman" panose="02020603050405020304" pitchFamily="18" charset="0"/>
                <a:cs typeface="Times New Roman" panose="02020603050405020304" pitchFamily="18" charset="0"/>
              </a:rPr>
              <a:t>).</a:t>
            </a:r>
            <a:endParaRPr lang="es-ES" sz="1350" dirty="0">
              <a:latin typeface="Times New Roman" panose="02020603050405020304" pitchFamily="18" charset="0"/>
              <a:ea typeface="Times New Roman" panose="02020603050405020304" pitchFamily="18" charset="0"/>
            </a:endParaRPr>
          </a:p>
        </p:txBody>
      </p:sp>
      <p:graphicFrame>
        <p:nvGraphicFramePr>
          <p:cNvPr id="8" name="Objeto 7">
            <a:extLst>
              <a:ext uri="{FF2B5EF4-FFF2-40B4-BE49-F238E27FC236}">
                <a16:creationId xmlns:a16="http://schemas.microsoft.com/office/drawing/2014/main" id="{F7442227-5B80-4C71-AD20-9A35280C2FE9}"/>
              </a:ext>
            </a:extLst>
          </p:cNvPr>
          <p:cNvGraphicFramePr>
            <a:graphicFrameLocks noChangeAspect="1"/>
          </p:cNvGraphicFramePr>
          <p:nvPr/>
        </p:nvGraphicFramePr>
        <p:xfrm>
          <a:off x="2302669" y="3300412"/>
          <a:ext cx="1429941" cy="796529"/>
        </p:xfrm>
        <a:graphic>
          <a:graphicData uri="http://schemas.openxmlformats.org/presentationml/2006/ole">
            <mc:AlternateContent xmlns:mc="http://schemas.openxmlformats.org/markup-compatibility/2006">
              <mc:Choice xmlns:v="urn:schemas-microsoft-com:vml" Requires="v">
                <p:oleObj r:id="rId4" imgW="1524000" imgH="850900" progId="Equation.3">
                  <p:embed/>
                </p:oleObj>
              </mc:Choice>
              <mc:Fallback>
                <p:oleObj r:id="rId4" imgW="1524000" imgH="850900" progId="Equation.3">
                  <p:embed/>
                  <p:pic>
                    <p:nvPicPr>
                      <p:cNvPr id="8" name="Objeto 7">
                        <a:extLst>
                          <a:ext uri="{FF2B5EF4-FFF2-40B4-BE49-F238E27FC236}">
                            <a16:creationId xmlns:a16="http://schemas.microsoft.com/office/drawing/2014/main" id="{F7442227-5B80-4C71-AD20-9A35280C2F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2669" y="3300412"/>
                        <a:ext cx="1429941" cy="796529"/>
                      </a:xfrm>
                      <a:prstGeom prst="rect">
                        <a:avLst/>
                      </a:prstGeom>
                      <a:noFill/>
                    </p:spPr>
                  </p:pic>
                </p:oleObj>
              </mc:Fallback>
            </mc:AlternateContent>
          </a:graphicData>
        </a:graphic>
      </p:graphicFrame>
      <p:sp>
        <p:nvSpPr>
          <p:cNvPr id="9" name="Rectángulo 8">
            <a:extLst>
              <a:ext uri="{FF2B5EF4-FFF2-40B4-BE49-F238E27FC236}">
                <a16:creationId xmlns:a16="http://schemas.microsoft.com/office/drawing/2014/main" id="{3A232CE3-906B-4603-BE3E-050EF2CB90E4}"/>
              </a:ext>
            </a:extLst>
          </p:cNvPr>
          <p:cNvSpPr/>
          <p:nvPr/>
        </p:nvSpPr>
        <p:spPr>
          <a:xfrm>
            <a:off x="85725" y="4266164"/>
            <a:ext cx="8643938" cy="507831"/>
          </a:xfrm>
          <a:prstGeom prst="rect">
            <a:avLst/>
          </a:prstGeom>
        </p:spPr>
        <p:txBody>
          <a:bodyPr wrap="squar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Con el circuito equivalente de Thévenin, planeamos la ecuación de </a:t>
            </a:r>
            <a:r>
              <a:rPr lang="es-ES" sz="1350" dirty="0" err="1">
                <a:latin typeface="Arial" panose="020B0604020202020204" pitchFamily="34" charset="0"/>
                <a:ea typeface="Times New Roman" panose="02020603050405020304" pitchFamily="18" charset="0"/>
                <a:cs typeface="Times New Roman" panose="02020603050405020304" pitchFamily="18" charset="0"/>
              </a:rPr>
              <a:t>de</a:t>
            </a:r>
            <a:r>
              <a:rPr lang="es-ES" sz="1350" dirty="0">
                <a:latin typeface="Arial" panose="020B0604020202020204" pitchFamily="34" charset="0"/>
                <a:ea typeface="Times New Roman" panose="02020603050405020304" pitchFamily="18" charset="0"/>
                <a:cs typeface="Times New Roman" panose="02020603050405020304" pitchFamily="18" charset="0"/>
              </a:rPr>
              <a:t> Kirchhoff para obtener la recta de carga: (llamamos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d</a:t>
            </a:r>
            <a:r>
              <a:rPr lang="es-ES" sz="1350" dirty="0">
                <a:latin typeface="Arial" panose="020B0604020202020204" pitchFamily="34" charset="0"/>
                <a:ea typeface="Times New Roman" panose="02020603050405020304" pitchFamily="18" charset="0"/>
                <a:cs typeface="Times New Roman" panose="02020603050405020304" pitchFamily="18" charset="0"/>
              </a:rPr>
              <a:t> al voltaje que cae en el diodo e i</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d</a:t>
            </a:r>
            <a:r>
              <a:rPr lang="es-ES" sz="1350" dirty="0">
                <a:latin typeface="Arial" panose="020B0604020202020204" pitchFamily="34" charset="0"/>
                <a:ea typeface="Times New Roman" panose="02020603050405020304" pitchFamily="18" charset="0"/>
                <a:cs typeface="Times New Roman" panose="02020603050405020304" pitchFamily="18" charset="0"/>
              </a:rPr>
              <a:t> a la corriente que lo atraviesa)</a:t>
            </a:r>
            <a:endParaRPr lang="es-ES" sz="1350" dirty="0">
              <a:latin typeface="Times New Roman" panose="02020603050405020304" pitchFamily="18" charset="0"/>
              <a:ea typeface="Times New Roman" panose="02020603050405020304" pitchFamily="18" charset="0"/>
            </a:endParaRPr>
          </a:p>
        </p:txBody>
      </p:sp>
      <p:pic>
        <p:nvPicPr>
          <p:cNvPr id="18" name="Imagen 17">
            <a:extLst>
              <a:ext uri="{FF2B5EF4-FFF2-40B4-BE49-F238E27FC236}">
                <a16:creationId xmlns:a16="http://schemas.microsoft.com/office/drawing/2014/main" id="{7581E0D3-2F19-48B4-94FB-3B87FC0DEBDF}"/>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70000"/>
                    </a14:imgEffect>
                  </a14:imgLayer>
                </a14:imgProps>
              </a:ext>
            </a:extLst>
          </a:blip>
          <a:stretch>
            <a:fillRect/>
          </a:stretch>
        </p:blipFill>
        <p:spPr>
          <a:xfrm>
            <a:off x="191113" y="4756375"/>
            <a:ext cx="1616256" cy="1261352"/>
          </a:xfrm>
          <a:prstGeom prst="rect">
            <a:avLst/>
          </a:prstGeom>
        </p:spPr>
      </p:pic>
      <p:pic>
        <p:nvPicPr>
          <p:cNvPr id="19" name="Imagen 18">
            <a:extLst>
              <a:ext uri="{FF2B5EF4-FFF2-40B4-BE49-F238E27FC236}">
                <a16:creationId xmlns:a16="http://schemas.microsoft.com/office/drawing/2014/main" id="{A0ABDBA3-FE89-419A-A3BB-E82EA27BE8EB}"/>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contrast="70000"/>
                    </a14:imgEffect>
                  </a14:imgLayer>
                </a14:imgProps>
              </a:ext>
            </a:extLst>
          </a:blip>
          <a:stretch>
            <a:fillRect/>
          </a:stretch>
        </p:blipFill>
        <p:spPr>
          <a:xfrm>
            <a:off x="247366" y="1443438"/>
            <a:ext cx="2142575" cy="1568366"/>
          </a:xfrm>
          <a:prstGeom prst="rect">
            <a:avLst/>
          </a:prstGeom>
        </p:spPr>
      </p:pic>
      <p:pic>
        <p:nvPicPr>
          <p:cNvPr id="20" name="Imagen 19">
            <a:extLst>
              <a:ext uri="{FF2B5EF4-FFF2-40B4-BE49-F238E27FC236}">
                <a16:creationId xmlns:a16="http://schemas.microsoft.com/office/drawing/2014/main" id="{50FF2A11-1FCD-44A5-AA57-596A4F14FFE5}"/>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contrast="70000"/>
                    </a14:imgEffect>
                  </a14:imgLayer>
                </a14:imgProps>
              </a:ext>
            </a:extLst>
          </a:blip>
          <a:stretch>
            <a:fillRect/>
          </a:stretch>
        </p:blipFill>
        <p:spPr>
          <a:xfrm>
            <a:off x="2671764" y="1966548"/>
            <a:ext cx="1856053" cy="1355033"/>
          </a:xfrm>
          <a:prstGeom prst="rect">
            <a:avLst/>
          </a:prstGeom>
        </p:spPr>
      </p:pic>
      <p:pic>
        <p:nvPicPr>
          <p:cNvPr id="21" name="Imagen 20">
            <a:extLst>
              <a:ext uri="{FF2B5EF4-FFF2-40B4-BE49-F238E27FC236}">
                <a16:creationId xmlns:a16="http://schemas.microsoft.com/office/drawing/2014/main" id="{AF351018-D730-4482-A7C3-EC3E551539AC}"/>
              </a:ext>
            </a:extLst>
          </p:cNvPr>
          <p:cNvPicPr>
            <a:picLocks noChangeAspect="1"/>
          </p:cNvPicPr>
          <p:nvPr/>
        </p:nvPicPr>
        <p:blipFill>
          <a:blip r:embed="rId12">
            <a:extLst>
              <a:ext uri="{BEBA8EAE-BF5A-486C-A8C5-ECC9F3942E4B}">
                <a14:imgProps xmlns:a14="http://schemas.microsoft.com/office/drawing/2010/main">
                  <a14:imgLayer r:embed="rId13">
                    <a14:imgEffect>
                      <a14:brightnessContrast contrast="70000"/>
                    </a14:imgEffect>
                  </a14:imgLayer>
                </a14:imgProps>
              </a:ext>
            </a:extLst>
          </a:blip>
          <a:stretch>
            <a:fillRect/>
          </a:stretch>
        </p:blipFill>
        <p:spPr>
          <a:xfrm>
            <a:off x="4945293" y="1896647"/>
            <a:ext cx="2209105" cy="1375988"/>
          </a:xfrm>
          <a:prstGeom prst="rect">
            <a:avLst/>
          </a:prstGeom>
        </p:spPr>
      </p:pic>
      <p:pic>
        <p:nvPicPr>
          <p:cNvPr id="22" name="Imagen 21">
            <a:extLst>
              <a:ext uri="{FF2B5EF4-FFF2-40B4-BE49-F238E27FC236}">
                <a16:creationId xmlns:a16="http://schemas.microsoft.com/office/drawing/2014/main" id="{F960736E-24F4-4C47-B337-29A83420DC4C}"/>
              </a:ext>
            </a:extLst>
          </p:cNvPr>
          <p:cNvPicPr>
            <a:picLocks noChangeAspect="1"/>
          </p:cNvPicPr>
          <p:nvPr/>
        </p:nvPicPr>
        <p:blipFill>
          <a:blip r:embed="rId14">
            <a:extLst>
              <a:ext uri="{BEBA8EAE-BF5A-486C-A8C5-ECC9F3942E4B}">
                <a14:imgProps xmlns:a14="http://schemas.microsoft.com/office/drawing/2010/main">
                  <a14:imgLayer r:embed="rId15">
                    <a14:imgEffect>
                      <a14:brightnessContrast contrast="70000"/>
                    </a14:imgEffect>
                  </a14:imgLayer>
                </a14:imgProps>
              </a:ext>
            </a:extLst>
          </a:blip>
          <a:stretch>
            <a:fillRect/>
          </a:stretch>
        </p:blipFill>
        <p:spPr>
          <a:xfrm>
            <a:off x="191113" y="3020489"/>
            <a:ext cx="1430519" cy="1245936"/>
          </a:xfrm>
          <a:prstGeom prst="rect">
            <a:avLst/>
          </a:prstGeom>
        </p:spPr>
      </p:pic>
      <p:grpSp>
        <p:nvGrpSpPr>
          <p:cNvPr id="35" name="Grupo 34">
            <a:extLst>
              <a:ext uri="{FF2B5EF4-FFF2-40B4-BE49-F238E27FC236}">
                <a16:creationId xmlns:a16="http://schemas.microsoft.com/office/drawing/2014/main" id="{2063F13B-FE55-484A-B340-3310FCF3F8F2}"/>
              </a:ext>
            </a:extLst>
          </p:cNvPr>
          <p:cNvGrpSpPr/>
          <p:nvPr/>
        </p:nvGrpSpPr>
        <p:grpSpPr>
          <a:xfrm>
            <a:off x="675647" y="4733085"/>
            <a:ext cx="1069140" cy="935996"/>
            <a:chOff x="900862" y="5167779"/>
            <a:chExt cx="1425520" cy="1247995"/>
          </a:xfrm>
        </p:grpSpPr>
        <p:sp>
          <p:nvSpPr>
            <p:cNvPr id="27" name="CuadroTexto 26">
              <a:extLst>
                <a:ext uri="{FF2B5EF4-FFF2-40B4-BE49-F238E27FC236}">
                  <a16:creationId xmlns:a16="http://schemas.microsoft.com/office/drawing/2014/main" id="{7AA9B114-33C7-4363-BBF1-C94DF564CCCC}"/>
                </a:ext>
              </a:extLst>
            </p:cNvPr>
            <p:cNvSpPr txBox="1"/>
            <p:nvPr/>
          </p:nvSpPr>
          <p:spPr>
            <a:xfrm>
              <a:off x="2003217" y="5399848"/>
              <a:ext cx="323165" cy="400109"/>
            </a:xfrm>
            <a:prstGeom prst="rect">
              <a:avLst/>
            </a:prstGeom>
            <a:noFill/>
          </p:spPr>
          <p:txBody>
            <a:bodyPr wrap="none" rtlCol="0">
              <a:spAutoFit/>
            </a:bodyPr>
            <a:lstStyle/>
            <a:p>
              <a:r>
                <a:rPr lang="es-ES" sz="1350" dirty="0">
                  <a:solidFill>
                    <a:schemeClr val="accent1"/>
                  </a:solidFill>
                </a:rPr>
                <a:t>-</a:t>
              </a:r>
            </a:p>
          </p:txBody>
        </p:sp>
        <p:grpSp>
          <p:nvGrpSpPr>
            <p:cNvPr id="34" name="Grupo 33">
              <a:extLst>
                <a:ext uri="{FF2B5EF4-FFF2-40B4-BE49-F238E27FC236}">
                  <a16:creationId xmlns:a16="http://schemas.microsoft.com/office/drawing/2014/main" id="{93A03FC7-FE65-43C0-9251-FD36956467E2}"/>
                </a:ext>
              </a:extLst>
            </p:cNvPr>
            <p:cNvGrpSpPr/>
            <p:nvPr/>
          </p:nvGrpSpPr>
          <p:grpSpPr>
            <a:xfrm>
              <a:off x="900862" y="5167779"/>
              <a:ext cx="1423240" cy="1247995"/>
              <a:chOff x="900862" y="5167779"/>
              <a:chExt cx="1423240" cy="1247995"/>
            </a:xfrm>
          </p:grpSpPr>
          <p:cxnSp>
            <p:nvCxnSpPr>
              <p:cNvPr id="24" name="Conector recto de flecha 23">
                <a:extLst>
                  <a:ext uri="{FF2B5EF4-FFF2-40B4-BE49-F238E27FC236}">
                    <a16:creationId xmlns:a16="http://schemas.microsoft.com/office/drawing/2014/main" id="{F2F22D77-8B64-4B07-B20C-388D5C5EBB55}"/>
                  </a:ext>
                </a:extLst>
              </p:cNvPr>
              <p:cNvCxnSpPr>
                <a:cxnSpLocks/>
              </p:cNvCxnSpPr>
              <p:nvPr/>
            </p:nvCxnSpPr>
            <p:spPr>
              <a:xfrm flipH="1" flipV="1">
                <a:off x="2324102" y="5443774"/>
                <a:ext cx="0" cy="97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61A7EBD9-546D-46DF-AFF2-73B9C6A5CE2A}"/>
                  </a:ext>
                </a:extLst>
              </p:cNvPr>
              <p:cNvSpPr txBox="1"/>
              <p:nvPr/>
            </p:nvSpPr>
            <p:spPr>
              <a:xfrm>
                <a:off x="2014494" y="5929774"/>
                <a:ext cx="300083" cy="400109"/>
              </a:xfrm>
              <a:prstGeom prst="rect">
                <a:avLst/>
              </a:prstGeom>
              <a:noFill/>
            </p:spPr>
            <p:txBody>
              <a:bodyPr wrap="square" rtlCol="0">
                <a:spAutoFit/>
              </a:bodyPr>
              <a:lstStyle/>
              <a:p>
                <a:r>
                  <a:rPr lang="es-ES" sz="1350" dirty="0">
                    <a:solidFill>
                      <a:schemeClr val="accent1"/>
                    </a:solidFill>
                  </a:rPr>
                  <a:t>+</a:t>
                </a:r>
              </a:p>
            </p:txBody>
          </p:sp>
          <p:sp>
            <p:nvSpPr>
              <p:cNvPr id="26" name="CuadroTexto 25">
                <a:extLst>
                  <a:ext uri="{FF2B5EF4-FFF2-40B4-BE49-F238E27FC236}">
                    <a16:creationId xmlns:a16="http://schemas.microsoft.com/office/drawing/2014/main" id="{A1B28045-11EB-4FE1-8EED-9D64552A4102}"/>
                  </a:ext>
                </a:extLst>
              </p:cNvPr>
              <p:cNvSpPr txBox="1"/>
              <p:nvPr/>
            </p:nvSpPr>
            <p:spPr>
              <a:xfrm>
                <a:off x="1569102" y="5167779"/>
                <a:ext cx="380875" cy="400109"/>
              </a:xfrm>
              <a:prstGeom prst="rect">
                <a:avLst/>
              </a:prstGeom>
              <a:noFill/>
            </p:spPr>
            <p:txBody>
              <a:bodyPr wrap="none" rtlCol="0">
                <a:spAutoFit/>
              </a:bodyPr>
              <a:lstStyle/>
              <a:p>
                <a:r>
                  <a:rPr lang="es-ES" sz="1350" dirty="0">
                    <a:solidFill>
                      <a:schemeClr val="accent1"/>
                    </a:solidFill>
                  </a:rPr>
                  <a:t>+</a:t>
                </a:r>
              </a:p>
            </p:txBody>
          </p:sp>
          <p:sp>
            <p:nvSpPr>
              <p:cNvPr id="28" name="CuadroTexto 27">
                <a:extLst>
                  <a:ext uri="{FF2B5EF4-FFF2-40B4-BE49-F238E27FC236}">
                    <a16:creationId xmlns:a16="http://schemas.microsoft.com/office/drawing/2014/main" id="{A56EC76C-DA3E-4806-AD33-88EC43CC3160}"/>
                  </a:ext>
                </a:extLst>
              </p:cNvPr>
              <p:cNvSpPr txBox="1"/>
              <p:nvPr/>
            </p:nvSpPr>
            <p:spPr>
              <a:xfrm>
                <a:off x="900862" y="5167779"/>
                <a:ext cx="323165" cy="400109"/>
              </a:xfrm>
              <a:prstGeom prst="rect">
                <a:avLst/>
              </a:prstGeom>
              <a:noFill/>
            </p:spPr>
            <p:txBody>
              <a:bodyPr wrap="none" rtlCol="0">
                <a:spAutoFit/>
              </a:bodyPr>
              <a:lstStyle/>
              <a:p>
                <a:r>
                  <a:rPr lang="es-ES" sz="1350" dirty="0">
                    <a:solidFill>
                      <a:schemeClr val="accent1"/>
                    </a:solidFill>
                  </a:rPr>
                  <a:t>-</a:t>
                </a:r>
              </a:p>
            </p:txBody>
          </p:sp>
          <p:cxnSp>
            <p:nvCxnSpPr>
              <p:cNvPr id="30" name="Conector recto de flecha 29">
                <a:extLst>
                  <a:ext uri="{FF2B5EF4-FFF2-40B4-BE49-F238E27FC236}">
                    <a16:creationId xmlns:a16="http://schemas.microsoft.com/office/drawing/2014/main" id="{B31CF081-A7E5-4FF0-B481-3AABDEE7B97B}"/>
                  </a:ext>
                </a:extLst>
              </p:cNvPr>
              <p:cNvCxnSpPr>
                <a:cxnSpLocks/>
              </p:cNvCxnSpPr>
              <p:nvPr/>
            </p:nvCxnSpPr>
            <p:spPr>
              <a:xfrm flipH="1">
                <a:off x="1009058" y="5653324"/>
                <a:ext cx="7100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32" name="CuadroTexto 31">
                <a:extLst>
                  <a:ext uri="{FF2B5EF4-FFF2-40B4-BE49-F238E27FC236}">
                    <a16:creationId xmlns:a16="http://schemas.microsoft.com/office/drawing/2014/main" id="{70E9AFAF-F6D4-4AB1-9ADB-58EC870CDD41}"/>
                  </a:ext>
                </a:extLst>
              </p:cNvPr>
              <p:cNvSpPr txBox="1"/>
              <p:nvPr/>
            </p:nvSpPr>
            <p:spPr>
              <a:xfrm>
                <a:off x="2537976" y="5443080"/>
                <a:ext cx="1037079"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𝑑</m:t>
                          </m:r>
                        </m:sub>
                      </m:sSub>
                      <m:r>
                        <a:rPr lang="es-ES" sz="1350" i="1">
                          <a:latin typeface="Cambria Math" panose="02040503050406030204" pitchFamily="18" charset="0"/>
                        </a:rPr>
                        <m:t>=−</m:t>
                      </m:r>
                      <m:r>
                        <a:rPr lang="es-ES" sz="1350" i="1">
                          <a:latin typeface="Cambria Math" panose="02040503050406030204" pitchFamily="18" charset="0"/>
                        </a:rPr>
                        <m:t>6</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𝑑</m:t>
                          </m:r>
                        </m:sub>
                      </m:sSub>
                    </m:oMath>
                  </m:oMathPara>
                </a14:m>
                <a:endParaRPr lang="es-ES" sz="1350" dirty="0"/>
              </a:p>
            </p:txBody>
          </p:sp>
        </mc:Choice>
        <mc:Fallback xmlns="">
          <p:sp>
            <p:nvSpPr>
              <p:cNvPr id="32" name="CuadroTexto 31">
                <a:extLst>
                  <a:ext uri="{FF2B5EF4-FFF2-40B4-BE49-F238E27FC236}">
                    <a16:creationId xmlns:a16="http://schemas.microsoft.com/office/drawing/2014/main" id="{70E9AFAF-F6D4-4AB1-9ADB-58EC870CDD41}"/>
                  </a:ext>
                </a:extLst>
              </p:cNvPr>
              <p:cNvSpPr txBox="1">
                <a:spLocks noRot="1" noChangeAspect="1" noMove="1" noResize="1" noEditPoints="1" noAdjustHandles="1" noChangeArrowheads="1" noChangeShapeType="1" noTextEdit="1"/>
              </p:cNvSpPr>
              <p:nvPr/>
            </p:nvSpPr>
            <p:spPr>
              <a:xfrm>
                <a:off x="2537976" y="5443080"/>
                <a:ext cx="1037079" cy="207749"/>
              </a:xfrm>
              <a:prstGeom prst="rect">
                <a:avLst/>
              </a:prstGeom>
              <a:blipFill>
                <a:blip r:embed="rId16"/>
                <a:stretch>
                  <a:fillRect l="-2941"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28369FAC-53C6-444E-AF87-5E9693F0F3D9}"/>
                  </a:ext>
                </a:extLst>
              </p:cNvPr>
              <p:cNvSpPr txBox="1"/>
              <p:nvPr/>
            </p:nvSpPr>
            <p:spPr>
              <a:xfrm>
                <a:off x="2316662" y="4933393"/>
                <a:ext cx="1558119" cy="8488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m:t>
                          </m:r>
                          <m:r>
                            <a:rPr lang="es-ES" sz="1350" i="1">
                              <a:latin typeface="Cambria Math" panose="02040503050406030204" pitchFamily="18" charset="0"/>
                            </a:rPr>
                            <m:t>h</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𝑇𝐻</m:t>
                              </m:r>
                            </m:sub>
                          </m:sSub>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m:t>
                          </m:r>
                        </m:sub>
                      </m:sSub>
                      <m:r>
                        <a:rPr lang="es-ES" sz="1350" i="1">
                          <a:latin typeface="Cambria Math" panose="02040503050406030204" pitchFamily="18" charset="0"/>
                        </a:rPr>
                        <m:t>=</m:t>
                      </m:r>
                      <m:r>
                        <a:rPr lang="es-ES" sz="1350" i="1">
                          <a:latin typeface="Cambria Math" panose="02040503050406030204" pitchFamily="18" charset="0"/>
                        </a:rPr>
                        <m:t>0</m:t>
                      </m:r>
                    </m:oMath>
                  </m:oMathPara>
                </a14:m>
                <a:endParaRPr lang="es-ES" sz="1350" dirty="0"/>
              </a:p>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6</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𝑑</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𝑇</m:t>
                          </m:r>
                          <m:r>
                            <a:rPr lang="es-ES" sz="1350" i="1">
                              <a:latin typeface="Cambria Math" panose="02040503050406030204" pitchFamily="18" charset="0"/>
                            </a:rPr>
                            <m:t>h</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m:t>
                          </m:r>
                        </m:sub>
                      </m:sSub>
                      <m:r>
                        <a:rPr lang="es-ES" sz="1350" i="1">
                          <a:latin typeface="Cambria Math" panose="02040503050406030204" pitchFamily="18" charset="0"/>
                        </a:rPr>
                        <m:t>=</m:t>
                      </m:r>
                      <m:r>
                        <a:rPr lang="es-ES" sz="1350" i="1">
                          <a:latin typeface="Cambria Math" panose="02040503050406030204" pitchFamily="18" charset="0"/>
                        </a:rPr>
                        <m:t>0</m:t>
                      </m:r>
                    </m:oMath>
                  </m:oMathPara>
                </a14:m>
                <a:endParaRPr lang="es-ES" sz="1350" dirty="0"/>
              </a:p>
              <a:p>
                <a:endParaRPr lang="es-ES" sz="1350" dirty="0"/>
              </a:p>
              <a:p>
                <a:endParaRPr lang="es-ES" sz="1350" dirty="0"/>
              </a:p>
            </p:txBody>
          </p:sp>
        </mc:Choice>
        <mc:Fallback xmlns="">
          <p:sp>
            <p:nvSpPr>
              <p:cNvPr id="2" name="CuadroTexto 1">
                <a:extLst>
                  <a:ext uri="{FF2B5EF4-FFF2-40B4-BE49-F238E27FC236}">
                    <a16:creationId xmlns:a16="http://schemas.microsoft.com/office/drawing/2014/main" id="{28369FAC-53C6-444E-AF87-5E9693F0F3D9}"/>
                  </a:ext>
                </a:extLst>
              </p:cNvPr>
              <p:cNvSpPr txBox="1">
                <a:spLocks noRot="1" noChangeAspect="1" noMove="1" noResize="1" noEditPoints="1" noAdjustHandles="1" noChangeArrowheads="1" noChangeShapeType="1" noTextEdit="1"/>
              </p:cNvSpPr>
              <p:nvPr/>
            </p:nvSpPr>
            <p:spPr>
              <a:xfrm>
                <a:off x="2316662" y="4933393"/>
                <a:ext cx="1558119" cy="848822"/>
              </a:xfrm>
              <a:prstGeom prst="rect">
                <a:avLst/>
              </a:prstGeom>
              <a:blipFill>
                <a:blip r:embed="rId17"/>
                <a:stretch>
                  <a:fillRect l="-1953" r="-1953"/>
                </a:stretch>
              </a:blipFill>
            </p:spPr>
            <p:txBody>
              <a:bodyPr/>
              <a:lstStyle/>
              <a:p>
                <a:r>
                  <a:rPr lang="es-ES">
                    <a:noFill/>
                  </a:rPr>
                  <a:t> </a:t>
                </a:r>
              </a:p>
            </p:txBody>
          </p:sp>
        </mc:Fallback>
      </mc:AlternateContent>
      <p:sp>
        <p:nvSpPr>
          <p:cNvPr id="3" name="Marcador de número de diapositiva 2">
            <a:extLst>
              <a:ext uri="{FF2B5EF4-FFF2-40B4-BE49-F238E27FC236}">
                <a16:creationId xmlns:a16="http://schemas.microsoft.com/office/drawing/2014/main" id="{EC742E08-A284-4A6E-80E1-605B42DDA7F9}"/>
              </a:ext>
            </a:extLst>
          </p:cNvPr>
          <p:cNvSpPr>
            <a:spLocks noGrp="1"/>
          </p:cNvSpPr>
          <p:nvPr>
            <p:ph type="sldNum" sz="quarter" idx="12"/>
          </p:nvPr>
        </p:nvSpPr>
        <p:spPr/>
        <p:txBody>
          <a:bodyPr/>
          <a:lstStyle/>
          <a:p>
            <a:fld id="{78733FC4-8689-4CA5-A153-34ADD6EFE592}" type="slidenum">
              <a:rPr lang="es-ES" smtClean="0"/>
              <a:t>83</a:t>
            </a:fld>
            <a:endParaRPr lang="es-ES"/>
          </a:p>
        </p:txBody>
      </p:sp>
    </p:spTree>
    <p:custDataLst>
      <p:tags r:id="rId1"/>
    </p:custDataLst>
    <p:extLst>
      <p:ext uri="{BB962C8B-B14F-4D97-AF65-F5344CB8AC3E}">
        <p14:creationId xmlns:p14="http://schemas.microsoft.com/office/powerpoint/2010/main" val="80063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1"/>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32" grpId="0"/>
      <p:bldP spid="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5E87E49-D790-4AB1-A77B-616532BEEFAC}"/>
              </a:ext>
            </a:extLst>
          </p:cNvPr>
          <p:cNvSpPr/>
          <p:nvPr/>
        </p:nvSpPr>
        <p:spPr>
          <a:xfrm>
            <a:off x="0" y="951616"/>
            <a:ext cx="8761810" cy="715581"/>
          </a:xfrm>
          <a:prstGeom prst="rect">
            <a:avLst/>
          </a:prstGeom>
        </p:spPr>
        <p:txBody>
          <a:bodyPr wrap="squar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Resolvemos mediante el método gráfico. Representaremos en una misma gráfica la característica i-v del diodo Zener (usando el modelo sencillo) y la recta de carga (en rojo). </a:t>
            </a:r>
          </a:p>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La recta de carga es una recta de pendiente -1 y ordenada en el origen -6.</a:t>
            </a:r>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CFC8DFBA-6E5D-4064-94BA-509219E44FA9}"/>
                  </a:ext>
                </a:extLst>
              </p:cNvPr>
              <p:cNvSpPr txBox="1"/>
              <p:nvPr/>
            </p:nvSpPr>
            <p:spPr>
              <a:xfrm>
                <a:off x="3690779" y="3783888"/>
                <a:ext cx="2885405"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𝑑</m:t>
                          </m:r>
                        </m:sub>
                      </m:sSub>
                      <m:r>
                        <a:rPr lang="es-ES" sz="1350" i="1">
                          <a:latin typeface="Cambria Math" panose="02040503050406030204" pitchFamily="18" charset="0"/>
                        </a:rPr>
                        <m:t>=−6−</m:t>
                      </m:r>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𝑑</m:t>
                          </m:r>
                        </m:sub>
                      </m:sSub>
                      <m:r>
                        <a:rPr lang="es-ES" sz="1350" i="1">
                          <a:latin typeface="Cambria Math" panose="02040503050406030204" pitchFamily="18" charset="0"/>
                        </a:rPr>
                        <m:t>=−6−(−3))=−3 </m:t>
                      </m:r>
                      <m:r>
                        <a:rPr lang="es-ES" sz="1350" i="1">
                          <a:latin typeface="Cambria Math" panose="02040503050406030204" pitchFamily="18" charset="0"/>
                        </a:rPr>
                        <m:t>𝑚𝐴</m:t>
                      </m:r>
                    </m:oMath>
                  </m:oMathPara>
                </a14:m>
                <a:endParaRPr lang="es-ES" sz="1350" dirty="0"/>
              </a:p>
            </p:txBody>
          </p:sp>
        </mc:Choice>
        <mc:Fallback xmlns="">
          <p:sp>
            <p:nvSpPr>
              <p:cNvPr id="11" name="CuadroTexto 10">
                <a:extLst>
                  <a:ext uri="{FF2B5EF4-FFF2-40B4-BE49-F238E27FC236}">
                    <a16:creationId xmlns:a16="http://schemas.microsoft.com/office/drawing/2014/main" id="{CFC8DFBA-6E5D-4064-94BA-509219E44FA9}"/>
                  </a:ext>
                </a:extLst>
              </p:cNvPr>
              <p:cNvSpPr txBox="1">
                <a:spLocks noRot="1" noChangeAspect="1" noMove="1" noResize="1" noEditPoints="1" noAdjustHandles="1" noChangeArrowheads="1" noChangeShapeType="1" noTextEdit="1"/>
              </p:cNvSpPr>
              <p:nvPr/>
            </p:nvSpPr>
            <p:spPr>
              <a:xfrm>
                <a:off x="3690779" y="3783888"/>
                <a:ext cx="2885405" cy="207749"/>
              </a:xfrm>
              <a:prstGeom prst="rect">
                <a:avLst/>
              </a:prstGeom>
              <a:blipFill>
                <a:blip r:embed="rId3"/>
                <a:stretch>
                  <a:fillRect l="-844" r="-633" b="-35294"/>
                </a:stretch>
              </a:blipFill>
            </p:spPr>
            <p:txBody>
              <a:bodyPr/>
              <a:lstStyle/>
              <a:p>
                <a:r>
                  <a:rPr lang="es-ES">
                    <a:noFill/>
                  </a:rPr>
                  <a:t> </a:t>
                </a:r>
              </a:p>
            </p:txBody>
          </p:sp>
        </mc:Fallback>
      </mc:AlternateContent>
      <p:sp>
        <p:nvSpPr>
          <p:cNvPr id="12" name="Rectángulo 11">
            <a:extLst>
              <a:ext uri="{FF2B5EF4-FFF2-40B4-BE49-F238E27FC236}">
                <a16:creationId xmlns:a16="http://schemas.microsoft.com/office/drawing/2014/main" id="{E0573E6D-E3DC-47D3-92B1-D29DFF78056C}"/>
              </a:ext>
            </a:extLst>
          </p:cNvPr>
          <p:cNvSpPr/>
          <p:nvPr/>
        </p:nvSpPr>
        <p:spPr>
          <a:xfrm>
            <a:off x="3637427" y="2386645"/>
            <a:ext cx="4975407" cy="507831"/>
          </a:xfrm>
          <a:prstGeom prst="rect">
            <a:avLst/>
          </a:prstGeom>
        </p:spPr>
        <p:txBody>
          <a:bodyPr wrap="squar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En el gráfico se observan las dos características y el punto de corte que está en Q: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d</a:t>
            </a:r>
            <a:r>
              <a:rPr lang="es-ES" sz="1350" dirty="0">
                <a:latin typeface="Arial" panose="020B0604020202020204" pitchFamily="34" charset="0"/>
                <a:ea typeface="Times New Roman" panose="02020603050405020304" pitchFamily="18" charset="0"/>
                <a:cs typeface="Times New Roman" panose="02020603050405020304" pitchFamily="18" charset="0"/>
              </a:rPr>
              <a:t> = -3 V, i</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d </a:t>
            </a:r>
            <a:r>
              <a:rPr lang="es-ES" sz="1350" dirty="0">
                <a:latin typeface="Arial" panose="020B0604020202020204" pitchFamily="34" charset="0"/>
                <a:ea typeface="Times New Roman" panose="02020603050405020304" pitchFamily="18" charset="0"/>
                <a:cs typeface="Times New Roman" panose="02020603050405020304" pitchFamily="18" charset="0"/>
              </a:rPr>
              <a:t>=-3 mA</a:t>
            </a:r>
            <a:endParaRPr lang="es-ES" sz="1350" dirty="0">
              <a:latin typeface="Times New Roman" panose="02020603050405020304" pitchFamily="18" charset="0"/>
              <a:ea typeface="Times New Roman" panose="02020603050405020304" pitchFamily="18" charset="0"/>
            </a:endParaRPr>
          </a:p>
        </p:txBody>
      </p:sp>
      <p:sp>
        <p:nvSpPr>
          <p:cNvPr id="13" name="Rectángulo 12">
            <a:extLst>
              <a:ext uri="{FF2B5EF4-FFF2-40B4-BE49-F238E27FC236}">
                <a16:creationId xmlns:a16="http://schemas.microsoft.com/office/drawing/2014/main" id="{1D84A6AA-0563-4062-A1BB-F4F346E74D96}"/>
              </a:ext>
            </a:extLst>
          </p:cNvPr>
          <p:cNvSpPr/>
          <p:nvPr/>
        </p:nvSpPr>
        <p:spPr>
          <a:xfrm>
            <a:off x="1281134" y="1647413"/>
            <a:ext cx="4572000" cy="507831"/>
          </a:xfrm>
          <a:prstGeom prst="rect">
            <a:avLst/>
          </a:prstGeom>
        </p:spPr>
        <p:txBody>
          <a:bodyPr>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Puntos de corte con los ejes: </a:t>
            </a:r>
            <a:r>
              <a:rPr lang="es-ES" sz="1350" dirty="0" err="1">
                <a:latin typeface="Arial" panose="020B0604020202020204" pitchFamily="34" charset="0"/>
                <a:ea typeface="Times New Roman" panose="02020603050405020304" pitchFamily="18" charset="0"/>
                <a:cs typeface="Times New Roman" panose="02020603050405020304" pitchFamily="18" charset="0"/>
              </a:rPr>
              <a:t>vd</a:t>
            </a:r>
            <a:r>
              <a:rPr lang="es-ES" sz="1350" dirty="0">
                <a:latin typeface="Arial" panose="020B0604020202020204" pitchFamily="34" charset="0"/>
                <a:ea typeface="Times New Roman" panose="02020603050405020304" pitchFamily="18" charset="0"/>
                <a:cs typeface="Times New Roman" panose="02020603050405020304" pitchFamily="18" charset="0"/>
              </a:rPr>
              <a:t>=0</a:t>
            </a:r>
            <a:r>
              <a:rPr lang="es-ES" sz="1350" dirty="0">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id=-6 mA</a:t>
            </a:r>
          </a:p>
          <a:p>
            <a:pPr algn="just"/>
            <a:r>
              <a:rPr lang="es-ES" sz="1350" dirty="0">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			    id=0vd=-6 V</a:t>
            </a:r>
            <a:endParaRPr lang="es-ES" sz="1350" dirty="0">
              <a:latin typeface="Times New Roman" panose="02020603050405020304" pitchFamily="18" charset="0"/>
              <a:ea typeface="Times New Roman" panose="02020603050405020304" pitchFamily="18" charset="0"/>
            </a:endParaRPr>
          </a:p>
        </p:txBody>
      </p:sp>
      <p:sp>
        <p:nvSpPr>
          <p:cNvPr id="15" name="Rectángulo 14">
            <a:extLst>
              <a:ext uri="{FF2B5EF4-FFF2-40B4-BE49-F238E27FC236}">
                <a16:creationId xmlns:a16="http://schemas.microsoft.com/office/drawing/2014/main" id="{FDA60D82-8F0D-4702-BC4D-63633D6A0EE1}"/>
              </a:ext>
            </a:extLst>
          </p:cNvPr>
          <p:cNvSpPr/>
          <p:nvPr/>
        </p:nvSpPr>
        <p:spPr>
          <a:xfrm>
            <a:off x="3590356" y="3016943"/>
            <a:ext cx="5368313" cy="715581"/>
          </a:xfrm>
          <a:prstGeom prst="rect">
            <a:avLst/>
          </a:prstGeom>
        </p:spPr>
        <p:txBody>
          <a:bodyPr wrap="squar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Resolución numérica. Si el diodo Zener conduce en directa, </a:t>
            </a:r>
            <a:r>
              <a:rPr lang="es-ES" sz="1350" dirty="0" err="1">
                <a:latin typeface="Arial" panose="020B0604020202020204" pitchFamily="34" charset="0"/>
                <a:ea typeface="Times New Roman" panose="02020603050405020304" pitchFamily="18" charset="0"/>
                <a:cs typeface="Times New Roman" panose="02020603050405020304" pitchFamily="18" charset="0"/>
              </a:rPr>
              <a:t>Vd</a:t>
            </a:r>
            <a:r>
              <a:rPr lang="es-ES" sz="1350" dirty="0">
                <a:latin typeface="Arial" panose="020B0604020202020204" pitchFamily="34" charset="0"/>
                <a:ea typeface="Times New Roman" panose="02020603050405020304" pitchFamily="18" charset="0"/>
                <a:cs typeface="Times New Roman" panose="02020603050405020304" pitchFamily="18" charset="0"/>
              </a:rPr>
              <a:t>=0.7 V, si conduce en inversa </a:t>
            </a:r>
            <a:r>
              <a:rPr lang="es-ES" sz="1350" dirty="0" err="1">
                <a:latin typeface="Arial" panose="020B0604020202020204" pitchFamily="34" charset="0"/>
                <a:ea typeface="Times New Roman" panose="02020603050405020304" pitchFamily="18" charset="0"/>
                <a:cs typeface="Times New Roman" panose="02020603050405020304" pitchFamily="18" charset="0"/>
              </a:rPr>
              <a:t>Vd</a:t>
            </a:r>
            <a:r>
              <a:rPr lang="es-ES" sz="1350" dirty="0">
                <a:latin typeface="Arial" panose="020B0604020202020204" pitchFamily="34" charset="0"/>
                <a:ea typeface="Times New Roman" panose="02020603050405020304" pitchFamily="18" charset="0"/>
                <a:cs typeface="Times New Roman" panose="02020603050405020304" pitchFamily="18" charset="0"/>
              </a:rPr>
              <a:t>=-3 V.</a:t>
            </a:r>
          </a:p>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Suponemos inversa:</a:t>
            </a:r>
            <a:endParaRPr lang="es-ES" sz="1350" dirty="0">
              <a:latin typeface="Times New Roman" panose="02020603050405020304" pitchFamily="18" charset="0"/>
              <a:ea typeface="Times New Roman" panose="02020603050405020304" pitchFamily="18" charset="0"/>
            </a:endParaRPr>
          </a:p>
        </p:txBody>
      </p:sp>
      <p:sp>
        <p:nvSpPr>
          <p:cNvPr id="17" name="Rectángulo 16">
            <a:extLst>
              <a:ext uri="{FF2B5EF4-FFF2-40B4-BE49-F238E27FC236}">
                <a16:creationId xmlns:a16="http://schemas.microsoft.com/office/drawing/2014/main" id="{35CF0455-905C-43A1-9F68-A1A345CDAB06}"/>
              </a:ext>
            </a:extLst>
          </p:cNvPr>
          <p:cNvSpPr/>
          <p:nvPr/>
        </p:nvSpPr>
        <p:spPr>
          <a:xfrm>
            <a:off x="3590356" y="4176068"/>
            <a:ext cx="5368313" cy="507831"/>
          </a:xfrm>
          <a:prstGeom prst="rect">
            <a:avLst/>
          </a:prstGeom>
        </p:spPr>
        <p:txBody>
          <a:bodyPr wrap="squar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Como la corriente obtenida id&lt;0, la suposición era correcta. </a:t>
            </a:r>
            <a:r>
              <a:rPr lang="es-ES" sz="1350" dirty="0" err="1">
                <a:latin typeface="Arial" panose="020B0604020202020204" pitchFamily="34" charset="0"/>
                <a:ea typeface="Times New Roman" panose="02020603050405020304" pitchFamily="18" charset="0"/>
                <a:cs typeface="Times New Roman" panose="02020603050405020304" pitchFamily="18" charset="0"/>
              </a:rPr>
              <a:t>Qd</a:t>
            </a:r>
            <a:r>
              <a:rPr lang="es-ES" sz="1350" dirty="0">
                <a:latin typeface="Arial" panose="020B0604020202020204" pitchFamily="34" charset="0"/>
                <a:ea typeface="Times New Roman" panose="02020603050405020304" pitchFamily="18" charset="0"/>
                <a:cs typeface="Times New Roman" panose="02020603050405020304" pitchFamily="18" charset="0"/>
              </a:rPr>
              <a:t>=(-3V,-3mA).</a:t>
            </a:r>
            <a:endParaRPr lang="es-ES" sz="1350" dirty="0">
              <a:latin typeface="Times New Roman" panose="02020603050405020304" pitchFamily="18" charset="0"/>
              <a:ea typeface="Times New Roman" panose="02020603050405020304" pitchFamily="18" charset="0"/>
            </a:endParaRPr>
          </a:p>
        </p:txBody>
      </p:sp>
      <p:sp>
        <p:nvSpPr>
          <p:cNvPr id="18" name="Rectángulo 17">
            <a:extLst>
              <a:ext uri="{FF2B5EF4-FFF2-40B4-BE49-F238E27FC236}">
                <a16:creationId xmlns:a16="http://schemas.microsoft.com/office/drawing/2014/main" id="{83E7285F-5409-485C-B170-D63BA646F93E}"/>
              </a:ext>
            </a:extLst>
          </p:cNvPr>
          <p:cNvSpPr/>
          <p:nvPr/>
        </p:nvSpPr>
        <p:spPr>
          <a:xfrm>
            <a:off x="186606" y="4742698"/>
            <a:ext cx="4572000" cy="300082"/>
          </a:xfrm>
          <a:prstGeom prst="rect">
            <a:avLst/>
          </a:prstGeom>
        </p:spPr>
        <p:txBody>
          <a:bodyPr>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Si hubiéramos supuesto directa: </a:t>
            </a:r>
          </a:p>
        </p:txBody>
      </p:sp>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B2A50ACB-C3B4-49BA-BC76-09CB99F9CE3F}"/>
                  </a:ext>
                </a:extLst>
              </p:cNvPr>
              <p:cNvSpPr txBox="1"/>
              <p:nvPr/>
            </p:nvSpPr>
            <p:spPr>
              <a:xfrm>
                <a:off x="186606" y="5014497"/>
                <a:ext cx="4331379"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𝑑</m:t>
                          </m:r>
                        </m:sub>
                      </m:sSub>
                      <m:r>
                        <a:rPr lang="es-ES" sz="1350" i="1">
                          <a:latin typeface="Cambria Math" panose="02040503050406030204" pitchFamily="18" charset="0"/>
                        </a:rPr>
                        <m:t>=−6−</m:t>
                      </m:r>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𝑑</m:t>
                          </m:r>
                        </m:sub>
                      </m:sSub>
                      <m:r>
                        <a:rPr lang="es-ES" sz="1350" i="1">
                          <a:latin typeface="Cambria Math" panose="02040503050406030204" pitchFamily="18" charset="0"/>
                        </a:rPr>
                        <m:t>=−6−</m:t>
                      </m:r>
                      <m:d>
                        <m:dPr>
                          <m:ctrlPr>
                            <a:rPr lang="es-ES" sz="1350" i="1">
                              <a:latin typeface="Cambria Math" panose="02040503050406030204" pitchFamily="18" charset="0"/>
                            </a:rPr>
                          </m:ctrlPr>
                        </m:dPr>
                        <m:e>
                          <m:r>
                            <a:rPr lang="es-ES" sz="1350" i="1">
                              <a:latin typeface="Cambria Math" panose="02040503050406030204" pitchFamily="18" charset="0"/>
                            </a:rPr>
                            <m:t>0.7</m:t>
                          </m:r>
                        </m:e>
                      </m:d>
                      <m:r>
                        <a:rPr lang="es-ES" sz="1350" i="1">
                          <a:latin typeface="Cambria Math" panose="02040503050406030204" pitchFamily="18" charset="0"/>
                        </a:rPr>
                        <m:t>=−6.7 </m:t>
                      </m:r>
                      <m:r>
                        <a:rPr lang="es-ES" sz="1350" i="1">
                          <a:latin typeface="Cambria Math" panose="02040503050406030204" pitchFamily="18" charset="0"/>
                        </a:rPr>
                        <m:t>𝑚𝐴</m:t>
                      </m:r>
                      <m:r>
                        <a:rPr lang="es-ES" sz="1350" i="1">
                          <a:latin typeface="Cambria Math" panose="02040503050406030204" pitchFamily="18" charset="0"/>
                        </a:rPr>
                        <m:t>&lt;0→</m:t>
                      </m:r>
                      <m:r>
                        <a:rPr lang="es-ES" sz="1350" i="1">
                          <a:latin typeface="Cambria Math" panose="02040503050406030204" pitchFamily="18" charset="0"/>
                        </a:rPr>
                        <m:t>𝑖𝑛𝑐𝑜𝑟𝑟𝑒𝑐𝑡𝑜</m:t>
                      </m:r>
                    </m:oMath>
                  </m:oMathPara>
                </a14:m>
                <a:endParaRPr lang="es-ES" sz="1350" dirty="0"/>
              </a:p>
            </p:txBody>
          </p:sp>
        </mc:Choice>
        <mc:Fallback xmlns="">
          <p:sp>
            <p:nvSpPr>
              <p:cNvPr id="19" name="CuadroTexto 18">
                <a:extLst>
                  <a:ext uri="{FF2B5EF4-FFF2-40B4-BE49-F238E27FC236}">
                    <a16:creationId xmlns:a16="http://schemas.microsoft.com/office/drawing/2014/main" id="{B2A50ACB-C3B4-49BA-BC76-09CB99F9CE3F}"/>
                  </a:ext>
                </a:extLst>
              </p:cNvPr>
              <p:cNvSpPr txBox="1">
                <a:spLocks noRot="1" noChangeAspect="1" noMove="1" noResize="1" noEditPoints="1" noAdjustHandles="1" noChangeArrowheads="1" noChangeShapeType="1" noTextEdit="1"/>
              </p:cNvSpPr>
              <p:nvPr/>
            </p:nvSpPr>
            <p:spPr>
              <a:xfrm>
                <a:off x="186606" y="5014497"/>
                <a:ext cx="4331379" cy="207749"/>
              </a:xfrm>
              <a:prstGeom prst="rect">
                <a:avLst/>
              </a:prstGeom>
              <a:blipFill>
                <a:blip r:embed="rId4"/>
                <a:stretch>
                  <a:fillRect l="-423" r="-282" b="-17647"/>
                </a:stretch>
              </a:blipFill>
            </p:spPr>
            <p:txBody>
              <a:bodyPr/>
              <a:lstStyle/>
              <a:p>
                <a:r>
                  <a:rPr lang="es-ES">
                    <a:noFill/>
                  </a:rPr>
                  <a:t> </a:t>
                </a:r>
              </a:p>
            </p:txBody>
          </p:sp>
        </mc:Fallback>
      </mc:AlternateContent>
      <p:sp>
        <p:nvSpPr>
          <p:cNvPr id="20" name="Rectángulo 19">
            <a:extLst>
              <a:ext uri="{FF2B5EF4-FFF2-40B4-BE49-F238E27FC236}">
                <a16:creationId xmlns:a16="http://schemas.microsoft.com/office/drawing/2014/main" id="{740E49ED-04D2-444D-82A2-2A47BFA81BA7}"/>
              </a:ext>
            </a:extLst>
          </p:cNvPr>
          <p:cNvSpPr/>
          <p:nvPr/>
        </p:nvSpPr>
        <p:spPr>
          <a:xfrm>
            <a:off x="186606" y="5444859"/>
            <a:ext cx="4572000" cy="300082"/>
          </a:xfrm>
          <a:prstGeom prst="rect">
            <a:avLst/>
          </a:prstGeom>
        </p:spPr>
        <p:txBody>
          <a:bodyPr>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¿Si </a:t>
            </a:r>
            <a:r>
              <a:rPr lang="es-ES" sz="1350" dirty="0" err="1">
                <a:latin typeface="Arial" panose="020B0604020202020204" pitchFamily="34" charset="0"/>
                <a:ea typeface="Times New Roman" panose="02020603050405020304" pitchFamily="18" charset="0"/>
                <a:cs typeface="Times New Roman" panose="02020603050405020304" pitchFamily="18" charset="0"/>
              </a:rPr>
              <a:t>Vin</a:t>
            </a:r>
            <a:r>
              <a:rPr lang="es-ES" sz="1350" dirty="0">
                <a:latin typeface="Arial" panose="020B0604020202020204" pitchFamily="34" charset="0"/>
                <a:ea typeface="Times New Roman" panose="02020603050405020304" pitchFamily="18" charset="0"/>
                <a:cs typeface="Times New Roman" panose="02020603050405020304" pitchFamily="18" charset="0"/>
              </a:rPr>
              <a:t>=4 V?</a:t>
            </a:r>
          </a:p>
        </p:txBody>
      </p:sp>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295BA45D-049C-4296-B73B-CF0AFDCB1CA6}"/>
                  </a:ext>
                </a:extLst>
              </p:cNvPr>
              <p:cNvSpPr txBox="1"/>
              <p:nvPr/>
            </p:nvSpPr>
            <p:spPr>
              <a:xfrm>
                <a:off x="7508193" y="1361265"/>
                <a:ext cx="1037079"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𝑑</m:t>
                          </m:r>
                        </m:sub>
                      </m:sSub>
                      <m:r>
                        <a:rPr lang="es-ES" sz="1350" i="1">
                          <a:latin typeface="Cambria Math" panose="02040503050406030204" pitchFamily="18" charset="0"/>
                        </a:rPr>
                        <m:t>=−6−</m:t>
                      </m:r>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𝑑</m:t>
                          </m:r>
                        </m:sub>
                      </m:sSub>
                    </m:oMath>
                  </m:oMathPara>
                </a14:m>
                <a:endParaRPr lang="es-ES" sz="1350" dirty="0"/>
              </a:p>
            </p:txBody>
          </p:sp>
        </mc:Choice>
        <mc:Fallback xmlns="">
          <p:sp>
            <p:nvSpPr>
              <p:cNvPr id="23" name="CuadroTexto 22">
                <a:extLst>
                  <a:ext uri="{FF2B5EF4-FFF2-40B4-BE49-F238E27FC236}">
                    <a16:creationId xmlns:a16="http://schemas.microsoft.com/office/drawing/2014/main" id="{295BA45D-049C-4296-B73B-CF0AFDCB1CA6}"/>
                  </a:ext>
                </a:extLst>
              </p:cNvPr>
              <p:cNvSpPr txBox="1">
                <a:spLocks noRot="1" noChangeAspect="1" noMove="1" noResize="1" noEditPoints="1" noAdjustHandles="1" noChangeArrowheads="1" noChangeShapeType="1" noTextEdit="1"/>
              </p:cNvSpPr>
              <p:nvPr/>
            </p:nvSpPr>
            <p:spPr>
              <a:xfrm>
                <a:off x="7508193" y="1361265"/>
                <a:ext cx="1037079" cy="207749"/>
              </a:xfrm>
              <a:prstGeom prst="rect">
                <a:avLst/>
              </a:prstGeom>
              <a:blipFill>
                <a:blip r:embed="rId5"/>
                <a:stretch>
                  <a:fillRect l="-2941" b="-17647"/>
                </a:stretch>
              </a:blipFill>
            </p:spPr>
            <p:txBody>
              <a:bodyPr/>
              <a:lstStyle/>
              <a:p>
                <a:r>
                  <a:rPr lang="es-ES">
                    <a:noFill/>
                  </a:rPr>
                  <a:t> </a:t>
                </a:r>
              </a:p>
            </p:txBody>
          </p:sp>
        </mc:Fallback>
      </mc:AlternateContent>
      <p:graphicFrame>
        <p:nvGraphicFramePr>
          <p:cNvPr id="21" name="Gráfico 20">
            <a:extLst>
              <a:ext uri="{FF2B5EF4-FFF2-40B4-BE49-F238E27FC236}">
                <a16:creationId xmlns:a16="http://schemas.microsoft.com/office/drawing/2014/main" id="{74B83964-A1CA-4AC7-B53C-220D1C2D4E6C}"/>
              </a:ext>
            </a:extLst>
          </p:cNvPr>
          <p:cNvGraphicFramePr>
            <a:graphicFrameLocks/>
          </p:cNvGraphicFramePr>
          <p:nvPr/>
        </p:nvGraphicFramePr>
        <p:xfrm>
          <a:off x="64294" y="2224377"/>
          <a:ext cx="3213855" cy="2100886"/>
        </p:xfrm>
        <a:graphic>
          <a:graphicData uri="http://schemas.openxmlformats.org/drawingml/2006/chart">
            <c:chart xmlns:c="http://schemas.openxmlformats.org/drawingml/2006/chart" xmlns:r="http://schemas.openxmlformats.org/officeDocument/2006/relationships" r:id="rId6"/>
          </a:graphicData>
        </a:graphic>
      </p:graphicFrame>
      <p:pic>
        <p:nvPicPr>
          <p:cNvPr id="22" name="Imagen 21">
            <a:extLst>
              <a:ext uri="{FF2B5EF4-FFF2-40B4-BE49-F238E27FC236}">
                <a16:creationId xmlns:a16="http://schemas.microsoft.com/office/drawing/2014/main" id="{A08F3B69-BAAA-491F-B41A-20CAE35642A3}"/>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70000"/>
                    </a14:imgEffect>
                  </a14:imgLayer>
                </a14:imgProps>
              </a:ext>
            </a:extLst>
          </a:blip>
          <a:stretch>
            <a:fillRect/>
          </a:stretch>
        </p:blipFill>
        <p:spPr>
          <a:xfrm>
            <a:off x="6038138" y="1216036"/>
            <a:ext cx="1470055" cy="1147254"/>
          </a:xfrm>
          <a:prstGeom prst="rect">
            <a:avLst/>
          </a:prstGeom>
        </p:spPr>
      </p:pic>
      <p:sp>
        <p:nvSpPr>
          <p:cNvPr id="2" name="Marcador de número de diapositiva 1">
            <a:extLst>
              <a:ext uri="{FF2B5EF4-FFF2-40B4-BE49-F238E27FC236}">
                <a16:creationId xmlns:a16="http://schemas.microsoft.com/office/drawing/2014/main" id="{62500C83-9586-4C87-9AA8-AADBB8A2AC4F}"/>
              </a:ext>
            </a:extLst>
          </p:cNvPr>
          <p:cNvSpPr>
            <a:spLocks noGrp="1"/>
          </p:cNvSpPr>
          <p:nvPr>
            <p:ph type="sldNum" sz="quarter" idx="12"/>
          </p:nvPr>
        </p:nvSpPr>
        <p:spPr/>
        <p:txBody>
          <a:bodyPr/>
          <a:lstStyle/>
          <a:p>
            <a:fld id="{78733FC4-8689-4CA5-A153-34ADD6EFE592}" type="slidenum">
              <a:rPr lang="es-ES" smtClean="0"/>
              <a:t>84</a:t>
            </a:fld>
            <a:endParaRPr lang="es-ES"/>
          </a:p>
        </p:txBody>
      </p:sp>
    </p:spTree>
    <p:custDataLst>
      <p:tags r:id="rId1"/>
    </p:custDataLst>
    <p:extLst>
      <p:ext uri="{BB962C8B-B14F-4D97-AF65-F5344CB8AC3E}">
        <p14:creationId xmlns:p14="http://schemas.microsoft.com/office/powerpoint/2010/main" val="229763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7" grpId="0"/>
      <p:bldP spid="18" grpId="0"/>
      <p:bldP spid="19" grpId="0"/>
      <p:bldP spid="20" grpId="0"/>
      <p:bldGraphic spid="21" grpId="0">
        <p:bldAsOne/>
      </p:bldGraphic>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7">
            <a:extLst>
              <a:ext uri="{FF2B5EF4-FFF2-40B4-BE49-F238E27FC236}">
                <a16:creationId xmlns:a16="http://schemas.microsoft.com/office/drawing/2014/main" id="{86750FBC-B7AD-4999-9B93-E3ED1B277ED3}"/>
              </a:ext>
            </a:extLst>
          </p:cNvPr>
          <p:cNvSpPr>
            <a:spLocks noChangeArrowheads="1"/>
          </p:cNvSpPr>
          <p:nvPr/>
        </p:nvSpPr>
        <p:spPr bwMode="auto">
          <a:xfrm>
            <a:off x="69283" y="801507"/>
            <a:ext cx="9305925"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500" b="1" dirty="0">
                <a:latin typeface="Arial" panose="020B0604020202020204" pitchFamily="34" charset="0"/>
                <a:ea typeface="Times New Roman" panose="02020603050405020304" pitchFamily="18" charset="0"/>
                <a:cs typeface="Arial" panose="020B0604020202020204" pitchFamily="34" charset="0"/>
              </a:rPr>
              <a:t>Problema 4</a:t>
            </a:r>
            <a:r>
              <a:rPr lang="es-ES" altLang="es-ES" sz="1500" dirty="0">
                <a:latin typeface="Arial" panose="020B0604020202020204" pitchFamily="34" charset="0"/>
                <a:ea typeface="Times New Roman" panose="02020603050405020304" pitchFamily="18" charset="0"/>
                <a:cs typeface="Arial" panose="020B0604020202020204" pitchFamily="34" charset="0"/>
              </a:rPr>
              <a:t> Encontrar el punto de operación del diodo de la figura. (</a:t>
            </a:r>
            <a:r>
              <a:rPr lang="es-ES" altLang="es-ES" sz="1500" dirty="0" err="1">
                <a:latin typeface="Arial" panose="020B0604020202020204" pitchFamily="34" charset="0"/>
                <a:ea typeface="Times New Roman" panose="02020603050405020304" pitchFamily="18" charset="0"/>
                <a:cs typeface="Arial" panose="020B0604020202020204" pitchFamily="34" charset="0"/>
              </a:rPr>
              <a:t>V</a:t>
            </a:r>
            <a:r>
              <a:rPr lang="es-ES" altLang="es-ES" sz="1500" baseline="-30000" dirty="0" err="1">
                <a:latin typeface="Arial" panose="020B0604020202020204" pitchFamily="34" charset="0"/>
                <a:ea typeface="Times New Roman" panose="02020603050405020304" pitchFamily="18" charset="0"/>
                <a:cs typeface="Arial" panose="020B0604020202020204" pitchFamily="34" charset="0"/>
              </a:rPr>
              <a:t>in</a:t>
            </a:r>
            <a:r>
              <a:rPr lang="es-ES" altLang="es-ES" sz="1500" dirty="0">
                <a:latin typeface="Arial" panose="020B0604020202020204" pitchFamily="34" charset="0"/>
                <a:ea typeface="Times New Roman" panose="02020603050405020304" pitchFamily="18" charset="0"/>
                <a:cs typeface="Arial" panose="020B0604020202020204" pitchFamily="34" charset="0"/>
              </a:rPr>
              <a:t> = 12 V, R</a:t>
            </a:r>
            <a:r>
              <a:rPr lang="es-ES" altLang="es-ES" sz="1500" baseline="-30000" dirty="0">
                <a:latin typeface="Arial" panose="020B0604020202020204" pitchFamily="34" charset="0"/>
                <a:ea typeface="Times New Roman" panose="02020603050405020304" pitchFamily="18" charset="0"/>
                <a:cs typeface="Arial" panose="020B0604020202020204" pitchFamily="34" charset="0"/>
              </a:rPr>
              <a:t>1</a:t>
            </a:r>
            <a:r>
              <a:rPr lang="es-ES" altLang="es-ES" sz="1500" dirty="0">
                <a:latin typeface="Arial" panose="020B0604020202020204" pitchFamily="34" charset="0"/>
                <a:ea typeface="Times New Roman" panose="02020603050405020304" pitchFamily="18" charset="0"/>
                <a:cs typeface="Arial" panose="020B0604020202020204" pitchFamily="34" charset="0"/>
              </a:rPr>
              <a:t>= 10 k</a:t>
            </a:r>
            <a:r>
              <a:rPr lang="es-ES" altLang="es-ES" sz="1500" dirty="0">
                <a:latin typeface="Symbol" panose="05050102010706020507" pitchFamily="18" charset="2"/>
                <a:ea typeface="Times New Roman" panose="02020603050405020304" pitchFamily="18" charset="0"/>
              </a:rPr>
              <a:t>W</a:t>
            </a:r>
            <a:r>
              <a:rPr lang="es-ES" altLang="es-ES" sz="1500" dirty="0">
                <a:latin typeface="Arial" panose="020B0604020202020204" pitchFamily="34" charset="0"/>
                <a:ea typeface="Times New Roman" panose="02020603050405020304" pitchFamily="18" charset="0"/>
                <a:cs typeface="Arial" panose="020B0604020202020204" pitchFamily="34" charset="0"/>
              </a:rPr>
              <a:t>, R</a:t>
            </a:r>
            <a:r>
              <a:rPr lang="es-ES" altLang="es-ES" sz="1500" baseline="-30000" dirty="0">
                <a:latin typeface="Arial" panose="020B0604020202020204" pitchFamily="34" charset="0"/>
                <a:ea typeface="Times New Roman" panose="02020603050405020304" pitchFamily="18" charset="0"/>
                <a:cs typeface="Arial" panose="020B0604020202020204" pitchFamily="34" charset="0"/>
              </a:rPr>
              <a:t>2 </a:t>
            </a:r>
            <a:r>
              <a:rPr lang="es-ES" altLang="es-ES" sz="1500" dirty="0">
                <a:latin typeface="Arial" panose="020B0604020202020204" pitchFamily="34" charset="0"/>
                <a:ea typeface="Times New Roman" panose="02020603050405020304" pitchFamily="18" charset="0"/>
                <a:cs typeface="Arial" panose="020B0604020202020204" pitchFamily="34" charset="0"/>
              </a:rPr>
              <a:t>= 5 k</a:t>
            </a:r>
            <a:r>
              <a:rPr lang="es-ES" altLang="es-ES" sz="1500" dirty="0">
                <a:latin typeface="Symbol" panose="05050102010706020507" pitchFamily="18" charset="2"/>
                <a:ea typeface="Times New Roman" panose="02020603050405020304" pitchFamily="18" charset="0"/>
              </a:rPr>
              <a:t>W,</a:t>
            </a:r>
            <a:r>
              <a:rPr lang="es-ES" altLang="es-ES" sz="1500" dirty="0">
                <a:latin typeface="Arial" panose="020B0604020202020204" pitchFamily="34" charset="0"/>
                <a:ea typeface="Times New Roman" panose="02020603050405020304" pitchFamily="18" charset="0"/>
                <a:cs typeface="Arial" panose="020B0604020202020204" pitchFamily="34" charset="0"/>
              </a:rPr>
              <a:t> R</a:t>
            </a:r>
            <a:r>
              <a:rPr lang="es-ES" altLang="es-ES" sz="1500" baseline="-30000" dirty="0">
                <a:latin typeface="Arial" panose="020B0604020202020204" pitchFamily="34" charset="0"/>
                <a:ea typeface="Times New Roman" panose="02020603050405020304" pitchFamily="18" charset="0"/>
                <a:cs typeface="Arial" panose="020B0604020202020204" pitchFamily="34" charset="0"/>
              </a:rPr>
              <a:t>3 </a:t>
            </a:r>
            <a:r>
              <a:rPr lang="es-ES" altLang="es-ES" sz="1500" dirty="0">
                <a:latin typeface="Arial" panose="020B0604020202020204" pitchFamily="34" charset="0"/>
                <a:ea typeface="Times New Roman" panose="02020603050405020304" pitchFamily="18" charset="0"/>
                <a:cs typeface="Arial" panose="020B0604020202020204" pitchFamily="34" charset="0"/>
              </a:rPr>
              <a:t>= 100 k</a:t>
            </a:r>
            <a:r>
              <a:rPr lang="es-ES" altLang="es-ES" sz="1500" dirty="0">
                <a:latin typeface="Symbol" panose="05050102010706020507" pitchFamily="18" charset="2"/>
                <a:ea typeface="Times New Roman" panose="02020603050405020304" pitchFamily="18" charset="0"/>
              </a:rPr>
              <a:t>W</a:t>
            </a:r>
            <a:r>
              <a:rPr lang="es-ES" altLang="es-ES" sz="1500" dirty="0">
                <a:latin typeface="Arial" panose="020B0604020202020204" pitchFamily="34" charset="0"/>
                <a:ea typeface="Times New Roman" panose="02020603050405020304" pitchFamily="18" charset="0"/>
                <a:cs typeface="Arial" panose="020B0604020202020204" pitchFamily="34" charset="0"/>
              </a:rPr>
              <a:t> y R</a:t>
            </a:r>
            <a:r>
              <a:rPr lang="es-ES" altLang="es-ES" sz="1500" baseline="-30000" dirty="0">
                <a:latin typeface="Arial" panose="020B0604020202020204" pitchFamily="34" charset="0"/>
                <a:ea typeface="Times New Roman" panose="02020603050405020304" pitchFamily="18" charset="0"/>
                <a:cs typeface="Arial" panose="020B0604020202020204" pitchFamily="34" charset="0"/>
              </a:rPr>
              <a:t>4 </a:t>
            </a:r>
            <a:r>
              <a:rPr lang="es-ES" altLang="es-ES" sz="1500" dirty="0">
                <a:latin typeface="Arial" panose="020B0604020202020204" pitchFamily="34" charset="0"/>
                <a:ea typeface="Times New Roman" panose="02020603050405020304" pitchFamily="18" charset="0"/>
                <a:cs typeface="Arial" panose="020B0604020202020204" pitchFamily="34" charset="0"/>
              </a:rPr>
              <a:t>= 50 k</a:t>
            </a:r>
            <a:r>
              <a:rPr lang="es-ES" altLang="es-ES" sz="1500" dirty="0">
                <a:latin typeface="Symbol" panose="05050102010706020507" pitchFamily="18" charset="2"/>
                <a:ea typeface="Times New Roman" panose="02020603050405020304" pitchFamily="18" charset="0"/>
              </a:rPr>
              <a:t>W)</a:t>
            </a:r>
            <a:endParaRPr lang="es-ES" altLang="es-ES" sz="825" dirty="0"/>
          </a:p>
        </p:txBody>
      </p:sp>
      <p:pic>
        <p:nvPicPr>
          <p:cNvPr id="1040" name="Imagen 4">
            <a:extLst>
              <a:ext uri="{FF2B5EF4-FFF2-40B4-BE49-F238E27FC236}">
                <a16:creationId xmlns:a16="http://schemas.microsoft.com/office/drawing/2014/main" id="{826C73A0-7A18-43EE-BA09-6B8CBDB056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889" y="1771937"/>
            <a:ext cx="2567882" cy="137788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8">
            <a:extLst>
              <a:ext uri="{FF2B5EF4-FFF2-40B4-BE49-F238E27FC236}">
                <a16:creationId xmlns:a16="http://schemas.microsoft.com/office/drawing/2014/main" id="{628197FA-8C25-4107-83BB-B312EAB11736}"/>
              </a:ext>
            </a:extLst>
          </p:cNvPr>
          <p:cNvSpPr>
            <a:spLocks noChangeArrowheads="1"/>
          </p:cNvSpPr>
          <p:nvPr/>
        </p:nvSpPr>
        <p:spPr bwMode="auto">
          <a:xfrm>
            <a:off x="1" y="1789756"/>
            <a:ext cx="138564"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2100"/>
          </a:p>
        </p:txBody>
      </p:sp>
      <p:sp>
        <p:nvSpPr>
          <p:cNvPr id="15" name="Rectángulo 14">
            <a:extLst>
              <a:ext uri="{FF2B5EF4-FFF2-40B4-BE49-F238E27FC236}">
                <a16:creationId xmlns:a16="http://schemas.microsoft.com/office/drawing/2014/main" id="{C8A68483-A45B-45EF-B15F-0F6376309433}"/>
              </a:ext>
            </a:extLst>
          </p:cNvPr>
          <p:cNvSpPr/>
          <p:nvPr/>
        </p:nvSpPr>
        <p:spPr>
          <a:xfrm>
            <a:off x="3069771" y="3469328"/>
            <a:ext cx="4572000" cy="715581"/>
          </a:xfrm>
          <a:prstGeom prst="rect">
            <a:avLst/>
          </a:prstGeom>
        </p:spPr>
        <p:txBody>
          <a:bodyPr>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3</a:t>
            </a:r>
            <a:r>
              <a:rPr lang="es-ES" sz="1350" dirty="0">
                <a:latin typeface="Arial" panose="020B0604020202020204" pitchFamily="34" charset="0"/>
                <a:ea typeface="Times New Roman" panose="02020603050405020304" pitchFamily="18" charset="0"/>
                <a:cs typeface="Times New Roman" panose="02020603050405020304" pitchFamily="18" charset="0"/>
              </a:rPr>
              <a:t> y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4</a:t>
            </a:r>
            <a:r>
              <a:rPr lang="es-ES" sz="1350" dirty="0">
                <a:latin typeface="Arial" panose="020B0604020202020204" pitchFamily="34" charset="0"/>
                <a:ea typeface="Times New Roman" panose="02020603050405020304" pitchFamily="18" charset="0"/>
                <a:cs typeface="Times New Roman" panose="02020603050405020304" pitchFamily="18" charset="0"/>
              </a:rPr>
              <a:t> están en serie y a su vez en paralelo con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2</a:t>
            </a:r>
            <a:r>
              <a:rPr lang="es-ES" sz="1350" dirty="0">
                <a:latin typeface="Arial" panose="020B0604020202020204" pitchFamily="34" charset="0"/>
                <a:ea typeface="Times New Roman" panose="02020603050405020304" pitchFamily="18" charset="0"/>
                <a:cs typeface="Times New Roman" panose="02020603050405020304" pitchFamily="18" charset="0"/>
              </a:rPr>
              <a:t>. Llamaremos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e</a:t>
            </a:r>
            <a:r>
              <a:rPr lang="es-ES" sz="1350" dirty="0">
                <a:latin typeface="Arial" panose="020B0604020202020204" pitchFamily="34" charset="0"/>
                <a:ea typeface="Times New Roman" panose="02020603050405020304" pitchFamily="18" charset="0"/>
                <a:cs typeface="Times New Roman" panose="02020603050405020304" pitchFamily="18" charset="0"/>
              </a:rPr>
              <a:t> a esta resistencia equivalente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2</a:t>
            </a:r>
            <a:r>
              <a:rPr lang="es-ES" sz="1350" dirty="0">
                <a:latin typeface="Arial" panose="020B0604020202020204" pitchFamily="34" charset="0"/>
                <a:ea typeface="Times New Roman" panose="02020603050405020304" pitchFamily="18" charset="0"/>
                <a:cs typeface="Times New Roman" panose="02020603050405020304" pitchFamily="18" charset="0"/>
              </a:rPr>
              <a:t>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3</a:t>
            </a:r>
            <a:r>
              <a:rPr lang="es-ES" sz="1350" dirty="0">
                <a:latin typeface="Arial" panose="020B0604020202020204" pitchFamily="34" charset="0"/>
                <a:ea typeface="Times New Roman" panose="02020603050405020304" pitchFamily="18" charset="0"/>
                <a:cs typeface="Times New Roman" panose="02020603050405020304" pitchFamily="18" charset="0"/>
              </a:rPr>
              <a:t>+R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4</a:t>
            </a:r>
            <a:r>
              <a:rPr lang="es-ES" sz="1350" dirty="0">
                <a:latin typeface="Arial" panose="020B0604020202020204" pitchFamily="34" charset="0"/>
                <a:ea typeface="Times New Roman" panose="02020603050405020304" pitchFamily="18" charset="0"/>
                <a:cs typeface="Times New Roman" panose="02020603050405020304" pitchFamily="18" charset="0"/>
              </a:rPr>
              <a:t>)).</a:t>
            </a:r>
            <a:endParaRPr lang="es-ES" sz="1350" dirty="0">
              <a:latin typeface="Times New Roman" panose="02020603050405020304" pitchFamily="18" charset="0"/>
              <a:ea typeface="Times New Roman" panose="02020603050405020304" pitchFamily="18" charset="0"/>
            </a:endParaRPr>
          </a:p>
        </p:txBody>
      </p:sp>
      <p:pic>
        <p:nvPicPr>
          <p:cNvPr id="23" name="Imagen 22">
            <a:extLst>
              <a:ext uri="{FF2B5EF4-FFF2-40B4-BE49-F238E27FC236}">
                <a16:creationId xmlns:a16="http://schemas.microsoft.com/office/drawing/2014/main" id="{71EFFE23-7E00-48BC-A813-67CA46DE89AF}"/>
              </a:ext>
            </a:extLst>
          </p:cNvPr>
          <p:cNvPicPr/>
          <p:nvPr/>
        </p:nvPicPr>
        <p:blipFill>
          <a:blip r:embed="rId4">
            <a:extLst>
              <a:ext uri="{BEBA8EAE-BF5A-486C-A8C5-ECC9F3942E4B}">
                <a14:imgProps xmlns:a14="http://schemas.microsoft.com/office/drawing/2010/main">
                  <a14:imgLayer r:embed="rId5">
                    <a14:imgEffect>
                      <a14:brightnessContrast contrast="71000"/>
                    </a14:imgEffect>
                  </a14:imgLayer>
                </a14:imgProps>
              </a:ext>
            </a:extLst>
          </a:blip>
          <a:stretch>
            <a:fillRect/>
          </a:stretch>
        </p:blipFill>
        <p:spPr>
          <a:xfrm>
            <a:off x="4608672" y="1592113"/>
            <a:ext cx="3061741" cy="1617524"/>
          </a:xfrm>
          <a:prstGeom prst="rect">
            <a:avLst/>
          </a:prstGeom>
        </p:spPr>
      </p:pic>
      <p:sp>
        <p:nvSpPr>
          <p:cNvPr id="16" name="Flecha: a la derecha 15">
            <a:extLst>
              <a:ext uri="{FF2B5EF4-FFF2-40B4-BE49-F238E27FC236}">
                <a16:creationId xmlns:a16="http://schemas.microsoft.com/office/drawing/2014/main" id="{0D2925CF-A541-47FC-A993-52496C410BFE}"/>
              </a:ext>
            </a:extLst>
          </p:cNvPr>
          <p:cNvSpPr/>
          <p:nvPr/>
        </p:nvSpPr>
        <p:spPr>
          <a:xfrm>
            <a:off x="3349364" y="2006431"/>
            <a:ext cx="870857" cy="6924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7" name="CuadroTexto 16">
            <a:extLst>
              <a:ext uri="{FF2B5EF4-FFF2-40B4-BE49-F238E27FC236}">
                <a16:creationId xmlns:a16="http://schemas.microsoft.com/office/drawing/2014/main" id="{A758FE96-E6CC-4885-AF1F-0F19549AF7A3}"/>
              </a:ext>
            </a:extLst>
          </p:cNvPr>
          <p:cNvSpPr txBox="1"/>
          <p:nvPr/>
        </p:nvSpPr>
        <p:spPr>
          <a:xfrm>
            <a:off x="692944" y="3192328"/>
            <a:ext cx="2512226" cy="300082"/>
          </a:xfrm>
          <a:prstGeom prst="rect">
            <a:avLst/>
          </a:prstGeom>
          <a:noFill/>
        </p:spPr>
        <p:txBody>
          <a:bodyPr wrap="none" rtlCol="0">
            <a:spAutoFit/>
          </a:bodyPr>
          <a:lstStyle/>
          <a:p>
            <a:r>
              <a:rPr lang="es-ES" sz="1350" dirty="0"/>
              <a:t>Calculamos </a:t>
            </a:r>
            <a:r>
              <a:rPr lang="es-ES" sz="1350" dirty="0" err="1"/>
              <a:t>Rth</a:t>
            </a:r>
            <a:r>
              <a:rPr lang="es-ES" sz="1350" dirty="0"/>
              <a:t>: anulamos V1</a:t>
            </a:r>
          </a:p>
        </p:txBody>
      </p:sp>
      <p:grpSp>
        <p:nvGrpSpPr>
          <p:cNvPr id="22" name="Grupo 21">
            <a:extLst>
              <a:ext uri="{FF2B5EF4-FFF2-40B4-BE49-F238E27FC236}">
                <a16:creationId xmlns:a16="http://schemas.microsoft.com/office/drawing/2014/main" id="{3EDC50F8-4852-4C8B-9AAC-5F6511F086E6}"/>
              </a:ext>
            </a:extLst>
          </p:cNvPr>
          <p:cNvGrpSpPr/>
          <p:nvPr/>
        </p:nvGrpSpPr>
        <p:grpSpPr>
          <a:xfrm>
            <a:off x="489953" y="3429000"/>
            <a:ext cx="2583896" cy="1377888"/>
            <a:chOff x="653271" y="3429000"/>
            <a:chExt cx="3445194" cy="1837184"/>
          </a:xfrm>
        </p:grpSpPr>
        <p:pic>
          <p:nvPicPr>
            <p:cNvPr id="25" name="Imagen 24">
              <a:extLst>
                <a:ext uri="{FF2B5EF4-FFF2-40B4-BE49-F238E27FC236}">
                  <a16:creationId xmlns:a16="http://schemas.microsoft.com/office/drawing/2014/main" id="{50586828-DE0B-4805-81DF-897E4F4575E1}"/>
                </a:ext>
              </a:extLst>
            </p:cNvPr>
            <p:cNvPicPr/>
            <p:nvPr/>
          </p:nvPicPr>
          <p:blipFill>
            <a:blip r:embed="rId6">
              <a:extLst>
                <a:ext uri="{BEBA8EAE-BF5A-486C-A8C5-ECC9F3942E4B}">
                  <a14:imgProps xmlns:a14="http://schemas.microsoft.com/office/drawing/2010/main">
                    <a14:imgLayer r:embed="rId7">
                      <a14:imgEffect>
                        <a14:brightnessContrast contrast="71000"/>
                      </a14:imgEffect>
                    </a14:imgLayer>
                  </a14:imgProps>
                </a:ext>
              </a:extLst>
            </a:blip>
            <a:stretch>
              <a:fillRect/>
            </a:stretch>
          </p:blipFill>
          <p:spPr>
            <a:xfrm>
              <a:off x="653271" y="3429000"/>
              <a:ext cx="3445194" cy="1837184"/>
            </a:xfrm>
            <a:prstGeom prst="rect">
              <a:avLst/>
            </a:prstGeom>
          </p:spPr>
        </p:pic>
        <p:grpSp>
          <p:nvGrpSpPr>
            <p:cNvPr id="21" name="Grupo 20">
              <a:extLst>
                <a:ext uri="{FF2B5EF4-FFF2-40B4-BE49-F238E27FC236}">
                  <a16:creationId xmlns:a16="http://schemas.microsoft.com/office/drawing/2014/main" id="{5CFFC2BD-B900-4AF6-99E8-559478AEB804}"/>
                </a:ext>
              </a:extLst>
            </p:cNvPr>
            <p:cNvGrpSpPr/>
            <p:nvPr/>
          </p:nvGrpSpPr>
          <p:grpSpPr>
            <a:xfrm>
              <a:off x="752475" y="4057650"/>
              <a:ext cx="781050" cy="561975"/>
              <a:chOff x="752475" y="4057650"/>
              <a:chExt cx="781050" cy="561975"/>
            </a:xfrm>
          </p:grpSpPr>
          <p:sp>
            <p:nvSpPr>
              <p:cNvPr id="18" name="Rectángulo 17">
                <a:extLst>
                  <a:ext uri="{FF2B5EF4-FFF2-40B4-BE49-F238E27FC236}">
                    <a16:creationId xmlns:a16="http://schemas.microsoft.com/office/drawing/2014/main" id="{6486C999-F8E1-4CBB-A87C-9E735B2EF869}"/>
                  </a:ext>
                </a:extLst>
              </p:cNvPr>
              <p:cNvSpPr/>
              <p:nvPr/>
            </p:nvSpPr>
            <p:spPr>
              <a:xfrm>
                <a:off x="752475" y="4057650"/>
                <a:ext cx="781050" cy="561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cxnSp>
            <p:nvCxnSpPr>
              <p:cNvPr id="20" name="Conector recto 19">
                <a:extLst>
                  <a:ext uri="{FF2B5EF4-FFF2-40B4-BE49-F238E27FC236}">
                    <a16:creationId xmlns:a16="http://schemas.microsoft.com/office/drawing/2014/main" id="{AC675E57-3831-49D9-B221-32602FBC0C6B}"/>
                  </a:ext>
                </a:extLst>
              </p:cNvPr>
              <p:cNvCxnSpPr/>
              <p:nvPr/>
            </p:nvCxnSpPr>
            <p:spPr>
              <a:xfrm>
                <a:off x="1017342" y="4057650"/>
                <a:ext cx="0" cy="56197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24" name="Grupo 23">
            <a:extLst>
              <a:ext uri="{FF2B5EF4-FFF2-40B4-BE49-F238E27FC236}">
                <a16:creationId xmlns:a16="http://schemas.microsoft.com/office/drawing/2014/main" id="{2AD12CE8-A2C9-4CB5-9FFD-59EA196A8C50}"/>
              </a:ext>
            </a:extLst>
          </p:cNvPr>
          <p:cNvGrpSpPr/>
          <p:nvPr/>
        </p:nvGrpSpPr>
        <p:grpSpPr>
          <a:xfrm>
            <a:off x="3951514" y="3988709"/>
            <a:ext cx="1923395" cy="1549373"/>
            <a:chOff x="5268686" y="4175279"/>
            <a:chExt cx="2564526" cy="2065830"/>
          </a:xfrm>
        </p:grpSpPr>
        <p:pic>
          <p:nvPicPr>
            <p:cNvPr id="26" name="Imagen 25">
              <a:extLst>
                <a:ext uri="{FF2B5EF4-FFF2-40B4-BE49-F238E27FC236}">
                  <a16:creationId xmlns:a16="http://schemas.microsoft.com/office/drawing/2014/main" id="{1E06FF9F-6B53-4F10-A129-95F9F2262C20}"/>
                </a:ext>
              </a:extLst>
            </p:cNvPr>
            <p:cNvPicPr/>
            <p:nvPr/>
          </p:nvPicPr>
          <p:blipFill>
            <a:blip r:embed="rId8">
              <a:extLst>
                <a:ext uri="{BEBA8EAE-BF5A-486C-A8C5-ECC9F3942E4B}">
                  <a14:imgProps xmlns:a14="http://schemas.microsoft.com/office/drawing/2010/main">
                    <a14:imgLayer r:embed="rId9">
                      <a14:imgEffect>
                        <a14:brightnessContrast contrast="71000"/>
                      </a14:imgEffect>
                    </a14:imgLayer>
                  </a14:imgProps>
                </a:ext>
              </a:extLst>
            </a:blip>
            <a:stretch>
              <a:fillRect/>
            </a:stretch>
          </p:blipFill>
          <p:spPr>
            <a:xfrm>
              <a:off x="5268686" y="4175279"/>
              <a:ext cx="2564526" cy="2065830"/>
            </a:xfrm>
            <a:prstGeom prst="rect">
              <a:avLst/>
            </a:prstGeom>
          </p:spPr>
        </p:pic>
        <p:grpSp>
          <p:nvGrpSpPr>
            <p:cNvPr id="32" name="Grupo 31">
              <a:extLst>
                <a:ext uri="{FF2B5EF4-FFF2-40B4-BE49-F238E27FC236}">
                  <a16:creationId xmlns:a16="http://schemas.microsoft.com/office/drawing/2014/main" id="{D2F3D0D0-07AB-4D4D-94BE-CB2689D93867}"/>
                </a:ext>
              </a:extLst>
            </p:cNvPr>
            <p:cNvGrpSpPr/>
            <p:nvPr/>
          </p:nvGrpSpPr>
          <p:grpSpPr>
            <a:xfrm>
              <a:off x="5463540" y="4871323"/>
              <a:ext cx="914399" cy="561975"/>
              <a:chOff x="701040" y="4057650"/>
              <a:chExt cx="914399" cy="561975"/>
            </a:xfrm>
          </p:grpSpPr>
          <p:sp>
            <p:nvSpPr>
              <p:cNvPr id="33" name="Rectángulo 32">
                <a:extLst>
                  <a:ext uri="{FF2B5EF4-FFF2-40B4-BE49-F238E27FC236}">
                    <a16:creationId xmlns:a16="http://schemas.microsoft.com/office/drawing/2014/main" id="{3DA130CA-297F-45D8-814A-E4E986EC316B}"/>
                  </a:ext>
                </a:extLst>
              </p:cNvPr>
              <p:cNvSpPr/>
              <p:nvPr/>
            </p:nvSpPr>
            <p:spPr>
              <a:xfrm>
                <a:off x="701040" y="4057650"/>
                <a:ext cx="914399" cy="561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cxnSp>
            <p:nvCxnSpPr>
              <p:cNvPr id="34" name="Conector recto 33">
                <a:extLst>
                  <a:ext uri="{FF2B5EF4-FFF2-40B4-BE49-F238E27FC236}">
                    <a16:creationId xmlns:a16="http://schemas.microsoft.com/office/drawing/2014/main" id="{3B8201A4-3B28-4AED-9D9A-FD29C05A4062}"/>
                  </a:ext>
                </a:extLst>
              </p:cNvPr>
              <p:cNvCxnSpPr/>
              <p:nvPr/>
            </p:nvCxnSpPr>
            <p:spPr>
              <a:xfrm>
                <a:off x="1017342" y="4057650"/>
                <a:ext cx="0" cy="56197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2" name="Marcador de número de diapositiva 1">
            <a:extLst>
              <a:ext uri="{FF2B5EF4-FFF2-40B4-BE49-F238E27FC236}">
                <a16:creationId xmlns:a16="http://schemas.microsoft.com/office/drawing/2014/main" id="{41E6C03F-0D9C-4276-9E25-F02BF1956CCB}"/>
              </a:ext>
            </a:extLst>
          </p:cNvPr>
          <p:cNvSpPr>
            <a:spLocks noGrp="1"/>
          </p:cNvSpPr>
          <p:nvPr>
            <p:ph type="sldNum" sz="quarter" idx="12"/>
          </p:nvPr>
        </p:nvSpPr>
        <p:spPr/>
        <p:txBody>
          <a:bodyPr/>
          <a:lstStyle/>
          <a:p>
            <a:fld id="{78733FC4-8689-4CA5-A153-34ADD6EFE592}" type="slidenum">
              <a:rPr lang="es-ES" smtClean="0"/>
              <a:t>85</a:t>
            </a:fld>
            <a:endParaRPr lang="es-ES"/>
          </a:p>
        </p:txBody>
      </p:sp>
    </p:spTree>
    <p:custDataLst>
      <p:tags r:id="rId1"/>
    </p:custDataLst>
    <p:extLst>
      <p:ext uri="{BB962C8B-B14F-4D97-AF65-F5344CB8AC3E}">
        <p14:creationId xmlns:p14="http://schemas.microsoft.com/office/powerpoint/2010/main" val="382135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3A3886E-E03D-4EB8-9371-B5FCF0E14012}"/>
              </a:ext>
            </a:extLst>
          </p:cNvPr>
          <p:cNvSpPr>
            <a:spLocks noChangeArrowheads="1"/>
          </p:cNvSpPr>
          <p:nvPr/>
        </p:nvSpPr>
        <p:spPr bwMode="auto">
          <a:xfrm>
            <a:off x="2236290" y="1332458"/>
            <a:ext cx="3080657"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200" dirty="0">
                <a:latin typeface="Arial" panose="020B0604020202020204" pitchFamily="34" charset="0"/>
                <a:ea typeface="Times New Roman" panose="02020603050405020304" pitchFamily="18" charset="0"/>
                <a:cs typeface="Arial" panose="020B0604020202020204" pitchFamily="34" charset="0"/>
              </a:rPr>
              <a:t>Aquí la resistencia total será el paralelo de R1 con Re. </a:t>
            </a:r>
            <a:endParaRPr lang="es-ES" altLang="es-ES" sz="750" dirty="0"/>
          </a:p>
          <a:p>
            <a:pPr defTabSz="685800" eaLnBrk="0" fontAlgn="base" hangingPunct="0">
              <a:spcBef>
                <a:spcPct val="0"/>
              </a:spcBef>
              <a:spcAft>
                <a:spcPct val="0"/>
              </a:spcAft>
            </a:pPr>
            <a:endParaRPr lang="es-ES" altLang="es-ES" dirty="0">
              <a:latin typeface="Arial" panose="020B0604020202020204" pitchFamily="34" charset="0"/>
            </a:endParaRPr>
          </a:p>
        </p:txBody>
      </p:sp>
      <p:sp>
        <p:nvSpPr>
          <p:cNvPr id="5" name="Rectangle 3">
            <a:extLst>
              <a:ext uri="{FF2B5EF4-FFF2-40B4-BE49-F238E27FC236}">
                <a16:creationId xmlns:a16="http://schemas.microsoft.com/office/drawing/2014/main" id="{8C216E3D-D67E-4A60-AE7C-F63DC121342E}"/>
              </a:ext>
            </a:extLst>
          </p:cNvPr>
          <p:cNvSpPr>
            <a:spLocks noChangeArrowheads="1"/>
          </p:cNvSpPr>
          <p:nvPr/>
        </p:nvSpPr>
        <p:spPr bwMode="auto">
          <a:xfrm>
            <a:off x="1" y="194747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1350"/>
          </a:p>
        </p:txBody>
      </p:sp>
      <p:grpSp>
        <p:nvGrpSpPr>
          <p:cNvPr id="16" name="Grupo 15">
            <a:extLst>
              <a:ext uri="{FF2B5EF4-FFF2-40B4-BE49-F238E27FC236}">
                <a16:creationId xmlns:a16="http://schemas.microsoft.com/office/drawing/2014/main" id="{0D068258-1CAB-4519-A40F-37E7429029ED}"/>
              </a:ext>
            </a:extLst>
          </p:cNvPr>
          <p:cNvGrpSpPr/>
          <p:nvPr/>
        </p:nvGrpSpPr>
        <p:grpSpPr>
          <a:xfrm>
            <a:off x="135366" y="932329"/>
            <a:ext cx="1923395" cy="1549373"/>
            <a:chOff x="180488" y="100106"/>
            <a:chExt cx="2564526" cy="2065830"/>
          </a:xfrm>
        </p:grpSpPr>
        <p:pic>
          <p:nvPicPr>
            <p:cNvPr id="7" name="Imagen 6">
              <a:extLst>
                <a:ext uri="{FF2B5EF4-FFF2-40B4-BE49-F238E27FC236}">
                  <a16:creationId xmlns:a16="http://schemas.microsoft.com/office/drawing/2014/main" id="{53855695-258A-4C92-BFC2-CE154FAF915E}"/>
                </a:ext>
              </a:extLst>
            </p:cNvPr>
            <p:cNvPicPr/>
            <p:nvPr/>
          </p:nvPicPr>
          <p:blipFill>
            <a:blip r:embed="rId3">
              <a:extLst>
                <a:ext uri="{BEBA8EAE-BF5A-486C-A8C5-ECC9F3942E4B}">
                  <a14:imgProps xmlns:a14="http://schemas.microsoft.com/office/drawing/2010/main">
                    <a14:imgLayer r:embed="rId4">
                      <a14:imgEffect>
                        <a14:brightnessContrast contrast="71000"/>
                      </a14:imgEffect>
                    </a14:imgLayer>
                  </a14:imgProps>
                </a:ext>
              </a:extLst>
            </a:blip>
            <a:stretch>
              <a:fillRect/>
            </a:stretch>
          </p:blipFill>
          <p:spPr>
            <a:xfrm>
              <a:off x="180488" y="100106"/>
              <a:ext cx="2564526" cy="2065830"/>
            </a:xfrm>
            <a:prstGeom prst="rect">
              <a:avLst/>
            </a:prstGeom>
          </p:spPr>
        </p:pic>
        <p:grpSp>
          <p:nvGrpSpPr>
            <p:cNvPr id="8" name="Grupo 7">
              <a:extLst>
                <a:ext uri="{FF2B5EF4-FFF2-40B4-BE49-F238E27FC236}">
                  <a16:creationId xmlns:a16="http://schemas.microsoft.com/office/drawing/2014/main" id="{49D64AF6-95D4-4414-B554-846445AFBB8E}"/>
                </a:ext>
              </a:extLst>
            </p:cNvPr>
            <p:cNvGrpSpPr/>
            <p:nvPr/>
          </p:nvGrpSpPr>
          <p:grpSpPr>
            <a:xfrm>
              <a:off x="417194" y="726411"/>
              <a:ext cx="870585" cy="665242"/>
              <a:chOff x="744854" y="4057649"/>
              <a:chExt cx="870585" cy="561976"/>
            </a:xfrm>
          </p:grpSpPr>
          <p:sp>
            <p:nvSpPr>
              <p:cNvPr id="9" name="Rectángulo 8">
                <a:extLst>
                  <a:ext uri="{FF2B5EF4-FFF2-40B4-BE49-F238E27FC236}">
                    <a16:creationId xmlns:a16="http://schemas.microsoft.com/office/drawing/2014/main" id="{976150DE-2F89-4AAE-BAAC-A12A0DC29FDC}"/>
                  </a:ext>
                </a:extLst>
              </p:cNvPr>
              <p:cNvSpPr/>
              <p:nvPr/>
            </p:nvSpPr>
            <p:spPr>
              <a:xfrm>
                <a:off x="744854" y="4057649"/>
                <a:ext cx="870585" cy="561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cxnSp>
            <p:nvCxnSpPr>
              <p:cNvPr id="10" name="Conector recto 9">
                <a:extLst>
                  <a:ext uri="{FF2B5EF4-FFF2-40B4-BE49-F238E27FC236}">
                    <a16:creationId xmlns:a16="http://schemas.microsoft.com/office/drawing/2014/main" id="{E6FA251A-9A35-4028-ACDB-6947E63B0E8A}"/>
                  </a:ext>
                </a:extLst>
              </p:cNvPr>
              <p:cNvCxnSpPr/>
              <p:nvPr/>
            </p:nvCxnSpPr>
            <p:spPr>
              <a:xfrm>
                <a:off x="1017342" y="4057650"/>
                <a:ext cx="0" cy="56197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2" name="Rectángulo 11">
                <a:extLst>
                  <a:ext uri="{FF2B5EF4-FFF2-40B4-BE49-F238E27FC236}">
                    <a16:creationId xmlns:a16="http://schemas.microsoft.com/office/drawing/2014/main" id="{60024B70-1AF6-4A55-9EEA-EA2451EED238}"/>
                  </a:ext>
                </a:extLst>
              </p:cNvPr>
              <p:cNvSpPr/>
              <p:nvPr/>
            </p:nvSpPr>
            <p:spPr>
              <a:xfrm>
                <a:off x="135366" y="2518847"/>
                <a:ext cx="4572000" cy="1517210"/>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𝑒</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2</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3</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4</m:t>
                          </m:r>
                        </m:sub>
                      </m:sSub>
                      <m:r>
                        <a:rPr lang="es-ES" sz="1350" i="1">
                          <a:latin typeface="Cambria Math" panose="02040503050406030204" pitchFamily="18" charset="0"/>
                        </a:rPr>
                        <m:t>)=5 //150=</m:t>
                      </m:r>
                      <m:f>
                        <m:fPr>
                          <m:ctrlPr>
                            <a:rPr lang="es-ES" sz="1350" i="1">
                              <a:latin typeface="Cambria Math" panose="02040503050406030204" pitchFamily="18" charset="0"/>
                            </a:rPr>
                          </m:ctrlPr>
                        </m:fPr>
                        <m:num>
                          <m:r>
                            <a:rPr lang="es-ES" sz="1350" i="1">
                              <a:latin typeface="Cambria Math" panose="02040503050406030204" pitchFamily="18" charset="0"/>
                            </a:rPr>
                            <m:t>5∗150</m:t>
                          </m:r>
                        </m:num>
                        <m:den>
                          <m:r>
                            <a:rPr lang="es-ES" sz="1350" i="1">
                              <a:latin typeface="Cambria Math" panose="02040503050406030204" pitchFamily="18" charset="0"/>
                            </a:rPr>
                            <m:t>5+150</m:t>
                          </m:r>
                        </m:den>
                      </m:f>
                      <m:r>
                        <a:rPr lang="es-ES" sz="1350" i="1">
                          <a:latin typeface="Cambria Math" panose="02040503050406030204" pitchFamily="18" charset="0"/>
                        </a:rPr>
                        <m:t>=4.84 </m:t>
                      </m:r>
                      <m:r>
                        <a:rPr lang="es-ES" sz="1350" i="1">
                          <a:latin typeface="Cambria Math" panose="02040503050406030204" pitchFamily="18" charset="0"/>
                        </a:rPr>
                        <m:t>𝑘</m:t>
                      </m:r>
                      <m:r>
                        <m:rPr>
                          <m:sty m:val="p"/>
                        </m:rPr>
                        <a:rPr lang="es-ES" sz="1350">
                          <a:latin typeface="Cambria Math" panose="02040503050406030204" pitchFamily="18" charset="0"/>
                        </a:rPr>
                        <m:t>Ω</m:t>
                      </m:r>
                    </m:oMath>
                  </m:oMathPara>
                </a14:m>
                <a:endParaRPr lang="es-ES" sz="1350" dirty="0"/>
              </a:p>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𝑡h</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1</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𝑒</m:t>
                          </m:r>
                        </m:sub>
                      </m:sSub>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10∗4.84</m:t>
                          </m:r>
                        </m:num>
                        <m:den>
                          <m:r>
                            <a:rPr lang="es-ES" sz="1350" i="1">
                              <a:latin typeface="Cambria Math" panose="02040503050406030204" pitchFamily="18" charset="0"/>
                            </a:rPr>
                            <m:t>10+4.84</m:t>
                          </m:r>
                        </m:den>
                      </m:f>
                      <m:r>
                        <a:rPr lang="es-ES" sz="1350" i="1">
                          <a:latin typeface="Cambria Math" panose="02040503050406030204" pitchFamily="18" charset="0"/>
                        </a:rPr>
                        <m:t>=3.27 </m:t>
                      </m:r>
                      <m:r>
                        <a:rPr lang="es-ES" sz="1350" i="1">
                          <a:latin typeface="Cambria Math" panose="02040503050406030204" pitchFamily="18" charset="0"/>
                        </a:rPr>
                        <m:t>𝑘</m:t>
                      </m:r>
                      <m:r>
                        <m:rPr>
                          <m:sty m:val="p"/>
                        </m:rPr>
                        <a:rPr lang="es-ES" sz="1350">
                          <a:latin typeface="Cambria Math" panose="02040503050406030204" pitchFamily="18" charset="0"/>
                        </a:rPr>
                        <m:t>Ω</m:t>
                      </m:r>
                      <m:r>
                        <a:rPr lang="es-ES" sz="1350" i="1">
                          <a:latin typeface="Cambria Math" panose="02040503050406030204" pitchFamily="18" charset="0"/>
                        </a:rPr>
                        <m:t> </m:t>
                      </m:r>
                    </m:oMath>
                  </m:oMathPara>
                </a14:m>
                <a:endParaRPr lang="es-ES" sz="1350" dirty="0"/>
              </a:p>
              <a:p>
                <a:endParaRPr lang="es-ES" sz="1350" dirty="0"/>
              </a:p>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𝑡h</m:t>
                          </m:r>
                        </m:sub>
                      </m:sSub>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𝑒</m:t>
                              </m:r>
                            </m:sub>
                          </m:sSub>
                        </m:num>
                        <m:den>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1</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𝑒</m:t>
                              </m:r>
                            </m:sub>
                          </m:sSub>
                        </m:den>
                      </m:f>
                      <m:r>
                        <a:rPr lang="es-ES" sz="1350" i="1">
                          <a:latin typeface="Cambria Math" panose="02040503050406030204" pitchFamily="18" charset="0"/>
                        </a:rPr>
                        <m:t>=12</m:t>
                      </m:r>
                      <m:f>
                        <m:fPr>
                          <m:ctrlPr>
                            <a:rPr lang="es-ES" sz="1350" i="1">
                              <a:latin typeface="Cambria Math" panose="02040503050406030204" pitchFamily="18" charset="0"/>
                            </a:rPr>
                          </m:ctrlPr>
                        </m:fPr>
                        <m:num>
                          <m:r>
                            <a:rPr lang="es-ES" sz="1350" i="1">
                              <a:latin typeface="Cambria Math" panose="02040503050406030204" pitchFamily="18" charset="0"/>
                            </a:rPr>
                            <m:t>4.84</m:t>
                          </m:r>
                        </m:num>
                        <m:den>
                          <m:r>
                            <a:rPr lang="es-ES" sz="1350" i="1">
                              <a:latin typeface="Cambria Math" panose="02040503050406030204" pitchFamily="18" charset="0"/>
                            </a:rPr>
                            <m:t>14.84</m:t>
                          </m:r>
                        </m:den>
                      </m:f>
                      <m:r>
                        <a:rPr lang="es-ES" sz="1350" i="1">
                          <a:latin typeface="Cambria Math" panose="02040503050406030204" pitchFamily="18" charset="0"/>
                        </a:rPr>
                        <m:t>=3.91 </m:t>
                      </m:r>
                      <m:r>
                        <a:rPr lang="es-ES" sz="1350" i="1">
                          <a:latin typeface="Cambria Math" panose="02040503050406030204" pitchFamily="18" charset="0"/>
                        </a:rPr>
                        <m:t>𝑉</m:t>
                      </m:r>
                    </m:oMath>
                  </m:oMathPara>
                </a14:m>
                <a:endParaRPr lang="es-ES" sz="1350" dirty="0"/>
              </a:p>
            </p:txBody>
          </p:sp>
        </mc:Choice>
        <mc:Fallback xmlns="">
          <p:sp>
            <p:nvSpPr>
              <p:cNvPr id="12" name="Rectángulo 11">
                <a:extLst>
                  <a:ext uri="{FF2B5EF4-FFF2-40B4-BE49-F238E27FC236}">
                    <a16:creationId xmlns:a16="http://schemas.microsoft.com/office/drawing/2014/main" id="{60024B70-1AF6-4A55-9EEA-EA2451EED238}"/>
                  </a:ext>
                </a:extLst>
              </p:cNvPr>
              <p:cNvSpPr>
                <a:spLocks noRot="1" noChangeAspect="1" noMove="1" noResize="1" noEditPoints="1" noAdjustHandles="1" noChangeArrowheads="1" noChangeShapeType="1" noTextEdit="1"/>
              </p:cNvSpPr>
              <p:nvPr/>
            </p:nvSpPr>
            <p:spPr>
              <a:xfrm>
                <a:off x="135366" y="2518847"/>
                <a:ext cx="4572000" cy="1517210"/>
              </a:xfrm>
              <a:prstGeom prst="rect">
                <a:avLst/>
              </a:prstGeom>
              <a:blipFill>
                <a:blip r:embed="rId5"/>
                <a:stretch>
                  <a:fillRect/>
                </a:stretch>
              </a:blipFill>
            </p:spPr>
            <p:txBody>
              <a:bodyPr/>
              <a:lstStyle/>
              <a:p>
                <a:r>
                  <a:rPr lang="es-ES">
                    <a:noFill/>
                  </a:rPr>
                  <a:t> </a:t>
                </a:r>
              </a:p>
            </p:txBody>
          </p:sp>
        </mc:Fallback>
      </mc:AlternateContent>
      <p:pic>
        <p:nvPicPr>
          <p:cNvPr id="15" name="Imagen 14">
            <a:extLst>
              <a:ext uri="{FF2B5EF4-FFF2-40B4-BE49-F238E27FC236}">
                <a16:creationId xmlns:a16="http://schemas.microsoft.com/office/drawing/2014/main" id="{66CE3A70-75C0-45BE-A3F0-872A7EF6CDEA}"/>
              </a:ext>
            </a:extLst>
          </p:cNvPr>
          <p:cNvPicPr/>
          <p:nvPr/>
        </p:nvPicPr>
        <p:blipFill>
          <a:blip r:embed="rId6">
            <a:extLst>
              <a:ext uri="{BEBA8EAE-BF5A-486C-A8C5-ECC9F3942E4B}">
                <a14:imgProps xmlns:a14="http://schemas.microsoft.com/office/drawing/2010/main">
                  <a14:imgLayer r:embed="rId7">
                    <a14:imgEffect>
                      <a14:brightnessContrast contrast="71000"/>
                    </a14:imgEffect>
                  </a14:imgLayer>
                </a14:imgProps>
              </a:ext>
            </a:extLst>
          </a:blip>
          <a:stretch>
            <a:fillRect/>
          </a:stretch>
        </p:blipFill>
        <p:spPr>
          <a:xfrm>
            <a:off x="422909" y="4049959"/>
            <a:ext cx="1763078" cy="1691936"/>
          </a:xfrm>
          <a:prstGeom prst="rect">
            <a:avLst/>
          </a:prstGeom>
        </p:spPr>
      </p:pic>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2F41EE2D-A66D-47B8-A31A-7B276C8E543F}"/>
                  </a:ext>
                </a:extLst>
              </p:cNvPr>
              <p:cNvSpPr txBox="1"/>
              <p:nvPr/>
            </p:nvSpPr>
            <p:spPr>
              <a:xfrm>
                <a:off x="2600325" y="4357688"/>
                <a:ext cx="4838312" cy="1521379"/>
              </a:xfrm>
              <a:prstGeom prst="rect">
                <a:avLst/>
              </a:prstGeom>
              <a:noFill/>
            </p:spPr>
            <p:txBody>
              <a:bodyPr wrap="none" rtlCol="0">
                <a:spAutoFit/>
              </a:bodyPr>
              <a:lstStyle/>
              <a:p>
                <a:r>
                  <a:rPr lang="es-ES" sz="1350" dirty="0"/>
                  <a:t>¿Conducirá el diodo? </a:t>
                </a:r>
                <a:r>
                  <a:rPr lang="es-ES" sz="1350" dirty="0" err="1"/>
                  <a:t>Vth</a:t>
                </a:r>
                <a:r>
                  <a:rPr lang="es-ES" sz="1350" dirty="0"/>
                  <a:t>&gt;0.7V</a:t>
                </a:r>
                <a:r>
                  <a:rPr lang="es-ES" sz="1350" dirty="0">
                    <a:sym typeface="Wingdings" panose="05000000000000000000" pitchFamily="2" charset="2"/>
                  </a:rPr>
                  <a:t>Suponemos que sí:</a:t>
                </a:r>
              </a:p>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𝑡h</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𝑅𝑡h</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m:t>
                          </m:r>
                        </m:sub>
                      </m:sSub>
                      <m:r>
                        <a:rPr lang="es-ES" sz="1350" i="1">
                          <a:latin typeface="Cambria Math" panose="02040503050406030204" pitchFamily="18" charset="0"/>
                        </a:rPr>
                        <m:t>=0=3.91−</m:t>
                      </m:r>
                      <m:r>
                        <a:rPr lang="es-ES" sz="1350" i="1">
                          <a:latin typeface="Cambria Math" panose="02040503050406030204" pitchFamily="18" charset="0"/>
                        </a:rPr>
                        <m:t>𝑖</m:t>
                      </m:r>
                      <m:r>
                        <a:rPr lang="es-ES" sz="1350" i="1">
                          <a:latin typeface="Cambria Math" panose="02040503050406030204" pitchFamily="18" charset="0"/>
                        </a:rPr>
                        <m:t>∗3.27−</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m:t>
                          </m:r>
                        </m:sub>
                      </m:sSub>
                      <m:r>
                        <a:rPr lang="es-ES" sz="1350" i="1">
                          <a:latin typeface="Cambria Math" panose="02040503050406030204" pitchFamily="18" charset="0"/>
                        </a:rPr>
                        <m:t>=0</m:t>
                      </m:r>
                    </m:oMath>
                  </m:oMathPara>
                </a14:m>
                <a:endParaRPr lang="es-ES" sz="1350" dirty="0"/>
              </a:p>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3.91−</m:t>
                      </m:r>
                      <m:r>
                        <a:rPr lang="es-ES" sz="1350" i="1">
                          <a:latin typeface="Cambria Math" panose="02040503050406030204" pitchFamily="18" charset="0"/>
                        </a:rPr>
                        <m:t>𝑖</m:t>
                      </m:r>
                      <m:r>
                        <a:rPr lang="es-ES" sz="1350" i="1">
                          <a:latin typeface="Cambria Math" panose="02040503050406030204" pitchFamily="18" charset="0"/>
                        </a:rPr>
                        <m:t>∗3.27−0.7=0→</m:t>
                      </m:r>
                      <m:r>
                        <a:rPr lang="es-ES" sz="1350" i="1">
                          <a:latin typeface="Cambria Math" panose="02040503050406030204" pitchFamily="18" charset="0"/>
                        </a:rPr>
                        <m:t>𝑖</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3.91−0.7</m:t>
                          </m:r>
                        </m:num>
                        <m:den>
                          <m:r>
                            <a:rPr lang="es-ES" sz="1350" i="1">
                              <a:latin typeface="Cambria Math" panose="02040503050406030204" pitchFamily="18" charset="0"/>
                            </a:rPr>
                            <m:t>3.27</m:t>
                          </m:r>
                        </m:den>
                      </m:f>
                      <m:r>
                        <a:rPr lang="es-ES" sz="1350" i="1">
                          <a:latin typeface="Cambria Math" panose="02040503050406030204" pitchFamily="18" charset="0"/>
                        </a:rPr>
                        <m:t>=0.982 </m:t>
                      </m:r>
                      <m:r>
                        <a:rPr lang="es-ES" sz="1350" i="1">
                          <a:latin typeface="Cambria Math" panose="02040503050406030204" pitchFamily="18" charset="0"/>
                        </a:rPr>
                        <m:t>𝑚𝐴</m:t>
                      </m:r>
                    </m:oMath>
                  </m:oMathPara>
                </a14:m>
                <a:endParaRPr lang="es-ES" sz="1350" dirty="0"/>
              </a:p>
              <a:p>
                <a:r>
                  <a:rPr lang="es-ES" sz="1350" i="1" dirty="0"/>
                  <a:t>i</a:t>
                </a:r>
                <a:r>
                  <a:rPr lang="es-ES" sz="1350" dirty="0"/>
                  <a:t>&gt;0</a:t>
                </a:r>
                <a:r>
                  <a:rPr lang="es-ES" sz="1350" dirty="0">
                    <a:sym typeface="Wingdings" panose="05000000000000000000" pitchFamily="2" charset="2"/>
                  </a:rPr>
                  <a:t> Estábamos en lo correcto. </a:t>
                </a:r>
              </a:p>
              <a:p>
                <a:r>
                  <a:rPr lang="es-ES" sz="1350" dirty="0"/>
                  <a:t>Punto de operación del diodo es Q=(</a:t>
                </a:r>
                <a:r>
                  <a:rPr lang="es-ES" sz="1350" dirty="0" err="1"/>
                  <a:t>Vd</a:t>
                </a:r>
                <a:r>
                  <a:rPr lang="es-ES" sz="1350" dirty="0"/>
                  <a:t>=0.7 V, id=0.982mA).</a:t>
                </a:r>
              </a:p>
              <a:p>
                <a:endParaRPr lang="es-ES" sz="1350" dirty="0"/>
              </a:p>
            </p:txBody>
          </p:sp>
        </mc:Choice>
        <mc:Fallback xmlns="">
          <p:sp>
            <p:nvSpPr>
              <p:cNvPr id="14" name="CuadroTexto 13">
                <a:extLst>
                  <a:ext uri="{FF2B5EF4-FFF2-40B4-BE49-F238E27FC236}">
                    <a16:creationId xmlns:a16="http://schemas.microsoft.com/office/drawing/2014/main" id="{2F41EE2D-A66D-47B8-A31A-7B276C8E543F}"/>
                  </a:ext>
                </a:extLst>
              </p:cNvPr>
              <p:cNvSpPr txBox="1">
                <a:spLocks noRot="1" noChangeAspect="1" noMove="1" noResize="1" noEditPoints="1" noAdjustHandles="1" noChangeArrowheads="1" noChangeShapeType="1" noTextEdit="1"/>
              </p:cNvSpPr>
              <p:nvPr/>
            </p:nvSpPr>
            <p:spPr>
              <a:xfrm>
                <a:off x="2600325" y="4357688"/>
                <a:ext cx="4838312" cy="1521379"/>
              </a:xfrm>
              <a:prstGeom prst="rect">
                <a:avLst/>
              </a:prstGeom>
              <a:blipFill>
                <a:blip r:embed="rId8"/>
                <a:stretch>
                  <a:fillRect l="-378" t="-803"/>
                </a:stretch>
              </a:blipFill>
            </p:spPr>
            <p:txBody>
              <a:bodyPr/>
              <a:lstStyle/>
              <a:p>
                <a:r>
                  <a:rPr lang="es-ES">
                    <a:noFill/>
                  </a:rPr>
                  <a:t> </a:t>
                </a:r>
              </a:p>
            </p:txBody>
          </p:sp>
        </mc:Fallback>
      </mc:AlternateContent>
      <p:sp>
        <p:nvSpPr>
          <p:cNvPr id="2" name="Marcador de número de diapositiva 1">
            <a:extLst>
              <a:ext uri="{FF2B5EF4-FFF2-40B4-BE49-F238E27FC236}">
                <a16:creationId xmlns:a16="http://schemas.microsoft.com/office/drawing/2014/main" id="{A4DAD701-5272-4CCC-B7B0-4540200519EA}"/>
              </a:ext>
            </a:extLst>
          </p:cNvPr>
          <p:cNvSpPr>
            <a:spLocks noGrp="1"/>
          </p:cNvSpPr>
          <p:nvPr>
            <p:ph type="sldNum" sz="quarter" idx="12"/>
          </p:nvPr>
        </p:nvSpPr>
        <p:spPr/>
        <p:txBody>
          <a:bodyPr/>
          <a:lstStyle/>
          <a:p>
            <a:fld id="{78733FC4-8689-4CA5-A153-34ADD6EFE592}" type="slidenum">
              <a:rPr lang="es-ES" smtClean="0"/>
              <a:t>86</a:t>
            </a:fld>
            <a:endParaRPr lang="es-ES"/>
          </a:p>
        </p:txBody>
      </p:sp>
    </p:spTree>
    <p:custDataLst>
      <p:tags r:id="rId1"/>
    </p:custDataLst>
    <p:extLst>
      <p:ext uri="{BB962C8B-B14F-4D97-AF65-F5344CB8AC3E}">
        <p14:creationId xmlns:p14="http://schemas.microsoft.com/office/powerpoint/2010/main" val="248904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4"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C732579-AE2E-416B-93BE-048BD3A7DD9D}"/>
              </a:ext>
            </a:extLst>
          </p:cNvPr>
          <p:cNvSpPr>
            <a:spLocks noChangeArrowheads="1"/>
          </p:cNvSpPr>
          <p:nvPr/>
        </p:nvSpPr>
        <p:spPr bwMode="auto">
          <a:xfrm>
            <a:off x="0" y="830650"/>
            <a:ext cx="8562975" cy="8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600" b="1" dirty="0">
                <a:latin typeface="Arial" panose="020B0604020202020204" pitchFamily="34" charset="0"/>
                <a:ea typeface="Times New Roman" panose="02020603050405020304" pitchFamily="18" charset="0"/>
                <a:cs typeface="Arial" panose="020B0604020202020204" pitchFamily="34" charset="0"/>
              </a:rPr>
              <a:t>Problema 5.</a:t>
            </a:r>
            <a:r>
              <a:rPr lang="es-ES" altLang="es-ES" sz="1600" dirty="0">
                <a:latin typeface="Arial" panose="020B0604020202020204" pitchFamily="34" charset="0"/>
                <a:ea typeface="Times New Roman" panose="02020603050405020304" pitchFamily="18" charset="0"/>
                <a:cs typeface="Arial" panose="020B0604020202020204" pitchFamily="34" charset="0"/>
              </a:rPr>
              <a:t> Encontrar el punto de operación del diodo de la figura. (</a:t>
            </a:r>
            <a:r>
              <a:rPr lang="es-ES" altLang="es-ES" sz="1600" dirty="0" err="1">
                <a:latin typeface="Arial" panose="020B0604020202020204" pitchFamily="34" charset="0"/>
                <a:ea typeface="Times New Roman" panose="02020603050405020304" pitchFamily="18" charset="0"/>
                <a:cs typeface="Arial" panose="020B0604020202020204" pitchFamily="34" charset="0"/>
              </a:rPr>
              <a:t>v</a:t>
            </a:r>
            <a:r>
              <a:rPr lang="es-ES" altLang="es-ES" sz="1600" baseline="-30000" dirty="0" err="1">
                <a:latin typeface="Arial" panose="020B0604020202020204" pitchFamily="34" charset="0"/>
                <a:ea typeface="Times New Roman" panose="02020603050405020304" pitchFamily="18" charset="0"/>
                <a:cs typeface="Arial" panose="020B0604020202020204" pitchFamily="34" charset="0"/>
              </a:rPr>
              <a:t>in</a:t>
            </a:r>
            <a:r>
              <a:rPr lang="es-ES" altLang="es-ES" sz="1600" dirty="0">
                <a:latin typeface="Arial" panose="020B0604020202020204" pitchFamily="34" charset="0"/>
                <a:ea typeface="Times New Roman" panose="02020603050405020304" pitchFamily="18" charset="0"/>
                <a:cs typeface="Arial" panose="020B0604020202020204" pitchFamily="34" charset="0"/>
              </a:rPr>
              <a:t> = 12 V, R</a:t>
            </a:r>
            <a:r>
              <a:rPr lang="es-ES" altLang="es-ES" sz="1600" baseline="-30000" dirty="0">
                <a:latin typeface="Arial" panose="020B0604020202020204" pitchFamily="34" charset="0"/>
                <a:ea typeface="Times New Roman" panose="02020603050405020304" pitchFamily="18" charset="0"/>
                <a:cs typeface="Arial" panose="020B0604020202020204" pitchFamily="34" charset="0"/>
              </a:rPr>
              <a:t>1</a:t>
            </a:r>
            <a:r>
              <a:rPr lang="es-ES" altLang="es-ES" sz="1600" dirty="0">
                <a:latin typeface="Arial" panose="020B0604020202020204" pitchFamily="34" charset="0"/>
                <a:ea typeface="Times New Roman" panose="02020603050405020304" pitchFamily="18" charset="0"/>
                <a:cs typeface="Arial" panose="020B0604020202020204" pitchFamily="34" charset="0"/>
              </a:rPr>
              <a:t>= 10 k</a:t>
            </a:r>
            <a:r>
              <a:rPr lang="es-ES" altLang="es-ES" sz="1600" dirty="0">
                <a:latin typeface="Symbol" panose="05050102010706020507" pitchFamily="18" charset="2"/>
                <a:ea typeface="Times New Roman" panose="02020603050405020304" pitchFamily="18" charset="0"/>
              </a:rPr>
              <a:t>W</a:t>
            </a:r>
            <a:r>
              <a:rPr lang="es-ES" altLang="es-ES" sz="1600" dirty="0">
                <a:latin typeface="Arial" panose="020B0604020202020204" pitchFamily="34" charset="0"/>
                <a:ea typeface="Times New Roman" panose="02020603050405020304" pitchFamily="18" charset="0"/>
                <a:cs typeface="Arial" panose="020B0604020202020204" pitchFamily="34" charset="0"/>
              </a:rPr>
              <a:t>, R</a:t>
            </a:r>
            <a:r>
              <a:rPr lang="es-ES" altLang="es-ES" sz="1600" baseline="-30000" dirty="0">
                <a:latin typeface="Arial" panose="020B0604020202020204" pitchFamily="34" charset="0"/>
                <a:ea typeface="Times New Roman" panose="02020603050405020304" pitchFamily="18" charset="0"/>
                <a:cs typeface="Arial" panose="020B0604020202020204" pitchFamily="34" charset="0"/>
              </a:rPr>
              <a:t>2 </a:t>
            </a:r>
            <a:r>
              <a:rPr lang="es-ES" altLang="es-ES" sz="1600" dirty="0">
                <a:latin typeface="Arial" panose="020B0604020202020204" pitchFamily="34" charset="0"/>
                <a:ea typeface="Times New Roman" panose="02020603050405020304" pitchFamily="18" charset="0"/>
                <a:cs typeface="Arial" panose="020B0604020202020204" pitchFamily="34" charset="0"/>
              </a:rPr>
              <a:t>= 5 k</a:t>
            </a:r>
            <a:r>
              <a:rPr lang="es-ES" altLang="es-ES" sz="1600" dirty="0">
                <a:latin typeface="Symbol" panose="05050102010706020507" pitchFamily="18" charset="2"/>
                <a:ea typeface="Times New Roman" panose="02020603050405020304" pitchFamily="18" charset="0"/>
              </a:rPr>
              <a:t>W</a:t>
            </a:r>
            <a:r>
              <a:rPr lang="es-ES" altLang="es-ES" sz="1600" dirty="0">
                <a:latin typeface="Arial" panose="020B0604020202020204" pitchFamily="34" charset="0"/>
                <a:ea typeface="Times New Roman" panose="02020603050405020304" pitchFamily="18" charset="0"/>
                <a:cs typeface="Arial" panose="020B0604020202020204" pitchFamily="34" charset="0"/>
              </a:rPr>
              <a:t>, R</a:t>
            </a:r>
            <a:r>
              <a:rPr lang="es-ES" altLang="es-ES" sz="1600" baseline="-30000" dirty="0">
                <a:latin typeface="Arial" panose="020B0604020202020204" pitchFamily="34" charset="0"/>
                <a:ea typeface="Times New Roman" panose="02020603050405020304" pitchFamily="18" charset="0"/>
                <a:cs typeface="Arial" panose="020B0604020202020204" pitchFamily="34" charset="0"/>
              </a:rPr>
              <a:t>3 </a:t>
            </a:r>
            <a:r>
              <a:rPr lang="es-ES" altLang="es-ES" sz="1600" dirty="0">
                <a:latin typeface="Arial" panose="020B0604020202020204" pitchFamily="34" charset="0"/>
                <a:ea typeface="Times New Roman" panose="02020603050405020304" pitchFamily="18" charset="0"/>
                <a:cs typeface="Arial" panose="020B0604020202020204" pitchFamily="34" charset="0"/>
              </a:rPr>
              <a:t>= 100 k</a:t>
            </a:r>
            <a:r>
              <a:rPr lang="es-ES" altLang="es-ES" sz="1600" dirty="0">
                <a:latin typeface="Symbol" panose="05050102010706020507" pitchFamily="18" charset="2"/>
                <a:ea typeface="Times New Roman" panose="02020603050405020304" pitchFamily="18" charset="0"/>
              </a:rPr>
              <a:t>W,</a:t>
            </a:r>
            <a:r>
              <a:rPr lang="es-ES" altLang="es-ES" sz="1600" dirty="0">
                <a:latin typeface="Arial" panose="020B0604020202020204" pitchFamily="34" charset="0"/>
                <a:ea typeface="Times New Roman" panose="02020603050405020304" pitchFamily="18" charset="0"/>
                <a:cs typeface="Arial" panose="020B0604020202020204" pitchFamily="34" charset="0"/>
              </a:rPr>
              <a:t> y R</a:t>
            </a:r>
            <a:r>
              <a:rPr lang="es-ES" altLang="es-ES" sz="1600" baseline="-30000" dirty="0">
                <a:latin typeface="Arial" panose="020B0604020202020204" pitchFamily="34" charset="0"/>
                <a:ea typeface="Times New Roman" panose="02020603050405020304" pitchFamily="18" charset="0"/>
                <a:cs typeface="Arial" panose="020B0604020202020204" pitchFamily="34" charset="0"/>
              </a:rPr>
              <a:t>4 </a:t>
            </a:r>
            <a:r>
              <a:rPr lang="es-ES" altLang="es-ES" sz="1600" dirty="0">
                <a:latin typeface="Arial" panose="020B0604020202020204" pitchFamily="34" charset="0"/>
                <a:ea typeface="Times New Roman" panose="02020603050405020304" pitchFamily="18" charset="0"/>
                <a:cs typeface="Arial" panose="020B0604020202020204" pitchFamily="34" charset="0"/>
              </a:rPr>
              <a:t>= 50 k</a:t>
            </a:r>
            <a:r>
              <a:rPr lang="es-ES" altLang="es-ES" sz="1600" dirty="0">
                <a:latin typeface="Symbol" panose="05050102010706020507" pitchFamily="18" charset="2"/>
                <a:ea typeface="Times New Roman" panose="02020603050405020304" pitchFamily="18" charset="0"/>
              </a:rPr>
              <a:t>W</a:t>
            </a:r>
            <a:r>
              <a:rPr lang="es-ES" altLang="es-ES" sz="1600" dirty="0">
                <a:latin typeface="Arial" panose="020B0604020202020204" pitchFamily="34" charset="0"/>
                <a:ea typeface="Times New Roman" panose="02020603050405020304" pitchFamily="18" charset="0"/>
                <a:cs typeface="Arial" panose="020B0604020202020204" pitchFamily="34" charset="0"/>
              </a:rPr>
              <a:t>)</a:t>
            </a:r>
            <a:endParaRPr lang="es-ES" altLang="es-ES" sz="1600" dirty="0"/>
          </a:p>
          <a:p>
            <a:pPr defTabSz="685800" eaLnBrk="0" fontAlgn="base" hangingPunct="0">
              <a:spcBef>
                <a:spcPct val="0"/>
              </a:spcBef>
              <a:spcAft>
                <a:spcPct val="0"/>
              </a:spcAft>
            </a:pPr>
            <a:endParaRPr lang="es-ES" altLang="es-ES" sz="1600" dirty="0">
              <a:latin typeface="Arial" panose="020B0604020202020204" pitchFamily="34" charset="0"/>
            </a:endParaRPr>
          </a:p>
        </p:txBody>
      </p:sp>
      <p:sp>
        <p:nvSpPr>
          <p:cNvPr id="5" name="Rectangle 3">
            <a:extLst>
              <a:ext uri="{FF2B5EF4-FFF2-40B4-BE49-F238E27FC236}">
                <a16:creationId xmlns:a16="http://schemas.microsoft.com/office/drawing/2014/main" id="{7C42E7E4-B18D-48E8-A1CC-3018E25C1631}"/>
              </a:ext>
            </a:extLst>
          </p:cNvPr>
          <p:cNvSpPr>
            <a:spLocks noChangeArrowheads="1"/>
          </p:cNvSpPr>
          <p:nvPr/>
        </p:nvSpPr>
        <p:spPr bwMode="auto">
          <a:xfrm>
            <a:off x="235744" y="2945220"/>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1350"/>
          </a:p>
        </p:txBody>
      </p:sp>
      <p:pic>
        <p:nvPicPr>
          <p:cNvPr id="2" name="Imagen 1">
            <a:extLst>
              <a:ext uri="{FF2B5EF4-FFF2-40B4-BE49-F238E27FC236}">
                <a16:creationId xmlns:a16="http://schemas.microsoft.com/office/drawing/2014/main" id="{74AEB97B-D90E-4EB3-AAC3-2E17AA56C42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70000"/>
                    </a14:imgEffect>
                  </a14:imgLayer>
                </a14:imgProps>
              </a:ext>
            </a:extLst>
          </a:blip>
          <a:stretch>
            <a:fillRect/>
          </a:stretch>
        </p:blipFill>
        <p:spPr>
          <a:xfrm>
            <a:off x="167164" y="1380666"/>
            <a:ext cx="2736056" cy="1814315"/>
          </a:xfrm>
          <a:prstGeom prst="rect">
            <a:avLst/>
          </a:prstGeom>
        </p:spPr>
      </p:pic>
      <p:pic>
        <p:nvPicPr>
          <p:cNvPr id="7" name="Imagen 6">
            <a:extLst>
              <a:ext uri="{FF2B5EF4-FFF2-40B4-BE49-F238E27FC236}">
                <a16:creationId xmlns:a16="http://schemas.microsoft.com/office/drawing/2014/main" id="{1412CE5D-B6EA-481F-A0B3-851E3E2D2800}"/>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70000"/>
                    </a14:imgEffect>
                  </a14:imgLayer>
                </a14:imgProps>
              </a:ext>
            </a:extLst>
          </a:blip>
          <a:stretch>
            <a:fillRect/>
          </a:stretch>
        </p:blipFill>
        <p:spPr>
          <a:xfrm>
            <a:off x="3482585" y="3194980"/>
            <a:ext cx="1789736" cy="1463372"/>
          </a:xfrm>
          <a:prstGeom prst="rect">
            <a:avLst/>
          </a:prstGeom>
        </p:spPr>
      </p:pic>
      <p:pic>
        <p:nvPicPr>
          <p:cNvPr id="9" name="Imagen 8">
            <a:extLst>
              <a:ext uri="{FF2B5EF4-FFF2-40B4-BE49-F238E27FC236}">
                <a16:creationId xmlns:a16="http://schemas.microsoft.com/office/drawing/2014/main" id="{2921AAF3-8491-4B1D-9D22-4B432D6C816F}"/>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70000"/>
                    </a14:imgEffect>
                  </a14:imgLayer>
                </a14:imgProps>
              </a:ext>
            </a:extLst>
          </a:blip>
          <a:stretch>
            <a:fillRect/>
          </a:stretch>
        </p:blipFill>
        <p:spPr>
          <a:xfrm>
            <a:off x="3482586" y="1638563"/>
            <a:ext cx="2428876" cy="1445156"/>
          </a:xfrm>
          <a:prstGeom prst="rect">
            <a:avLst/>
          </a:prstGeom>
        </p:spPr>
      </p:pic>
      <p:pic>
        <p:nvPicPr>
          <p:cNvPr id="10" name="Imagen 9">
            <a:extLst>
              <a:ext uri="{FF2B5EF4-FFF2-40B4-BE49-F238E27FC236}">
                <a16:creationId xmlns:a16="http://schemas.microsoft.com/office/drawing/2014/main" id="{57347A93-6633-4831-842F-FBE4F695D4C2}"/>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contrast="70000"/>
                    </a14:imgEffect>
                  </a14:imgLayer>
                </a14:imgProps>
              </a:ext>
            </a:extLst>
          </a:blip>
          <a:stretch>
            <a:fillRect/>
          </a:stretch>
        </p:blipFill>
        <p:spPr>
          <a:xfrm>
            <a:off x="167164" y="3355013"/>
            <a:ext cx="2462057" cy="1482208"/>
          </a:xfrm>
          <a:prstGeom prst="rect">
            <a:avLst/>
          </a:prstGeom>
        </p:spPr>
      </p:pic>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E57416DE-C788-42BA-9592-3532FB554B81}"/>
                  </a:ext>
                </a:extLst>
              </p:cNvPr>
              <p:cNvSpPr txBox="1"/>
              <p:nvPr/>
            </p:nvSpPr>
            <p:spPr>
              <a:xfrm>
                <a:off x="5415355" y="3566532"/>
                <a:ext cx="1613199" cy="415498"/>
              </a:xfrm>
              <a:prstGeom prst="rect">
                <a:avLst/>
              </a:prstGeom>
              <a:noFill/>
            </p:spPr>
            <p:txBody>
              <a:bodyPr wrap="none" lIns="0" tIns="0" rIns="0" bIns="0" rtlCol="0">
                <a:spAutoFit/>
              </a:bodyPr>
              <a:lstStyle/>
              <a:p>
                <a:endParaRPr lang="es-ES" sz="1350" dirty="0"/>
              </a:p>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𝑅𝑒</m:t>
                      </m:r>
                      <m:r>
                        <a:rPr lang="es-ES" sz="1350" i="1">
                          <a:latin typeface="Cambria Math" panose="02040503050406030204" pitchFamily="18" charset="0"/>
                        </a:rPr>
                        <m:t>=</m:t>
                      </m:r>
                      <m:r>
                        <a:rPr lang="es-ES" sz="1350" i="1">
                          <a:latin typeface="Cambria Math" panose="02040503050406030204" pitchFamily="18" charset="0"/>
                        </a:rPr>
                        <m:t>𝑅</m:t>
                      </m:r>
                      <m:r>
                        <a:rPr lang="es-ES" sz="1350" i="1">
                          <a:latin typeface="Cambria Math" panose="02040503050406030204" pitchFamily="18" charset="0"/>
                        </a:rPr>
                        <m:t>3+(</m:t>
                      </m:r>
                      <m:r>
                        <a:rPr lang="es-ES" sz="1350" i="1">
                          <a:latin typeface="Cambria Math" panose="02040503050406030204" pitchFamily="18" charset="0"/>
                        </a:rPr>
                        <m:t>𝑅</m:t>
                      </m:r>
                      <m:r>
                        <a:rPr lang="es-ES" sz="1350" i="1">
                          <a:latin typeface="Cambria Math" panose="02040503050406030204" pitchFamily="18" charset="0"/>
                        </a:rPr>
                        <m:t>1\\</m:t>
                      </m:r>
                      <m:r>
                        <m:rPr>
                          <m:sty m:val="p"/>
                        </m:rPr>
                        <a:rPr lang="es-ES" sz="1350" i="1">
                          <a:latin typeface="Cambria Math" panose="02040503050406030204" pitchFamily="18" charset="0"/>
                        </a:rPr>
                        <m:t>R</m:t>
                      </m:r>
                      <m:r>
                        <a:rPr lang="es-ES" sz="1350" i="1">
                          <a:latin typeface="Cambria Math" panose="02040503050406030204" pitchFamily="18" charset="0"/>
                        </a:rPr>
                        <m:t>2)</m:t>
                      </m:r>
                    </m:oMath>
                  </m:oMathPara>
                </a14:m>
                <a:endParaRPr lang="es-ES" sz="1350" dirty="0"/>
              </a:p>
            </p:txBody>
          </p:sp>
        </mc:Choice>
        <mc:Fallback xmlns="">
          <p:sp>
            <p:nvSpPr>
              <p:cNvPr id="11" name="CuadroTexto 10">
                <a:extLst>
                  <a:ext uri="{FF2B5EF4-FFF2-40B4-BE49-F238E27FC236}">
                    <a16:creationId xmlns:a16="http://schemas.microsoft.com/office/drawing/2014/main" id="{E57416DE-C788-42BA-9592-3532FB554B81}"/>
                  </a:ext>
                </a:extLst>
              </p:cNvPr>
              <p:cNvSpPr txBox="1">
                <a:spLocks noRot="1" noChangeAspect="1" noMove="1" noResize="1" noEditPoints="1" noAdjustHandles="1" noChangeArrowheads="1" noChangeShapeType="1" noTextEdit="1"/>
              </p:cNvSpPr>
              <p:nvPr/>
            </p:nvSpPr>
            <p:spPr>
              <a:xfrm>
                <a:off x="5415355" y="3566532"/>
                <a:ext cx="1613199" cy="415498"/>
              </a:xfrm>
              <a:prstGeom prst="rect">
                <a:avLst/>
              </a:prstGeom>
              <a:blipFill>
                <a:blip r:embed="rId11"/>
                <a:stretch>
                  <a:fillRect l="-1887" r="-3396" b="-1911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673717DD-7C28-4EDD-86C7-FA434BE340BF}"/>
                  </a:ext>
                </a:extLst>
              </p:cNvPr>
              <p:cNvSpPr/>
              <p:nvPr/>
            </p:nvSpPr>
            <p:spPr>
              <a:xfrm>
                <a:off x="2491840" y="3753541"/>
                <a:ext cx="813043"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𝑅</m:t>
                      </m:r>
                      <m:r>
                        <a:rPr lang="es-ES" sz="1350" i="1">
                          <a:latin typeface="Cambria Math" panose="02040503050406030204" pitchFamily="18" charset="0"/>
                        </a:rPr>
                        <m:t>1\\</m:t>
                      </m:r>
                      <m:r>
                        <m:rPr>
                          <m:sty m:val="p"/>
                        </m:rPr>
                        <a:rPr lang="es-ES" sz="1350" i="1">
                          <a:latin typeface="Cambria Math" panose="02040503050406030204" pitchFamily="18" charset="0"/>
                        </a:rPr>
                        <m:t>R</m:t>
                      </m:r>
                      <m:r>
                        <a:rPr lang="es-ES" sz="1350" i="1">
                          <a:latin typeface="Cambria Math" panose="02040503050406030204" pitchFamily="18" charset="0"/>
                        </a:rPr>
                        <m:t>2</m:t>
                      </m:r>
                    </m:oMath>
                  </m:oMathPara>
                </a14:m>
                <a:endParaRPr lang="es-ES" sz="1350" dirty="0"/>
              </a:p>
            </p:txBody>
          </p:sp>
        </mc:Choice>
        <mc:Fallback xmlns="">
          <p:sp>
            <p:nvSpPr>
              <p:cNvPr id="8" name="Rectángulo 7">
                <a:extLst>
                  <a:ext uri="{FF2B5EF4-FFF2-40B4-BE49-F238E27FC236}">
                    <a16:creationId xmlns:a16="http://schemas.microsoft.com/office/drawing/2014/main" id="{673717DD-7C28-4EDD-86C7-FA434BE340BF}"/>
                  </a:ext>
                </a:extLst>
              </p:cNvPr>
              <p:cNvSpPr>
                <a:spLocks noRot="1" noChangeAspect="1" noMove="1" noResize="1" noEditPoints="1" noAdjustHandles="1" noChangeArrowheads="1" noChangeShapeType="1" noTextEdit="1"/>
              </p:cNvSpPr>
              <p:nvPr/>
            </p:nvSpPr>
            <p:spPr>
              <a:xfrm>
                <a:off x="2491840" y="3753541"/>
                <a:ext cx="813043" cy="300082"/>
              </a:xfrm>
              <a:prstGeom prst="rect">
                <a:avLst/>
              </a:prstGeom>
              <a:blipFill>
                <a:blip r:embed="rId12"/>
                <a:stretch>
                  <a:fillRect b="-10204"/>
                </a:stretch>
              </a:blipFill>
            </p:spPr>
            <p:txBody>
              <a:bodyPr/>
              <a:lstStyle/>
              <a:p>
                <a:r>
                  <a:rPr lang="es-ES">
                    <a:noFill/>
                  </a:rPr>
                  <a:t> </a:t>
                </a:r>
              </a:p>
            </p:txBody>
          </p:sp>
        </mc:Fallback>
      </mc:AlternateContent>
      <p:sp>
        <p:nvSpPr>
          <p:cNvPr id="3" name="Marcador de número de diapositiva 2">
            <a:extLst>
              <a:ext uri="{FF2B5EF4-FFF2-40B4-BE49-F238E27FC236}">
                <a16:creationId xmlns:a16="http://schemas.microsoft.com/office/drawing/2014/main" id="{3EC9A5D0-05B6-452A-A215-58DE9358260C}"/>
              </a:ext>
            </a:extLst>
          </p:cNvPr>
          <p:cNvSpPr>
            <a:spLocks noGrp="1"/>
          </p:cNvSpPr>
          <p:nvPr>
            <p:ph type="sldNum" sz="quarter" idx="12"/>
          </p:nvPr>
        </p:nvSpPr>
        <p:spPr/>
        <p:txBody>
          <a:bodyPr/>
          <a:lstStyle/>
          <a:p>
            <a:fld id="{78733FC4-8689-4CA5-A153-34ADD6EFE592}" type="slidenum">
              <a:rPr lang="es-ES" smtClean="0"/>
              <a:t>87</a:t>
            </a:fld>
            <a:endParaRPr lang="es-ES"/>
          </a:p>
        </p:txBody>
      </p:sp>
    </p:spTree>
    <p:custDataLst>
      <p:tags r:id="rId1"/>
    </p:custDataLst>
    <p:extLst>
      <p:ext uri="{BB962C8B-B14F-4D97-AF65-F5344CB8AC3E}">
        <p14:creationId xmlns:p14="http://schemas.microsoft.com/office/powerpoint/2010/main" val="149336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D658092-4529-454A-B21E-7C0EB67BE59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70000"/>
                    </a14:imgEffect>
                  </a14:imgLayer>
                </a14:imgProps>
              </a:ext>
            </a:extLst>
          </a:blip>
          <a:stretch>
            <a:fillRect/>
          </a:stretch>
        </p:blipFill>
        <p:spPr>
          <a:xfrm>
            <a:off x="445771" y="1128366"/>
            <a:ext cx="1751301" cy="1314775"/>
          </a:xfrm>
          <a:prstGeom prst="rect">
            <a:avLst/>
          </a:prstGeom>
        </p:spPr>
      </p:pic>
      <p:sp>
        <p:nvSpPr>
          <p:cNvPr id="5" name="Rectangle 2">
            <a:extLst>
              <a:ext uri="{FF2B5EF4-FFF2-40B4-BE49-F238E27FC236}">
                <a16:creationId xmlns:a16="http://schemas.microsoft.com/office/drawing/2014/main" id="{09FCFCB7-FA0C-48A3-BC6D-919CD9933E46}"/>
              </a:ext>
            </a:extLst>
          </p:cNvPr>
          <p:cNvSpPr>
            <a:spLocks noChangeArrowheads="1"/>
          </p:cNvSpPr>
          <p:nvPr/>
        </p:nvSpPr>
        <p:spPr bwMode="auto">
          <a:xfrm>
            <a:off x="503959" y="3150439"/>
            <a:ext cx="968752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s-ES" sz="1350"/>
          </a:p>
        </p:txBody>
      </p:sp>
      <p:grpSp>
        <p:nvGrpSpPr>
          <p:cNvPr id="24" name="Grupo 23">
            <a:extLst>
              <a:ext uri="{FF2B5EF4-FFF2-40B4-BE49-F238E27FC236}">
                <a16:creationId xmlns:a16="http://schemas.microsoft.com/office/drawing/2014/main" id="{34159A8D-9B01-4CB6-9A1B-0D11A7F485FA}"/>
              </a:ext>
            </a:extLst>
          </p:cNvPr>
          <p:cNvGrpSpPr/>
          <p:nvPr/>
        </p:nvGrpSpPr>
        <p:grpSpPr>
          <a:xfrm>
            <a:off x="289863" y="2753025"/>
            <a:ext cx="2428876" cy="1467417"/>
            <a:chOff x="386484" y="2527700"/>
            <a:chExt cx="3238501" cy="1956556"/>
          </a:xfrm>
        </p:grpSpPr>
        <p:pic>
          <p:nvPicPr>
            <p:cNvPr id="8" name="Imagen 7">
              <a:extLst>
                <a:ext uri="{FF2B5EF4-FFF2-40B4-BE49-F238E27FC236}">
                  <a16:creationId xmlns:a16="http://schemas.microsoft.com/office/drawing/2014/main" id="{60C4D67B-645D-4250-B3E8-62CA621393AE}"/>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70000"/>
                      </a14:imgEffect>
                    </a14:imgLayer>
                  </a14:imgProps>
                </a:ext>
              </a:extLst>
            </a:blip>
            <a:stretch>
              <a:fillRect/>
            </a:stretch>
          </p:blipFill>
          <p:spPr>
            <a:xfrm>
              <a:off x="386484" y="2557382"/>
              <a:ext cx="3238501" cy="1926874"/>
            </a:xfrm>
            <a:prstGeom prst="rect">
              <a:avLst/>
            </a:prstGeom>
          </p:spPr>
        </p:pic>
        <p:cxnSp>
          <p:nvCxnSpPr>
            <p:cNvPr id="12" name="Conector recto de flecha 11">
              <a:extLst>
                <a:ext uri="{FF2B5EF4-FFF2-40B4-BE49-F238E27FC236}">
                  <a16:creationId xmlns:a16="http://schemas.microsoft.com/office/drawing/2014/main" id="{D10ADDB9-6C3C-43EB-9B5D-528B7843620B}"/>
                </a:ext>
              </a:extLst>
            </p:cNvPr>
            <p:cNvCxnSpPr/>
            <p:nvPr/>
          </p:nvCxnSpPr>
          <p:spPr>
            <a:xfrm>
              <a:off x="838200" y="2829071"/>
              <a:ext cx="6781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B30E8450-10A5-424E-A7CC-FFE6FE5603CD}"/>
                </a:ext>
              </a:extLst>
            </p:cNvPr>
            <p:cNvCxnSpPr/>
            <p:nvPr/>
          </p:nvCxnSpPr>
          <p:spPr>
            <a:xfrm>
              <a:off x="1882140" y="2829071"/>
              <a:ext cx="8305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F61BA95A-9274-4D1B-B3E5-62E0BD631B08}"/>
                </a:ext>
              </a:extLst>
            </p:cNvPr>
            <p:cNvSpPr txBox="1"/>
            <p:nvPr/>
          </p:nvSpPr>
          <p:spPr>
            <a:xfrm>
              <a:off x="758979" y="2551813"/>
              <a:ext cx="425757" cy="400109"/>
            </a:xfrm>
            <a:prstGeom prst="rect">
              <a:avLst/>
            </a:prstGeom>
            <a:noFill/>
          </p:spPr>
          <p:txBody>
            <a:bodyPr wrap="none" rtlCol="0">
              <a:spAutoFit/>
            </a:bodyPr>
            <a:lstStyle/>
            <a:p>
              <a:r>
                <a:rPr lang="es-ES" sz="1350" dirty="0"/>
                <a:t>i1</a:t>
              </a:r>
            </a:p>
          </p:txBody>
        </p:sp>
        <p:sp>
          <p:nvSpPr>
            <p:cNvPr id="16" name="CuadroTexto 15">
              <a:extLst>
                <a:ext uri="{FF2B5EF4-FFF2-40B4-BE49-F238E27FC236}">
                  <a16:creationId xmlns:a16="http://schemas.microsoft.com/office/drawing/2014/main" id="{813B0B4C-7CBE-4F72-AB64-367DB9B57D8D}"/>
                </a:ext>
              </a:extLst>
            </p:cNvPr>
            <p:cNvSpPr txBox="1"/>
            <p:nvPr/>
          </p:nvSpPr>
          <p:spPr>
            <a:xfrm>
              <a:off x="1241703" y="3587471"/>
              <a:ext cx="425757" cy="400109"/>
            </a:xfrm>
            <a:prstGeom prst="rect">
              <a:avLst/>
            </a:prstGeom>
            <a:noFill/>
          </p:spPr>
          <p:txBody>
            <a:bodyPr wrap="none" rtlCol="0">
              <a:spAutoFit/>
            </a:bodyPr>
            <a:lstStyle/>
            <a:p>
              <a:r>
                <a:rPr lang="es-ES" sz="1350" dirty="0"/>
                <a:t>i2</a:t>
              </a:r>
            </a:p>
          </p:txBody>
        </p:sp>
        <p:sp>
          <p:nvSpPr>
            <p:cNvPr id="17" name="CuadroTexto 16">
              <a:extLst>
                <a:ext uri="{FF2B5EF4-FFF2-40B4-BE49-F238E27FC236}">
                  <a16:creationId xmlns:a16="http://schemas.microsoft.com/office/drawing/2014/main" id="{EF03FDB1-CBC2-465C-AF65-55C626EC6811}"/>
                </a:ext>
              </a:extLst>
            </p:cNvPr>
            <p:cNvSpPr txBox="1"/>
            <p:nvPr/>
          </p:nvSpPr>
          <p:spPr>
            <a:xfrm>
              <a:off x="2297430" y="2527700"/>
              <a:ext cx="425757" cy="400109"/>
            </a:xfrm>
            <a:prstGeom prst="rect">
              <a:avLst/>
            </a:prstGeom>
            <a:noFill/>
          </p:spPr>
          <p:txBody>
            <a:bodyPr wrap="none" rtlCol="0">
              <a:spAutoFit/>
            </a:bodyPr>
            <a:lstStyle/>
            <a:p>
              <a:r>
                <a:rPr lang="es-ES" sz="1350" dirty="0"/>
                <a:t>i3</a:t>
              </a:r>
            </a:p>
          </p:txBody>
        </p:sp>
        <p:cxnSp>
          <p:nvCxnSpPr>
            <p:cNvPr id="18" name="Conector recto de flecha 17">
              <a:extLst>
                <a:ext uri="{FF2B5EF4-FFF2-40B4-BE49-F238E27FC236}">
                  <a16:creationId xmlns:a16="http://schemas.microsoft.com/office/drawing/2014/main" id="{1C560B2A-11FF-43EC-A7A9-D95D74EFA8D4}"/>
                </a:ext>
              </a:extLst>
            </p:cNvPr>
            <p:cNvCxnSpPr>
              <a:cxnSpLocks/>
            </p:cNvCxnSpPr>
            <p:nvPr/>
          </p:nvCxnSpPr>
          <p:spPr>
            <a:xfrm flipH="1">
              <a:off x="1516380" y="3218070"/>
              <a:ext cx="0" cy="756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0" name="Rectángulo 19">
                <a:extLst>
                  <a:ext uri="{FF2B5EF4-FFF2-40B4-BE49-F238E27FC236}">
                    <a16:creationId xmlns:a16="http://schemas.microsoft.com/office/drawing/2014/main" id="{EB611247-60FA-40D6-910F-105CEFBB9163}"/>
                  </a:ext>
                </a:extLst>
              </p:cNvPr>
              <p:cNvSpPr/>
              <p:nvPr/>
            </p:nvSpPr>
            <p:spPr>
              <a:xfrm>
                <a:off x="2876911" y="2832514"/>
                <a:ext cx="3639907" cy="7596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d>
                        <m:dPr>
                          <m:begChr m:val=""/>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a:latin typeface="Cambria Math" panose="02040503050406030204" pitchFamily="18" charset="0"/>
                                </a:rPr>
                                <m:t>1</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1</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a:latin typeface="Cambria Math" panose="02040503050406030204" pitchFamily="18" charset="0"/>
                                </a:rPr>
                                <m:t>2</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2</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a:latin typeface="Cambria Math" panose="02040503050406030204" pitchFamily="18" charset="0"/>
                                </a:rPr>
                                <m:t>1</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1</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a:latin typeface="Cambria Math" panose="02040503050406030204" pitchFamily="18" charset="0"/>
                                </a:rPr>
                                <m:t>2</m:t>
                              </m:r>
                            </m:sub>
                          </m:sSub>
                          <m:sSub>
                            <m:sSubPr>
                              <m:ctrlPr>
                                <a:rPr lang="es-ES" sz="1350" i="1">
                                  <a:latin typeface="Cambria Math" panose="02040503050406030204" pitchFamily="18" charset="0"/>
                                </a:rPr>
                              </m:ctrlPr>
                            </m:sSubPr>
                            <m:e>
                              <m:d>
                                <m:dPr>
                                  <m:endChr m:val=""/>
                                  <m:ctrlPr>
                                    <a:rPr lang="es-ES" sz="1350" i="1">
                                      <a:latin typeface="Cambria Math" panose="02040503050406030204" pitchFamily="18" charset="0"/>
                                    </a:rPr>
                                  </m:ctrlPr>
                                </m:dPr>
                                <m:e>
                                  <m:r>
                                    <a:rPr lang="es-ES" sz="1350" i="1">
                                      <a:latin typeface="Cambria Math" panose="02040503050406030204" pitchFamily="18" charset="0"/>
                                    </a:rPr>
                                    <m:t>𝑖</m:t>
                                  </m:r>
                                </m:e>
                              </m:d>
                            </m:e>
                            <m:sub>
                              <m:r>
                                <a:rPr lang="es-ES" sz="1350">
                                  <a:latin typeface="Cambria Math" panose="02040503050406030204" pitchFamily="18" charset="0"/>
                                </a:rPr>
                                <m:t>1</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e>
                      </m:d>
                    </m:oMath>
                  </m:oMathPara>
                </a14:m>
                <a:endParaRPr lang="es-ES" sz="1350" dirty="0"/>
              </a:p>
              <a:p>
                <a14:m>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a:latin typeface="Cambria Math" panose="02040503050406030204" pitchFamily="18" charset="0"/>
                          </a:rPr>
                          <m:t>2</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2</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a:latin typeface="Cambria Math" panose="02040503050406030204" pitchFamily="18" charset="0"/>
                          </a:rPr>
                          <m:t>3</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4</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r>
                      <a:rPr lang="es-ES" sz="1350" i="1">
                        <a:latin typeface="Cambria Math" panose="02040503050406030204" pitchFamily="18" charset="0"/>
                      </a:rPr>
                      <m:t>=</m:t>
                    </m:r>
                  </m:oMath>
                </a14:m>
                <a:r>
                  <a:rPr lang="es-ES" sz="1350" dirty="0"/>
                  <a:t> </a:t>
                </a:r>
                <a14:m>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a:latin typeface="Cambria Math" panose="02040503050406030204" pitchFamily="18" charset="0"/>
                          </a:rPr>
                          <m:t>2</m:t>
                        </m:r>
                      </m:sub>
                    </m:sSub>
                    <m:sSub>
                      <m:sSubPr>
                        <m:ctrlPr>
                          <a:rPr lang="es-ES" sz="1350" i="1">
                            <a:latin typeface="Cambria Math" panose="02040503050406030204" pitchFamily="18" charset="0"/>
                          </a:rPr>
                        </m:ctrlPr>
                      </m:sSubPr>
                      <m:e>
                        <m:d>
                          <m:dPr>
                            <m:endChr m:val=""/>
                            <m:ctrlPr>
                              <a:rPr lang="es-ES" sz="1350" i="1">
                                <a:latin typeface="Cambria Math" panose="02040503050406030204" pitchFamily="18" charset="0"/>
                              </a:rPr>
                            </m:ctrlPr>
                          </m:dPr>
                          <m:e>
                            <m:r>
                              <a:rPr lang="es-ES" sz="1350" i="1">
                                <a:latin typeface="Cambria Math" panose="02040503050406030204" pitchFamily="18" charset="0"/>
                              </a:rPr>
                              <m:t>𝑖</m:t>
                            </m:r>
                          </m:e>
                        </m:d>
                      </m:e>
                      <m:sub>
                        <m:r>
                          <a:rPr lang="es-ES" sz="1350">
                            <a:latin typeface="Cambria Math" panose="02040503050406030204" pitchFamily="18" charset="0"/>
                          </a:rPr>
                          <m:t>1</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m:t>
                        </m:r>
                        <m:r>
                          <a:rPr lang="es-ES" sz="1350" i="1">
                            <a:latin typeface="Cambria Math" panose="02040503050406030204" pitchFamily="18" charset="0"/>
                          </a:rPr>
                          <m:t>𝑅</m:t>
                        </m:r>
                      </m:e>
                      <m:sub>
                        <m:r>
                          <a:rPr lang="es-ES" sz="1350" i="1">
                            <a:latin typeface="Cambria Math" panose="02040503050406030204" pitchFamily="18" charset="0"/>
                          </a:rPr>
                          <m:t>3</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4</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3</m:t>
                        </m:r>
                      </m:sub>
                    </m:sSub>
                  </m:oMath>
                </a14:m>
                <a:endParaRPr lang="es-ES" sz="1350" dirty="0"/>
              </a:p>
              <a:p>
                <a:pPr/>
                <a14:m>
                  <m:oMathPara xmlns:m="http://schemas.openxmlformats.org/officeDocument/2006/math">
                    <m:oMathParaPr>
                      <m:jc m:val="left"/>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𝑡h</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4</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oMath>
                  </m:oMathPara>
                </a14:m>
                <a:endParaRPr lang="es-ES" sz="1350" dirty="0"/>
              </a:p>
            </p:txBody>
          </p:sp>
        </mc:Choice>
        <mc:Fallback xmlns="">
          <p:sp>
            <p:nvSpPr>
              <p:cNvPr id="20" name="Rectángulo 19">
                <a:extLst>
                  <a:ext uri="{FF2B5EF4-FFF2-40B4-BE49-F238E27FC236}">
                    <a16:creationId xmlns:a16="http://schemas.microsoft.com/office/drawing/2014/main" id="{EB611247-60FA-40D6-910F-105CEFBB9163}"/>
                  </a:ext>
                </a:extLst>
              </p:cNvPr>
              <p:cNvSpPr>
                <a:spLocks noRot="1" noChangeAspect="1" noMove="1" noResize="1" noEditPoints="1" noAdjustHandles="1" noChangeArrowheads="1" noChangeShapeType="1" noTextEdit="1"/>
              </p:cNvSpPr>
              <p:nvPr/>
            </p:nvSpPr>
            <p:spPr>
              <a:xfrm>
                <a:off x="2876911" y="2832514"/>
                <a:ext cx="3639907" cy="759632"/>
              </a:xfrm>
              <a:prstGeom prst="rect">
                <a:avLst/>
              </a:prstGeom>
              <a:blipFill>
                <a:blip r:embed="rId7"/>
                <a:stretch>
                  <a:fillRect t="-59677" b="-3629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3" name="Rectángulo 22">
                <a:extLst>
                  <a:ext uri="{FF2B5EF4-FFF2-40B4-BE49-F238E27FC236}">
                    <a16:creationId xmlns:a16="http://schemas.microsoft.com/office/drawing/2014/main" id="{4BE2977B-3AA3-43CE-A1C8-EAC230D45AAC}"/>
                  </a:ext>
                </a:extLst>
              </p:cNvPr>
              <p:cNvSpPr/>
              <p:nvPr/>
            </p:nvSpPr>
            <p:spPr>
              <a:xfrm>
                <a:off x="2856168" y="3741318"/>
                <a:ext cx="3659143" cy="114993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d>
                        <m:dPr>
                          <m:begChr m:val=""/>
                          <m:ctrlPr>
                            <a:rPr lang="es-ES" sz="1350" i="1">
                              <a:latin typeface="Cambria Math" panose="02040503050406030204" pitchFamily="18" charset="0"/>
                            </a:rPr>
                          </m:ctrlPr>
                        </m:dPr>
                        <m:e>
                          <m:r>
                            <a:rPr lang="es-ES" sz="1350" i="1">
                              <a:latin typeface="Cambria Math" panose="02040503050406030204" pitchFamily="18" charset="0"/>
                            </a:rPr>
                            <m:t>12</m:t>
                          </m:r>
                          <m:r>
                            <a:rPr lang="es-ES" sz="1350">
                              <a:latin typeface="Cambria Math" panose="02040503050406030204" pitchFamily="18" charset="0"/>
                            </a:rPr>
                            <m:t>=</m:t>
                          </m:r>
                          <m:r>
                            <a:rPr lang="es-ES" sz="1350" i="1">
                              <a:latin typeface="Cambria Math" panose="02040503050406030204" pitchFamily="18" charset="0"/>
                            </a:rPr>
                            <m:t>10</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1</m:t>
                              </m:r>
                            </m:sub>
                          </m:sSub>
                          <m:r>
                            <a:rPr lang="es-ES" sz="1350">
                              <a:latin typeface="Cambria Math" panose="02040503050406030204" pitchFamily="18" charset="0"/>
                            </a:rPr>
                            <m:t>+</m:t>
                          </m:r>
                          <m:r>
                            <a:rPr lang="es-ES" sz="1350" i="1">
                              <a:latin typeface="Cambria Math" panose="02040503050406030204" pitchFamily="18" charset="0"/>
                            </a:rPr>
                            <m:t>5</m:t>
                          </m:r>
                          <m:sSub>
                            <m:sSubPr>
                              <m:ctrlPr>
                                <a:rPr lang="es-ES" sz="1350" i="1">
                                  <a:latin typeface="Cambria Math" panose="02040503050406030204" pitchFamily="18" charset="0"/>
                                </a:rPr>
                              </m:ctrlPr>
                            </m:sSubPr>
                            <m:e>
                              <m:d>
                                <m:dPr>
                                  <m:endChr m:val=""/>
                                  <m:ctrlPr>
                                    <a:rPr lang="es-ES" sz="1350" i="1">
                                      <a:latin typeface="Cambria Math" panose="02040503050406030204" pitchFamily="18" charset="0"/>
                                    </a:rPr>
                                  </m:ctrlPr>
                                </m:dPr>
                                <m:e>
                                  <m:r>
                                    <a:rPr lang="es-ES" sz="1350" i="1">
                                      <a:latin typeface="Cambria Math" panose="02040503050406030204" pitchFamily="18" charset="0"/>
                                    </a:rPr>
                                    <m:t>𝑖</m:t>
                                  </m:r>
                                </m:e>
                              </m:d>
                            </m:e>
                            <m:sub>
                              <m:r>
                                <a:rPr lang="es-ES" sz="1350">
                                  <a:latin typeface="Cambria Math" panose="02040503050406030204" pitchFamily="18" charset="0"/>
                                </a:rPr>
                                <m:t>1</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e>
                      </m:d>
                      <m:r>
                        <a:rPr lang="es-ES" sz="1350" i="1">
                          <a:latin typeface="Cambria Math" panose="02040503050406030204" pitchFamily="18" charset="0"/>
                        </a:rPr>
                        <m:t>=15</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1</m:t>
                          </m:r>
                        </m:sub>
                      </m:sSub>
                      <m:r>
                        <a:rPr lang="es-ES" sz="1350" i="1">
                          <a:latin typeface="Cambria Math" panose="02040503050406030204" pitchFamily="18" charset="0"/>
                        </a:rPr>
                        <m:t>−5</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oMath>
                  </m:oMathPara>
                </a14:m>
                <a:endParaRPr lang="es-ES" sz="1350" dirty="0"/>
              </a:p>
              <a:p>
                <a:pPr/>
                <a14:m>
                  <m:oMathPara xmlns:m="http://schemas.openxmlformats.org/officeDocument/2006/math">
                    <m:oMathParaPr>
                      <m:jc m:val="left"/>
                    </m:oMathParaPr>
                    <m:oMath xmlns:m="http://schemas.openxmlformats.org/officeDocument/2006/math">
                      <m:r>
                        <a:rPr lang="es-ES" sz="1350" i="1">
                          <a:latin typeface="Cambria Math" panose="02040503050406030204" pitchFamily="18" charset="0"/>
                        </a:rPr>
                        <m:t>5</m:t>
                      </m:r>
                      <m:sSub>
                        <m:sSubPr>
                          <m:ctrlPr>
                            <a:rPr lang="es-ES" sz="1350" i="1">
                              <a:latin typeface="Cambria Math" panose="02040503050406030204" pitchFamily="18" charset="0"/>
                            </a:rPr>
                          </m:ctrlPr>
                        </m:sSubPr>
                        <m:e>
                          <m:d>
                            <m:dPr>
                              <m:endChr m:val=""/>
                              <m:ctrlPr>
                                <a:rPr lang="es-ES" sz="1350" i="1">
                                  <a:latin typeface="Cambria Math" panose="02040503050406030204" pitchFamily="18" charset="0"/>
                                </a:rPr>
                              </m:ctrlPr>
                            </m:dPr>
                            <m:e>
                              <m:r>
                                <a:rPr lang="es-ES" sz="1350" i="1">
                                  <a:latin typeface="Cambria Math" panose="02040503050406030204" pitchFamily="18" charset="0"/>
                                </a:rPr>
                                <m:t>𝑖</m:t>
                              </m:r>
                            </m:e>
                          </m:d>
                        </m:e>
                        <m:sub>
                          <m:r>
                            <a:rPr lang="es-ES" sz="1350">
                              <a:latin typeface="Cambria Math" panose="02040503050406030204" pitchFamily="18" charset="0"/>
                            </a:rPr>
                            <m:t>1</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r>
                        <a:rPr lang="es-ES" sz="1350" i="1">
                          <a:latin typeface="Cambria Math" panose="02040503050406030204" pitchFamily="18" charset="0"/>
                        </a:rPr>
                        <m:t>)=150</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3</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1</m:t>
                          </m:r>
                        </m:sub>
                      </m:sSub>
                      <m:r>
                        <a:rPr lang="es-ES" sz="1350" i="1">
                          <a:latin typeface="Cambria Math" panose="02040503050406030204" pitchFamily="18" charset="0"/>
                        </a:rPr>
                        <m:t>=155/5</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3</m:t>
                          </m:r>
                        </m:sub>
                      </m:sSub>
                      <m:r>
                        <a:rPr lang="es-ES" sz="1350" i="1">
                          <a:latin typeface="Cambria Math" panose="02040503050406030204" pitchFamily="18" charset="0"/>
                        </a:rPr>
                        <m:t>=31</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3</m:t>
                          </m:r>
                        </m:sub>
                      </m:sSub>
                    </m:oMath>
                  </m:oMathPara>
                </a14:m>
                <a:endParaRPr lang="es-ES" sz="1350" dirty="0"/>
              </a:p>
              <a:p>
                <a:pPr/>
                <a14:m>
                  <m:oMathPara xmlns:m="http://schemas.openxmlformats.org/officeDocument/2006/math">
                    <m:oMathParaPr>
                      <m:jc m:val="left"/>
                    </m:oMathParaPr>
                    <m:oMath xmlns:m="http://schemas.openxmlformats.org/officeDocument/2006/math">
                      <m:r>
                        <a:rPr lang="es-ES" sz="1350" i="1">
                          <a:latin typeface="Cambria Math" panose="02040503050406030204" pitchFamily="18" charset="0"/>
                        </a:rPr>
                        <m:t>12=15</m:t>
                      </m:r>
                      <m:sSub>
                        <m:sSubPr>
                          <m:ctrlPr>
                            <a:rPr lang="es-ES" sz="1350" i="1">
                              <a:latin typeface="Cambria Math" panose="02040503050406030204" pitchFamily="18" charset="0"/>
                            </a:rPr>
                          </m:ctrlPr>
                        </m:sSubPr>
                        <m:e>
                          <m:r>
                            <a:rPr lang="es-ES" sz="1350" i="1">
                              <a:latin typeface="Cambria Math" panose="02040503050406030204" pitchFamily="18" charset="0"/>
                            </a:rPr>
                            <m:t>∗31</m:t>
                          </m:r>
                          <m:r>
                            <a:rPr lang="es-ES" sz="1350" i="1">
                              <a:latin typeface="Cambria Math" panose="02040503050406030204" pitchFamily="18" charset="0"/>
                            </a:rPr>
                            <m:t>𝑖</m:t>
                          </m:r>
                        </m:e>
                        <m:sub>
                          <m:r>
                            <a:rPr lang="es-ES" sz="1350" i="1">
                              <a:latin typeface="Cambria Math" panose="02040503050406030204" pitchFamily="18" charset="0"/>
                            </a:rPr>
                            <m:t>3</m:t>
                          </m:r>
                        </m:sub>
                      </m:sSub>
                      <m:r>
                        <a:rPr lang="es-ES" sz="1350" i="1">
                          <a:latin typeface="Cambria Math" panose="02040503050406030204" pitchFamily="18" charset="0"/>
                        </a:rPr>
                        <m:t>−5</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12</m:t>
                          </m:r>
                        </m:num>
                        <m:den>
                          <m:r>
                            <a:rPr lang="es-ES" sz="1350" i="1">
                              <a:latin typeface="Cambria Math" panose="02040503050406030204" pitchFamily="18" charset="0"/>
                            </a:rPr>
                            <m:t>460</m:t>
                          </m:r>
                        </m:den>
                      </m:f>
                      <m:r>
                        <a:rPr lang="es-ES" sz="1350" i="1">
                          <a:latin typeface="Cambria Math" panose="02040503050406030204" pitchFamily="18" charset="0"/>
                        </a:rPr>
                        <m:t>=0.0261 </m:t>
                      </m:r>
                      <m:r>
                        <a:rPr lang="es-ES" sz="1350" i="1">
                          <a:latin typeface="Cambria Math" panose="02040503050406030204" pitchFamily="18" charset="0"/>
                        </a:rPr>
                        <m:t>𝑚𝐴</m:t>
                      </m:r>
                    </m:oMath>
                  </m:oMathPara>
                </a14:m>
                <a:endParaRPr lang="es-ES" sz="1350" dirty="0"/>
              </a:p>
              <a:p>
                <a:pPr/>
                <a14:m>
                  <m:oMathPara xmlns:m="http://schemas.openxmlformats.org/officeDocument/2006/math">
                    <m:oMathParaPr>
                      <m:jc m:val="left"/>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𝑡h</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4</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r>
                        <a:rPr lang="es-ES" sz="1350" i="1">
                          <a:latin typeface="Cambria Math" panose="02040503050406030204" pitchFamily="18" charset="0"/>
                        </a:rPr>
                        <m:t>=50∗0.0261=1.3 </m:t>
                      </m:r>
                      <m:r>
                        <a:rPr lang="es-ES" sz="1350" i="1">
                          <a:latin typeface="Cambria Math" panose="02040503050406030204" pitchFamily="18" charset="0"/>
                        </a:rPr>
                        <m:t>𝑉</m:t>
                      </m:r>
                    </m:oMath>
                  </m:oMathPara>
                </a14:m>
                <a:endParaRPr lang="es-ES" sz="1350" dirty="0"/>
              </a:p>
            </p:txBody>
          </p:sp>
        </mc:Choice>
        <mc:Fallback xmlns="">
          <p:sp>
            <p:nvSpPr>
              <p:cNvPr id="23" name="Rectángulo 22">
                <a:extLst>
                  <a:ext uri="{FF2B5EF4-FFF2-40B4-BE49-F238E27FC236}">
                    <a16:creationId xmlns:a16="http://schemas.microsoft.com/office/drawing/2014/main" id="{4BE2977B-3AA3-43CE-A1C8-EAC230D45AAC}"/>
                  </a:ext>
                </a:extLst>
              </p:cNvPr>
              <p:cNvSpPr>
                <a:spLocks noRot="1" noChangeAspect="1" noMove="1" noResize="1" noEditPoints="1" noAdjustHandles="1" noChangeArrowheads="1" noChangeShapeType="1" noTextEdit="1"/>
              </p:cNvSpPr>
              <p:nvPr/>
            </p:nvSpPr>
            <p:spPr>
              <a:xfrm>
                <a:off x="2856168" y="3741318"/>
                <a:ext cx="3659143" cy="1149930"/>
              </a:xfrm>
              <a:prstGeom prst="rect">
                <a:avLst/>
              </a:prstGeom>
              <a:blipFill>
                <a:blip r:embed="rId8"/>
                <a:stretch>
                  <a:fillRect l="-3667" t="-3936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9C71240C-3BF0-4AFA-B231-A89F7D6CC358}"/>
                  </a:ext>
                </a:extLst>
              </p:cNvPr>
              <p:cNvSpPr txBox="1"/>
              <p:nvPr/>
            </p:nvSpPr>
            <p:spPr>
              <a:xfrm>
                <a:off x="2663190" y="1308735"/>
                <a:ext cx="5401030" cy="7249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𝑅𝑡h</m:t>
                      </m:r>
                      <m:r>
                        <a:rPr lang="es-ES" sz="1350" i="1">
                          <a:latin typeface="Cambria Math" panose="02040503050406030204" pitchFamily="18" charset="0"/>
                        </a:rPr>
                        <m:t>=</m:t>
                      </m:r>
                      <m:r>
                        <a:rPr lang="es-ES" sz="1350" i="1">
                          <a:latin typeface="Cambria Math" panose="02040503050406030204" pitchFamily="18" charset="0"/>
                        </a:rPr>
                        <m:t>𝑅𝑒</m:t>
                      </m:r>
                      <m:r>
                        <a:rPr lang="es-ES" sz="1350" i="1">
                          <a:latin typeface="Cambria Math" panose="02040503050406030204" pitchFamily="18" charset="0"/>
                        </a:rPr>
                        <m:t>\\</m:t>
                      </m:r>
                      <m:r>
                        <m:rPr>
                          <m:sty m:val="p"/>
                        </m:rPr>
                        <a:rPr lang="es-ES" sz="1350" i="1">
                          <a:latin typeface="Cambria Math" panose="02040503050406030204" pitchFamily="18" charset="0"/>
                        </a:rPr>
                        <m:t>R</m:t>
                      </m:r>
                      <m:r>
                        <a:rPr lang="es-ES" sz="1350" i="1">
                          <a:latin typeface="Cambria Math" panose="02040503050406030204" pitchFamily="18" charset="0"/>
                        </a:rPr>
                        <m:t>4</m:t>
                      </m:r>
                    </m:oMath>
                  </m:oMathPara>
                </a14:m>
                <a:endParaRPr lang="es-ES" sz="1350" dirty="0"/>
              </a:p>
              <a:p>
                <a:endParaRPr lang="es-ES" sz="1350" dirty="0"/>
              </a:p>
              <a:p>
                <a14:m>
                  <m:oMath xmlns:m="http://schemas.openxmlformats.org/officeDocument/2006/math">
                    <m:r>
                      <a:rPr lang="es-ES" sz="1350" i="1">
                        <a:latin typeface="Cambria Math" panose="02040503050406030204" pitchFamily="18" charset="0"/>
                      </a:rPr>
                      <m:t>𝑅𝑡h</m:t>
                    </m:r>
                    <m:r>
                      <a:rPr lang="es-ES" sz="1350" i="1">
                        <a:latin typeface="Cambria Math" panose="02040503050406030204" pitchFamily="18" charset="0"/>
                      </a:rPr>
                      <m:t>=</m:t>
                    </m:r>
                    <m:r>
                      <a:rPr lang="es-ES" sz="1350" i="1">
                        <a:latin typeface="Cambria Math" panose="02040503050406030204" pitchFamily="18" charset="0"/>
                      </a:rPr>
                      <m:t>𝑅</m:t>
                    </m:r>
                    <m:r>
                      <a:rPr lang="es-ES" sz="1350" i="1">
                        <a:latin typeface="Cambria Math" panose="02040503050406030204" pitchFamily="18" charset="0"/>
                      </a:rPr>
                      <m:t>4\\</m:t>
                    </m:r>
                  </m:oMath>
                </a14:m>
                <a:r>
                  <a:rPr lang="es-ES" sz="1350" dirty="0"/>
                  <a:t> </a:t>
                </a:r>
                <a14:m>
                  <m:oMath xmlns:m="http://schemas.openxmlformats.org/officeDocument/2006/math">
                    <m:d>
                      <m:dPr>
                        <m:begChr m:val="["/>
                        <m:endChr m:val="]"/>
                        <m:ctrlPr>
                          <a:rPr lang="es-ES" sz="1350" i="1">
                            <a:latin typeface="Cambria Math" panose="02040503050406030204" pitchFamily="18" charset="0"/>
                          </a:rPr>
                        </m:ctrlPr>
                      </m:dPr>
                      <m:e>
                        <m:r>
                          <a:rPr lang="es-ES" sz="1350" i="1">
                            <a:latin typeface="Cambria Math" panose="02040503050406030204" pitchFamily="18" charset="0"/>
                          </a:rPr>
                          <m:t>𝑅</m:t>
                        </m:r>
                        <m:r>
                          <a:rPr lang="es-ES" sz="1350" i="1">
                            <a:latin typeface="Cambria Math" panose="02040503050406030204" pitchFamily="18" charset="0"/>
                          </a:rPr>
                          <m:t>3+(</m:t>
                        </m:r>
                        <m:r>
                          <a:rPr lang="es-ES" sz="1350" i="1">
                            <a:latin typeface="Cambria Math" panose="02040503050406030204" pitchFamily="18" charset="0"/>
                          </a:rPr>
                          <m:t>𝑅</m:t>
                        </m:r>
                        <m:r>
                          <a:rPr lang="es-ES" sz="1350" i="1">
                            <a:latin typeface="Cambria Math" panose="02040503050406030204" pitchFamily="18" charset="0"/>
                          </a:rPr>
                          <m:t>1\\</m:t>
                        </m:r>
                        <m:r>
                          <m:rPr>
                            <m:sty m:val="p"/>
                          </m:rPr>
                          <a:rPr lang="es-ES" sz="1350" i="1">
                            <a:latin typeface="Cambria Math" panose="02040503050406030204" pitchFamily="18" charset="0"/>
                          </a:rPr>
                          <m:t>R</m:t>
                        </m:r>
                        <m:r>
                          <a:rPr lang="es-ES" sz="1350" i="1">
                            <a:latin typeface="Cambria Math" panose="02040503050406030204" pitchFamily="18" charset="0"/>
                          </a:rPr>
                          <m:t>2)</m:t>
                        </m:r>
                      </m:e>
                    </m:d>
                    <m:r>
                      <a:rPr lang="es-ES" sz="1350" i="1">
                        <a:latin typeface="Cambria Math" panose="02040503050406030204" pitchFamily="18" charset="0"/>
                      </a:rPr>
                      <m:t>=50\\</m:t>
                    </m:r>
                    <m:d>
                      <m:dPr>
                        <m:begChr m:val="["/>
                        <m:endChr m:val="]"/>
                        <m:ctrlPr>
                          <a:rPr lang="es-ES" sz="1350" i="1">
                            <a:latin typeface="Cambria Math" panose="02040503050406030204" pitchFamily="18" charset="0"/>
                          </a:rPr>
                        </m:ctrlPr>
                      </m:dPr>
                      <m:e>
                        <m:r>
                          <a:rPr lang="es-ES" sz="1350" i="1">
                            <a:latin typeface="Cambria Math" panose="02040503050406030204" pitchFamily="18" charset="0"/>
                          </a:rPr>
                          <m:t>100+</m:t>
                        </m:r>
                        <m:f>
                          <m:fPr>
                            <m:ctrlPr>
                              <a:rPr lang="es-ES" sz="1350" i="1">
                                <a:latin typeface="Cambria Math" panose="02040503050406030204" pitchFamily="18" charset="0"/>
                              </a:rPr>
                            </m:ctrlPr>
                          </m:fPr>
                          <m:num>
                            <m:r>
                              <a:rPr lang="es-ES" sz="1350" i="1">
                                <a:latin typeface="Cambria Math" panose="02040503050406030204" pitchFamily="18" charset="0"/>
                              </a:rPr>
                              <m:t>10∗5</m:t>
                            </m:r>
                          </m:num>
                          <m:den>
                            <m:r>
                              <a:rPr lang="es-ES" sz="1350" i="1">
                                <a:latin typeface="Cambria Math" panose="02040503050406030204" pitchFamily="18" charset="0"/>
                              </a:rPr>
                              <m:t>10+5</m:t>
                            </m:r>
                          </m:den>
                        </m:f>
                      </m:e>
                    </m:d>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50∗103.33</m:t>
                        </m:r>
                      </m:num>
                      <m:den>
                        <m:r>
                          <a:rPr lang="es-ES" sz="1350" i="1">
                            <a:latin typeface="Cambria Math" panose="02040503050406030204" pitchFamily="18" charset="0"/>
                          </a:rPr>
                          <m:t>50+103.33</m:t>
                        </m:r>
                      </m:den>
                    </m:f>
                    <m:r>
                      <a:rPr lang="es-ES" sz="1350" i="1">
                        <a:latin typeface="Cambria Math" panose="02040503050406030204" pitchFamily="18" charset="0"/>
                      </a:rPr>
                      <m:t>=33.7 </m:t>
                    </m:r>
                    <m:r>
                      <a:rPr lang="es-ES" sz="1350" i="1">
                        <a:latin typeface="Cambria Math" panose="02040503050406030204" pitchFamily="18" charset="0"/>
                      </a:rPr>
                      <m:t>𝑘</m:t>
                    </m:r>
                    <m:r>
                      <m:rPr>
                        <m:sty m:val="p"/>
                      </m:rPr>
                      <a:rPr lang="el-GR" sz="1350" i="1">
                        <a:latin typeface="Cambria Math" panose="02040503050406030204" pitchFamily="18" charset="0"/>
                        <a:ea typeface="Cambria Math" panose="02040503050406030204" pitchFamily="18" charset="0"/>
                      </a:rPr>
                      <m:t>Ω</m:t>
                    </m:r>
                  </m:oMath>
                </a14:m>
                <a:endParaRPr lang="es-ES" sz="1350" dirty="0"/>
              </a:p>
            </p:txBody>
          </p:sp>
        </mc:Choice>
        <mc:Fallback xmlns="">
          <p:sp>
            <p:nvSpPr>
              <p:cNvPr id="25" name="CuadroTexto 24">
                <a:extLst>
                  <a:ext uri="{FF2B5EF4-FFF2-40B4-BE49-F238E27FC236}">
                    <a16:creationId xmlns:a16="http://schemas.microsoft.com/office/drawing/2014/main" id="{9C71240C-3BF0-4AFA-B231-A89F7D6CC358}"/>
                  </a:ext>
                </a:extLst>
              </p:cNvPr>
              <p:cNvSpPr txBox="1">
                <a:spLocks noRot="1" noChangeAspect="1" noMove="1" noResize="1" noEditPoints="1" noAdjustHandles="1" noChangeArrowheads="1" noChangeShapeType="1" noTextEdit="1"/>
              </p:cNvSpPr>
              <p:nvPr/>
            </p:nvSpPr>
            <p:spPr>
              <a:xfrm>
                <a:off x="2663190" y="1308735"/>
                <a:ext cx="5401030" cy="724942"/>
              </a:xfrm>
              <a:prstGeom prst="rect">
                <a:avLst/>
              </a:prstGeom>
              <a:blipFill>
                <a:blip r:embed="rId9"/>
                <a:stretch>
                  <a:fillRect l="-1242" r="-226" b="-4202"/>
                </a:stretch>
              </a:blipFill>
            </p:spPr>
            <p:txBody>
              <a:bodyPr/>
              <a:lstStyle/>
              <a:p>
                <a:r>
                  <a:rPr lang="es-ES">
                    <a:noFill/>
                  </a:rPr>
                  <a:t> </a:t>
                </a:r>
              </a:p>
            </p:txBody>
          </p:sp>
        </mc:Fallback>
      </mc:AlternateContent>
      <p:sp>
        <p:nvSpPr>
          <p:cNvPr id="2" name="Marcador de número de diapositiva 1">
            <a:extLst>
              <a:ext uri="{FF2B5EF4-FFF2-40B4-BE49-F238E27FC236}">
                <a16:creationId xmlns:a16="http://schemas.microsoft.com/office/drawing/2014/main" id="{7B23BAC3-0FE2-4B3B-A708-CE354E062D47}"/>
              </a:ext>
            </a:extLst>
          </p:cNvPr>
          <p:cNvSpPr>
            <a:spLocks noGrp="1"/>
          </p:cNvSpPr>
          <p:nvPr>
            <p:ph type="sldNum" sz="quarter" idx="12"/>
          </p:nvPr>
        </p:nvSpPr>
        <p:spPr/>
        <p:txBody>
          <a:bodyPr/>
          <a:lstStyle/>
          <a:p>
            <a:fld id="{78733FC4-8689-4CA5-A153-34ADD6EFE592}" type="slidenum">
              <a:rPr lang="es-ES" smtClean="0"/>
              <a:t>88</a:t>
            </a:fld>
            <a:endParaRPr lang="es-ES"/>
          </a:p>
        </p:txBody>
      </p:sp>
    </p:spTree>
    <p:custDataLst>
      <p:tags r:id="rId1"/>
    </p:custDataLst>
    <p:extLst>
      <p:ext uri="{BB962C8B-B14F-4D97-AF65-F5344CB8AC3E}">
        <p14:creationId xmlns:p14="http://schemas.microsoft.com/office/powerpoint/2010/main" val="33816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8C216E3D-D67E-4A60-AE7C-F63DC121342E}"/>
              </a:ext>
            </a:extLst>
          </p:cNvPr>
          <p:cNvSpPr>
            <a:spLocks noChangeArrowheads="1"/>
          </p:cNvSpPr>
          <p:nvPr/>
        </p:nvSpPr>
        <p:spPr bwMode="auto">
          <a:xfrm>
            <a:off x="1" y="194747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1350"/>
          </a:p>
        </p:txBody>
      </p:sp>
      <p:pic>
        <p:nvPicPr>
          <p:cNvPr id="15" name="Imagen 14">
            <a:extLst>
              <a:ext uri="{FF2B5EF4-FFF2-40B4-BE49-F238E27FC236}">
                <a16:creationId xmlns:a16="http://schemas.microsoft.com/office/drawing/2014/main" id="{66CE3A70-75C0-45BE-A3F0-872A7EF6CDEA}"/>
              </a:ext>
            </a:extLst>
          </p:cNvPr>
          <p:cNvPicPr/>
          <p:nvPr/>
        </p:nvPicPr>
        <p:blipFill>
          <a:blip r:embed="rId3">
            <a:extLst>
              <a:ext uri="{BEBA8EAE-BF5A-486C-A8C5-ECC9F3942E4B}">
                <a14:imgProps xmlns:a14="http://schemas.microsoft.com/office/drawing/2010/main">
                  <a14:imgLayer r:embed="rId4">
                    <a14:imgEffect>
                      <a14:brightnessContrast contrast="71000"/>
                    </a14:imgEffect>
                  </a14:imgLayer>
                </a14:imgProps>
              </a:ext>
            </a:extLst>
          </a:blip>
          <a:stretch>
            <a:fillRect/>
          </a:stretch>
        </p:blipFill>
        <p:spPr>
          <a:xfrm>
            <a:off x="207169" y="1443919"/>
            <a:ext cx="1763078" cy="1691936"/>
          </a:xfrm>
          <a:prstGeom prst="rect">
            <a:avLst/>
          </a:prstGeom>
        </p:spPr>
      </p:pic>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2F41EE2D-A66D-47B8-A31A-7B276C8E543F}"/>
                  </a:ext>
                </a:extLst>
              </p:cNvPr>
              <p:cNvSpPr txBox="1"/>
              <p:nvPr/>
            </p:nvSpPr>
            <p:spPr>
              <a:xfrm>
                <a:off x="2177416" y="1540740"/>
                <a:ext cx="5017849" cy="1521379"/>
              </a:xfrm>
              <a:prstGeom prst="rect">
                <a:avLst/>
              </a:prstGeom>
              <a:noFill/>
            </p:spPr>
            <p:txBody>
              <a:bodyPr wrap="none" rtlCol="0">
                <a:spAutoFit/>
              </a:bodyPr>
              <a:lstStyle/>
              <a:p>
                <a:r>
                  <a:rPr lang="es-ES" sz="1350" dirty="0"/>
                  <a:t>¿Conducirá el diodo? </a:t>
                </a:r>
                <a:r>
                  <a:rPr lang="es-ES" sz="1350" dirty="0" err="1"/>
                  <a:t>Vth</a:t>
                </a:r>
                <a:r>
                  <a:rPr lang="es-ES" sz="1350" dirty="0"/>
                  <a:t>&gt;0.7V</a:t>
                </a:r>
                <a:r>
                  <a:rPr lang="es-ES" sz="1350" dirty="0">
                    <a:sym typeface="Wingdings" panose="05000000000000000000" pitchFamily="2" charset="2"/>
                  </a:rPr>
                  <a:t>Suponemos que sí:</a:t>
                </a:r>
              </a:p>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𝑡h</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𝑅𝑡h</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m:t>
                          </m:r>
                        </m:sub>
                      </m:sSub>
                      <m:r>
                        <a:rPr lang="es-ES" sz="1350" i="1">
                          <a:latin typeface="Cambria Math" panose="02040503050406030204" pitchFamily="18" charset="0"/>
                        </a:rPr>
                        <m:t>=0=1.3−</m:t>
                      </m:r>
                      <m:r>
                        <a:rPr lang="es-ES" sz="1350" i="1">
                          <a:latin typeface="Cambria Math" panose="02040503050406030204" pitchFamily="18" charset="0"/>
                        </a:rPr>
                        <m:t>𝑖</m:t>
                      </m:r>
                      <m:r>
                        <a:rPr lang="es-ES" sz="1350" i="1">
                          <a:latin typeface="Cambria Math" panose="02040503050406030204" pitchFamily="18" charset="0"/>
                        </a:rPr>
                        <m:t>∗33.69−</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m:t>
                          </m:r>
                        </m:sub>
                      </m:sSub>
                      <m:r>
                        <a:rPr lang="es-ES" sz="1350" i="1">
                          <a:latin typeface="Cambria Math" panose="02040503050406030204" pitchFamily="18" charset="0"/>
                        </a:rPr>
                        <m:t>=0</m:t>
                      </m:r>
                    </m:oMath>
                  </m:oMathPara>
                </a14:m>
                <a:endParaRPr lang="es-ES" sz="1350" dirty="0"/>
              </a:p>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1.3−</m:t>
                      </m:r>
                      <m:r>
                        <a:rPr lang="es-ES" sz="1350" i="1">
                          <a:latin typeface="Cambria Math" panose="02040503050406030204" pitchFamily="18" charset="0"/>
                        </a:rPr>
                        <m:t>𝑖</m:t>
                      </m:r>
                      <m:r>
                        <a:rPr lang="es-ES" sz="1350" i="1">
                          <a:latin typeface="Cambria Math" panose="02040503050406030204" pitchFamily="18" charset="0"/>
                        </a:rPr>
                        <m:t>∗33.69−0.7=0→</m:t>
                      </m:r>
                      <m:r>
                        <a:rPr lang="es-ES" sz="1350" i="1">
                          <a:latin typeface="Cambria Math" panose="02040503050406030204" pitchFamily="18" charset="0"/>
                        </a:rPr>
                        <m:t>𝑖</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1.3−0.7</m:t>
                          </m:r>
                        </m:num>
                        <m:den>
                          <m:r>
                            <a:rPr lang="es-ES" sz="1350" i="1">
                              <a:latin typeface="Cambria Math" panose="02040503050406030204" pitchFamily="18" charset="0"/>
                            </a:rPr>
                            <m:t>33.69</m:t>
                          </m:r>
                        </m:den>
                      </m:f>
                      <m:r>
                        <a:rPr lang="es-ES" sz="1350" i="1">
                          <a:latin typeface="Cambria Math" panose="02040503050406030204" pitchFamily="18" charset="0"/>
                        </a:rPr>
                        <m:t>=0.0178 </m:t>
                      </m:r>
                      <m:r>
                        <a:rPr lang="es-ES" sz="1350" i="1">
                          <a:latin typeface="Cambria Math" panose="02040503050406030204" pitchFamily="18" charset="0"/>
                        </a:rPr>
                        <m:t>𝑚𝐴</m:t>
                      </m:r>
                    </m:oMath>
                  </m:oMathPara>
                </a14:m>
                <a:endParaRPr lang="es-ES" sz="1350" dirty="0"/>
              </a:p>
              <a:p>
                <a:r>
                  <a:rPr lang="es-ES" sz="1350" i="1" dirty="0"/>
                  <a:t>i</a:t>
                </a:r>
                <a:r>
                  <a:rPr lang="es-ES" sz="1350" dirty="0"/>
                  <a:t>&gt;0</a:t>
                </a:r>
                <a:r>
                  <a:rPr lang="es-ES" sz="1350" dirty="0">
                    <a:sym typeface="Wingdings" panose="05000000000000000000" pitchFamily="2" charset="2"/>
                  </a:rPr>
                  <a:t> Estábamos en lo correcto. </a:t>
                </a:r>
              </a:p>
              <a:p>
                <a:r>
                  <a:rPr lang="es-ES" sz="1350" dirty="0"/>
                  <a:t>Punto de operación del diodo es Q=(</a:t>
                </a:r>
                <a:r>
                  <a:rPr lang="es-ES" sz="1350" dirty="0" err="1"/>
                  <a:t>Vd</a:t>
                </a:r>
                <a:r>
                  <a:rPr lang="es-ES" sz="1350" dirty="0"/>
                  <a:t>=0.7 V, id= </a:t>
                </a:r>
                <a14:m>
                  <m:oMath xmlns:m="http://schemas.openxmlformats.org/officeDocument/2006/math">
                    <m:r>
                      <a:rPr lang="es-ES" sz="1350" i="1">
                        <a:latin typeface="Cambria Math" panose="02040503050406030204" pitchFamily="18" charset="0"/>
                      </a:rPr>
                      <m:t>0.0178</m:t>
                    </m:r>
                  </m:oMath>
                </a14:m>
                <a:r>
                  <a:rPr lang="es-ES" sz="1350" dirty="0"/>
                  <a:t> mA).</a:t>
                </a:r>
              </a:p>
              <a:p>
                <a:endParaRPr lang="es-ES" sz="1350" dirty="0"/>
              </a:p>
            </p:txBody>
          </p:sp>
        </mc:Choice>
        <mc:Fallback xmlns="">
          <p:sp>
            <p:nvSpPr>
              <p:cNvPr id="14" name="CuadroTexto 13">
                <a:extLst>
                  <a:ext uri="{FF2B5EF4-FFF2-40B4-BE49-F238E27FC236}">
                    <a16:creationId xmlns:a16="http://schemas.microsoft.com/office/drawing/2014/main" id="{2F41EE2D-A66D-47B8-A31A-7B276C8E543F}"/>
                  </a:ext>
                </a:extLst>
              </p:cNvPr>
              <p:cNvSpPr txBox="1">
                <a:spLocks noRot="1" noChangeAspect="1" noMove="1" noResize="1" noEditPoints="1" noAdjustHandles="1" noChangeArrowheads="1" noChangeShapeType="1" noTextEdit="1"/>
              </p:cNvSpPr>
              <p:nvPr/>
            </p:nvSpPr>
            <p:spPr>
              <a:xfrm>
                <a:off x="2177416" y="1540740"/>
                <a:ext cx="5017849" cy="1521379"/>
              </a:xfrm>
              <a:prstGeom prst="rect">
                <a:avLst/>
              </a:prstGeom>
              <a:blipFill>
                <a:blip r:embed="rId5"/>
                <a:stretch>
                  <a:fillRect l="-243" t="-803"/>
                </a:stretch>
              </a:blipFill>
            </p:spPr>
            <p:txBody>
              <a:bodyPr/>
              <a:lstStyle/>
              <a:p>
                <a:r>
                  <a:rPr lang="es-ES">
                    <a:noFill/>
                  </a:rPr>
                  <a:t> </a:t>
                </a:r>
              </a:p>
            </p:txBody>
          </p:sp>
        </mc:Fallback>
      </mc:AlternateContent>
      <p:sp>
        <p:nvSpPr>
          <p:cNvPr id="2" name="Marcador de número de diapositiva 1">
            <a:extLst>
              <a:ext uri="{FF2B5EF4-FFF2-40B4-BE49-F238E27FC236}">
                <a16:creationId xmlns:a16="http://schemas.microsoft.com/office/drawing/2014/main" id="{6AF15B25-7B67-4130-8FFA-33FECA7EB8DC}"/>
              </a:ext>
            </a:extLst>
          </p:cNvPr>
          <p:cNvSpPr>
            <a:spLocks noGrp="1"/>
          </p:cNvSpPr>
          <p:nvPr>
            <p:ph type="sldNum" sz="quarter" idx="12"/>
          </p:nvPr>
        </p:nvSpPr>
        <p:spPr/>
        <p:txBody>
          <a:bodyPr/>
          <a:lstStyle/>
          <a:p>
            <a:fld id="{78733FC4-8689-4CA5-A153-34ADD6EFE592}" type="slidenum">
              <a:rPr lang="es-ES" smtClean="0"/>
              <a:t>89</a:t>
            </a:fld>
            <a:endParaRPr lang="es-ES"/>
          </a:p>
        </p:txBody>
      </p:sp>
    </p:spTree>
    <p:custDataLst>
      <p:tags r:id="rId1"/>
    </p:custDataLst>
    <p:extLst>
      <p:ext uri="{BB962C8B-B14F-4D97-AF65-F5344CB8AC3E}">
        <p14:creationId xmlns:p14="http://schemas.microsoft.com/office/powerpoint/2010/main" val="383654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A26533A9-10D1-9BF5-4C2E-7D99973BD5B2}"/>
              </a:ext>
            </a:extLst>
          </p:cNvPr>
          <p:cNvSpPr>
            <a:spLocks noGrp="1"/>
          </p:cNvSpPr>
          <p:nvPr>
            <p:ph type="subTitle"/>
          </p:nvPr>
        </p:nvSpPr>
        <p:spPr>
          <a:xfrm>
            <a:off x="165871" y="910690"/>
            <a:ext cx="8516166" cy="476370"/>
          </a:xfrm>
        </p:spPr>
        <p:txBody>
          <a:bodyPr/>
          <a:lstStyle/>
          <a:p>
            <a:pPr marL="0" indent="0" algn="l">
              <a:buNone/>
            </a:pPr>
            <a:r>
              <a:rPr lang="es-ES" sz="1200" b="1" i="0" u="none" strike="noStrike" baseline="0" dirty="0">
                <a:latin typeface="+mj-lt"/>
              </a:rPr>
              <a:t>Problema 14. </a:t>
            </a:r>
            <a:r>
              <a:rPr lang="es-ES" sz="1200" b="0" i="0" u="none" strike="noStrike" baseline="0" dirty="0">
                <a:latin typeface="+mj-lt"/>
              </a:rPr>
              <a:t>Calcula la tensión que cae entre </a:t>
            </a:r>
            <a:r>
              <a:rPr lang="es-ES" sz="1200" b="0" i="1" u="none" strike="noStrike" baseline="0" dirty="0">
                <a:latin typeface="+mj-lt"/>
              </a:rPr>
              <a:t>a </a:t>
            </a:r>
            <a:r>
              <a:rPr lang="es-ES" sz="1200" b="0" i="0" u="none" strike="noStrike" baseline="0" dirty="0">
                <a:latin typeface="+mj-lt"/>
              </a:rPr>
              <a:t>y </a:t>
            </a:r>
            <a:r>
              <a:rPr lang="es-ES" sz="1200" b="0" i="1" u="none" strike="noStrike" baseline="0" dirty="0">
                <a:latin typeface="+mj-lt"/>
              </a:rPr>
              <a:t>a'</a:t>
            </a:r>
            <a:r>
              <a:rPr lang="es-ES" sz="1200" b="0" i="0" u="none" strike="noStrike" baseline="0" dirty="0">
                <a:latin typeface="+mj-lt"/>
              </a:rPr>
              <a:t>. Calcula la corriente que circula por la </a:t>
            </a:r>
            <a:r>
              <a:rPr lang="pl-PL" sz="1200" b="0" i="0" u="none" strike="noStrike" baseline="0" dirty="0">
                <a:latin typeface="+mj-lt"/>
              </a:rPr>
              <a:t>resistencia Ra. Siendo V</a:t>
            </a:r>
            <a:r>
              <a:rPr lang="es-ES" sz="1200" b="0" i="0" u="none" strike="noStrike" baseline="0" dirty="0">
                <a:latin typeface="+mj-lt"/>
              </a:rPr>
              <a:t>1</a:t>
            </a:r>
            <a:r>
              <a:rPr lang="pl-PL" sz="1200" b="0" i="0" u="none" strike="noStrike" baseline="0" dirty="0">
                <a:latin typeface="+mj-lt"/>
              </a:rPr>
              <a:t> = 10V, R1 = 1</a:t>
            </a:r>
            <a:r>
              <a:rPr lang="el-GR" sz="1200" b="0" i="0" u="none" strike="noStrike" baseline="0" dirty="0">
                <a:latin typeface="+mj-lt"/>
                <a:ea typeface="Cambria Math" panose="02040503050406030204" pitchFamily="18" charset="0"/>
              </a:rPr>
              <a:t>Ω</a:t>
            </a:r>
            <a:r>
              <a:rPr lang="pl-PL" sz="1200" b="0" i="0" u="none" strike="noStrike" baseline="0" dirty="0">
                <a:latin typeface="+mj-lt"/>
              </a:rPr>
              <a:t>, R2= 2</a:t>
            </a:r>
            <a:r>
              <a:rPr lang="el-GR" sz="1200" b="0" i="0" u="none" strike="noStrike" baseline="0" dirty="0">
                <a:latin typeface="+mj-lt"/>
                <a:ea typeface="Cambria Math" panose="02040503050406030204" pitchFamily="18" charset="0"/>
              </a:rPr>
              <a:t>Ω</a:t>
            </a:r>
            <a:r>
              <a:rPr lang="pl-PL" sz="1200" b="0" i="0" u="none" strike="noStrike" baseline="0" dirty="0">
                <a:latin typeface="+mj-lt"/>
              </a:rPr>
              <a:t>, y Ra = 3</a:t>
            </a:r>
            <a:r>
              <a:rPr lang="el-GR" sz="1200" b="0" i="0" u="none" strike="noStrike" baseline="0" dirty="0">
                <a:latin typeface="+mj-lt"/>
                <a:ea typeface="Cambria Math" panose="02040503050406030204" pitchFamily="18" charset="0"/>
              </a:rPr>
              <a:t>Ω</a:t>
            </a:r>
            <a:r>
              <a:rPr lang="es-ES" sz="1200" b="0" i="0" u="none" strike="noStrike" baseline="0" dirty="0">
                <a:latin typeface="+mj-lt"/>
              </a:rPr>
              <a:t>.</a:t>
            </a:r>
            <a:endParaRPr lang="es-ES" sz="1200" dirty="0">
              <a:latin typeface="+mj-lt"/>
            </a:endParaRPr>
          </a:p>
        </p:txBody>
      </p:sp>
      <p:grpSp>
        <p:nvGrpSpPr>
          <p:cNvPr id="23" name="Grupo 22">
            <a:extLst>
              <a:ext uri="{FF2B5EF4-FFF2-40B4-BE49-F238E27FC236}">
                <a16:creationId xmlns:a16="http://schemas.microsoft.com/office/drawing/2014/main" id="{2CD2D5F0-8CB5-32FF-A71B-DE4CAAAA2B34}"/>
              </a:ext>
            </a:extLst>
          </p:cNvPr>
          <p:cNvGrpSpPr/>
          <p:nvPr/>
        </p:nvGrpSpPr>
        <p:grpSpPr>
          <a:xfrm>
            <a:off x="1143000" y="1612039"/>
            <a:ext cx="4632615" cy="2547938"/>
            <a:chOff x="1143000" y="2805113"/>
            <a:chExt cx="4632615" cy="2547938"/>
          </a:xfrm>
        </p:grpSpPr>
        <p:pic>
          <p:nvPicPr>
            <p:cNvPr id="9" name="Imagen 8">
              <a:extLst>
                <a:ext uri="{FF2B5EF4-FFF2-40B4-BE49-F238E27FC236}">
                  <a16:creationId xmlns:a16="http://schemas.microsoft.com/office/drawing/2014/main" id="{E01E6EB9-01CD-2C0C-9F0B-799415BFFDAD}"/>
                </a:ext>
              </a:extLst>
            </p:cNvPr>
            <p:cNvPicPr>
              <a:picLocks noChangeAspect="1"/>
            </p:cNvPicPr>
            <p:nvPr/>
          </p:nvPicPr>
          <p:blipFill>
            <a:blip r:embed="rId2"/>
            <a:stretch>
              <a:fillRect/>
            </a:stretch>
          </p:blipFill>
          <p:spPr>
            <a:xfrm>
              <a:off x="1143000" y="2805113"/>
              <a:ext cx="4632615" cy="2547938"/>
            </a:xfrm>
            <a:prstGeom prst="rect">
              <a:avLst/>
            </a:prstGeom>
          </p:spPr>
        </p:pic>
        <p:sp>
          <p:nvSpPr>
            <p:cNvPr id="10" name="Rectángulo 9">
              <a:extLst>
                <a:ext uri="{FF2B5EF4-FFF2-40B4-BE49-F238E27FC236}">
                  <a16:creationId xmlns:a16="http://schemas.microsoft.com/office/drawing/2014/main" id="{56F5414F-0253-37BB-63EE-61B895D6561D}"/>
                </a:ext>
              </a:extLst>
            </p:cNvPr>
            <p:cNvSpPr/>
            <p:nvPr/>
          </p:nvSpPr>
          <p:spPr>
            <a:xfrm>
              <a:off x="3535682" y="3666309"/>
              <a:ext cx="461554" cy="12366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7C47A58C-EC79-1BBB-4935-AC4285BB8B69}"/>
                </a:ext>
              </a:extLst>
            </p:cNvPr>
            <p:cNvSpPr/>
            <p:nvPr/>
          </p:nvSpPr>
          <p:spPr>
            <a:xfrm>
              <a:off x="3688082" y="3666309"/>
              <a:ext cx="735872" cy="10798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51CEE6D-550A-AEE9-13FF-21059CF9CD88}"/>
                </a:ext>
              </a:extLst>
            </p:cNvPr>
            <p:cNvSpPr/>
            <p:nvPr/>
          </p:nvSpPr>
          <p:spPr>
            <a:xfrm>
              <a:off x="5253102" y="4273189"/>
              <a:ext cx="424887" cy="385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0F7BC9C1-F85A-E1F6-A190-34F9BEEDE154}"/>
                </a:ext>
              </a:extLst>
            </p:cNvPr>
            <p:cNvSpPr/>
            <p:nvPr/>
          </p:nvSpPr>
          <p:spPr>
            <a:xfrm>
              <a:off x="1971577" y="3572149"/>
              <a:ext cx="424887" cy="385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42D9D1E2-9C98-FD5D-BDF6-A2D5B8F07234}"/>
                </a:ext>
              </a:extLst>
            </p:cNvPr>
            <p:cNvSpPr/>
            <p:nvPr/>
          </p:nvSpPr>
          <p:spPr>
            <a:xfrm>
              <a:off x="1760740" y="4268836"/>
              <a:ext cx="424887" cy="385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4">
              <a:extLst>
                <a:ext uri="{FF2B5EF4-FFF2-40B4-BE49-F238E27FC236}">
                  <a16:creationId xmlns:a16="http://schemas.microsoft.com/office/drawing/2014/main" id="{4BD1E7FA-200F-32FE-0FE0-968598312E21}"/>
                </a:ext>
              </a:extLst>
            </p:cNvPr>
            <p:cNvSpPr txBox="1"/>
            <p:nvPr/>
          </p:nvSpPr>
          <p:spPr>
            <a:xfrm>
              <a:off x="5136454" y="3255071"/>
              <a:ext cx="327334" cy="400110"/>
            </a:xfrm>
            <a:prstGeom prst="rect">
              <a:avLst/>
            </a:prstGeom>
            <a:noFill/>
          </p:spPr>
          <p:txBody>
            <a:bodyPr wrap="none" rtlCol="0">
              <a:spAutoFit/>
            </a:bodyPr>
            <a:lstStyle/>
            <a:p>
              <a:r>
                <a:rPr lang="es-ES" sz="2000" dirty="0"/>
                <a:t>a</a:t>
              </a:r>
            </a:p>
          </p:txBody>
        </p:sp>
        <p:sp>
          <p:nvSpPr>
            <p:cNvPr id="16" name="CuadroTexto 15">
              <a:extLst>
                <a:ext uri="{FF2B5EF4-FFF2-40B4-BE49-F238E27FC236}">
                  <a16:creationId xmlns:a16="http://schemas.microsoft.com/office/drawing/2014/main" id="{AB4AD5DE-3CF4-3BD6-325E-3B5458E721A1}"/>
                </a:ext>
              </a:extLst>
            </p:cNvPr>
            <p:cNvSpPr txBox="1"/>
            <p:nvPr/>
          </p:nvSpPr>
          <p:spPr>
            <a:xfrm>
              <a:off x="5153717" y="4605959"/>
              <a:ext cx="461554" cy="400110"/>
            </a:xfrm>
            <a:prstGeom prst="rect">
              <a:avLst/>
            </a:prstGeom>
            <a:noFill/>
          </p:spPr>
          <p:txBody>
            <a:bodyPr wrap="square" rtlCol="0">
              <a:spAutoFit/>
            </a:bodyPr>
            <a:lstStyle/>
            <a:p>
              <a:r>
                <a:rPr lang="es-ES" sz="2000" dirty="0"/>
                <a:t>a’</a:t>
              </a:r>
            </a:p>
          </p:txBody>
        </p:sp>
        <p:cxnSp>
          <p:nvCxnSpPr>
            <p:cNvPr id="18" name="Conector recto de flecha 17">
              <a:extLst>
                <a:ext uri="{FF2B5EF4-FFF2-40B4-BE49-F238E27FC236}">
                  <a16:creationId xmlns:a16="http://schemas.microsoft.com/office/drawing/2014/main" id="{051C1EC7-D62E-83FE-882F-FD7966923512}"/>
                </a:ext>
              </a:extLst>
            </p:cNvPr>
            <p:cNvCxnSpPr/>
            <p:nvPr/>
          </p:nvCxnSpPr>
          <p:spPr>
            <a:xfrm>
              <a:off x="5059680" y="3446418"/>
              <a:ext cx="0" cy="3360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168780AE-F41D-F424-D5DF-F82E3479ABBC}"/>
                </a:ext>
              </a:extLst>
            </p:cNvPr>
            <p:cNvSpPr txBox="1"/>
            <p:nvPr/>
          </p:nvSpPr>
          <p:spPr>
            <a:xfrm>
              <a:off x="1608332" y="3481439"/>
              <a:ext cx="1389935" cy="400110"/>
            </a:xfrm>
            <a:prstGeom prst="rect">
              <a:avLst/>
            </a:prstGeom>
            <a:noFill/>
          </p:spPr>
          <p:txBody>
            <a:bodyPr wrap="square" rtlCol="0">
              <a:spAutoFit/>
            </a:bodyPr>
            <a:lstStyle/>
            <a:p>
              <a:r>
                <a:rPr lang="es-ES" sz="2000" dirty="0"/>
                <a:t>+  V</a:t>
              </a:r>
              <a:r>
                <a:rPr lang="es-ES" sz="2000" baseline="-25000" dirty="0"/>
                <a:t>X</a:t>
              </a:r>
              <a:r>
                <a:rPr lang="es-ES" sz="2000" dirty="0"/>
                <a:t>  -</a:t>
              </a:r>
            </a:p>
          </p:txBody>
        </p:sp>
        <p:sp>
          <p:nvSpPr>
            <p:cNvPr id="21" name="CuadroTexto 20">
              <a:extLst>
                <a:ext uri="{FF2B5EF4-FFF2-40B4-BE49-F238E27FC236}">
                  <a16:creationId xmlns:a16="http://schemas.microsoft.com/office/drawing/2014/main" id="{411209F6-3495-620D-73D1-9086A268FFBD}"/>
                </a:ext>
              </a:extLst>
            </p:cNvPr>
            <p:cNvSpPr txBox="1"/>
            <p:nvPr/>
          </p:nvSpPr>
          <p:spPr>
            <a:xfrm>
              <a:off x="3505558" y="4079082"/>
              <a:ext cx="648432" cy="400110"/>
            </a:xfrm>
            <a:prstGeom prst="rect">
              <a:avLst/>
            </a:prstGeom>
            <a:noFill/>
          </p:spPr>
          <p:txBody>
            <a:bodyPr wrap="square" rtlCol="0">
              <a:spAutoFit/>
            </a:bodyPr>
            <a:lstStyle/>
            <a:p>
              <a:r>
                <a:rPr lang="es-ES" sz="2000" dirty="0"/>
                <a:t>2V</a:t>
              </a:r>
              <a:r>
                <a:rPr lang="es-ES" sz="2000" baseline="-25000" dirty="0"/>
                <a:t>X</a:t>
              </a:r>
              <a:endParaRPr lang="es-ES" sz="2000" dirty="0"/>
            </a:p>
          </p:txBody>
        </p:sp>
        <p:sp>
          <p:nvSpPr>
            <p:cNvPr id="22" name="CuadroTexto 21">
              <a:extLst>
                <a:ext uri="{FF2B5EF4-FFF2-40B4-BE49-F238E27FC236}">
                  <a16:creationId xmlns:a16="http://schemas.microsoft.com/office/drawing/2014/main" id="{1C5C6AE2-433E-8B69-5416-221E7B3ECF7D}"/>
                </a:ext>
              </a:extLst>
            </p:cNvPr>
            <p:cNvSpPr txBox="1"/>
            <p:nvPr/>
          </p:nvSpPr>
          <p:spPr>
            <a:xfrm>
              <a:off x="4660912" y="3466254"/>
              <a:ext cx="424888" cy="400110"/>
            </a:xfrm>
            <a:prstGeom prst="rect">
              <a:avLst/>
            </a:prstGeom>
            <a:noFill/>
          </p:spPr>
          <p:txBody>
            <a:bodyPr wrap="square" rtlCol="0">
              <a:spAutoFit/>
            </a:bodyPr>
            <a:lstStyle/>
            <a:p>
              <a:r>
                <a:rPr lang="es-ES" sz="2000" dirty="0" err="1"/>
                <a:t>I</a:t>
              </a:r>
              <a:r>
                <a:rPr lang="es-ES" sz="2000" baseline="-25000" dirty="0" err="1"/>
                <a:t>a</a:t>
              </a:r>
              <a:endParaRPr lang="es-ES" sz="2000" dirty="0"/>
            </a:p>
          </p:txBody>
        </p:sp>
      </p:grpSp>
      <p:sp>
        <p:nvSpPr>
          <p:cNvPr id="17" name="Marcador de número de diapositiva 1">
            <a:extLst>
              <a:ext uri="{FF2B5EF4-FFF2-40B4-BE49-F238E27FC236}">
                <a16:creationId xmlns:a16="http://schemas.microsoft.com/office/drawing/2014/main" id="{4955890C-05CA-4D9C-A1B6-C3A4908BAB4D}"/>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9</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40612032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2557540-1BE7-42CE-B7ED-95AC24D2EFCA}"/>
              </a:ext>
            </a:extLst>
          </p:cNvPr>
          <p:cNvSpPr>
            <a:spLocks noChangeArrowheads="1"/>
          </p:cNvSpPr>
          <p:nvPr/>
        </p:nvSpPr>
        <p:spPr bwMode="auto">
          <a:xfrm>
            <a:off x="0" y="804002"/>
            <a:ext cx="8963873" cy="56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600" b="1" dirty="0">
                <a:latin typeface="Arial" panose="020B0604020202020204" pitchFamily="34" charset="0"/>
                <a:ea typeface="Times New Roman" panose="02020603050405020304" pitchFamily="18" charset="0"/>
                <a:cs typeface="Arial" panose="020B0604020202020204" pitchFamily="34" charset="0"/>
              </a:rPr>
              <a:t>Problema 6.</a:t>
            </a:r>
            <a:r>
              <a:rPr lang="es-ES" altLang="es-ES" sz="1600" dirty="0">
                <a:latin typeface="Arial" panose="020B0604020202020204" pitchFamily="34" charset="0"/>
                <a:ea typeface="Times New Roman" panose="02020603050405020304" pitchFamily="18" charset="0"/>
                <a:cs typeface="Arial" panose="020B0604020202020204" pitchFamily="34" charset="0"/>
              </a:rPr>
              <a:t> Hallar la función de transferencia del circuito y dibujar </a:t>
            </a:r>
            <a:r>
              <a:rPr lang="es-ES" altLang="es-ES" sz="1600" dirty="0" err="1">
                <a:latin typeface="Arial" panose="020B0604020202020204" pitchFamily="34" charset="0"/>
                <a:ea typeface="Times New Roman" panose="02020603050405020304" pitchFamily="18" charset="0"/>
                <a:cs typeface="Arial" panose="020B0604020202020204" pitchFamily="34" charset="0"/>
              </a:rPr>
              <a:t>v</a:t>
            </a:r>
            <a:r>
              <a:rPr lang="es-ES" altLang="es-ES" sz="1600" baseline="-30000" dirty="0" err="1">
                <a:latin typeface="Arial" panose="020B0604020202020204" pitchFamily="34" charset="0"/>
                <a:ea typeface="Times New Roman" panose="02020603050405020304" pitchFamily="18" charset="0"/>
                <a:cs typeface="Arial" panose="020B0604020202020204" pitchFamily="34" charset="0"/>
              </a:rPr>
              <a:t>out</a:t>
            </a:r>
            <a:r>
              <a:rPr lang="es-ES" altLang="es-ES" sz="1600" dirty="0">
                <a:latin typeface="Arial" panose="020B0604020202020204" pitchFamily="34" charset="0"/>
                <a:ea typeface="Times New Roman" panose="02020603050405020304" pitchFamily="18" charset="0"/>
                <a:cs typeface="Arial" panose="020B0604020202020204" pitchFamily="34" charset="0"/>
              </a:rPr>
              <a:t> vs </a:t>
            </a:r>
            <a:r>
              <a:rPr lang="es-ES" altLang="es-ES" sz="1600" dirty="0" err="1">
                <a:latin typeface="Arial" panose="020B0604020202020204" pitchFamily="34" charset="0"/>
                <a:ea typeface="Times New Roman" panose="02020603050405020304" pitchFamily="18" charset="0"/>
                <a:cs typeface="Arial" panose="020B0604020202020204" pitchFamily="34" charset="0"/>
              </a:rPr>
              <a:t>v</a:t>
            </a:r>
            <a:r>
              <a:rPr lang="es-ES" altLang="es-ES" sz="1600" baseline="-30000" dirty="0" err="1">
                <a:latin typeface="Arial" panose="020B0604020202020204" pitchFamily="34" charset="0"/>
                <a:ea typeface="Times New Roman" panose="02020603050405020304" pitchFamily="18" charset="0"/>
                <a:cs typeface="Arial" panose="020B0604020202020204" pitchFamily="34" charset="0"/>
              </a:rPr>
              <a:t>in</a:t>
            </a:r>
            <a:r>
              <a:rPr lang="es-ES" altLang="es-ES" sz="1600" dirty="0">
                <a:latin typeface="Arial" panose="020B0604020202020204" pitchFamily="34" charset="0"/>
                <a:ea typeface="Times New Roman" panose="02020603050405020304" pitchFamily="18" charset="0"/>
                <a:cs typeface="Arial" panose="020B0604020202020204" pitchFamily="34" charset="0"/>
              </a:rPr>
              <a:t>  (R</a:t>
            </a:r>
            <a:r>
              <a:rPr lang="es-ES" altLang="es-ES" sz="1600" baseline="-30000" dirty="0">
                <a:latin typeface="Arial" panose="020B0604020202020204" pitchFamily="34" charset="0"/>
                <a:ea typeface="Times New Roman" panose="02020603050405020304" pitchFamily="18" charset="0"/>
                <a:cs typeface="Arial" panose="020B0604020202020204" pitchFamily="34" charset="0"/>
              </a:rPr>
              <a:t>1</a:t>
            </a:r>
            <a:r>
              <a:rPr lang="es-ES" altLang="es-ES" sz="1600" dirty="0">
                <a:latin typeface="Arial" panose="020B0604020202020204" pitchFamily="34" charset="0"/>
                <a:ea typeface="Times New Roman" panose="02020603050405020304" pitchFamily="18" charset="0"/>
                <a:cs typeface="Arial" panose="020B0604020202020204" pitchFamily="34" charset="0"/>
              </a:rPr>
              <a:t> = 10 k</a:t>
            </a:r>
            <a:r>
              <a:rPr lang="el-GR" altLang="es-ES" sz="1600" dirty="0">
                <a:latin typeface="Arial" panose="020B0604020202020204" pitchFamily="34" charset="0"/>
                <a:ea typeface="Times New Roman" panose="02020603050405020304" pitchFamily="18" charset="0"/>
                <a:cs typeface="Arial" panose="020B0604020202020204" pitchFamily="34" charset="0"/>
              </a:rPr>
              <a:t>Ω</a:t>
            </a:r>
            <a:r>
              <a:rPr lang="es-ES" altLang="es-ES" sz="1600" dirty="0">
                <a:latin typeface="Arial" panose="020B0604020202020204" pitchFamily="34" charset="0"/>
                <a:ea typeface="Times New Roman" panose="02020603050405020304" pitchFamily="18" charset="0"/>
                <a:cs typeface="Arial" panose="020B0604020202020204" pitchFamily="34" charset="0"/>
              </a:rPr>
              <a:t> y V</a:t>
            </a:r>
            <a:r>
              <a:rPr lang="es-ES" altLang="es-ES" sz="1600" baseline="-30000" dirty="0">
                <a:latin typeface="Arial" panose="020B0604020202020204" pitchFamily="34" charset="0"/>
                <a:ea typeface="Times New Roman" panose="02020603050405020304" pitchFamily="18" charset="0"/>
                <a:cs typeface="Arial" panose="020B0604020202020204" pitchFamily="34" charset="0"/>
              </a:rPr>
              <a:t>r</a:t>
            </a:r>
            <a:r>
              <a:rPr lang="es-ES" altLang="es-ES" sz="1600" dirty="0">
                <a:latin typeface="Arial" panose="020B0604020202020204" pitchFamily="34" charset="0"/>
                <a:ea typeface="Times New Roman" panose="02020603050405020304" pitchFamily="18" charset="0"/>
                <a:cs typeface="Arial" panose="020B0604020202020204" pitchFamily="34" charset="0"/>
              </a:rPr>
              <a:t> = 3V, el voltaje de activación del diodo es 0,7 V).</a:t>
            </a:r>
            <a:endParaRPr lang="es-ES" altLang="es-ES" sz="2800" dirty="0">
              <a:latin typeface="Arial" panose="020B0604020202020204" pitchFamily="34" charset="0"/>
            </a:endParaRPr>
          </a:p>
        </p:txBody>
      </p:sp>
      <p:pic>
        <p:nvPicPr>
          <p:cNvPr id="4097" name="Imagen 83">
            <a:extLst>
              <a:ext uri="{FF2B5EF4-FFF2-40B4-BE49-F238E27FC236}">
                <a16:creationId xmlns:a16="http://schemas.microsoft.com/office/drawing/2014/main" id="{613F859B-C8B5-4C4F-9873-195B7CB4F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96" y="1389527"/>
            <a:ext cx="2035969" cy="18097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F3623EC-EB25-4BC4-B84B-59E7DE391ECB}"/>
              </a:ext>
            </a:extLst>
          </p:cNvPr>
          <p:cNvSpPr>
            <a:spLocks noChangeArrowheads="1"/>
          </p:cNvSpPr>
          <p:nvPr/>
        </p:nvSpPr>
        <p:spPr bwMode="auto">
          <a:xfrm>
            <a:off x="2591657" y="1459099"/>
            <a:ext cx="5466493" cy="1146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000" dirty="0">
                <a:latin typeface="Arial" panose="020B0604020202020204" pitchFamily="34" charset="0"/>
                <a:ea typeface="Times New Roman" panose="02020603050405020304" pitchFamily="18" charset="0"/>
                <a:cs typeface="Arial" panose="020B0604020202020204" pitchFamily="34" charset="0"/>
              </a:rPr>
              <a:t>Una sola malla </a:t>
            </a:r>
            <a:r>
              <a:rPr lang="es-ES" altLang="es-ES" sz="100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no hacemos Thévenin</a:t>
            </a:r>
            <a:r>
              <a:rPr lang="es-ES" altLang="es-ES" sz="1000" dirty="0">
                <a:latin typeface="Arial" panose="020B0604020202020204" pitchFamily="34" charset="0"/>
                <a:ea typeface="Times New Roman" panose="02020603050405020304" pitchFamily="18" charset="0"/>
                <a:cs typeface="Arial" panose="020B0604020202020204" pitchFamily="34" charset="0"/>
              </a:rPr>
              <a:t>. </a:t>
            </a:r>
          </a:p>
          <a:p>
            <a:pPr defTabSz="685800" eaLnBrk="0" fontAlgn="base" hangingPunct="0">
              <a:spcBef>
                <a:spcPct val="0"/>
              </a:spcBef>
              <a:spcAft>
                <a:spcPct val="0"/>
              </a:spcAft>
            </a:pPr>
            <a:r>
              <a:rPr lang="es-ES" altLang="es-ES" sz="1000" dirty="0">
                <a:latin typeface="Arial" panose="020B0604020202020204" pitchFamily="34" charset="0"/>
                <a:ea typeface="Times New Roman" panose="02020603050405020304" pitchFamily="18" charset="0"/>
                <a:cs typeface="Arial" panose="020B0604020202020204" pitchFamily="34" charset="0"/>
              </a:rPr>
              <a:t>Comprobamos los distintos casos en función de </a:t>
            </a:r>
            <a:r>
              <a:rPr lang="es-ES" altLang="es-ES" sz="1000" dirty="0" err="1">
                <a:latin typeface="Arial" panose="020B0604020202020204" pitchFamily="34" charset="0"/>
                <a:ea typeface="Times New Roman" panose="02020603050405020304" pitchFamily="18" charset="0"/>
                <a:cs typeface="Arial" panose="020B0604020202020204" pitchFamily="34" charset="0"/>
              </a:rPr>
              <a:t>Vin</a:t>
            </a:r>
            <a:r>
              <a:rPr lang="es-ES" altLang="es-ES" sz="1000" dirty="0">
                <a:latin typeface="Arial" panose="020B0604020202020204" pitchFamily="34" charset="0"/>
                <a:ea typeface="Times New Roman" panose="02020603050405020304" pitchFamily="18" charset="0"/>
                <a:cs typeface="Arial" panose="020B0604020202020204" pitchFamily="34" charset="0"/>
              </a:rPr>
              <a:t>.</a:t>
            </a:r>
          </a:p>
          <a:p>
            <a:pPr defTabSz="685800" eaLnBrk="0" fontAlgn="base" hangingPunct="0">
              <a:spcBef>
                <a:spcPct val="0"/>
              </a:spcBef>
              <a:spcAft>
                <a:spcPct val="0"/>
              </a:spcAft>
            </a:pPr>
            <a:endParaRPr lang="es-ES" altLang="es-ES" sz="1000" dirty="0">
              <a:latin typeface="Arial" panose="020B0604020202020204" pitchFamily="34" charset="0"/>
              <a:ea typeface="Times New Roman" panose="02020603050405020304" pitchFamily="18" charset="0"/>
              <a:cs typeface="Arial" panose="020B0604020202020204" pitchFamily="34" charset="0"/>
            </a:endParaRPr>
          </a:p>
          <a:p>
            <a:pPr defTabSz="685800" eaLnBrk="0" fontAlgn="base" hangingPunct="0">
              <a:spcBef>
                <a:spcPct val="0"/>
              </a:spcBef>
              <a:spcAft>
                <a:spcPct val="0"/>
              </a:spcAft>
            </a:pPr>
            <a:r>
              <a:rPr lang="es-ES" altLang="es-ES" sz="1000" dirty="0">
                <a:latin typeface="Arial" panose="020B0604020202020204" pitchFamily="34" charset="0"/>
                <a:ea typeface="Times New Roman" panose="02020603050405020304" pitchFamily="18" charset="0"/>
                <a:cs typeface="Arial" panose="020B0604020202020204" pitchFamily="34" charset="0"/>
              </a:rPr>
              <a:t>a) Diodo está en zona de conducción</a:t>
            </a:r>
            <a:r>
              <a:rPr lang="es-ES" altLang="es-ES" sz="100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s-ES" altLang="es-ES" sz="1000" dirty="0">
                <a:latin typeface="Arial" panose="020B0604020202020204" pitchFamily="34" charset="0"/>
                <a:ea typeface="Times New Roman" panose="02020603050405020304" pitchFamily="18" charset="0"/>
                <a:cs typeface="Arial" panose="020B0604020202020204" pitchFamily="34" charset="0"/>
              </a:rPr>
              <a:t> la corriente atraviesa R</a:t>
            </a:r>
            <a:r>
              <a:rPr lang="es-ES" altLang="es-ES" sz="1000" baseline="-30000" dirty="0">
                <a:latin typeface="Arial" panose="020B0604020202020204" pitchFamily="34" charset="0"/>
                <a:ea typeface="Times New Roman" panose="02020603050405020304" pitchFamily="18" charset="0"/>
                <a:cs typeface="Arial" panose="020B0604020202020204" pitchFamily="34" charset="0"/>
              </a:rPr>
              <a:t>1</a:t>
            </a:r>
            <a:r>
              <a:rPr lang="es-ES" altLang="es-ES" sz="1000" dirty="0">
                <a:latin typeface="Arial" panose="020B0604020202020204" pitchFamily="34" charset="0"/>
                <a:ea typeface="Times New Roman" panose="02020603050405020304" pitchFamily="18" charset="0"/>
                <a:cs typeface="Arial" panose="020B0604020202020204" pitchFamily="34" charset="0"/>
              </a:rPr>
              <a:t> de derecha a izquierda. </a:t>
            </a:r>
          </a:p>
          <a:p>
            <a:pPr defTabSz="685800" eaLnBrk="0" fontAlgn="base" hangingPunct="0">
              <a:spcBef>
                <a:spcPct val="0"/>
              </a:spcBef>
              <a:spcAft>
                <a:spcPct val="0"/>
              </a:spcAft>
            </a:pPr>
            <a:endParaRPr lang="es-ES" altLang="es-ES" sz="1000" dirty="0"/>
          </a:p>
          <a:p>
            <a:pPr defTabSz="685800" eaLnBrk="0" fontAlgn="base" hangingPunct="0">
              <a:spcBef>
                <a:spcPct val="0"/>
              </a:spcBef>
              <a:spcAft>
                <a:spcPct val="0"/>
              </a:spcAft>
            </a:pPr>
            <a:endParaRPr lang="es-ES" altLang="es-ES" sz="1000" dirty="0">
              <a:latin typeface="Arial" panose="020B0604020202020204" pitchFamily="34" charset="0"/>
            </a:endParaRPr>
          </a:p>
          <a:p>
            <a:pPr defTabSz="685800" eaLnBrk="0" fontAlgn="base" hangingPunct="0">
              <a:spcBef>
                <a:spcPct val="0"/>
              </a:spcBef>
              <a:spcAft>
                <a:spcPct val="0"/>
              </a:spcAft>
            </a:pPr>
            <a:endParaRPr lang="es-ES" altLang="es-ES" sz="1000" dirty="0">
              <a:latin typeface="Arial" panose="020B0604020202020204" pitchFamily="34" charset="0"/>
            </a:endParaRPr>
          </a:p>
        </p:txBody>
      </p:sp>
      <p:graphicFrame>
        <p:nvGraphicFramePr>
          <p:cNvPr id="9" name="Objeto 8">
            <a:extLst>
              <a:ext uri="{FF2B5EF4-FFF2-40B4-BE49-F238E27FC236}">
                <a16:creationId xmlns:a16="http://schemas.microsoft.com/office/drawing/2014/main" id="{E88404DF-E952-4CD0-838B-C3E486ECDC91}"/>
              </a:ext>
            </a:extLst>
          </p:cNvPr>
          <p:cNvGraphicFramePr>
            <a:graphicFrameLocks noChangeAspect="1"/>
          </p:cNvGraphicFramePr>
          <p:nvPr/>
        </p:nvGraphicFramePr>
        <p:xfrm>
          <a:off x="2807494" y="2210360"/>
          <a:ext cx="1484471" cy="207389"/>
        </p:xfrm>
        <a:graphic>
          <a:graphicData uri="http://schemas.openxmlformats.org/presentationml/2006/ole">
            <mc:AlternateContent xmlns:mc="http://schemas.openxmlformats.org/markup-compatibility/2006">
              <mc:Choice xmlns:v="urn:schemas-microsoft-com:vml" Requires="v">
                <p:oleObj r:id="rId4" imgW="1295400" imgH="177800" progId="Equation.3">
                  <p:embed/>
                </p:oleObj>
              </mc:Choice>
              <mc:Fallback>
                <p:oleObj r:id="rId4" imgW="1295400" imgH="177800" progId="Equation.3">
                  <p:embed/>
                  <p:pic>
                    <p:nvPicPr>
                      <p:cNvPr id="9" name="Objeto 8">
                        <a:extLst>
                          <a:ext uri="{FF2B5EF4-FFF2-40B4-BE49-F238E27FC236}">
                            <a16:creationId xmlns:a16="http://schemas.microsoft.com/office/drawing/2014/main" id="{E88404DF-E952-4CD0-838B-C3E486ECDC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7494" y="2210360"/>
                        <a:ext cx="1484471" cy="207389"/>
                      </a:xfrm>
                      <a:prstGeom prst="rect">
                        <a:avLst/>
                      </a:prstGeom>
                      <a:noFill/>
                    </p:spPr>
                  </p:pic>
                </p:oleObj>
              </mc:Fallback>
            </mc:AlternateContent>
          </a:graphicData>
        </a:graphic>
      </p:graphicFrame>
      <p:graphicFrame>
        <p:nvGraphicFramePr>
          <p:cNvPr id="10" name="Objeto 9">
            <a:extLst>
              <a:ext uri="{FF2B5EF4-FFF2-40B4-BE49-F238E27FC236}">
                <a16:creationId xmlns:a16="http://schemas.microsoft.com/office/drawing/2014/main" id="{F8FD032F-D692-4C16-9B10-ECF67C90E7E1}"/>
              </a:ext>
            </a:extLst>
          </p:cNvPr>
          <p:cNvGraphicFramePr>
            <a:graphicFrameLocks noChangeAspect="1"/>
          </p:cNvGraphicFramePr>
          <p:nvPr/>
        </p:nvGraphicFramePr>
        <p:xfrm>
          <a:off x="2473536" y="3321859"/>
          <a:ext cx="2457314" cy="589393"/>
        </p:xfrm>
        <a:graphic>
          <a:graphicData uri="http://schemas.openxmlformats.org/presentationml/2006/ole">
            <mc:AlternateContent xmlns:mc="http://schemas.openxmlformats.org/markup-compatibility/2006">
              <mc:Choice xmlns:v="urn:schemas-microsoft-com:vml" Requires="v">
                <p:oleObj r:id="rId6" imgW="2578100" imgH="622300" progId="Equation.3">
                  <p:embed/>
                </p:oleObj>
              </mc:Choice>
              <mc:Fallback>
                <p:oleObj r:id="rId6" imgW="2578100" imgH="622300" progId="Equation.3">
                  <p:embed/>
                  <p:pic>
                    <p:nvPicPr>
                      <p:cNvPr id="10" name="Objeto 9">
                        <a:extLst>
                          <a:ext uri="{FF2B5EF4-FFF2-40B4-BE49-F238E27FC236}">
                            <a16:creationId xmlns:a16="http://schemas.microsoft.com/office/drawing/2014/main" id="{F8FD032F-D692-4C16-9B10-ECF67C90E7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3536" y="3321859"/>
                        <a:ext cx="2457314" cy="589393"/>
                      </a:xfrm>
                      <a:prstGeom prst="rect">
                        <a:avLst/>
                      </a:prstGeom>
                      <a:noFill/>
                    </p:spPr>
                  </p:pic>
                </p:oleObj>
              </mc:Fallback>
            </mc:AlternateContent>
          </a:graphicData>
        </a:graphic>
      </p:graphicFrame>
      <p:sp>
        <p:nvSpPr>
          <p:cNvPr id="13" name="Rectangle 11">
            <a:extLst>
              <a:ext uri="{FF2B5EF4-FFF2-40B4-BE49-F238E27FC236}">
                <a16:creationId xmlns:a16="http://schemas.microsoft.com/office/drawing/2014/main" id="{F6D991F7-32D1-4163-916F-0E8982E970E4}"/>
              </a:ext>
            </a:extLst>
          </p:cNvPr>
          <p:cNvSpPr>
            <a:spLocks noChangeArrowheads="1"/>
          </p:cNvSpPr>
          <p:nvPr/>
        </p:nvSpPr>
        <p:spPr bwMode="auto">
          <a:xfrm>
            <a:off x="2591657" y="2505700"/>
            <a:ext cx="3891130"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000" dirty="0">
                <a:latin typeface="Arial" panose="020B0604020202020204" pitchFamily="34" charset="0"/>
                <a:ea typeface="Times New Roman" panose="02020603050405020304" pitchFamily="18" charset="0"/>
                <a:cs typeface="Arial" panose="020B0604020202020204" pitchFamily="34" charset="0"/>
              </a:rPr>
              <a:t>Si el diodo está en ON, el voltaje en él es 0,7 V aproximadamente:</a:t>
            </a:r>
          </a:p>
          <a:p>
            <a:pPr defTabSz="685800" eaLnBrk="0" fontAlgn="base" hangingPunct="0">
              <a:spcBef>
                <a:spcPct val="0"/>
              </a:spcBef>
              <a:spcAft>
                <a:spcPct val="0"/>
              </a:spcAft>
            </a:pPr>
            <a:endParaRPr lang="es-ES" altLang="es-ES" sz="1000" dirty="0"/>
          </a:p>
          <a:p>
            <a:pPr defTabSz="685800" eaLnBrk="0" fontAlgn="base" hangingPunct="0">
              <a:spcBef>
                <a:spcPct val="0"/>
              </a:spcBef>
              <a:spcAft>
                <a:spcPct val="0"/>
              </a:spcAft>
            </a:pPr>
            <a:endParaRPr lang="es-ES" altLang="es-ES" sz="1000" dirty="0">
              <a:latin typeface="Arial" panose="020B0604020202020204" pitchFamily="34" charset="0"/>
            </a:endParaRPr>
          </a:p>
        </p:txBody>
      </p:sp>
      <p:sp>
        <p:nvSpPr>
          <p:cNvPr id="14" name="Rectangle 12">
            <a:extLst>
              <a:ext uri="{FF2B5EF4-FFF2-40B4-BE49-F238E27FC236}">
                <a16:creationId xmlns:a16="http://schemas.microsoft.com/office/drawing/2014/main" id="{614AEE7F-6F9B-4FE2-BD7C-3073D2B6A390}"/>
              </a:ext>
            </a:extLst>
          </p:cNvPr>
          <p:cNvSpPr>
            <a:spLocks noChangeArrowheads="1"/>
          </p:cNvSpPr>
          <p:nvPr/>
        </p:nvSpPr>
        <p:spPr bwMode="auto">
          <a:xfrm>
            <a:off x="107157" y="4026083"/>
            <a:ext cx="8963882" cy="684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000" dirty="0">
                <a:latin typeface="Arial" panose="020B0604020202020204" pitchFamily="34" charset="0"/>
                <a:ea typeface="Times New Roman" panose="02020603050405020304" pitchFamily="18" charset="0"/>
                <a:cs typeface="Arial" panose="020B0604020202020204" pitchFamily="34" charset="0"/>
              </a:rPr>
              <a:t>b) Si </a:t>
            </a:r>
            <a:r>
              <a:rPr lang="es-ES" altLang="es-ES" sz="1000" dirty="0" err="1">
                <a:latin typeface="Arial" panose="020B0604020202020204" pitchFamily="34" charset="0"/>
                <a:ea typeface="Times New Roman" panose="02020603050405020304" pitchFamily="18" charset="0"/>
                <a:cs typeface="Arial" panose="020B0604020202020204" pitchFamily="34" charset="0"/>
              </a:rPr>
              <a:t>V</a:t>
            </a:r>
            <a:r>
              <a:rPr lang="es-ES" altLang="es-ES" sz="1000" baseline="-30000" dirty="0" err="1">
                <a:latin typeface="Arial" panose="020B0604020202020204" pitchFamily="34" charset="0"/>
                <a:ea typeface="Times New Roman" panose="02020603050405020304" pitchFamily="18" charset="0"/>
                <a:cs typeface="Arial" panose="020B0604020202020204" pitchFamily="34" charset="0"/>
              </a:rPr>
              <a:t>in</a:t>
            </a:r>
            <a:r>
              <a:rPr lang="es-ES" altLang="es-ES" sz="1000" dirty="0">
                <a:latin typeface="Arial" panose="020B0604020202020204" pitchFamily="34" charset="0"/>
                <a:ea typeface="Times New Roman" panose="02020603050405020304" pitchFamily="18" charset="0"/>
                <a:cs typeface="Arial" panose="020B0604020202020204" pitchFamily="34" charset="0"/>
              </a:rPr>
              <a:t> &gt;2,3 el diodo estará en OFF.</a:t>
            </a:r>
            <a:endParaRPr lang="es-ES" altLang="es-ES" sz="1000" dirty="0"/>
          </a:p>
          <a:p>
            <a:pPr defTabSz="685800" eaLnBrk="0" fontAlgn="base" hangingPunct="0">
              <a:spcBef>
                <a:spcPct val="0"/>
              </a:spcBef>
              <a:spcAft>
                <a:spcPct val="0"/>
              </a:spcAft>
            </a:pPr>
            <a:r>
              <a:rPr lang="es-ES" altLang="es-ES" sz="1000" dirty="0">
                <a:latin typeface="Arial" panose="020B0604020202020204" pitchFamily="34" charset="0"/>
                <a:ea typeface="Times New Roman" panose="02020603050405020304" pitchFamily="18" charset="0"/>
                <a:cs typeface="Arial" panose="020B0604020202020204" pitchFamily="34" charset="0"/>
              </a:rPr>
              <a:t>Cuando el diodo no conduce no hay corriente por el circuito, no hay caída de tensión en la resistencia y el voltaje en un borne (V</a:t>
            </a:r>
            <a:r>
              <a:rPr lang="es-ES" altLang="es-ES" sz="1000" baseline="-30000" dirty="0">
                <a:latin typeface="Arial" panose="020B0604020202020204" pitchFamily="34" charset="0"/>
                <a:ea typeface="Times New Roman" panose="02020603050405020304" pitchFamily="18" charset="0"/>
                <a:cs typeface="Arial" panose="020B0604020202020204" pitchFamily="34" charset="0"/>
              </a:rPr>
              <a:t>out</a:t>
            </a:r>
            <a:r>
              <a:rPr lang="es-ES" altLang="es-ES" sz="1000" dirty="0">
                <a:latin typeface="Arial" panose="020B0604020202020204" pitchFamily="34" charset="0"/>
                <a:ea typeface="Times New Roman" panose="02020603050405020304" pitchFamily="18" charset="0"/>
                <a:cs typeface="Arial" panose="020B0604020202020204" pitchFamily="34" charset="0"/>
              </a:rPr>
              <a:t>) es igual al voltaje en el otro borne (</a:t>
            </a:r>
            <a:r>
              <a:rPr lang="es-ES" altLang="es-ES" sz="1000" dirty="0" err="1">
                <a:latin typeface="Arial" panose="020B0604020202020204" pitchFamily="34" charset="0"/>
                <a:ea typeface="Times New Roman" panose="02020603050405020304" pitchFamily="18" charset="0"/>
                <a:cs typeface="Arial" panose="020B0604020202020204" pitchFamily="34" charset="0"/>
              </a:rPr>
              <a:t>V</a:t>
            </a:r>
            <a:r>
              <a:rPr lang="es-ES" altLang="es-ES" sz="1000" baseline="-30000" dirty="0" err="1">
                <a:latin typeface="Arial" panose="020B0604020202020204" pitchFamily="34" charset="0"/>
                <a:ea typeface="Times New Roman" panose="02020603050405020304" pitchFamily="18" charset="0"/>
                <a:cs typeface="Arial" panose="020B0604020202020204" pitchFamily="34" charset="0"/>
              </a:rPr>
              <a:t>in</a:t>
            </a:r>
            <a:r>
              <a:rPr lang="es-ES" altLang="es-ES" sz="1000" dirty="0">
                <a:latin typeface="Arial" panose="020B0604020202020204" pitchFamily="34" charset="0"/>
                <a:ea typeface="Times New Roman" panose="02020603050405020304" pitchFamily="18" charset="0"/>
                <a:cs typeface="Arial" panose="020B0604020202020204" pitchFamily="34" charset="0"/>
              </a:rPr>
              <a:t>).</a:t>
            </a:r>
            <a:endParaRPr lang="es-ES" altLang="es-ES" sz="1000" dirty="0"/>
          </a:p>
          <a:p>
            <a:pPr defTabSz="685800" eaLnBrk="0" fontAlgn="base" hangingPunct="0">
              <a:spcBef>
                <a:spcPct val="0"/>
              </a:spcBef>
              <a:spcAft>
                <a:spcPct val="0"/>
              </a:spcAft>
            </a:pPr>
            <a:endParaRPr lang="es-ES" altLang="es-ES" sz="1000" dirty="0">
              <a:latin typeface="Arial" panose="020B0604020202020204" pitchFamily="34" charset="0"/>
            </a:endParaRPr>
          </a:p>
        </p:txBody>
      </p:sp>
      <p:grpSp>
        <p:nvGrpSpPr>
          <p:cNvPr id="22" name="Grupo 21">
            <a:extLst>
              <a:ext uri="{FF2B5EF4-FFF2-40B4-BE49-F238E27FC236}">
                <a16:creationId xmlns:a16="http://schemas.microsoft.com/office/drawing/2014/main" id="{49E6D2C2-E833-45E4-B8EE-62C5FADC1C76}"/>
              </a:ext>
            </a:extLst>
          </p:cNvPr>
          <p:cNvGrpSpPr/>
          <p:nvPr/>
        </p:nvGrpSpPr>
        <p:grpSpPr>
          <a:xfrm>
            <a:off x="148278" y="4617967"/>
            <a:ext cx="1940921" cy="850506"/>
            <a:chOff x="3599649" y="4978806"/>
            <a:chExt cx="3680688" cy="1134008"/>
          </a:xfrm>
        </p:grpSpPr>
        <p:graphicFrame>
          <p:nvGraphicFramePr>
            <p:cNvPr id="12" name="Objeto 11">
              <a:extLst>
                <a:ext uri="{FF2B5EF4-FFF2-40B4-BE49-F238E27FC236}">
                  <a16:creationId xmlns:a16="http://schemas.microsoft.com/office/drawing/2014/main" id="{080F3891-FD85-42D3-85B0-BF67E6213162}"/>
                </a:ext>
              </a:extLst>
            </p:cNvPr>
            <p:cNvGraphicFramePr>
              <a:graphicFrameLocks noChangeAspect="1"/>
            </p:cNvGraphicFramePr>
            <p:nvPr/>
          </p:nvGraphicFramePr>
          <p:xfrm>
            <a:off x="3668535" y="5237620"/>
            <a:ext cx="3611802" cy="875194"/>
          </p:xfrm>
          <a:graphic>
            <a:graphicData uri="http://schemas.openxmlformats.org/presentationml/2006/ole">
              <mc:AlternateContent xmlns:mc="http://schemas.openxmlformats.org/markup-compatibility/2006">
                <mc:Choice xmlns:v="urn:schemas-microsoft-com:vml" Requires="v">
                  <p:oleObj r:id="rId8" imgW="1549400" imgH="419100" progId="Equation.3">
                    <p:embed/>
                  </p:oleObj>
                </mc:Choice>
                <mc:Fallback>
                  <p:oleObj r:id="rId8" imgW="1549400" imgH="419100" progId="Equation.3">
                    <p:embed/>
                    <p:pic>
                      <p:nvPicPr>
                        <p:cNvPr id="12" name="Objeto 11">
                          <a:extLst>
                            <a:ext uri="{FF2B5EF4-FFF2-40B4-BE49-F238E27FC236}">
                              <a16:creationId xmlns:a16="http://schemas.microsoft.com/office/drawing/2014/main" id="{080F3891-FD85-42D3-85B0-BF67E621316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68535" y="5237620"/>
                          <a:ext cx="3611802" cy="875194"/>
                        </a:xfrm>
                        <a:prstGeom prst="rect">
                          <a:avLst/>
                        </a:prstGeom>
                        <a:noFill/>
                      </p:spPr>
                    </p:pic>
                  </p:oleObj>
                </mc:Fallback>
              </mc:AlternateContent>
            </a:graphicData>
          </a:graphic>
        </p:graphicFrame>
        <p:sp>
          <p:nvSpPr>
            <p:cNvPr id="15" name="Rectangle 13">
              <a:extLst>
                <a:ext uri="{FF2B5EF4-FFF2-40B4-BE49-F238E27FC236}">
                  <a16:creationId xmlns:a16="http://schemas.microsoft.com/office/drawing/2014/main" id="{0999B617-B736-4025-A974-512AD84A3ABA}"/>
                </a:ext>
              </a:extLst>
            </p:cNvPr>
            <p:cNvSpPr>
              <a:spLocks noChangeArrowheads="1"/>
            </p:cNvSpPr>
            <p:nvPr/>
          </p:nvSpPr>
          <p:spPr bwMode="auto">
            <a:xfrm>
              <a:off x="3599649" y="4978806"/>
              <a:ext cx="3625807" cy="553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900" dirty="0">
                  <a:latin typeface="Arial" panose="020B0604020202020204" pitchFamily="34" charset="0"/>
                  <a:ea typeface="Times New Roman" panose="02020603050405020304" pitchFamily="18" charset="0"/>
                  <a:cs typeface="Arial" panose="020B0604020202020204" pitchFamily="34" charset="0"/>
                </a:rPr>
                <a:t>En resumen:</a:t>
              </a:r>
              <a:endParaRPr lang="es-ES" altLang="es-ES" sz="600" dirty="0"/>
            </a:p>
            <a:p>
              <a:pPr defTabSz="685800" eaLnBrk="0" fontAlgn="base" hangingPunct="0">
                <a:spcBef>
                  <a:spcPct val="0"/>
                </a:spcBef>
                <a:spcAft>
                  <a:spcPct val="0"/>
                </a:spcAft>
              </a:pPr>
              <a:endParaRPr lang="es-ES" altLang="es-ES" sz="1350" dirty="0">
                <a:latin typeface="Arial" panose="020B0604020202020204" pitchFamily="34" charset="0"/>
              </a:endParaRPr>
            </a:p>
          </p:txBody>
        </p:sp>
      </p:grpSp>
      <p:cxnSp>
        <p:nvCxnSpPr>
          <p:cNvPr id="16" name="Conector recto de flecha 15">
            <a:extLst>
              <a:ext uri="{FF2B5EF4-FFF2-40B4-BE49-F238E27FC236}">
                <a16:creationId xmlns:a16="http://schemas.microsoft.com/office/drawing/2014/main" id="{8544C14D-5352-428B-A060-47A68904044B}"/>
              </a:ext>
            </a:extLst>
          </p:cNvPr>
          <p:cNvCxnSpPr>
            <a:cxnSpLocks/>
          </p:cNvCxnSpPr>
          <p:nvPr/>
        </p:nvCxnSpPr>
        <p:spPr>
          <a:xfrm flipH="1">
            <a:off x="722948" y="1793165"/>
            <a:ext cx="2621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8" name="Grupo 7">
            <a:extLst>
              <a:ext uri="{FF2B5EF4-FFF2-40B4-BE49-F238E27FC236}">
                <a16:creationId xmlns:a16="http://schemas.microsoft.com/office/drawing/2014/main" id="{E55782B6-1AA2-4B97-B1C0-300C517BBCC0}"/>
              </a:ext>
            </a:extLst>
          </p:cNvPr>
          <p:cNvGrpSpPr/>
          <p:nvPr/>
        </p:nvGrpSpPr>
        <p:grpSpPr>
          <a:xfrm>
            <a:off x="568665" y="1590514"/>
            <a:ext cx="872618" cy="822728"/>
            <a:chOff x="758219" y="977686"/>
            <a:chExt cx="1163491" cy="1096970"/>
          </a:xfrm>
        </p:grpSpPr>
        <p:cxnSp>
          <p:nvCxnSpPr>
            <p:cNvPr id="3" name="Conector recto de flecha 2">
              <a:extLst>
                <a:ext uri="{FF2B5EF4-FFF2-40B4-BE49-F238E27FC236}">
                  <a16:creationId xmlns:a16="http://schemas.microsoft.com/office/drawing/2014/main" id="{59639F82-EB91-441D-AD3F-CA9AA216DF7A}"/>
                </a:ext>
              </a:extLst>
            </p:cNvPr>
            <p:cNvCxnSpPr/>
            <p:nvPr/>
          </p:nvCxnSpPr>
          <p:spPr>
            <a:xfrm flipV="1">
              <a:off x="1901190" y="1533636"/>
              <a:ext cx="0" cy="5410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2C5C8FCC-0416-4B6B-9BB3-3ADA3332D176}"/>
                </a:ext>
              </a:extLst>
            </p:cNvPr>
            <p:cNvSpPr txBox="1"/>
            <p:nvPr/>
          </p:nvSpPr>
          <p:spPr>
            <a:xfrm>
              <a:off x="1540835" y="1103621"/>
              <a:ext cx="323165" cy="400109"/>
            </a:xfrm>
            <a:prstGeom prst="rect">
              <a:avLst/>
            </a:prstGeom>
            <a:noFill/>
          </p:spPr>
          <p:txBody>
            <a:bodyPr wrap="none" rtlCol="0">
              <a:spAutoFit/>
            </a:bodyPr>
            <a:lstStyle/>
            <a:p>
              <a:r>
                <a:rPr lang="es-ES" sz="1350" dirty="0"/>
                <a:t>-</a:t>
              </a:r>
            </a:p>
          </p:txBody>
        </p:sp>
        <p:sp>
          <p:nvSpPr>
            <p:cNvPr id="17" name="CuadroTexto 16">
              <a:extLst>
                <a:ext uri="{FF2B5EF4-FFF2-40B4-BE49-F238E27FC236}">
                  <a16:creationId xmlns:a16="http://schemas.microsoft.com/office/drawing/2014/main" id="{A5B8715C-9C50-4556-A9EF-8F6141E80B21}"/>
                </a:ext>
              </a:extLst>
            </p:cNvPr>
            <p:cNvSpPr txBox="1"/>
            <p:nvPr/>
          </p:nvSpPr>
          <p:spPr>
            <a:xfrm>
              <a:off x="1540835" y="1514136"/>
              <a:ext cx="380875" cy="400109"/>
            </a:xfrm>
            <a:prstGeom prst="rect">
              <a:avLst/>
            </a:prstGeom>
            <a:noFill/>
          </p:spPr>
          <p:txBody>
            <a:bodyPr wrap="none" rtlCol="0">
              <a:spAutoFit/>
            </a:bodyPr>
            <a:lstStyle/>
            <a:p>
              <a:r>
                <a:rPr lang="es-ES" sz="1350" dirty="0"/>
                <a:t>+</a:t>
              </a:r>
            </a:p>
          </p:txBody>
        </p:sp>
        <p:sp>
          <p:nvSpPr>
            <p:cNvPr id="18" name="CuadroTexto 17">
              <a:extLst>
                <a:ext uri="{FF2B5EF4-FFF2-40B4-BE49-F238E27FC236}">
                  <a16:creationId xmlns:a16="http://schemas.microsoft.com/office/drawing/2014/main" id="{A7530E98-127F-4194-A412-295B185CB9C3}"/>
                </a:ext>
              </a:extLst>
            </p:cNvPr>
            <p:cNvSpPr txBox="1"/>
            <p:nvPr/>
          </p:nvSpPr>
          <p:spPr>
            <a:xfrm>
              <a:off x="1277126" y="977686"/>
              <a:ext cx="380875" cy="400109"/>
            </a:xfrm>
            <a:prstGeom prst="rect">
              <a:avLst/>
            </a:prstGeom>
            <a:noFill/>
          </p:spPr>
          <p:txBody>
            <a:bodyPr wrap="none" rtlCol="0">
              <a:spAutoFit/>
            </a:bodyPr>
            <a:lstStyle/>
            <a:p>
              <a:r>
                <a:rPr lang="es-ES" sz="1350" dirty="0"/>
                <a:t>+</a:t>
              </a:r>
            </a:p>
          </p:txBody>
        </p:sp>
        <p:sp>
          <p:nvSpPr>
            <p:cNvPr id="19" name="CuadroTexto 18">
              <a:extLst>
                <a:ext uri="{FF2B5EF4-FFF2-40B4-BE49-F238E27FC236}">
                  <a16:creationId xmlns:a16="http://schemas.microsoft.com/office/drawing/2014/main" id="{14FC0262-18AF-4875-B27A-513A965BB562}"/>
                </a:ext>
              </a:extLst>
            </p:cNvPr>
            <p:cNvSpPr txBox="1"/>
            <p:nvPr/>
          </p:nvSpPr>
          <p:spPr>
            <a:xfrm>
              <a:off x="758219" y="977686"/>
              <a:ext cx="323165" cy="400109"/>
            </a:xfrm>
            <a:prstGeom prst="rect">
              <a:avLst/>
            </a:prstGeom>
            <a:noFill/>
          </p:spPr>
          <p:txBody>
            <a:bodyPr wrap="none" rtlCol="0">
              <a:spAutoFit/>
            </a:bodyPr>
            <a:lstStyle/>
            <a:p>
              <a:r>
                <a:rPr lang="es-ES" sz="1350" dirty="0"/>
                <a:t>-</a:t>
              </a:r>
            </a:p>
          </p:txBody>
        </p:sp>
      </p:grpSp>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B57D0733-684C-4148-B5DC-0C22F70635F7}"/>
                  </a:ext>
                </a:extLst>
              </p:cNvPr>
              <p:cNvSpPr txBox="1"/>
              <p:nvPr/>
            </p:nvSpPr>
            <p:spPr>
              <a:xfrm>
                <a:off x="2699735" y="2769244"/>
                <a:ext cx="2562368"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𝑜𝑢𝑡</m:t>
                          </m:r>
                        </m:sub>
                      </m:sSub>
                      <m:r>
                        <a:rPr lang="es-ES" sz="1350" i="1">
                          <a:latin typeface="Cambria Math" panose="02040503050406030204" pitchFamily="18" charset="0"/>
                        </a:rPr>
                        <m:t>=</m:t>
                      </m:r>
                      <m:r>
                        <a:rPr lang="es-ES" sz="1350" i="1">
                          <a:latin typeface="Cambria Math" panose="02040503050406030204" pitchFamily="18" charset="0"/>
                        </a:rPr>
                        <m:t>𝑉𝑟</m:t>
                      </m:r>
                      <m:r>
                        <a:rPr lang="es-ES" sz="1350" i="1">
                          <a:latin typeface="Cambria Math" panose="02040503050406030204" pitchFamily="18" charset="0"/>
                        </a:rPr>
                        <m:t>−</m:t>
                      </m:r>
                      <m:r>
                        <a:rPr lang="es-ES" sz="1350" i="1">
                          <a:latin typeface="Cambria Math" panose="02040503050406030204" pitchFamily="18" charset="0"/>
                        </a:rPr>
                        <m:t>𝑉𝑑</m:t>
                      </m:r>
                      <m:r>
                        <a:rPr lang="es-ES" sz="1350" i="1">
                          <a:latin typeface="Cambria Math" panose="02040503050406030204" pitchFamily="18" charset="0"/>
                        </a:rPr>
                        <m:t>=</m:t>
                      </m:r>
                      <m:r>
                        <a:rPr lang="es-ES" sz="1350" i="1">
                          <a:latin typeface="Cambria Math" panose="02040503050406030204" pitchFamily="18" charset="0"/>
                        </a:rPr>
                        <m:t>3</m:t>
                      </m:r>
                      <m:r>
                        <a:rPr lang="es-ES" sz="1350" i="1">
                          <a:latin typeface="Cambria Math" panose="02040503050406030204" pitchFamily="18" charset="0"/>
                        </a:rPr>
                        <m:t>−</m:t>
                      </m:r>
                      <m:r>
                        <a:rPr lang="es-ES" sz="1350" i="1">
                          <a:latin typeface="Cambria Math" panose="02040503050406030204" pitchFamily="18" charset="0"/>
                        </a:rPr>
                        <m:t>0</m:t>
                      </m:r>
                      <m:r>
                        <a:rPr lang="es-ES" sz="1350" i="1">
                          <a:latin typeface="Cambria Math" panose="02040503050406030204" pitchFamily="18" charset="0"/>
                        </a:rPr>
                        <m:t>.</m:t>
                      </m:r>
                      <m:r>
                        <a:rPr lang="es-ES" sz="1350" i="1">
                          <a:latin typeface="Cambria Math" panose="02040503050406030204" pitchFamily="18" charset="0"/>
                        </a:rPr>
                        <m:t>7</m:t>
                      </m:r>
                      <m:r>
                        <a:rPr lang="es-ES" sz="1350" i="1">
                          <a:latin typeface="Cambria Math" panose="02040503050406030204" pitchFamily="18" charset="0"/>
                        </a:rPr>
                        <m:t>=</m:t>
                      </m:r>
                      <m:r>
                        <a:rPr lang="es-ES" sz="1350" i="1">
                          <a:latin typeface="Cambria Math" panose="02040503050406030204" pitchFamily="18" charset="0"/>
                        </a:rPr>
                        <m:t>2</m:t>
                      </m:r>
                      <m:r>
                        <a:rPr lang="es-ES" sz="1350" i="1">
                          <a:latin typeface="Cambria Math" panose="02040503050406030204" pitchFamily="18" charset="0"/>
                        </a:rPr>
                        <m:t>.</m:t>
                      </m:r>
                      <m:r>
                        <a:rPr lang="es-ES" sz="1350" i="1">
                          <a:latin typeface="Cambria Math" panose="02040503050406030204" pitchFamily="18" charset="0"/>
                        </a:rPr>
                        <m:t>3</m:t>
                      </m:r>
                      <m:r>
                        <a:rPr lang="es-ES" sz="1350" i="1">
                          <a:latin typeface="Cambria Math" panose="02040503050406030204" pitchFamily="18" charset="0"/>
                        </a:rPr>
                        <m:t> </m:t>
                      </m:r>
                      <m:r>
                        <a:rPr lang="es-ES" sz="1350" i="1">
                          <a:latin typeface="Cambria Math" panose="02040503050406030204" pitchFamily="18" charset="0"/>
                        </a:rPr>
                        <m:t>𝑉</m:t>
                      </m:r>
                    </m:oMath>
                  </m:oMathPara>
                </a14:m>
                <a:endParaRPr lang="es-ES" sz="1350" dirty="0"/>
              </a:p>
            </p:txBody>
          </p:sp>
        </mc:Choice>
        <mc:Fallback xmlns="">
          <p:sp>
            <p:nvSpPr>
              <p:cNvPr id="20" name="CuadroTexto 19">
                <a:extLst>
                  <a:ext uri="{FF2B5EF4-FFF2-40B4-BE49-F238E27FC236}">
                    <a16:creationId xmlns:a16="http://schemas.microsoft.com/office/drawing/2014/main" id="{B57D0733-684C-4148-B5DC-0C22F70635F7}"/>
                  </a:ext>
                </a:extLst>
              </p:cNvPr>
              <p:cNvSpPr txBox="1">
                <a:spLocks noRot="1" noChangeAspect="1" noMove="1" noResize="1" noEditPoints="1" noAdjustHandles="1" noChangeArrowheads="1" noChangeShapeType="1" noTextEdit="1"/>
              </p:cNvSpPr>
              <p:nvPr/>
            </p:nvSpPr>
            <p:spPr>
              <a:xfrm>
                <a:off x="2699735" y="2769244"/>
                <a:ext cx="2562368" cy="207749"/>
              </a:xfrm>
              <a:prstGeom prst="rect">
                <a:avLst/>
              </a:prstGeom>
              <a:blipFill>
                <a:blip r:embed="rId10"/>
                <a:stretch>
                  <a:fillRect l="-952" r="-952" b="-17647"/>
                </a:stretch>
              </a:blipFill>
            </p:spPr>
            <p:txBody>
              <a:bodyPr/>
              <a:lstStyle/>
              <a:p>
                <a:r>
                  <a:rPr lang="es-ES">
                    <a:noFill/>
                  </a:rPr>
                  <a:t> </a:t>
                </a:r>
              </a:p>
            </p:txBody>
          </p:sp>
        </mc:Fallback>
      </mc:AlternateContent>
      <p:sp>
        <p:nvSpPr>
          <p:cNvPr id="21" name="CuadroTexto 20">
            <a:extLst>
              <a:ext uri="{FF2B5EF4-FFF2-40B4-BE49-F238E27FC236}">
                <a16:creationId xmlns:a16="http://schemas.microsoft.com/office/drawing/2014/main" id="{D076655D-2B67-4BBA-AA84-9FE6B325FE0E}"/>
              </a:ext>
            </a:extLst>
          </p:cNvPr>
          <p:cNvSpPr txBox="1"/>
          <p:nvPr/>
        </p:nvSpPr>
        <p:spPr>
          <a:xfrm>
            <a:off x="2481282" y="3091119"/>
            <a:ext cx="2140330" cy="246221"/>
          </a:xfrm>
          <a:prstGeom prst="rect">
            <a:avLst/>
          </a:prstGeom>
          <a:noFill/>
        </p:spPr>
        <p:txBody>
          <a:bodyPr wrap="none" rtlCol="0">
            <a:spAutoFit/>
          </a:bodyPr>
          <a:lstStyle/>
          <a:p>
            <a:r>
              <a:rPr lang="es-ES" sz="1000" dirty="0">
                <a:latin typeface="Arial" panose="020B0604020202020204" pitchFamily="34" charset="0"/>
                <a:cs typeface="Arial" panose="020B0604020202020204" pitchFamily="34" charset="0"/>
              </a:rPr>
              <a:t>Condición para diodo en </a:t>
            </a:r>
            <a:r>
              <a:rPr lang="es-ES" sz="1000" dirty="0" err="1">
                <a:latin typeface="Arial" panose="020B0604020202020204" pitchFamily="34" charset="0"/>
                <a:cs typeface="Arial" panose="020B0604020202020204" pitchFamily="34" charset="0"/>
              </a:rPr>
              <a:t>On</a:t>
            </a:r>
            <a:r>
              <a:rPr lang="es-ES" sz="1000" dirty="0">
                <a:latin typeface="Arial" panose="020B0604020202020204" pitchFamily="34" charset="0"/>
                <a:cs typeface="Arial" panose="020B0604020202020204" pitchFamily="34" charset="0"/>
              </a:rPr>
              <a:t> </a:t>
            </a:r>
            <a:r>
              <a:rPr lang="es-ES" sz="1000" dirty="0">
                <a:latin typeface="Arial" panose="020B0604020202020204" pitchFamily="34" charset="0"/>
                <a:cs typeface="Arial" panose="020B0604020202020204" pitchFamily="34" charset="0"/>
                <a:sym typeface="Wingdings" panose="05000000000000000000" pitchFamily="2" charset="2"/>
              </a:rPr>
              <a:t> </a:t>
            </a:r>
            <a:r>
              <a:rPr lang="es-ES" sz="1000" i="1" dirty="0">
                <a:latin typeface="Arial" panose="020B0604020202020204" pitchFamily="34" charset="0"/>
                <a:cs typeface="Arial" panose="020B0604020202020204" pitchFamily="34" charset="0"/>
                <a:sym typeface="Wingdings" panose="05000000000000000000" pitchFamily="2" charset="2"/>
              </a:rPr>
              <a:t>i</a:t>
            </a:r>
            <a:r>
              <a:rPr lang="es-ES" sz="1000" dirty="0">
                <a:latin typeface="Arial" panose="020B0604020202020204" pitchFamily="34" charset="0"/>
                <a:cs typeface="Arial" panose="020B0604020202020204" pitchFamily="34" charset="0"/>
                <a:sym typeface="Wingdings" panose="05000000000000000000" pitchFamily="2" charset="2"/>
              </a:rPr>
              <a:t>&gt;0</a:t>
            </a:r>
            <a:endParaRPr lang="es-ES" sz="1000" dirty="0">
              <a:latin typeface="Arial" panose="020B0604020202020204" pitchFamily="34" charset="0"/>
              <a:cs typeface="Arial" panose="020B0604020202020204" pitchFamily="34" charset="0"/>
            </a:endParaRPr>
          </a:p>
        </p:txBody>
      </p:sp>
      <p:graphicFrame>
        <p:nvGraphicFramePr>
          <p:cNvPr id="23" name="Gráfico 22">
            <a:extLst>
              <a:ext uri="{FF2B5EF4-FFF2-40B4-BE49-F238E27FC236}">
                <a16:creationId xmlns:a16="http://schemas.microsoft.com/office/drawing/2014/main" id="{A75EFEAC-9560-48B0-AF53-51821DD6080B}"/>
              </a:ext>
            </a:extLst>
          </p:cNvPr>
          <p:cNvGraphicFramePr>
            <a:graphicFrameLocks/>
          </p:cNvGraphicFramePr>
          <p:nvPr/>
        </p:nvGraphicFramePr>
        <p:xfrm>
          <a:off x="3116723" y="4432174"/>
          <a:ext cx="2617922" cy="1593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4" name="Gráfico 23">
            <a:extLst>
              <a:ext uri="{FF2B5EF4-FFF2-40B4-BE49-F238E27FC236}">
                <a16:creationId xmlns:a16="http://schemas.microsoft.com/office/drawing/2014/main" id="{CCCE5158-6719-48A8-9BC6-4125FB93A31C}"/>
              </a:ext>
            </a:extLst>
          </p:cNvPr>
          <p:cNvGraphicFramePr>
            <a:graphicFrameLocks/>
          </p:cNvGraphicFramePr>
          <p:nvPr>
            <p:extLst>
              <p:ext uri="{D42A27DB-BD31-4B8C-83A1-F6EECF244321}">
                <p14:modId xmlns:p14="http://schemas.microsoft.com/office/powerpoint/2010/main" val="1981252022"/>
              </p:ext>
            </p:extLst>
          </p:nvPr>
        </p:nvGraphicFramePr>
        <p:xfrm>
          <a:off x="5612979" y="4501076"/>
          <a:ext cx="2619000" cy="1529760"/>
        </p:xfrm>
        <a:graphic>
          <a:graphicData uri="http://schemas.openxmlformats.org/drawingml/2006/chart">
            <c:chart xmlns:c="http://schemas.openxmlformats.org/drawingml/2006/chart" xmlns:r="http://schemas.openxmlformats.org/officeDocument/2006/relationships" r:id="rId12"/>
          </a:graphicData>
        </a:graphic>
      </p:graphicFrame>
      <p:sp>
        <p:nvSpPr>
          <p:cNvPr id="2" name="Marcador de número de diapositiva 1">
            <a:extLst>
              <a:ext uri="{FF2B5EF4-FFF2-40B4-BE49-F238E27FC236}">
                <a16:creationId xmlns:a16="http://schemas.microsoft.com/office/drawing/2014/main" id="{7A750B30-ECEC-4081-9786-2190E6D6342A}"/>
              </a:ext>
            </a:extLst>
          </p:cNvPr>
          <p:cNvSpPr>
            <a:spLocks noGrp="1"/>
          </p:cNvSpPr>
          <p:nvPr>
            <p:ph type="sldNum" sz="quarter" idx="12"/>
          </p:nvPr>
        </p:nvSpPr>
        <p:spPr/>
        <p:txBody>
          <a:bodyPr/>
          <a:lstStyle/>
          <a:p>
            <a:fld id="{78733FC4-8689-4CA5-A153-34ADD6EFE592}" type="slidenum">
              <a:rPr lang="es-ES" smtClean="0"/>
              <a:t>90</a:t>
            </a:fld>
            <a:endParaRPr lang="es-ES"/>
          </a:p>
        </p:txBody>
      </p:sp>
    </p:spTree>
    <p:custDataLst>
      <p:tags r:id="rId1"/>
    </p:custDataLst>
    <p:extLst>
      <p:ext uri="{BB962C8B-B14F-4D97-AF65-F5344CB8AC3E}">
        <p14:creationId xmlns:p14="http://schemas.microsoft.com/office/powerpoint/2010/main" val="220413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23"/>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P spid="20" grpId="0"/>
      <p:bldP spid="21" grpId="0"/>
      <p:bldGraphic spid="23" grpId="0">
        <p:bldAsOne/>
      </p:bldGraphic>
      <p:bldGraphic spid="23" grpId="1">
        <p:bldAsOne/>
      </p:bldGraphic>
      <p:bldGraphic spid="24" grpId="0">
        <p:bldAsOne/>
      </p:bldGraphic>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253822D-A041-4F7A-8F56-68B5BD6600BF}"/>
              </a:ext>
            </a:extLst>
          </p:cNvPr>
          <p:cNvSpPr/>
          <p:nvPr/>
        </p:nvSpPr>
        <p:spPr>
          <a:xfrm>
            <a:off x="0" y="790210"/>
            <a:ext cx="8884664" cy="584775"/>
          </a:xfrm>
          <a:prstGeom prst="rect">
            <a:avLst/>
          </a:prstGeom>
        </p:spPr>
        <p:txBody>
          <a:bodyPr wrap="square">
            <a:spAutoFit/>
          </a:bodyPr>
          <a:lstStyle/>
          <a:p>
            <a:pPr algn="just"/>
            <a:r>
              <a:rPr lang="es-ES" sz="1600" b="1" dirty="0">
                <a:latin typeface="Arial" panose="020B0604020202020204" pitchFamily="34" charset="0"/>
                <a:ea typeface="Times New Roman" panose="02020603050405020304" pitchFamily="18" charset="0"/>
                <a:cs typeface="Times New Roman" panose="02020603050405020304" pitchFamily="18" charset="0"/>
              </a:rPr>
              <a:t>Problema 7</a:t>
            </a:r>
            <a:r>
              <a:rPr lang="es-ES" sz="1600" dirty="0">
                <a:latin typeface="Arial" panose="020B0604020202020204" pitchFamily="34" charset="0"/>
                <a:ea typeface="Times New Roman" panose="02020603050405020304" pitchFamily="18" charset="0"/>
                <a:cs typeface="Times New Roman" panose="02020603050405020304" pitchFamily="18" charset="0"/>
              </a:rPr>
              <a:t> Hallar la función de transferencia del circuito y dibujar </a:t>
            </a:r>
            <a:r>
              <a:rPr lang="es-ES" sz="1600" dirty="0" err="1">
                <a:latin typeface="Arial" panose="020B0604020202020204" pitchFamily="34" charset="0"/>
                <a:ea typeface="Times New Roman" panose="02020603050405020304" pitchFamily="18" charset="0"/>
                <a:cs typeface="Times New Roman" panose="02020603050405020304" pitchFamily="18" charset="0"/>
              </a:rPr>
              <a:t>v</a:t>
            </a:r>
            <a:r>
              <a:rPr lang="es-ES" sz="1600" baseline="-25000" dirty="0" err="1">
                <a:latin typeface="Arial" panose="020B0604020202020204" pitchFamily="34" charset="0"/>
                <a:ea typeface="Times New Roman" panose="02020603050405020304" pitchFamily="18" charset="0"/>
                <a:cs typeface="Times New Roman" panose="02020603050405020304" pitchFamily="18" charset="0"/>
              </a:rPr>
              <a:t>out</a:t>
            </a:r>
            <a:r>
              <a:rPr lang="es-ES" sz="1600" dirty="0">
                <a:latin typeface="Arial" panose="020B0604020202020204" pitchFamily="34" charset="0"/>
                <a:ea typeface="Times New Roman" panose="02020603050405020304" pitchFamily="18" charset="0"/>
                <a:cs typeface="Times New Roman" panose="02020603050405020304" pitchFamily="18" charset="0"/>
              </a:rPr>
              <a:t> vs </a:t>
            </a:r>
            <a:r>
              <a:rPr lang="es-ES" sz="1600" dirty="0" err="1">
                <a:latin typeface="Arial" panose="020B0604020202020204" pitchFamily="34" charset="0"/>
                <a:ea typeface="Times New Roman" panose="02020603050405020304" pitchFamily="18" charset="0"/>
                <a:cs typeface="Times New Roman" panose="02020603050405020304" pitchFamily="18" charset="0"/>
              </a:rPr>
              <a:t>v</a:t>
            </a:r>
            <a:r>
              <a:rPr lang="es-ES" sz="1600" baseline="-25000" dirty="0" err="1">
                <a:latin typeface="Arial" panose="020B0604020202020204" pitchFamily="34" charset="0"/>
                <a:ea typeface="Times New Roman" panose="02020603050405020304" pitchFamily="18" charset="0"/>
                <a:cs typeface="Times New Roman" panose="02020603050405020304" pitchFamily="18" charset="0"/>
              </a:rPr>
              <a:t>in</a:t>
            </a:r>
            <a:r>
              <a:rPr lang="es-ES" sz="1600" dirty="0">
                <a:latin typeface="Arial" panose="020B0604020202020204" pitchFamily="34" charset="0"/>
                <a:ea typeface="Times New Roman" panose="02020603050405020304" pitchFamily="18" charset="0"/>
                <a:cs typeface="Times New Roman" panose="02020603050405020304" pitchFamily="18" charset="0"/>
              </a:rPr>
              <a:t> (R</a:t>
            </a:r>
            <a:r>
              <a:rPr lang="es-ES" sz="160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600" dirty="0">
                <a:latin typeface="Arial" panose="020B0604020202020204" pitchFamily="34" charset="0"/>
                <a:ea typeface="Times New Roman" panose="02020603050405020304" pitchFamily="18" charset="0"/>
                <a:cs typeface="Times New Roman" panose="02020603050405020304" pitchFamily="18" charset="0"/>
              </a:rPr>
              <a:t> = 10 k</a:t>
            </a:r>
            <a:r>
              <a:rPr lang="es-ES" sz="1600" dirty="0">
                <a:latin typeface="Symbol" panose="05050102010706020507" pitchFamily="18" charset="2"/>
                <a:ea typeface="Times New Roman" panose="02020603050405020304" pitchFamily="18" charset="0"/>
              </a:rPr>
              <a:t>W</a:t>
            </a:r>
            <a:r>
              <a:rPr lang="es-ES" sz="1600" dirty="0">
                <a:latin typeface="Arial" panose="020B0604020202020204" pitchFamily="34" charset="0"/>
                <a:ea typeface="Times New Roman" panose="02020603050405020304" pitchFamily="18" charset="0"/>
                <a:cs typeface="Times New Roman" panose="02020603050405020304" pitchFamily="18" charset="0"/>
              </a:rPr>
              <a:t> y V</a:t>
            </a:r>
            <a:r>
              <a:rPr lang="es-ES" sz="1600" baseline="-25000" dirty="0">
                <a:latin typeface="Arial" panose="020B0604020202020204" pitchFamily="34" charset="0"/>
                <a:ea typeface="Times New Roman" panose="02020603050405020304" pitchFamily="18" charset="0"/>
                <a:cs typeface="Times New Roman" panose="02020603050405020304" pitchFamily="18" charset="0"/>
              </a:rPr>
              <a:t>r</a:t>
            </a:r>
            <a:r>
              <a:rPr lang="es-ES" sz="1600" dirty="0">
                <a:latin typeface="Arial" panose="020B0604020202020204" pitchFamily="34" charset="0"/>
                <a:ea typeface="Times New Roman" panose="02020603050405020304" pitchFamily="18" charset="0"/>
                <a:cs typeface="Times New Roman" panose="02020603050405020304" pitchFamily="18" charset="0"/>
              </a:rPr>
              <a:t> = 5V, el voltaje de activación de los diodos es 0,7 V).</a:t>
            </a:r>
            <a:endParaRPr lang="es-ES" sz="1600" dirty="0">
              <a:latin typeface="Times New Roman" panose="02020603050405020304" pitchFamily="18" charset="0"/>
              <a:ea typeface="Times New Roman" panose="02020603050405020304" pitchFamily="18" charset="0"/>
            </a:endParaRPr>
          </a:p>
        </p:txBody>
      </p:sp>
      <p:pic>
        <p:nvPicPr>
          <p:cNvPr id="5" name="Imagen 4">
            <a:extLst>
              <a:ext uri="{FF2B5EF4-FFF2-40B4-BE49-F238E27FC236}">
                <a16:creationId xmlns:a16="http://schemas.microsoft.com/office/drawing/2014/main" id="{60B5BDF5-2A6E-4820-BB9A-63207932395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7181" y="1514475"/>
            <a:ext cx="1928348" cy="1469218"/>
          </a:xfrm>
          <a:prstGeom prst="rect">
            <a:avLst/>
          </a:prstGeom>
          <a:noFill/>
          <a:ln>
            <a:noFill/>
          </a:ln>
        </p:spPr>
      </p:pic>
      <p:sp>
        <p:nvSpPr>
          <p:cNvPr id="6" name="Rectángulo 5">
            <a:extLst>
              <a:ext uri="{FF2B5EF4-FFF2-40B4-BE49-F238E27FC236}">
                <a16:creationId xmlns:a16="http://schemas.microsoft.com/office/drawing/2014/main" id="{9429DCC4-D8AD-45FD-9195-95B7E0F7E9C7}"/>
              </a:ext>
            </a:extLst>
          </p:cNvPr>
          <p:cNvSpPr/>
          <p:nvPr/>
        </p:nvSpPr>
        <p:spPr>
          <a:xfrm>
            <a:off x="3130061" y="1514474"/>
            <a:ext cx="5521569" cy="1338828"/>
          </a:xfrm>
          <a:prstGeom prst="rect">
            <a:avLst/>
          </a:prstGeom>
        </p:spPr>
        <p:txBody>
          <a:bodyPr wrap="squar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¿Cuándo están en ON y en OFF?</a:t>
            </a:r>
          </a:p>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En este caso, si conduce uno de ellos el otro no puede conducir. </a:t>
            </a:r>
          </a:p>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Se darán 3 casos: </a:t>
            </a:r>
          </a:p>
          <a:p>
            <a:pPr marL="257175" indent="-257175" algn="just">
              <a:buFont typeface="+mj-lt"/>
              <a:buAutoNum type="alphaLcParenR"/>
            </a:pPr>
            <a:r>
              <a:rPr lang="es-ES" sz="1350" dirty="0">
                <a:latin typeface="Arial" panose="020B0604020202020204" pitchFamily="34" charset="0"/>
                <a:ea typeface="Times New Roman" panose="02020603050405020304" pitchFamily="18" charset="0"/>
                <a:cs typeface="Times New Roman" panose="02020603050405020304" pitchFamily="18" charset="0"/>
              </a:rPr>
              <a:t>D1 en ON y D2 en OFF. </a:t>
            </a:r>
          </a:p>
          <a:p>
            <a:pPr marL="257175" indent="-257175" algn="just">
              <a:buFont typeface="+mj-lt"/>
              <a:buAutoNum type="alphaLcParenR"/>
            </a:pPr>
            <a:r>
              <a:rPr lang="es-ES" sz="1350" dirty="0">
                <a:latin typeface="Arial" panose="020B0604020202020204" pitchFamily="34" charset="0"/>
                <a:ea typeface="Times New Roman" panose="02020603050405020304" pitchFamily="18" charset="0"/>
                <a:cs typeface="Times New Roman" panose="02020603050405020304" pitchFamily="18" charset="0"/>
              </a:rPr>
              <a:t>D2 en ON y D1 en OFF. </a:t>
            </a:r>
          </a:p>
          <a:p>
            <a:pPr marL="257175" indent="-257175" algn="just">
              <a:buFont typeface="+mj-lt"/>
              <a:buAutoNum type="alphaLcParenR"/>
            </a:pPr>
            <a:r>
              <a:rPr lang="es-ES" sz="1350" dirty="0">
                <a:latin typeface="Arial" panose="020B0604020202020204" pitchFamily="34" charset="0"/>
                <a:ea typeface="Times New Roman" panose="02020603050405020304" pitchFamily="18" charset="0"/>
                <a:cs typeface="Times New Roman" panose="02020603050405020304" pitchFamily="18" charset="0"/>
              </a:rPr>
              <a:t>D1 OFF D2 en OFF</a:t>
            </a:r>
            <a:endParaRPr lang="es-ES" sz="1350" dirty="0">
              <a:latin typeface="Times New Roman" panose="02020603050405020304" pitchFamily="18" charset="0"/>
              <a:ea typeface="Times New Roman" panose="02020603050405020304" pitchFamily="18" charset="0"/>
            </a:endParaRPr>
          </a:p>
        </p:txBody>
      </p:sp>
      <p:sp>
        <p:nvSpPr>
          <p:cNvPr id="7" name="Rectángulo 6">
            <a:extLst>
              <a:ext uri="{FF2B5EF4-FFF2-40B4-BE49-F238E27FC236}">
                <a16:creationId xmlns:a16="http://schemas.microsoft.com/office/drawing/2014/main" id="{FD8E419B-FF3E-4F02-8676-8D3A074AA3F4}"/>
              </a:ext>
            </a:extLst>
          </p:cNvPr>
          <p:cNvSpPr/>
          <p:nvPr/>
        </p:nvSpPr>
        <p:spPr>
          <a:xfrm>
            <a:off x="3023885" y="2933046"/>
            <a:ext cx="4572000" cy="923330"/>
          </a:xfrm>
          <a:prstGeom prst="rect">
            <a:avLst/>
          </a:prstGeom>
        </p:spPr>
        <p:txBody>
          <a:bodyPr>
            <a:spAutoFit/>
          </a:bodyPr>
          <a:lstStyle/>
          <a:p>
            <a:pPr marL="257175" indent="-257175" algn="just">
              <a:buFont typeface="+mj-lt"/>
              <a:buAutoNum type="alphaLcParenR"/>
            </a:pPr>
            <a:r>
              <a:rPr lang="es-ES" sz="1350" dirty="0">
                <a:latin typeface="Arial" panose="020B0604020202020204" pitchFamily="34" charset="0"/>
                <a:ea typeface="Times New Roman" panose="02020603050405020304" pitchFamily="18" charset="0"/>
                <a:cs typeface="Times New Roman" panose="02020603050405020304" pitchFamily="18" charset="0"/>
              </a:rPr>
              <a:t>Si la corriente i que atraviesa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350" dirty="0">
                <a:latin typeface="Arial" panose="020B0604020202020204" pitchFamily="34" charset="0"/>
                <a:ea typeface="Times New Roman" panose="02020603050405020304" pitchFamily="18" charset="0"/>
                <a:cs typeface="Times New Roman" panose="02020603050405020304" pitchFamily="18" charset="0"/>
              </a:rPr>
              <a:t> circula de izda. a dcha. </a:t>
            </a:r>
            <a:endParaRPr lang="es-ES" sz="1350" dirty="0">
              <a:latin typeface="Times New Roman" panose="02020603050405020304" pitchFamily="18" charset="0"/>
              <a:ea typeface="Times New Roman" panose="02020603050405020304" pitchFamily="18" charset="0"/>
            </a:endParaRPr>
          </a:p>
          <a:p>
            <a:pPr marL="342900" algn="just"/>
            <a:r>
              <a:rPr lang="es-ES" sz="1350" dirty="0">
                <a:latin typeface="Arial" panose="020B0604020202020204" pitchFamily="34" charset="0"/>
                <a:ea typeface="Times New Roman" panose="02020603050405020304" pitchFamily="18" charset="0"/>
                <a:cs typeface="Times New Roman" panose="02020603050405020304" pitchFamily="18" charset="0"/>
              </a:rPr>
              <a:t>El diodo que conduce es D1, mientras D2 estará en OFF. Aplicando Kirchhoff en la malla:</a:t>
            </a:r>
            <a:endParaRPr lang="es-ES" sz="1350" dirty="0">
              <a:latin typeface="Times New Roman" panose="02020603050405020304" pitchFamily="18" charset="0"/>
              <a:ea typeface="Times New Roman" panose="02020603050405020304" pitchFamily="18" charset="0"/>
            </a:endParaRPr>
          </a:p>
        </p:txBody>
      </p:sp>
      <p:sp>
        <p:nvSpPr>
          <p:cNvPr id="8" name="Rectangle 2">
            <a:extLst>
              <a:ext uri="{FF2B5EF4-FFF2-40B4-BE49-F238E27FC236}">
                <a16:creationId xmlns:a16="http://schemas.microsoft.com/office/drawing/2014/main" id="{2B270FB8-7029-4ACD-A0A1-7FB5CDD71825}"/>
              </a:ext>
            </a:extLst>
          </p:cNvPr>
          <p:cNvSpPr>
            <a:spLocks noChangeArrowheads="1"/>
          </p:cNvSpPr>
          <p:nvPr/>
        </p:nvSpPr>
        <p:spPr bwMode="auto">
          <a:xfrm>
            <a:off x="3764757" y="490498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1350"/>
          </a:p>
        </p:txBody>
      </p:sp>
      <p:graphicFrame>
        <p:nvGraphicFramePr>
          <p:cNvPr id="9" name="Objeto 8">
            <a:extLst>
              <a:ext uri="{FF2B5EF4-FFF2-40B4-BE49-F238E27FC236}">
                <a16:creationId xmlns:a16="http://schemas.microsoft.com/office/drawing/2014/main" id="{9660FB2A-145C-44FC-8696-DB137E9A2202}"/>
              </a:ext>
            </a:extLst>
          </p:cNvPr>
          <p:cNvGraphicFramePr>
            <a:graphicFrameLocks noChangeAspect="1"/>
          </p:cNvGraphicFramePr>
          <p:nvPr/>
        </p:nvGraphicFramePr>
        <p:xfrm>
          <a:off x="3497491" y="3927092"/>
          <a:ext cx="1417409" cy="1066193"/>
        </p:xfrm>
        <a:graphic>
          <a:graphicData uri="http://schemas.openxmlformats.org/presentationml/2006/ole">
            <mc:AlternateContent xmlns:mc="http://schemas.openxmlformats.org/markup-compatibility/2006">
              <mc:Choice xmlns:v="urn:schemas-microsoft-com:vml" Requires="v">
                <p:oleObj r:id="rId4" imgW="1079500" imgH="812800" progId="Equation.3">
                  <p:embed/>
                </p:oleObj>
              </mc:Choice>
              <mc:Fallback>
                <p:oleObj r:id="rId4" imgW="1079500" imgH="812800" progId="Equation.3">
                  <p:embed/>
                  <p:pic>
                    <p:nvPicPr>
                      <p:cNvPr id="9" name="Objeto 8">
                        <a:extLst>
                          <a:ext uri="{FF2B5EF4-FFF2-40B4-BE49-F238E27FC236}">
                            <a16:creationId xmlns:a16="http://schemas.microsoft.com/office/drawing/2014/main" id="{9660FB2A-145C-44FC-8696-DB137E9A22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7491" y="3927092"/>
                        <a:ext cx="1417409" cy="1066193"/>
                      </a:xfrm>
                      <a:prstGeom prst="rect">
                        <a:avLst/>
                      </a:prstGeom>
                      <a:noFill/>
                    </p:spPr>
                  </p:pic>
                </p:oleObj>
              </mc:Fallback>
            </mc:AlternateContent>
          </a:graphicData>
        </a:graphic>
      </p:graphicFrame>
      <p:sp>
        <p:nvSpPr>
          <p:cNvPr id="10" name="Rectangle 4">
            <a:extLst>
              <a:ext uri="{FF2B5EF4-FFF2-40B4-BE49-F238E27FC236}">
                <a16:creationId xmlns:a16="http://schemas.microsoft.com/office/drawing/2014/main" id="{3546C91F-4797-4638-8E8D-C1A5E97D98FA}"/>
              </a:ext>
            </a:extLst>
          </p:cNvPr>
          <p:cNvSpPr>
            <a:spLocks noChangeArrowheads="1"/>
          </p:cNvSpPr>
          <p:nvPr/>
        </p:nvSpPr>
        <p:spPr bwMode="auto">
          <a:xfrm>
            <a:off x="3248794" y="4947120"/>
            <a:ext cx="563587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350" dirty="0">
                <a:latin typeface="Arial" panose="020B0604020202020204" pitchFamily="34" charset="0"/>
                <a:ea typeface="Times New Roman" panose="02020603050405020304" pitchFamily="18" charset="0"/>
                <a:cs typeface="Times New Roman" panose="02020603050405020304" pitchFamily="18" charset="0"/>
              </a:rPr>
              <a:t>Imponiendo esta condición nos queda que </a:t>
            </a:r>
            <a:r>
              <a:rPr lang="es-ES" altLang="es-ES" sz="1350" dirty="0" err="1">
                <a:latin typeface="Arial" panose="020B0604020202020204" pitchFamily="34" charset="0"/>
                <a:ea typeface="Times New Roman" panose="02020603050405020304" pitchFamily="18" charset="0"/>
                <a:cs typeface="Times New Roman" panose="02020603050405020304" pitchFamily="18" charset="0"/>
              </a:rPr>
              <a:t>Vin</a:t>
            </a:r>
            <a:r>
              <a:rPr lang="es-ES" altLang="es-ES" sz="1350" dirty="0">
                <a:latin typeface="Arial" panose="020B0604020202020204" pitchFamily="34" charset="0"/>
                <a:ea typeface="Times New Roman" panose="02020603050405020304" pitchFamily="18" charset="0"/>
                <a:cs typeface="Times New Roman" panose="02020603050405020304" pitchFamily="18" charset="0"/>
              </a:rPr>
              <a:t> &gt; 5,7 V. </a:t>
            </a:r>
          </a:p>
          <a:p>
            <a:pPr defTabSz="685800" eaLnBrk="0" fontAlgn="base" hangingPunct="0">
              <a:spcBef>
                <a:spcPct val="0"/>
              </a:spcBef>
              <a:spcAft>
                <a:spcPct val="0"/>
              </a:spcAft>
            </a:pPr>
            <a:r>
              <a:rPr lang="es-ES" altLang="es-ES" sz="1350" dirty="0">
                <a:latin typeface="Arial" panose="020B0604020202020204" pitchFamily="34" charset="0"/>
                <a:ea typeface="Times New Roman" panose="02020603050405020304" pitchFamily="18" charset="0"/>
                <a:cs typeface="Times New Roman" panose="02020603050405020304" pitchFamily="18" charset="0"/>
              </a:rPr>
              <a:t>En este caso el voltaje de salida viene dado por</a:t>
            </a:r>
            <a:r>
              <a:rPr lang="es-ES" altLang="es-ES" sz="1050" dirty="0">
                <a:latin typeface="Arial" panose="020B0604020202020204" pitchFamily="34" charset="0"/>
                <a:ea typeface="Times New Roman" panose="02020603050405020304" pitchFamily="18" charset="0"/>
                <a:cs typeface="Arial" panose="020B0604020202020204" pitchFamily="34" charset="0"/>
              </a:rPr>
              <a:t>:</a:t>
            </a:r>
            <a:endParaRPr lang="es-ES" altLang="es-ES" sz="1500" dirty="0">
              <a:latin typeface="Arial" panose="020B0604020202020204" pitchFamily="34" charset="0"/>
            </a:endParaRPr>
          </a:p>
        </p:txBody>
      </p:sp>
      <p:graphicFrame>
        <p:nvGraphicFramePr>
          <p:cNvPr id="11" name="Objeto 10">
            <a:extLst>
              <a:ext uri="{FF2B5EF4-FFF2-40B4-BE49-F238E27FC236}">
                <a16:creationId xmlns:a16="http://schemas.microsoft.com/office/drawing/2014/main" id="{AEC109EE-7A26-4BF8-BAEC-D098F8F10D46}"/>
              </a:ext>
            </a:extLst>
          </p:cNvPr>
          <p:cNvGraphicFramePr>
            <a:graphicFrameLocks noChangeAspect="1"/>
          </p:cNvGraphicFramePr>
          <p:nvPr/>
        </p:nvGraphicFramePr>
        <p:xfrm>
          <a:off x="3305821" y="5506948"/>
          <a:ext cx="2760908" cy="271799"/>
        </p:xfrm>
        <a:graphic>
          <a:graphicData uri="http://schemas.openxmlformats.org/presentationml/2006/ole">
            <mc:AlternateContent xmlns:mc="http://schemas.openxmlformats.org/markup-compatibility/2006">
              <mc:Choice xmlns:v="urn:schemas-microsoft-com:vml" Requires="v">
                <p:oleObj r:id="rId6" imgW="1841500" imgH="177800" progId="Equation.3">
                  <p:embed/>
                </p:oleObj>
              </mc:Choice>
              <mc:Fallback>
                <p:oleObj r:id="rId6" imgW="1841500" imgH="177800" progId="Equation.3">
                  <p:embed/>
                  <p:pic>
                    <p:nvPicPr>
                      <p:cNvPr id="11" name="Objeto 10">
                        <a:extLst>
                          <a:ext uri="{FF2B5EF4-FFF2-40B4-BE49-F238E27FC236}">
                            <a16:creationId xmlns:a16="http://schemas.microsoft.com/office/drawing/2014/main" id="{AEC109EE-7A26-4BF8-BAEC-D098F8F10D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5821" y="5506948"/>
                        <a:ext cx="2760908" cy="271799"/>
                      </a:xfrm>
                      <a:prstGeom prst="rect">
                        <a:avLst/>
                      </a:prstGeom>
                      <a:noFill/>
                    </p:spPr>
                  </p:pic>
                </p:oleObj>
              </mc:Fallback>
            </mc:AlternateContent>
          </a:graphicData>
        </a:graphic>
      </p:graphicFrame>
      <p:cxnSp>
        <p:nvCxnSpPr>
          <p:cNvPr id="22" name="Conector recto de flecha 21">
            <a:extLst>
              <a:ext uri="{FF2B5EF4-FFF2-40B4-BE49-F238E27FC236}">
                <a16:creationId xmlns:a16="http://schemas.microsoft.com/office/drawing/2014/main" id="{32336B7E-1075-4F0A-8A73-12FC46127A61}"/>
              </a:ext>
            </a:extLst>
          </p:cNvPr>
          <p:cNvCxnSpPr/>
          <p:nvPr/>
        </p:nvCxnSpPr>
        <p:spPr>
          <a:xfrm>
            <a:off x="785812" y="1814513"/>
            <a:ext cx="3448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FCD14E96-A769-4429-8213-14374E1792D0}"/>
              </a:ext>
            </a:extLst>
          </p:cNvPr>
          <p:cNvCxnSpPr>
            <a:cxnSpLocks/>
          </p:cNvCxnSpPr>
          <p:nvPr/>
        </p:nvCxnSpPr>
        <p:spPr>
          <a:xfrm>
            <a:off x="1140189" y="1886597"/>
            <a:ext cx="0" cy="285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9" name="Grupo 28">
            <a:extLst>
              <a:ext uri="{FF2B5EF4-FFF2-40B4-BE49-F238E27FC236}">
                <a16:creationId xmlns:a16="http://schemas.microsoft.com/office/drawing/2014/main" id="{31C15F22-2C74-4AD2-9618-416B8E57A945}"/>
              </a:ext>
            </a:extLst>
          </p:cNvPr>
          <p:cNvGrpSpPr/>
          <p:nvPr/>
        </p:nvGrpSpPr>
        <p:grpSpPr>
          <a:xfrm>
            <a:off x="364835" y="2980900"/>
            <a:ext cx="2387783" cy="1456553"/>
            <a:chOff x="486446" y="2831533"/>
            <a:chExt cx="3183711" cy="1942070"/>
          </a:xfrm>
        </p:grpSpPr>
        <p:pic>
          <p:nvPicPr>
            <p:cNvPr id="27" name="Imagen 26">
              <a:extLst>
                <a:ext uri="{FF2B5EF4-FFF2-40B4-BE49-F238E27FC236}">
                  <a16:creationId xmlns:a16="http://schemas.microsoft.com/office/drawing/2014/main" id="{7E793FD1-198A-48B5-A4A9-4CD9CE8ACB4D}"/>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contrast="70000"/>
                      </a14:imgEffect>
                    </a14:imgLayer>
                  </a14:imgProps>
                </a:ext>
              </a:extLst>
            </a:blip>
            <a:stretch>
              <a:fillRect/>
            </a:stretch>
          </p:blipFill>
          <p:spPr>
            <a:xfrm>
              <a:off x="486446" y="3352013"/>
              <a:ext cx="2207312" cy="1421590"/>
            </a:xfrm>
            <a:prstGeom prst="rect">
              <a:avLst/>
            </a:prstGeom>
          </p:spPr>
        </p:pic>
        <p:grpSp>
          <p:nvGrpSpPr>
            <p:cNvPr id="19" name="Grupo 18">
              <a:extLst>
                <a:ext uri="{FF2B5EF4-FFF2-40B4-BE49-F238E27FC236}">
                  <a16:creationId xmlns:a16="http://schemas.microsoft.com/office/drawing/2014/main" id="{C72DAD28-80D3-4D1F-BB64-9ED718F5EE3D}"/>
                </a:ext>
              </a:extLst>
            </p:cNvPr>
            <p:cNvGrpSpPr/>
            <p:nvPr/>
          </p:nvGrpSpPr>
          <p:grpSpPr>
            <a:xfrm>
              <a:off x="1443757" y="2831533"/>
              <a:ext cx="2226400" cy="675114"/>
              <a:chOff x="1540907" y="2741078"/>
              <a:chExt cx="2346389" cy="711498"/>
            </a:xfrm>
          </p:grpSpPr>
          <p:cxnSp>
            <p:nvCxnSpPr>
              <p:cNvPr id="12" name="Conector recto de flecha 11">
                <a:extLst>
                  <a:ext uri="{FF2B5EF4-FFF2-40B4-BE49-F238E27FC236}">
                    <a16:creationId xmlns:a16="http://schemas.microsoft.com/office/drawing/2014/main" id="{115166DF-A7A5-4B5B-8769-9FEF53F308AB}"/>
                  </a:ext>
                </a:extLst>
              </p:cNvPr>
              <p:cNvCxnSpPr>
                <a:cxnSpLocks/>
                <a:stCxn id="13" idx="2"/>
              </p:cNvCxnSpPr>
              <p:nvPr/>
            </p:nvCxnSpPr>
            <p:spPr>
              <a:xfrm flipH="1">
                <a:off x="2495553" y="3232150"/>
                <a:ext cx="937634" cy="2204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D1A14821-A505-4BA0-BE88-D2C2D53F0BC7}"/>
                  </a:ext>
                </a:extLst>
              </p:cNvPr>
              <p:cNvSpPr txBox="1"/>
              <p:nvPr/>
            </p:nvSpPr>
            <p:spPr>
              <a:xfrm>
                <a:off x="2979077" y="2810477"/>
                <a:ext cx="908219" cy="421672"/>
              </a:xfrm>
              <a:prstGeom prst="rect">
                <a:avLst/>
              </a:prstGeom>
              <a:noFill/>
            </p:spPr>
            <p:txBody>
              <a:bodyPr wrap="none" rtlCol="0">
                <a:spAutoFit/>
              </a:bodyPr>
              <a:lstStyle/>
              <a:p>
                <a:r>
                  <a:rPr lang="es-ES" sz="1350" dirty="0"/>
                  <a:t>-0.7 V</a:t>
                </a:r>
              </a:p>
            </p:txBody>
          </p:sp>
          <p:sp>
            <p:nvSpPr>
              <p:cNvPr id="14" name="CuadroTexto 13">
                <a:extLst>
                  <a:ext uri="{FF2B5EF4-FFF2-40B4-BE49-F238E27FC236}">
                    <a16:creationId xmlns:a16="http://schemas.microsoft.com/office/drawing/2014/main" id="{8C8CC429-0E06-47A3-81DD-D947B001A0CC}"/>
                  </a:ext>
                </a:extLst>
              </p:cNvPr>
              <p:cNvSpPr txBox="1"/>
              <p:nvPr/>
            </p:nvSpPr>
            <p:spPr>
              <a:xfrm>
                <a:off x="1540907" y="2741078"/>
                <a:ext cx="827128" cy="421672"/>
              </a:xfrm>
              <a:prstGeom prst="rect">
                <a:avLst/>
              </a:prstGeom>
              <a:noFill/>
            </p:spPr>
            <p:txBody>
              <a:bodyPr wrap="none" rtlCol="0">
                <a:spAutoFit/>
              </a:bodyPr>
              <a:lstStyle/>
              <a:p>
                <a:r>
                  <a:rPr lang="es-ES" sz="1350" dirty="0"/>
                  <a:t>5.7 V</a:t>
                </a:r>
              </a:p>
            </p:txBody>
          </p:sp>
          <p:cxnSp>
            <p:nvCxnSpPr>
              <p:cNvPr id="15" name="Conector recto de flecha 14">
                <a:extLst>
                  <a:ext uri="{FF2B5EF4-FFF2-40B4-BE49-F238E27FC236}">
                    <a16:creationId xmlns:a16="http://schemas.microsoft.com/office/drawing/2014/main" id="{D75593E6-E42C-419D-9507-8EC0B5A98855}"/>
                  </a:ext>
                </a:extLst>
              </p:cNvPr>
              <p:cNvCxnSpPr>
                <a:cxnSpLocks/>
                <a:stCxn id="14" idx="2"/>
              </p:cNvCxnSpPr>
              <p:nvPr/>
            </p:nvCxnSpPr>
            <p:spPr>
              <a:xfrm flipH="1">
                <a:off x="1695142" y="3162750"/>
                <a:ext cx="259330" cy="289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pic>
        <p:nvPicPr>
          <p:cNvPr id="28" name="Imagen 27">
            <a:extLst>
              <a:ext uri="{FF2B5EF4-FFF2-40B4-BE49-F238E27FC236}">
                <a16:creationId xmlns:a16="http://schemas.microsoft.com/office/drawing/2014/main" id="{B1EF5DB7-E841-4808-97F6-99569641E5B0}"/>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contrast="70000"/>
                    </a14:imgEffect>
                  </a14:imgLayer>
                </a14:imgProps>
              </a:ext>
            </a:extLst>
          </a:blip>
          <a:stretch>
            <a:fillRect/>
          </a:stretch>
        </p:blipFill>
        <p:spPr>
          <a:xfrm>
            <a:off x="205559" y="3236468"/>
            <a:ext cx="1873805" cy="1347155"/>
          </a:xfrm>
          <a:prstGeom prst="rect">
            <a:avLst/>
          </a:prstGeom>
        </p:spPr>
      </p:pic>
      <p:sp>
        <p:nvSpPr>
          <p:cNvPr id="2" name="Marcador de número de diapositiva 1">
            <a:extLst>
              <a:ext uri="{FF2B5EF4-FFF2-40B4-BE49-F238E27FC236}">
                <a16:creationId xmlns:a16="http://schemas.microsoft.com/office/drawing/2014/main" id="{88E0B4EE-3A22-4322-9596-CBBF5A01BC3B}"/>
              </a:ext>
            </a:extLst>
          </p:cNvPr>
          <p:cNvSpPr>
            <a:spLocks noGrp="1"/>
          </p:cNvSpPr>
          <p:nvPr>
            <p:ph type="sldNum" sz="quarter" idx="12"/>
          </p:nvPr>
        </p:nvSpPr>
        <p:spPr/>
        <p:txBody>
          <a:bodyPr/>
          <a:lstStyle/>
          <a:p>
            <a:fld id="{78733FC4-8689-4CA5-A153-34ADD6EFE592}" type="slidenum">
              <a:rPr lang="es-ES" smtClean="0"/>
              <a:t>91</a:t>
            </a:fld>
            <a:endParaRPr lang="es-ES"/>
          </a:p>
        </p:txBody>
      </p:sp>
    </p:spTree>
    <p:custDataLst>
      <p:tags r:id="rId1"/>
    </p:custDataLst>
    <p:extLst>
      <p:ext uri="{BB962C8B-B14F-4D97-AF65-F5344CB8AC3E}">
        <p14:creationId xmlns:p14="http://schemas.microsoft.com/office/powerpoint/2010/main" val="10417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9"/>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P spid="10"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a:extLst>
              <a:ext uri="{FF2B5EF4-FFF2-40B4-BE49-F238E27FC236}">
                <a16:creationId xmlns:a16="http://schemas.microsoft.com/office/drawing/2014/main" id="{95B6846F-3F9B-42AF-88EA-BB68C3EB2018}"/>
              </a:ext>
            </a:extLst>
          </p:cNvPr>
          <p:cNvGraphicFramePr>
            <a:graphicFrameLocks noChangeAspect="1"/>
          </p:cNvGraphicFramePr>
          <p:nvPr/>
        </p:nvGraphicFramePr>
        <p:xfrm>
          <a:off x="2315225" y="2728790"/>
          <a:ext cx="1785288" cy="271364"/>
        </p:xfrm>
        <a:graphic>
          <a:graphicData uri="http://schemas.openxmlformats.org/presentationml/2006/ole">
            <mc:AlternateContent xmlns:mc="http://schemas.openxmlformats.org/markup-compatibility/2006">
              <mc:Choice xmlns:v="urn:schemas-microsoft-com:vml" Requires="v">
                <p:oleObj r:id="rId3" imgW="1193800" imgH="177800" progId="Equation.3">
                  <p:embed/>
                </p:oleObj>
              </mc:Choice>
              <mc:Fallback>
                <p:oleObj r:id="rId3" imgW="1193800" imgH="177800" progId="Equation.3">
                  <p:embed/>
                  <p:pic>
                    <p:nvPicPr>
                      <p:cNvPr id="6" name="Objeto 5">
                        <a:extLst>
                          <a:ext uri="{FF2B5EF4-FFF2-40B4-BE49-F238E27FC236}">
                            <a16:creationId xmlns:a16="http://schemas.microsoft.com/office/drawing/2014/main" id="{95B6846F-3F9B-42AF-88EA-BB68C3EB20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5225" y="2728790"/>
                        <a:ext cx="1785288" cy="271364"/>
                      </a:xfrm>
                      <a:prstGeom prst="rect">
                        <a:avLst/>
                      </a:prstGeom>
                      <a:noFill/>
                    </p:spPr>
                  </p:pic>
                </p:oleObj>
              </mc:Fallback>
            </mc:AlternateContent>
          </a:graphicData>
        </a:graphic>
      </p:graphicFrame>
      <p:sp>
        <p:nvSpPr>
          <p:cNvPr id="7" name="Rectangle 3">
            <a:extLst>
              <a:ext uri="{FF2B5EF4-FFF2-40B4-BE49-F238E27FC236}">
                <a16:creationId xmlns:a16="http://schemas.microsoft.com/office/drawing/2014/main" id="{B88845FC-5942-4DB5-BA43-EAB5246A2474}"/>
              </a:ext>
            </a:extLst>
          </p:cNvPr>
          <p:cNvSpPr>
            <a:spLocks noChangeArrowheads="1"/>
          </p:cNvSpPr>
          <p:nvPr/>
        </p:nvSpPr>
        <p:spPr bwMode="auto">
          <a:xfrm>
            <a:off x="2265218" y="1058730"/>
            <a:ext cx="652846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350" dirty="0">
                <a:latin typeface="Arial" panose="020B0604020202020204" pitchFamily="34" charset="0"/>
                <a:cs typeface="Times New Roman" panose="02020603050405020304" pitchFamily="18" charset="0"/>
              </a:rPr>
              <a:t>b) Corriente</a:t>
            </a:r>
            <a:r>
              <a:rPr lang="es-ES" altLang="es-ES" sz="900" dirty="0">
                <a:latin typeface="Arial" panose="020B0604020202020204" pitchFamily="34" charset="0"/>
                <a:ea typeface="Times New Roman" panose="02020603050405020304" pitchFamily="18" charset="0"/>
                <a:cs typeface="Arial" panose="020B0604020202020204" pitchFamily="34" charset="0"/>
              </a:rPr>
              <a:t> </a:t>
            </a:r>
            <a:r>
              <a:rPr lang="es-ES" altLang="es-ES" sz="1350" dirty="0">
                <a:latin typeface="Arial" panose="020B0604020202020204" pitchFamily="34" charset="0"/>
                <a:cs typeface="Times New Roman" panose="02020603050405020304" pitchFamily="18" charset="0"/>
              </a:rPr>
              <a:t>i de </a:t>
            </a:r>
            <a:r>
              <a:rPr lang="es-ES" altLang="es-ES" sz="1350" dirty="0" err="1">
                <a:latin typeface="Arial" panose="020B0604020202020204" pitchFamily="34" charset="0"/>
                <a:cs typeface="Times New Roman" panose="02020603050405020304" pitchFamily="18" charset="0"/>
              </a:rPr>
              <a:t>dcha</a:t>
            </a:r>
            <a:r>
              <a:rPr lang="es-ES" altLang="es-ES" sz="1350" dirty="0">
                <a:latin typeface="Arial" panose="020B0604020202020204" pitchFamily="34" charset="0"/>
                <a:cs typeface="Times New Roman" panose="02020603050405020304" pitchFamily="18" charset="0"/>
              </a:rPr>
              <a:t> a </a:t>
            </a:r>
            <a:r>
              <a:rPr lang="es-ES" altLang="es-ES" sz="1350" dirty="0" err="1">
                <a:latin typeface="Arial" panose="020B0604020202020204" pitchFamily="34" charset="0"/>
                <a:cs typeface="Times New Roman" panose="02020603050405020304" pitchFamily="18" charset="0"/>
              </a:rPr>
              <a:t>izda</a:t>
            </a:r>
            <a:r>
              <a:rPr lang="es-ES" altLang="es-ES" sz="1350" dirty="0">
                <a:latin typeface="Arial" panose="020B0604020202020204" pitchFamily="34" charset="0"/>
                <a:cs typeface="Times New Roman" panose="02020603050405020304" pitchFamily="18" charset="0"/>
              </a:rPr>
              <a:t>, el diodo 1 está en OFF y el diodo 2 está en ON. </a:t>
            </a:r>
          </a:p>
          <a:p>
            <a:pPr defTabSz="685800" eaLnBrk="0" fontAlgn="base" hangingPunct="0">
              <a:spcBef>
                <a:spcPct val="0"/>
              </a:spcBef>
              <a:spcAft>
                <a:spcPct val="0"/>
              </a:spcAft>
            </a:pPr>
            <a:r>
              <a:rPr lang="es-ES" altLang="es-ES" sz="1350" dirty="0">
                <a:latin typeface="Arial" panose="020B0604020202020204" pitchFamily="34" charset="0"/>
                <a:cs typeface="Times New Roman" panose="02020603050405020304" pitchFamily="18" charset="0"/>
              </a:rPr>
              <a:t>La ecuación de la malla en este caso nos queda:</a:t>
            </a:r>
            <a:endParaRPr lang="es-ES" altLang="es-ES" sz="1350" dirty="0">
              <a:latin typeface="Arial" panose="020B0604020202020204" pitchFamily="34" charset="0"/>
            </a:endParaRPr>
          </a:p>
        </p:txBody>
      </p:sp>
      <p:sp>
        <p:nvSpPr>
          <p:cNvPr id="8" name="Rectangle 4">
            <a:extLst>
              <a:ext uri="{FF2B5EF4-FFF2-40B4-BE49-F238E27FC236}">
                <a16:creationId xmlns:a16="http://schemas.microsoft.com/office/drawing/2014/main" id="{FB0107B4-DE10-457A-B1EF-F9E16D2EE799}"/>
              </a:ext>
            </a:extLst>
          </p:cNvPr>
          <p:cNvSpPr>
            <a:spLocks noChangeArrowheads="1"/>
          </p:cNvSpPr>
          <p:nvPr/>
        </p:nvSpPr>
        <p:spPr bwMode="auto">
          <a:xfrm>
            <a:off x="2284514" y="2245094"/>
            <a:ext cx="3378345"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050" dirty="0">
                <a:latin typeface="Arial" panose="020B0604020202020204" pitchFamily="34" charset="0"/>
                <a:ea typeface="Times New Roman" panose="02020603050405020304" pitchFamily="18" charset="0"/>
                <a:cs typeface="Arial" panose="020B0604020202020204" pitchFamily="34" charset="0"/>
              </a:rPr>
              <a:t>Corriente es positiva </a:t>
            </a:r>
            <a:r>
              <a:rPr lang="es-ES" altLang="es-ES" sz="105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s-ES" altLang="es-ES" sz="1050" dirty="0">
                <a:latin typeface="Arial" panose="020B0604020202020204" pitchFamily="34" charset="0"/>
                <a:ea typeface="Times New Roman" panose="02020603050405020304" pitchFamily="18" charset="0"/>
                <a:cs typeface="Arial" panose="020B0604020202020204" pitchFamily="34" charset="0"/>
              </a:rPr>
              <a:t> </a:t>
            </a:r>
            <a:r>
              <a:rPr lang="es-ES" altLang="es-ES" sz="1050" dirty="0" err="1">
                <a:latin typeface="Arial" panose="020B0604020202020204" pitchFamily="34" charset="0"/>
                <a:ea typeface="Times New Roman" panose="02020603050405020304" pitchFamily="18" charset="0"/>
                <a:cs typeface="Arial" panose="020B0604020202020204" pitchFamily="34" charset="0"/>
              </a:rPr>
              <a:t>V</a:t>
            </a:r>
            <a:r>
              <a:rPr lang="es-ES" altLang="es-ES" sz="1050" baseline="-30000" dirty="0" err="1">
                <a:latin typeface="Arial" panose="020B0604020202020204" pitchFamily="34" charset="0"/>
                <a:ea typeface="Times New Roman" panose="02020603050405020304" pitchFamily="18" charset="0"/>
                <a:cs typeface="Arial" panose="020B0604020202020204" pitchFamily="34" charset="0"/>
              </a:rPr>
              <a:t>in</a:t>
            </a:r>
            <a:r>
              <a:rPr lang="es-ES" altLang="es-ES" sz="1050">
                <a:latin typeface="Arial" panose="020B0604020202020204" pitchFamily="34" charset="0"/>
                <a:ea typeface="Times New Roman" panose="02020603050405020304" pitchFamily="18" charset="0"/>
                <a:cs typeface="Arial" panose="020B0604020202020204" pitchFamily="34" charset="0"/>
              </a:rPr>
              <a:t>&lt; -0,7 </a:t>
            </a:r>
            <a:r>
              <a:rPr lang="es-ES" altLang="es-ES" sz="1050" dirty="0">
                <a:latin typeface="Arial" panose="020B0604020202020204" pitchFamily="34" charset="0"/>
                <a:ea typeface="Times New Roman" panose="02020603050405020304" pitchFamily="18" charset="0"/>
                <a:cs typeface="Arial" panose="020B0604020202020204" pitchFamily="34" charset="0"/>
              </a:rPr>
              <a:t>V. </a:t>
            </a:r>
          </a:p>
          <a:p>
            <a:pPr defTabSz="685800" eaLnBrk="0" fontAlgn="base" hangingPunct="0">
              <a:spcBef>
                <a:spcPct val="0"/>
              </a:spcBef>
              <a:spcAft>
                <a:spcPct val="0"/>
              </a:spcAft>
            </a:pPr>
            <a:r>
              <a:rPr lang="es-ES" altLang="es-ES" sz="1050" dirty="0">
                <a:latin typeface="Arial" panose="020B0604020202020204" pitchFamily="34" charset="0"/>
                <a:ea typeface="Times New Roman" panose="02020603050405020304" pitchFamily="18" charset="0"/>
                <a:cs typeface="Arial" panose="020B0604020202020204" pitchFamily="34" charset="0"/>
              </a:rPr>
              <a:t>En este caso el voltaje de salida viene dado por:</a:t>
            </a:r>
            <a:endParaRPr lang="es-ES" altLang="es-ES" sz="1500" dirty="0">
              <a:latin typeface="Arial" panose="020B0604020202020204" pitchFamily="34" charset="0"/>
            </a:endParaRPr>
          </a:p>
        </p:txBody>
      </p:sp>
      <p:sp>
        <p:nvSpPr>
          <p:cNvPr id="9" name="Rectángulo 8">
            <a:extLst>
              <a:ext uri="{FF2B5EF4-FFF2-40B4-BE49-F238E27FC236}">
                <a16:creationId xmlns:a16="http://schemas.microsoft.com/office/drawing/2014/main" id="{44276A4D-FA31-45D7-82FB-D03672F0DEA3}"/>
              </a:ext>
            </a:extLst>
          </p:cNvPr>
          <p:cNvSpPr/>
          <p:nvPr/>
        </p:nvSpPr>
        <p:spPr>
          <a:xfrm>
            <a:off x="2161309" y="3182138"/>
            <a:ext cx="6736278" cy="507831"/>
          </a:xfrm>
          <a:prstGeom prst="rect">
            <a:avLst/>
          </a:prstGeom>
        </p:spPr>
        <p:txBody>
          <a:bodyPr wrap="squar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c) Para valores de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in</a:t>
            </a:r>
            <a:r>
              <a:rPr lang="es-ES" sz="1350" dirty="0">
                <a:latin typeface="Arial" panose="020B0604020202020204" pitchFamily="34" charset="0"/>
                <a:ea typeface="Times New Roman" panose="02020603050405020304" pitchFamily="18" charset="0"/>
                <a:cs typeface="Times New Roman" panose="02020603050405020304" pitchFamily="18" charset="0"/>
              </a:rPr>
              <a:t> entre -0,7 V y 5,7 V tendremos a los dos diodos en OFF, la corriente que circula por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350" dirty="0">
                <a:latin typeface="Arial" panose="020B0604020202020204" pitchFamily="34" charset="0"/>
                <a:ea typeface="Times New Roman" panose="02020603050405020304" pitchFamily="18" charset="0"/>
                <a:cs typeface="Times New Roman" panose="02020603050405020304" pitchFamily="18" charset="0"/>
              </a:rPr>
              <a:t> será nula y por tanto V</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out</a:t>
            </a:r>
            <a:r>
              <a:rPr lang="es-ES" sz="1350" dirty="0">
                <a:latin typeface="Arial" panose="020B0604020202020204" pitchFamily="34" charset="0"/>
                <a:ea typeface="Times New Roman" panose="02020603050405020304" pitchFamily="18" charset="0"/>
                <a:cs typeface="Times New Roman" panose="02020603050405020304" pitchFamily="18" charset="0"/>
              </a:rPr>
              <a:t> =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in</a:t>
            </a:r>
            <a:r>
              <a:rPr lang="es-ES" sz="1350" dirty="0">
                <a:latin typeface="Arial" panose="020B0604020202020204" pitchFamily="34" charset="0"/>
                <a:ea typeface="Times New Roman" panose="02020603050405020304" pitchFamily="18" charset="0"/>
                <a:cs typeface="Times New Roman" panose="02020603050405020304" pitchFamily="18" charset="0"/>
              </a:rPr>
              <a:t>.</a:t>
            </a:r>
            <a:endParaRPr lang="es-ES" sz="1350" dirty="0">
              <a:latin typeface="Times New Roman" panose="02020603050405020304" pitchFamily="18" charset="0"/>
              <a:ea typeface="Times New Roman" panose="02020603050405020304" pitchFamily="18" charset="0"/>
            </a:endParaRPr>
          </a:p>
        </p:txBody>
      </p:sp>
      <p:sp>
        <p:nvSpPr>
          <p:cNvPr id="10" name="Rectangle 6">
            <a:extLst>
              <a:ext uri="{FF2B5EF4-FFF2-40B4-BE49-F238E27FC236}">
                <a16:creationId xmlns:a16="http://schemas.microsoft.com/office/drawing/2014/main" id="{15484708-0118-409B-B83E-64B0F5B3D584}"/>
              </a:ext>
            </a:extLst>
          </p:cNvPr>
          <p:cNvSpPr>
            <a:spLocks noChangeArrowheads="1"/>
          </p:cNvSpPr>
          <p:nvPr/>
        </p:nvSpPr>
        <p:spPr bwMode="auto">
          <a:xfrm>
            <a:off x="2263456" y="3896984"/>
            <a:ext cx="3480491"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350" dirty="0">
                <a:latin typeface="Arial" panose="020B0604020202020204" pitchFamily="34" charset="0"/>
                <a:cs typeface="Times New Roman" panose="02020603050405020304" pitchFamily="18" charset="0"/>
              </a:rPr>
              <a:t>En resumen, el voltaje de salida es</a:t>
            </a:r>
            <a:r>
              <a:rPr lang="es-ES" altLang="es-ES" sz="900" dirty="0">
                <a:latin typeface="Arial" panose="020B0604020202020204" pitchFamily="34" charset="0"/>
                <a:ea typeface="Times New Roman" panose="02020603050405020304" pitchFamily="18" charset="0"/>
                <a:cs typeface="Arial" panose="020B0604020202020204" pitchFamily="34" charset="0"/>
              </a:rPr>
              <a:t>:</a:t>
            </a:r>
            <a:endParaRPr lang="es-ES" altLang="es-ES" sz="600" dirty="0"/>
          </a:p>
          <a:p>
            <a:pPr defTabSz="685800" eaLnBrk="0" fontAlgn="base" hangingPunct="0">
              <a:spcBef>
                <a:spcPct val="0"/>
              </a:spcBef>
              <a:spcAft>
                <a:spcPct val="0"/>
              </a:spcAft>
            </a:pPr>
            <a:endParaRPr lang="es-ES" altLang="es-ES" sz="1350" dirty="0">
              <a:latin typeface="Arial" panose="020B0604020202020204" pitchFamily="34" charset="0"/>
            </a:endParaRPr>
          </a:p>
        </p:txBody>
      </p:sp>
      <p:graphicFrame>
        <p:nvGraphicFramePr>
          <p:cNvPr id="11" name="Objeto 10">
            <a:extLst>
              <a:ext uri="{FF2B5EF4-FFF2-40B4-BE49-F238E27FC236}">
                <a16:creationId xmlns:a16="http://schemas.microsoft.com/office/drawing/2014/main" id="{3A64FA2B-7F5D-4866-8850-323061C69834}"/>
              </a:ext>
            </a:extLst>
          </p:cNvPr>
          <p:cNvGraphicFramePr>
            <a:graphicFrameLocks noChangeAspect="1"/>
          </p:cNvGraphicFramePr>
          <p:nvPr/>
        </p:nvGraphicFramePr>
        <p:xfrm>
          <a:off x="2284514" y="4362082"/>
          <a:ext cx="3068681" cy="993245"/>
        </p:xfrm>
        <a:graphic>
          <a:graphicData uri="http://schemas.openxmlformats.org/presentationml/2006/ole">
            <mc:AlternateContent xmlns:mc="http://schemas.openxmlformats.org/markup-compatibility/2006">
              <mc:Choice xmlns:v="urn:schemas-microsoft-com:vml" Requires="v">
                <p:oleObj r:id="rId5" imgW="1968500" imgH="635000" progId="Equation.3">
                  <p:embed/>
                </p:oleObj>
              </mc:Choice>
              <mc:Fallback>
                <p:oleObj r:id="rId5" imgW="1968500" imgH="635000" progId="Equation.3">
                  <p:embed/>
                  <p:pic>
                    <p:nvPicPr>
                      <p:cNvPr id="11" name="Objeto 10">
                        <a:extLst>
                          <a:ext uri="{FF2B5EF4-FFF2-40B4-BE49-F238E27FC236}">
                            <a16:creationId xmlns:a16="http://schemas.microsoft.com/office/drawing/2014/main" id="{3A64FA2B-7F5D-4866-8850-323061C698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4514" y="4362082"/>
                        <a:ext cx="3068681" cy="993245"/>
                      </a:xfrm>
                      <a:prstGeom prst="rect">
                        <a:avLst/>
                      </a:prstGeom>
                      <a:noFill/>
                    </p:spPr>
                  </p:pic>
                </p:oleObj>
              </mc:Fallback>
            </mc:AlternateContent>
          </a:graphicData>
        </a:graphic>
      </p:graphicFrame>
      <p:cxnSp>
        <p:nvCxnSpPr>
          <p:cNvPr id="3" name="Conector recto de flecha 2">
            <a:extLst>
              <a:ext uri="{FF2B5EF4-FFF2-40B4-BE49-F238E27FC236}">
                <a16:creationId xmlns:a16="http://schemas.microsoft.com/office/drawing/2014/main" id="{C9C23391-347B-474D-9FE7-EAAB584EA644}"/>
              </a:ext>
            </a:extLst>
          </p:cNvPr>
          <p:cNvCxnSpPr/>
          <p:nvPr/>
        </p:nvCxnSpPr>
        <p:spPr>
          <a:xfrm flipV="1">
            <a:off x="1564481" y="1376687"/>
            <a:ext cx="0" cy="531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AADE4F86-C2F9-44A6-B3A7-8963135A01DB}"/>
              </a:ext>
            </a:extLst>
          </p:cNvPr>
          <p:cNvCxnSpPr>
            <a:cxnSpLocks/>
          </p:cNvCxnSpPr>
          <p:nvPr/>
        </p:nvCxnSpPr>
        <p:spPr>
          <a:xfrm flipH="1">
            <a:off x="814388" y="1100138"/>
            <a:ext cx="540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Imagen 14">
            <a:extLst>
              <a:ext uri="{FF2B5EF4-FFF2-40B4-BE49-F238E27FC236}">
                <a16:creationId xmlns:a16="http://schemas.microsoft.com/office/drawing/2014/main" id="{EEE36928-E349-4CD5-B3A0-ADA2BB576AC5}"/>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70000"/>
                    </a14:imgEffect>
                  </a14:imgLayer>
                </a14:imgProps>
              </a:ext>
            </a:extLst>
          </a:blip>
          <a:stretch>
            <a:fillRect/>
          </a:stretch>
        </p:blipFill>
        <p:spPr>
          <a:xfrm>
            <a:off x="204290" y="2946237"/>
            <a:ext cx="1719513" cy="1415846"/>
          </a:xfrm>
          <a:prstGeom prst="rect">
            <a:avLst/>
          </a:prstGeom>
        </p:spPr>
      </p:pic>
      <mc:AlternateContent xmlns:mc="http://schemas.openxmlformats.org/markup-compatibility/2006" xmlns:a14="http://schemas.microsoft.com/office/drawing/2010/main">
        <mc:Choice Requires="a14">
          <p:sp>
            <p:nvSpPr>
              <p:cNvPr id="17" name="Rectángulo 16">
                <a:extLst>
                  <a:ext uri="{FF2B5EF4-FFF2-40B4-BE49-F238E27FC236}">
                    <a16:creationId xmlns:a16="http://schemas.microsoft.com/office/drawing/2014/main" id="{BDC9EE28-A964-4E00-9ABC-3AE054474B52}"/>
                  </a:ext>
                </a:extLst>
              </p:cNvPr>
              <p:cNvSpPr/>
              <p:nvPr/>
            </p:nvSpPr>
            <p:spPr>
              <a:xfrm>
                <a:off x="2263456" y="1524106"/>
                <a:ext cx="2394269" cy="690382"/>
              </a:xfrm>
              <a:prstGeom prst="rect">
                <a:avLst/>
              </a:prstGeom>
            </p:spPr>
            <p:txBody>
              <a:bodyPr wrap="square">
                <a:spAutoFit/>
              </a:bodyPr>
              <a:lstStyle/>
              <a:p>
                <a:pPr marL="342900" algn="just"/>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ea typeface="Times New Roman" panose="02020603050405020304" pitchFamily="18" charset="0"/>
                            </a:rPr>
                          </m:ctrlPr>
                        </m:sSubPr>
                        <m:e>
                          <m:r>
                            <a:rPr lang="es-ES" sz="1350" i="1">
                              <a:latin typeface="Cambria Math" panose="02040503050406030204" pitchFamily="18" charset="0"/>
                              <a:ea typeface="Times New Roman" panose="02020603050405020304" pitchFamily="18" charset="0"/>
                            </a:rPr>
                            <m:t>𝑉</m:t>
                          </m:r>
                        </m:e>
                        <m:sub>
                          <m:r>
                            <a:rPr lang="es-ES" sz="1350" i="1">
                              <a:latin typeface="Cambria Math" panose="02040503050406030204" pitchFamily="18" charset="0"/>
                              <a:ea typeface="Times New Roman" panose="02020603050405020304" pitchFamily="18" charset="0"/>
                            </a:rPr>
                            <m:t>𝑖𝑛</m:t>
                          </m:r>
                        </m:sub>
                      </m:sSub>
                      <m:r>
                        <a:rPr lang="es-ES" sz="1350" i="1">
                          <a:latin typeface="Cambria Math" panose="02040503050406030204" pitchFamily="18" charset="0"/>
                          <a:ea typeface="Times New Roman" panose="02020603050405020304" pitchFamily="18" charset="0"/>
                        </a:rPr>
                        <m:t>+</m:t>
                      </m:r>
                      <m:sSub>
                        <m:sSubPr>
                          <m:ctrlPr>
                            <a:rPr lang="es-ES" sz="1350" i="1">
                              <a:latin typeface="Cambria Math" panose="02040503050406030204" pitchFamily="18" charset="0"/>
                              <a:ea typeface="Times New Roman" panose="02020603050405020304" pitchFamily="18" charset="0"/>
                            </a:rPr>
                          </m:ctrlPr>
                        </m:sSubPr>
                        <m:e>
                          <m:r>
                            <a:rPr lang="es-ES" sz="1350" i="1">
                              <a:latin typeface="Cambria Math" panose="02040503050406030204" pitchFamily="18" charset="0"/>
                              <a:ea typeface="Times New Roman" panose="02020603050405020304" pitchFamily="18" charset="0"/>
                            </a:rPr>
                            <m:t>𝑅</m:t>
                          </m:r>
                        </m:e>
                        <m:sub>
                          <m:r>
                            <a:rPr lang="es-ES" sz="1350" i="1">
                              <a:latin typeface="Cambria Math" panose="02040503050406030204" pitchFamily="18" charset="0"/>
                              <a:ea typeface="Times New Roman" panose="02020603050405020304" pitchFamily="18" charset="0"/>
                            </a:rPr>
                            <m:t>1</m:t>
                          </m:r>
                        </m:sub>
                      </m:sSub>
                      <m:r>
                        <a:rPr lang="es-ES" sz="1350" i="1">
                          <a:latin typeface="Cambria Math" panose="02040503050406030204" pitchFamily="18" charset="0"/>
                          <a:ea typeface="Times New Roman" panose="02020603050405020304" pitchFamily="18" charset="0"/>
                        </a:rPr>
                        <m:t>𝑖</m:t>
                      </m:r>
                      <m:r>
                        <a:rPr lang="es-ES" sz="1350" i="1">
                          <a:latin typeface="Cambria Math" panose="02040503050406030204" pitchFamily="18" charset="0"/>
                          <a:ea typeface="Times New Roman" panose="02020603050405020304" pitchFamily="18" charset="0"/>
                        </a:rPr>
                        <m:t>+</m:t>
                      </m:r>
                      <m:sSub>
                        <m:sSubPr>
                          <m:ctrlPr>
                            <a:rPr lang="es-ES" sz="1350" i="1">
                              <a:latin typeface="Cambria Math" panose="02040503050406030204" pitchFamily="18" charset="0"/>
                              <a:ea typeface="Times New Roman" panose="02020603050405020304" pitchFamily="18" charset="0"/>
                            </a:rPr>
                          </m:ctrlPr>
                        </m:sSubPr>
                        <m:e>
                          <m:r>
                            <a:rPr lang="es-ES" sz="1350" i="1">
                              <a:latin typeface="Cambria Math" panose="02040503050406030204" pitchFamily="18" charset="0"/>
                              <a:ea typeface="Times New Roman" panose="02020603050405020304" pitchFamily="18" charset="0"/>
                            </a:rPr>
                            <m:t>𝑣</m:t>
                          </m:r>
                        </m:e>
                        <m:sub>
                          <m:r>
                            <a:rPr lang="es-ES" sz="1350" i="1">
                              <a:latin typeface="Cambria Math" panose="02040503050406030204" pitchFamily="18" charset="0"/>
                              <a:ea typeface="Times New Roman" panose="02020603050405020304" pitchFamily="18" charset="0"/>
                            </a:rPr>
                            <m:t>𝑑</m:t>
                          </m:r>
                        </m:sub>
                      </m:sSub>
                      <m:r>
                        <a:rPr lang="es-ES" sz="1350" i="1">
                          <a:latin typeface="Cambria Math" panose="02040503050406030204" pitchFamily="18" charset="0"/>
                          <a:ea typeface="Times New Roman" panose="02020603050405020304" pitchFamily="18" charset="0"/>
                        </a:rPr>
                        <m:t>=0</m:t>
                      </m:r>
                    </m:oMath>
                  </m:oMathPara>
                </a14:m>
                <a:endParaRPr lang="es-ES" sz="1350" dirty="0">
                  <a:latin typeface="Times New Roman" panose="02020603050405020304" pitchFamily="18" charset="0"/>
                  <a:ea typeface="Times New Roman" panose="02020603050405020304" pitchFamily="18" charset="0"/>
                </a:endParaRPr>
              </a:p>
              <a:p>
                <a:pPr marL="342900" algn="just"/>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ea typeface="Times New Roman" panose="02020603050405020304" pitchFamily="18" charset="0"/>
                        </a:rPr>
                        <m:t>𝑖</m:t>
                      </m:r>
                      <m:r>
                        <a:rPr lang="es-ES" sz="1350" i="1">
                          <a:latin typeface="Cambria Math" panose="02040503050406030204" pitchFamily="18" charset="0"/>
                          <a:ea typeface="Times New Roman" panose="02020603050405020304" pitchFamily="18" charset="0"/>
                        </a:rPr>
                        <m:t>=</m:t>
                      </m:r>
                      <m:f>
                        <m:fPr>
                          <m:ctrlPr>
                            <a:rPr lang="es-ES" sz="1350" i="1">
                              <a:latin typeface="Cambria Math" panose="02040503050406030204" pitchFamily="18" charset="0"/>
                              <a:ea typeface="Times New Roman" panose="02020603050405020304" pitchFamily="18" charset="0"/>
                            </a:rPr>
                          </m:ctrlPr>
                        </m:fPr>
                        <m:num>
                          <m:r>
                            <a:rPr lang="es-ES" sz="1350" i="1">
                              <a:latin typeface="Cambria Math" panose="02040503050406030204" pitchFamily="18" charset="0"/>
                              <a:ea typeface="Times New Roman" panose="02020603050405020304" pitchFamily="18" charset="0"/>
                            </a:rPr>
                            <m:t>−</m:t>
                          </m:r>
                          <m:sSub>
                            <m:sSubPr>
                              <m:ctrlPr>
                                <a:rPr lang="es-ES" sz="1350" i="1">
                                  <a:latin typeface="Cambria Math" panose="02040503050406030204" pitchFamily="18" charset="0"/>
                                  <a:ea typeface="Times New Roman" panose="02020603050405020304" pitchFamily="18" charset="0"/>
                                </a:rPr>
                              </m:ctrlPr>
                            </m:sSubPr>
                            <m:e>
                              <m:r>
                                <a:rPr lang="es-ES" sz="1350" i="1">
                                  <a:latin typeface="Cambria Math" panose="02040503050406030204" pitchFamily="18" charset="0"/>
                                  <a:ea typeface="Times New Roman" panose="02020603050405020304" pitchFamily="18" charset="0"/>
                                </a:rPr>
                                <m:t>𝑉</m:t>
                              </m:r>
                            </m:e>
                            <m:sub>
                              <m:r>
                                <a:rPr lang="es-ES" sz="1350" i="1">
                                  <a:latin typeface="Cambria Math" panose="02040503050406030204" pitchFamily="18" charset="0"/>
                                  <a:ea typeface="Times New Roman" panose="02020603050405020304" pitchFamily="18" charset="0"/>
                                </a:rPr>
                                <m:t>𝑖𝑛</m:t>
                              </m:r>
                            </m:sub>
                          </m:sSub>
                          <m:r>
                            <a:rPr lang="es-ES" sz="1350" i="1">
                              <a:latin typeface="Cambria Math" panose="02040503050406030204" pitchFamily="18" charset="0"/>
                              <a:ea typeface="Times New Roman" panose="02020603050405020304" pitchFamily="18" charset="0"/>
                            </a:rPr>
                            <m:t>−0.7</m:t>
                          </m:r>
                        </m:num>
                        <m:den>
                          <m:r>
                            <a:rPr lang="es-ES" sz="1350" i="1">
                              <a:latin typeface="Cambria Math" panose="02040503050406030204" pitchFamily="18" charset="0"/>
                              <a:ea typeface="Times New Roman" panose="02020603050405020304" pitchFamily="18" charset="0"/>
                            </a:rPr>
                            <m:t>10</m:t>
                          </m:r>
                        </m:den>
                      </m:f>
                    </m:oMath>
                  </m:oMathPara>
                </a14:m>
                <a:endParaRPr lang="es-ES" sz="1350" dirty="0">
                  <a:latin typeface="Times New Roman" panose="02020603050405020304" pitchFamily="18" charset="0"/>
                  <a:ea typeface="Times New Roman" panose="02020603050405020304" pitchFamily="18" charset="0"/>
                </a:endParaRPr>
              </a:p>
            </p:txBody>
          </p:sp>
        </mc:Choice>
        <mc:Fallback xmlns="">
          <p:sp>
            <p:nvSpPr>
              <p:cNvPr id="17" name="Rectángulo 16">
                <a:extLst>
                  <a:ext uri="{FF2B5EF4-FFF2-40B4-BE49-F238E27FC236}">
                    <a16:creationId xmlns:a16="http://schemas.microsoft.com/office/drawing/2014/main" id="{BDC9EE28-A964-4E00-9ABC-3AE054474B52}"/>
                  </a:ext>
                </a:extLst>
              </p:cNvPr>
              <p:cNvSpPr>
                <a:spLocks noRot="1" noChangeAspect="1" noMove="1" noResize="1" noEditPoints="1" noAdjustHandles="1" noChangeArrowheads="1" noChangeShapeType="1" noTextEdit="1"/>
              </p:cNvSpPr>
              <p:nvPr/>
            </p:nvSpPr>
            <p:spPr>
              <a:xfrm>
                <a:off x="2263456" y="1524106"/>
                <a:ext cx="2394269" cy="690382"/>
              </a:xfrm>
              <a:prstGeom prst="rect">
                <a:avLst/>
              </a:prstGeom>
              <a:blipFill>
                <a:blip r:embed="rId9"/>
                <a:stretch>
                  <a:fillRect b="-1770"/>
                </a:stretch>
              </a:blipFill>
            </p:spPr>
            <p:txBody>
              <a:bodyPr/>
              <a:lstStyle/>
              <a:p>
                <a:r>
                  <a:rPr lang="es-ES">
                    <a:noFill/>
                  </a:rPr>
                  <a:t> </a:t>
                </a:r>
              </a:p>
            </p:txBody>
          </p:sp>
        </mc:Fallback>
      </mc:AlternateContent>
      <p:graphicFrame>
        <p:nvGraphicFramePr>
          <p:cNvPr id="13" name="Gráfico 12">
            <a:extLst>
              <a:ext uri="{FF2B5EF4-FFF2-40B4-BE49-F238E27FC236}">
                <a16:creationId xmlns:a16="http://schemas.microsoft.com/office/drawing/2014/main" id="{E1DEB2BB-8675-4983-AEE2-5BDDD9DBC473}"/>
              </a:ext>
            </a:extLst>
          </p:cNvPr>
          <p:cNvGraphicFramePr>
            <a:graphicFrameLocks/>
          </p:cNvGraphicFramePr>
          <p:nvPr>
            <p:extLst>
              <p:ext uri="{D42A27DB-BD31-4B8C-83A1-F6EECF244321}">
                <p14:modId xmlns:p14="http://schemas.microsoft.com/office/powerpoint/2010/main" val="1165415332"/>
              </p:ext>
            </p:extLst>
          </p:nvPr>
        </p:nvGraphicFramePr>
        <p:xfrm>
          <a:off x="5505304" y="3656146"/>
          <a:ext cx="3068682" cy="184120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4" name="Gráfico 13">
            <a:extLst>
              <a:ext uri="{FF2B5EF4-FFF2-40B4-BE49-F238E27FC236}">
                <a16:creationId xmlns:a16="http://schemas.microsoft.com/office/drawing/2014/main" id="{735DC209-4C27-4854-984B-C666CFB58EB3}"/>
              </a:ext>
            </a:extLst>
          </p:cNvPr>
          <p:cNvGraphicFramePr>
            <a:graphicFrameLocks/>
          </p:cNvGraphicFramePr>
          <p:nvPr>
            <p:extLst>
              <p:ext uri="{D42A27DB-BD31-4B8C-83A1-F6EECF244321}">
                <p14:modId xmlns:p14="http://schemas.microsoft.com/office/powerpoint/2010/main" val="3635867422"/>
              </p:ext>
            </p:extLst>
          </p:nvPr>
        </p:nvGraphicFramePr>
        <p:xfrm>
          <a:off x="5638775" y="5241027"/>
          <a:ext cx="2839840" cy="1703904"/>
        </p:xfrm>
        <a:graphic>
          <a:graphicData uri="http://schemas.openxmlformats.org/drawingml/2006/chart">
            <c:chart xmlns:c="http://schemas.openxmlformats.org/drawingml/2006/chart" xmlns:r="http://schemas.openxmlformats.org/officeDocument/2006/relationships" r:id="rId11"/>
          </a:graphicData>
        </a:graphic>
      </p:graphicFrame>
      <p:grpSp>
        <p:nvGrpSpPr>
          <p:cNvPr id="5" name="Grupo 4">
            <a:extLst>
              <a:ext uri="{FF2B5EF4-FFF2-40B4-BE49-F238E27FC236}">
                <a16:creationId xmlns:a16="http://schemas.microsoft.com/office/drawing/2014/main" id="{47DFA75E-0D7D-466B-8292-E9DEA1EB7EA1}"/>
              </a:ext>
            </a:extLst>
          </p:cNvPr>
          <p:cNvGrpSpPr/>
          <p:nvPr/>
        </p:nvGrpSpPr>
        <p:grpSpPr>
          <a:xfrm>
            <a:off x="-3896" y="989372"/>
            <a:ext cx="2279505" cy="1736766"/>
            <a:chOff x="-5195" y="176163"/>
            <a:chExt cx="3039340" cy="2315688"/>
          </a:xfrm>
        </p:grpSpPr>
        <p:pic>
          <p:nvPicPr>
            <p:cNvPr id="4" name="Imagen 3">
              <a:extLst>
                <a:ext uri="{FF2B5EF4-FFF2-40B4-BE49-F238E27FC236}">
                  <a16:creationId xmlns:a16="http://schemas.microsoft.com/office/drawing/2014/main" id="{AD3D094A-03AF-41FD-8BD4-DFB0F0AE568F}"/>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5195" y="176163"/>
              <a:ext cx="3039340" cy="2315688"/>
            </a:xfrm>
            <a:prstGeom prst="rect">
              <a:avLst/>
            </a:prstGeom>
            <a:noFill/>
            <a:ln>
              <a:noFill/>
            </a:ln>
          </p:spPr>
        </p:pic>
        <p:sp>
          <p:nvSpPr>
            <p:cNvPr id="2" name="CuadroTexto 1">
              <a:extLst>
                <a:ext uri="{FF2B5EF4-FFF2-40B4-BE49-F238E27FC236}">
                  <a16:creationId xmlns:a16="http://schemas.microsoft.com/office/drawing/2014/main" id="{78A66174-ED37-4C0A-B4EC-6F78BC584C5F}"/>
                </a:ext>
              </a:extLst>
            </p:cNvPr>
            <p:cNvSpPr txBox="1"/>
            <p:nvPr/>
          </p:nvSpPr>
          <p:spPr>
            <a:xfrm>
              <a:off x="821194" y="519810"/>
              <a:ext cx="650179" cy="400109"/>
            </a:xfrm>
            <a:prstGeom prst="rect">
              <a:avLst/>
            </a:prstGeom>
            <a:noFill/>
          </p:spPr>
          <p:txBody>
            <a:bodyPr wrap="none" rtlCol="0">
              <a:spAutoFit/>
            </a:bodyPr>
            <a:lstStyle/>
            <a:p>
              <a:r>
                <a:rPr lang="es-ES" sz="1350" dirty="0"/>
                <a:t>-   +</a:t>
              </a:r>
            </a:p>
          </p:txBody>
        </p:sp>
        <p:sp>
          <p:nvSpPr>
            <p:cNvPr id="16" name="CuadroTexto 15">
              <a:extLst>
                <a:ext uri="{FF2B5EF4-FFF2-40B4-BE49-F238E27FC236}">
                  <a16:creationId xmlns:a16="http://schemas.microsoft.com/office/drawing/2014/main" id="{2E663220-5789-4F2F-8485-4F692E3C9239}"/>
                </a:ext>
              </a:extLst>
            </p:cNvPr>
            <p:cNvSpPr txBox="1"/>
            <p:nvPr/>
          </p:nvSpPr>
          <p:spPr>
            <a:xfrm>
              <a:off x="1712965" y="499462"/>
              <a:ext cx="438581" cy="954108"/>
            </a:xfrm>
            <a:prstGeom prst="rect">
              <a:avLst/>
            </a:prstGeom>
            <a:noFill/>
          </p:spPr>
          <p:txBody>
            <a:bodyPr wrap="none" rtlCol="0">
              <a:spAutoFit/>
            </a:bodyPr>
            <a:lstStyle/>
            <a:p>
              <a:r>
                <a:rPr lang="es-ES" sz="1350" dirty="0"/>
                <a:t>-</a:t>
              </a:r>
            </a:p>
            <a:p>
              <a:r>
                <a:rPr lang="es-ES" sz="1350" dirty="0"/>
                <a:t>   </a:t>
              </a:r>
            </a:p>
            <a:p>
              <a:r>
                <a:rPr lang="es-ES" sz="1350" dirty="0"/>
                <a:t>+</a:t>
              </a:r>
            </a:p>
          </p:txBody>
        </p:sp>
      </p:grpSp>
      <p:sp>
        <p:nvSpPr>
          <p:cNvPr id="18" name="Marcador de número de diapositiva 17">
            <a:extLst>
              <a:ext uri="{FF2B5EF4-FFF2-40B4-BE49-F238E27FC236}">
                <a16:creationId xmlns:a16="http://schemas.microsoft.com/office/drawing/2014/main" id="{2F00AC17-2199-4FB7-B06E-A5313E61E39A}"/>
              </a:ext>
            </a:extLst>
          </p:cNvPr>
          <p:cNvSpPr>
            <a:spLocks noGrp="1"/>
          </p:cNvSpPr>
          <p:nvPr>
            <p:ph type="sldNum" sz="quarter" idx="12"/>
          </p:nvPr>
        </p:nvSpPr>
        <p:spPr/>
        <p:txBody>
          <a:bodyPr/>
          <a:lstStyle/>
          <a:p>
            <a:fld id="{78733FC4-8689-4CA5-A153-34ADD6EFE592}" type="slidenum">
              <a:rPr lang="es-ES" smtClean="0"/>
              <a:t>92</a:t>
            </a:fld>
            <a:endParaRPr lang="es-ES"/>
          </a:p>
        </p:txBody>
      </p:sp>
    </p:spTree>
    <p:custDataLst>
      <p:tags r:id="rId1"/>
    </p:custDataLst>
    <p:extLst>
      <p:ext uri="{BB962C8B-B14F-4D97-AF65-F5344CB8AC3E}">
        <p14:creationId xmlns:p14="http://schemas.microsoft.com/office/powerpoint/2010/main" val="386510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3"/>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7" grpId="0"/>
      <p:bldGraphic spid="13" grpId="0">
        <p:bldAsOne/>
      </p:bldGraphic>
      <p:bldGraphic spid="13" grpId="1">
        <p:bldAsOne/>
      </p:bldGraphic>
      <p:bldGraphic spid="14" grpId="0">
        <p:bldAsOne/>
      </p:bldGraphic>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DFDEE1C-CC0C-40BF-B9C1-79412A390A0F}"/>
              </a:ext>
            </a:extLst>
          </p:cNvPr>
          <p:cNvSpPr/>
          <p:nvPr/>
        </p:nvSpPr>
        <p:spPr>
          <a:xfrm>
            <a:off x="-1" y="800503"/>
            <a:ext cx="8776982" cy="830997"/>
          </a:xfrm>
          <a:prstGeom prst="rect">
            <a:avLst/>
          </a:prstGeom>
        </p:spPr>
        <p:txBody>
          <a:bodyPr wrap="square">
            <a:spAutoFit/>
          </a:bodyPr>
          <a:lstStyle/>
          <a:p>
            <a:pPr algn="just"/>
            <a:r>
              <a:rPr lang="es-ES" sz="1600" b="1" dirty="0">
                <a:latin typeface="Arial" panose="020B0604020202020204" pitchFamily="34" charset="0"/>
                <a:ea typeface="Times New Roman" panose="02020603050405020304" pitchFamily="18" charset="0"/>
                <a:cs typeface="Times New Roman" panose="02020603050405020304" pitchFamily="18" charset="0"/>
              </a:rPr>
              <a:t>Problema 8</a:t>
            </a:r>
            <a:r>
              <a:rPr lang="es-ES" sz="1600" dirty="0">
                <a:latin typeface="Arial" panose="020B0604020202020204" pitchFamily="34" charset="0"/>
                <a:ea typeface="Times New Roman" panose="02020603050405020304" pitchFamily="18" charset="0"/>
                <a:cs typeface="Times New Roman" panose="02020603050405020304" pitchFamily="18" charset="0"/>
              </a:rPr>
              <a:t> Hallar la función de transferencia del circuito y dibujar </a:t>
            </a:r>
            <a:r>
              <a:rPr lang="es-ES" sz="1600" dirty="0" err="1">
                <a:latin typeface="Arial" panose="020B0604020202020204" pitchFamily="34" charset="0"/>
                <a:ea typeface="Times New Roman" panose="02020603050405020304" pitchFamily="18" charset="0"/>
                <a:cs typeface="Times New Roman" panose="02020603050405020304" pitchFamily="18" charset="0"/>
              </a:rPr>
              <a:t>v</a:t>
            </a:r>
            <a:r>
              <a:rPr lang="es-ES" sz="1600" baseline="-25000" dirty="0" err="1">
                <a:latin typeface="Arial" panose="020B0604020202020204" pitchFamily="34" charset="0"/>
                <a:ea typeface="Times New Roman" panose="02020603050405020304" pitchFamily="18" charset="0"/>
                <a:cs typeface="Times New Roman" panose="02020603050405020304" pitchFamily="18" charset="0"/>
              </a:rPr>
              <a:t>out</a:t>
            </a:r>
            <a:r>
              <a:rPr lang="es-ES" sz="1600" dirty="0">
                <a:latin typeface="Arial" panose="020B0604020202020204" pitchFamily="34" charset="0"/>
                <a:ea typeface="Times New Roman" panose="02020603050405020304" pitchFamily="18" charset="0"/>
                <a:cs typeface="Times New Roman" panose="02020603050405020304" pitchFamily="18" charset="0"/>
              </a:rPr>
              <a:t> vs </a:t>
            </a:r>
            <a:r>
              <a:rPr lang="es-ES" sz="1600" dirty="0" err="1">
                <a:latin typeface="Arial" panose="020B0604020202020204" pitchFamily="34" charset="0"/>
                <a:ea typeface="Times New Roman" panose="02020603050405020304" pitchFamily="18" charset="0"/>
                <a:cs typeface="Times New Roman" panose="02020603050405020304" pitchFamily="18" charset="0"/>
              </a:rPr>
              <a:t>v</a:t>
            </a:r>
            <a:r>
              <a:rPr lang="es-ES" sz="1600" baseline="-25000" dirty="0" err="1">
                <a:latin typeface="Arial" panose="020B0604020202020204" pitchFamily="34" charset="0"/>
                <a:ea typeface="Times New Roman" panose="02020603050405020304" pitchFamily="18" charset="0"/>
                <a:cs typeface="Times New Roman" panose="02020603050405020304" pitchFamily="18" charset="0"/>
              </a:rPr>
              <a:t>in</a:t>
            </a:r>
            <a:r>
              <a:rPr lang="es-ES" sz="1600" dirty="0">
                <a:latin typeface="Arial" panose="020B0604020202020204" pitchFamily="34" charset="0"/>
                <a:ea typeface="Times New Roman" panose="02020603050405020304" pitchFamily="18" charset="0"/>
                <a:cs typeface="Times New Roman" panose="02020603050405020304" pitchFamily="18" charset="0"/>
              </a:rPr>
              <a:t>. El voltaje de activación es 0,7 V y la fuente de referencia es 3 V.</a:t>
            </a:r>
            <a:endParaRPr lang="es-ES" sz="1600" dirty="0">
              <a:latin typeface="Times New Roman" panose="02020603050405020304" pitchFamily="18" charset="0"/>
              <a:ea typeface="Times New Roman" panose="02020603050405020304" pitchFamily="18" charset="0"/>
            </a:endParaRPr>
          </a:p>
          <a:p>
            <a:pPr algn="just">
              <a:tabLst>
                <a:tab pos="2914650" algn="l"/>
              </a:tabLst>
            </a:pPr>
            <a:r>
              <a:rPr lang="es-ES" sz="1600" dirty="0">
                <a:latin typeface="Arial" panose="020B0604020202020204" pitchFamily="34" charset="0"/>
                <a:ea typeface="Times New Roman" panose="02020603050405020304" pitchFamily="18" charset="0"/>
                <a:cs typeface="Times New Roman" panose="02020603050405020304" pitchFamily="18" charset="0"/>
              </a:rPr>
              <a:t> </a:t>
            </a:r>
            <a:endParaRPr lang="es-ES" sz="1600" dirty="0">
              <a:latin typeface="Times New Roman" panose="02020603050405020304" pitchFamily="18" charset="0"/>
              <a:ea typeface="Times New Roman" panose="02020603050405020304" pitchFamily="18" charset="0"/>
            </a:endParaRPr>
          </a:p>
        </p:txBody>
      </p:sp>
      <p:pic>
        <p:nvPicPr>
          <p:cNvPr id="5" name="Imagen 4">
            <a:extLst>
              <a:ext uri="{FF2B5EF4-FFF2-40B4-BE49-F238E27FC236}">
                <a16:creationId xmlns:a16="http://schemas.microsoft.com/office/drawing/2014/main" id="{3201345F-1F59-4D51-9231-09794CB190F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4539" y="1379614"/>
            <a:ext cx="2149220" cy="1344389"/>
          </a:xfrm>
          <a:prstGeom prst="rect">
            <a:avLst/>
          </a:prstGeom>
          <a:noFill/>
          <a:ln>
            <a:noFill/>
          </a:ln>
        </p:spPr>
      </p:pic>
      <p:sp>
        <p:nvSpPr>
          <p:cNvPr id="6" name="Rectángulo 5">
            <a:extLst>
              <a:ext uri="{FF2B5EF4-FFF2-40B4-BE49-F238E27FC236}">
                <a16:creationId xmlns:a16="http://schemas.microsoft.com/office/drawing/2014/main" id="{3A6D4E73-7C83-4C61-9210-C3F11B475D04}"/>
              </a:ext>
            </a:extLst>
          </p:cNvPr>
          <p:cNvSpPr/>
          <p:nvPr/>
        </p:nvSpPr>
        <p:spPr>
          <a:xfrm>
            <a:off x="2378297" y="1407075"/>
            <a:ext cx="6406089" cy="923330"/>
          </a:xfrm>
          <a:prstGeom prst="rect">
            <a:avLst/>
          </a:prstGeom>
        </p:spPr>
        <p:txBody>
          <a:bodyPr wrap="square">
            <a:spAutoFit/>
          </a:bodyPr>
          <a:lstStyle/>
          <a:p>
            <a:pPr algn="just">
              <a:tabLst>
                <a:tab pos="2914650" algn="l"/>
              </a:tabLst>
            </a:pPr>
            <a:r>
              <a:rPr lang="es-ES" sz="1350" dirty="0">
                <a:latin typeface="Arial" panose="020B0604020202020204" pitchFamily="34" charset="0"/>
                <a:ea typeface="Times New Roman" panose="02020603050405020304" pitchFamily="18" charset="0"/>
                <a:cs typeface="Times New Roman" panose="02020603050405020304" pitchFamily="18" charset="0"/>
              </a:rPr>
              <a:t>Condición que ha de cumplir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in</a:t>
            </a:r>
            <a:r>
              <a:rPr lang="es-ES" sz="1350" dirty="0">
                <a:latin typeface="Arial" panose="020B0604020202020204" pitchFamily="34" charset="0"/>
                <a:ea typeface="Times New Roman" panose="02020603050405020304" pitchFamily="18" charset="0"/>
                <a:cs typeface="Times New Roman" panose="02020603050405020304" pitchFamily="18" charset="0"/>
              </a:rPr>
              <a:t> para que el diodo conduzca:</a:t>
            </a:r>
          </a:p>
          <a:p>
            <a:pPr algn="just">
              <a:tabLst>
                <a:tab pos="2914650" algn="l"/>
              </a:tabLst>
            </a:pPr>
            <a:r>
              <a:rPr lang="es-ES" sz="1350" dirty="0">
                <a:latin typeface="Arial" panose="020B0604020202020204" pitchFamily="34" charset="0"/>
                <a:ea typeface="Times New Roman" panose="02020603050405020304" pitchFamily="18" charset="0"/>
                <a:cs typeface="Times New Roman" panose="02020603050405020304" pitchFamily="18" charset="0"/>
              </a:rPr>
              <a:t>Diodo está en ON </a:t>
            </a:r>
            <a:r>
              <a:rPr lang="es-ES" sz="1350" dirty="0">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es-ES" sz="1350" dirty="0">
                <a:latin typeface="Arial" panose="020B0604020202020204" pitchFamily="34" charset="0"/>
                <a:ea typeface="Times New Roman" panose="02020603050405020304" pitchFamily="18" charset="0"/>
                <a:cs typeface="Times New Roman" panose="02020603050405020304" pitchFamily="18" charset="0"/>
              </a:rPr>
              <a:t>la corriente que genera la fuente circula por R de </a:t>
            </a:r>
            <a:r>
              <a:rPr lang="es-ES" sz="1350" dirty="0" err="1">
                <a:latin typeface="Arial" panose="020B0604020202020204" pitchFamily="34" charset="0"/>
                <a:ea typeface="Times New Roman" panose="02020603050405020304" pitchFamily="18" charset="0"/>
                <a:cs typeface="Times New Roman" panose="02020603050405020304" pitchFamily="18" charset="0"/>
              </a:rPr>
              <a:t>izda</a:t>
            </a:r>
            <a:r>
              <a:rPr lang="es-ES" sz="1350" dirty="0">
                <a:latin typeface="Arial" panose="020B0604020202020204" pitchFamily="34" charset="0"/>
                <a:ea typeface="Times New Roman" panose="02020603050405020304" pitchFamily="18" charset="0"/>
                <a:cs typeface="Times New Roman" panose="02020603050405020304" pitchFamily="18" charset="0"/>
              </a:rPr>
              <a:t> a derecha. </a:t>
            </a:r>
          </a:p>
          <a:p>
            <a:pPr algn="just">
              <a:tabLst>
                <a:tab pos="2914650" algn="l"/>
              </a:tabLst>
            </a:pPr>
            <a:r>
              <a:rPr lang="es-ES" sz="1350" dirty="0">
                <a:latin typeface="Arial" panose="020B0604020202020204" pitchFamily="34" charset="0"/>
                <a:ea typeface="Times New Roman" panose="02020603050405020304" pitchFamily="18" charset="0"/>
                <a:cs typeface="Times New Roman" panose="02020603050405020304" pitchFamily="18" charset="0"/>
              </a:rPr>
              <a:t>Aplicando las leyes de las mallas tenemos que:</a:t>
            </a:r>
            <a:endParaRPr lang="es-ES" sz="1350" dirty="0">
              <a:latin typeface="Times New Roman" panose="02020603050405020304" pitchFamily="18" charset="0"/>
              <a:ea typeface="Times New Roman" panose="02020603050405020304" pitchFamily="18" charset="0"/>
            </a:endParaRPr>
          </a:p>
        </p:txBody>
      </p:sp>
      <p:graphicFrame>
        <p:nvGraphicFramePr>
          <p:cNvPr id="8" name="Objeto 7">
            <a:extLst>
              <a:ext uri="{FF2B5EF4-FFF2-40B4-BE49-F238E27FC236}">
                <a16:creationId xmlns:a16="http://schemas.microsoft.com/office/drawing/2014/main" id="{9930A4FC-1F42-4E54-976B-586F51A6C4DC}"/>
              </a:ext>
            </a:extLst>
          </p:cNvPr>
          <p:cNvGraphicFramePr>
            <a:graphicFrameLocks noChangeAspect="1"/>
          </p:cNvGraphicFramePr>
          <p:nvPr/>
        </p:nvGraphicFramePr>
        <p:xfrm>
          <a:off x="2462875" y="2349249"/>
          <a:ext cx="1326257" cy="540327"/>
        </p:xfrm>
        <a:graphic>
          <a:graphicData uri="http://schemas.openxmlformats.org/presentationml/2006/ole">
            <mc:AlternateContent xmlns:mc="http://schemas.openxmlformats.org/markup-compatibility/2006">
              <mc:Choice xmlns:v="urn:schemas-microsoft-com:vml" Requires="v">
                <p:oleObj r:id="rId4" imgW="1130300" imgH="419100" progId="Equation.3">
                  <p:embed/>
                </p:oleObj>
              </mc:Choice>
              <mc:Fallback>
                <p:oleObj r:id="rId4" imgW="1130300" imgH="419100" progId="Equation.3">
                  <p:embed/>
                  <p:pic>
                    <p:nvPicPr>
                      <p:cNvPr id="8" name="Objeto 7">
                        <a:extLst>
                          <a:ext uri="{FF2B5EF4-FFF2-40B4-BE49-F238E27FC236}">
                            <a16:creationId xmlns:a16="http://schemas.microsoft.com/office/drawing/2014/main" id="{9930A4FC-1F42-4E54-976B-586F51A6C4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2875" y="2349249"/>
                        <a:ext cx="1326257" cy="540327"/>
                      </a:xfrm>
                      <a:prstGeom prst="rect">
                        <a:avLst/>
                      </a:prstGeom>
                      <a:noFill/>
                    </p:spPr>
                  </p:pic>
                </p:oleObj>
              </mc:Fallback>
            </mc:AlternateContent>
          </a:graphicData>
        </a:graphic>
      </p:graphicFrame>
      <p:graphicFrame>
        <p:nvGraphicFramePr>
          <p:cNvPr id="10" name="Objeto 9">
            <a:extLst>
              <a:ext uri="{FF2B5EF4-FFF2-40B4-BE49-F238E27FC236}">
                <a16:creationId xmlns:a16="http://schemas.microsoft.com/office/drawing/2014/main" id="{341CB83E-15D8-4ADB-B53A-4CBD5CC70706}"/>
              </a:ext>
            </a:extLst>
          </p:cNvPr>
          <p:cNvGraphicFramePr>
            <a:graphicFrameLocks noChangeAspect="1"/>
          </p:cNvGraphicFramePr>
          <p:nvPr/>
        </p:nvGraphicFramePr>
        <p:xfrm>
          <a:off x="276882" y="3409828"/>
          <a:ext cx="4126325" cy="755144"/>
        </p:xfrm>
        <a:graphic>
          <a:graphicData uri="http://schemas.openxmlformats.org/presentationml/2006/ole">
            <mc:AlternateContent xmlns:mc="http://schemas.openxmlformats.org/markup-compatibility/2006">
              <mc:Choice xmlns:v="urn:schemas-microsoft-com:vml" Requires="v">
                <p:oleObj r:id="rId6" imgW="4368800" imgH="800100" progId="Equation.3">
                  <p:embed/>
                </p:oleObj>
              </mc:Choice>
              <mc:Fallback>
                <p:oleObj r:id="rId6" imgW="4368800" imgH="800100" progId="Equation.3">
                  <p:embed/>
                  <p:pic>
                    <p:nvPicPr>
                      <p:cNvPr id="10" name="Objeto 9">
                        <a:extLst>
                          <a:ext uri="{FF2B5EF4-FFF2-40B4-BE49-F238E27FC236}">
                            <a16:creationId xmlns:a16="http://schemas.microsoft.com/office/drawing/2014/main" id="{341CB83E-15D8-4ADB-B53A-4CBD5CC707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882" y="3409828"/>
                        <a:ext cx="4126325" cy="755144"/>
                      </a:xfrm>
                      <a:prstGeom prst="rect">
                        <a:avLst/>
                      </a:prstGeom>
                      <a:noFill/>
                    </p:spPr>
                  </p:pic>
                </p:oleObj>
              </mc:Fallback>
            </mc:AlternateContent>
          </a:graphicData>
        </a:graphic>
      </p:graphicFrame>
      <p:sp>
        <p:nvSpPr>
          <p:cNvPr id="11" name="Rectángulo 10">
            <a:extLst>
              <a:ext uri="{FF2B5EF4-FFF2-40B4-BE49-F238E27FC236}">
                <a16:creationId xmlns:a16="http://schemas.microsoft.com/office/drawing/2014/main" id="{B047BA7B-4E02-4B5C-BB8E-531ECC1D628D}"/>
              </a:ext>
            </a:extLst>
          </p:cNvPr>
          <p:cNvSpPr/>
          <p:nvPr/>
        </p:nvSpPr>
        <p:spPr>
          <a:xfrm>
            <a:off x="187117" y="3100854"/>
            <a:ext cx="3781805" cy="300082"/>
          </a:xfrm>
          <a:prstGeom prst="rect">
            <a:avLst/>
          </a:prstGeom>
        </p:spPr>
        <p:txBody>
          <a:bodyPr wrap="none">
            <a:spAutoFit/>
          </a:bodyPr>
          <a:lstStyle/>
          <a:p>
            <a:pPr algn="just">
              <a:tabLst>
                <a:tab pos="2914650" algn="l"/>
              </a:tabLst>
            </a:pPr>
            <a:r>
              <a:rPr lang="es-ES" sz="1350" dirty="0">
                <a:latin typeface="Arial" panose="020B0604020202020204" pitchFamily="34" charset="0"/>
                <a:ea typeface="Times New Roman" panose="02020603050405020304" pitchFamily="18" charset="0"/>
                <a:cs typeface="Times New Roman" panose="02020603050405020304" pitchFamily="18" charset="0"/>
              </a:rPr>
              <a:t>Metiendo los datos del problema tenemos que:</a:t>
            </a:r>
            <a:endParaRPr lang="es-ES" sz="1350" dirty="0">
              <a:latin typeface="Times New Roman" panose="02020603050405020304" pitchFamily="18" charset="0"/>
              <a:ea typeface="Times New Roman" panose="02020603050405020304" pitchFamily="18" charset="0"/>
            </a:endParaRPr>
          </a:p>
        </p:txBody>
      </p:sp>
      <p:sp>
        <p:nvSpPr>
          <p:cNvPr id="12" name="Rectángulo 11">
            <a:extLst>
              <a:ext uri="{FF2B5EF4-FFF2-40B4-BE49-F238E27FC236}">
                <a16:creationId xmlns:a16="http://schemas.microsoft.com/office/drawing/2014/main" id="{32AADC33-C427-4E96-883F-EA17CF07A455}"/>
              </a:ext>
            </a:extLst>
          </p:cNvPr>
          <p:cNvSpPr/>
          <p:nvPr/>
        </p:nvSpPr>
        <p:spPr>
          <a:xfrm>
            <a:off x="136779" y="4265787"/>
            <a:ext cx="8640202" cy="507831"/>
          </a:xfrm>
          <a:prstGeom prst="rect">
            <a:avLst/>
          </a:prstGeom>
        </p:spPr>
        <p:txBody>
          <a:bodyPr wrap="squar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Para que id&gt;0</a:t>
            </a:r>
            <a:r>
              <a:rPr lang="es-ES" sz="1350" dirty="0">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in</a:t>
            </a:r>
            <a:r>
              <a:rPr lang="es-ES" sz="1350" dirty="0">
                <a:latin typeface="Arial" panose="020B0604020202020204" pitchFamily="34" charset="0"/>
                <a:ea typeface="Times New Roman" panose="02020603050405020304" pitchFamily="18" charset="0"/>
                <a:cs typeface="Times New Roman" panose="02020603050405020304" pitchFamily="18" charset="0"/>
              </a:rPr>
              <a:t> &gt; 7,4 V. Ambas corrientes quedan positivas.</a:t>
            </a:r>
          </a:p>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En este caso V</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out</a:t>
            </a:r>
            <a:r>
              <a:rPr lang="es-ES" sz="1350" dirty="0">
                <a:latin typeface="Arial" panose="020B0604020202020204" pitchFamily="34" charset="0"/>
                <a:ea typeface="Times New Roman" panose="02020603050405020304" pitchFamily="18" charset="0"/>
                <a:cs typeface="Times New Roman" panose="02020603050405020304" pitchFamily="18" charset="0"/>
              </a:rPr>
              <a:t> viene dado por:</a:t>
            </a:r>
            <a:endParaRPr lang="es-ES" sz="1350" dirty="0">
              <a:latin typeface="Times New Roman" panose="02020603050405020304" pitchFamily="18" charset="0"/>
              <a:ea typeface="Times New Roman" panose="02020603050405020304" pitchFamily="18" charset="0"/>
            </a:endParaRPr>
          </a:p>
        </p:txBody>
      </p:sp>
      <p:graphicFrame>
        <p:nvGraphicFramePr>
          <p:cNvPr id="14" name="Objeto 13">
            <a:extLst>
              <a:ext uri="{FF2B5EF4-FFF2-40B4-BE49-F238E27FC236}">
                <a16:creationId xmlns:a16="http://schemas.microsoft.com/office/drawing/2014/main" id="{085B7988-E441-4EB3-94A0-758CB0CD7E98}"/>
              </a:ext>
            </a:extLst>
          </p:cNvPr>
          <p:cNvGraphicFramePr>
            <a:graphicFrameLocks noChangeAspect="1"/>
          </p:cNvGraphicFramePr>
          <p:nvPr/>
        </p:nvGraphicFramePr>
        <p:xfrm>
          <a:off x="210200" y="4851349"/>
          <a:ext cx="2915804" cy="792646"/>
        </p:xfrm>
        <a:graphic>
          <a:graphicData uri="http://schemas.openxmlformats.org/presentationml/2006/ole">
            <mc:AlternateContent xmlns:mc="http://schemas.openxmlformats.org/markup-compatibility/2006">
              <mc:Choice xmlns:v="urn:schemas-microsoft-com:vml" Requires="v">
                <p:oleObj r:id="rId8" imgW="2946400" imgH="800100" progId="Equation.3">
                  <p:embed/>
                </p:oleObj>
              </mc:Choice>
              <mc:Fallback>
                <p:oleObj r:id="rId8" imgW="2946400" imgH="800100" progId="Equation.3">
                  <p:embed/>
                  <p:pic>
                    <p:nvPicPr>
                      <p:cNvPr id="14" name="Objeto 13">
                        <a:extLst>
                          <a:ext uri="{FF2B5EF4-FFF2-40B4-BE49-F238E27FC236}">
                            <a16:creationId xmlns:a16="http://schemas.microsoft.com/office/drawing/2014/main" id="{085B7988-E441-4EB3-94A0-758CB0CD7E9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0200" y="4851349"/>
                        <a:ext cx="2915804" cy="792646"/>
                      </a:xfrm>
                      <a:prstGeom prst="rect">
                        <a:avLst/>
                      </a:prstGeom>
                      <a:noFill/>
                    </p:spPr>
                  </p:pic>
                </p:oleObj>
              </mc:Fallback>
            </mc:AlternateContent>
          </a:graphicData>
        </a:graphic>
      </p:graphicFrame>
      <p:grpSp>
        <p:nvGrpSpPr>
          <p:cNvPr id="24" name="Grupo 23">
            <a:extLst>
              <a:ext uri="{FF2B5EF4-FFF2-40B4-BE49-F238E27FC236}">
                <a16:creationId xmlns:a16="http://schemas.microsoft.com/office/drawing/2014/main" id="{8133E17D-79DE-4656-9FE2-131AD5A4187A}"/>
              </a:ext>
            </a:extLst>
          </p:cNvPr>
          <p:cNvGrpSpPr/>
          <p:nvPr/>
        </p:nvGrpSpPr>
        <p:grpSpPr>
          <a:xfrm>
            <a:off x="485744" y="1696787"/>
            <a:ext cx="1182357" cy="594915"/>
            <a:chOff x="897271" y="1522089"/>
            <a:chExt cx="1576476" cy="793220"/>
          </a:xfrm>
        </p:grpSpPr>
        <p:cxnSp>
          <p:nvCxnSpPr>
            <p:cNvPr id="17" name="Conector recto de flecha 16">
              <a:extLst>
                <a:ext uri="{FF2B5EF4-FFF2-40B4-BE49-F238E27FC236}">
                  <a16:creationId xmlns:a16="http://schemas.microsoft.com/office/drawing/2014/main" id="{3A647CE3-98AD-4668-9FDE-C88399844424}"/>
                </a:ext>
              </a:extLst>
            </p:cNvPr>
            <p:cNvCxnSpPr/>
            <p:nvPr/>
          </p:nvCxnSpPr>
          <p:spPr>
            <a:xfrm>
              <a:off x="1598735" y="1522089"/>
              <a:ext cx="4525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3" name="Grupo 22">
              <a:extLst>
                <a:ext uri="{FF2B5EF4-FFF2-40B4-BE49-F238E27FC236}">
                  <a16:creationId xmlns:a16="http://schemas.microsoft.com/office/drawing/2014/main" id="{B7101115-0E47-4742-894F-B1E67918EAFE}"/>
                </a:ext>
              </a:extLst>
            </p:cNvPr>
            <p:cNvGrpSpPr/>
            <p:nvPr/>
          </p:nvGrpSpPr>
          <p:grpSpPr>
            <a:xfrm>
              <a:off x="897271" y="1522089"/>
              <a:ext cx="1576476" cy="793220"/>
              <a:chOff x="711200" y="1116411"/>
              <a:chExt cx="1576476" cy="793220"/>
            </a:xfrm>
          </p:grpSpPr>
          <p:cxnSp>
            <p:nvCxnSpPr>
              <p:cNvPr id="16" name="Conector recto de flecha 15">
                <a:extLst>
                  <a:ext uri="{FF2B5EF4-FFF2-40B4-BE49-F238E27FC236}">
                    <a16:creationId xmlns:a16="http://schemas.microsoft.com/office/drawing/2014/main" id="{9A2ACF87-EEDA-4D27-BCCB-FD3380EA08A5}"/>
                  </a:ext>
                </a:extLst>
              </p:cNvPr>
              <p:cNvCxnSpPr/>
              <p:nvPr/>
            </p:nvCxnSpPr>
            <p:spPr>
              <a:xfrm>
                <a:off x="711200" y="1163782"/>
                <a:ext cx="4525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9D2BFCEC-2E81-4045-BB50-58F459BC134D}"/>
                  </a:ext>
                </a:extLst>
              </p:cNvPr>
              <p:cNvSpPr txBox="1"/>
              <p:nvPr/>
            </p:nvSpPr>
            <p:spPr>
              <a:xfrm>
                <a:off x="1526349" y="1116411"/>
                <a:ext cx="425757" cy="400110"/>
              </a:xfrm>
              <a:prstGeom prst="rect">
                <a:avLst/>
              </a:prstGeom>
              <a:noFill/>
            </p:spPr>
            <p:txBody>
              <a:bodyPr wrap="none" rtlCol="0">
                <a:spAutoFit/>
              </a:bodyPr>
              <a:lstStyle/>
              <a:p>
                <a:r>
                  <a:rPr lang="es-ES" sz="1350" dirty="0"/>
                  <a:t>id</a:t>
                </a:r>
              </a:p>
            </p:txBody>
          </p:sp>
          <p:sp>
            <p:nvSpPr>
              <p:cNvPr id="19" name="CuadroTexto 18">
                <a:extLst>
                  <a:ext uri="{FF2B5EF4-FFF2-40B4-BE49-F238E27FC236}">
                    <a16:creationId xmlns:a16="http://schemas.microsoft.com/office/drawing/2014/main" id="{4E094083-3227-44B6-BACE-6896ED42AB74}"/>
                  </a:ext>
                </a:extLst>
              </p:cNvPr>
              <p:cNvSpPr txBox="1"/>
              <p:nvPr/>
            </p:nvSpPr>
            <p:spPr>
              <a:xfrm>
                <a:off x="1044999" y="1509521"/>
                <a:ext cx="297517" cy="400110"/>
              </a:xfrm>
              <a:prstGeom prst="rect">
                <a:avLst/>
              </a:prstGeom>
              <a:noFill/>
            </p:spPr>
            <p:txBody>
              <a:bodyPr wrap="none" rtlCol="0">
                <a:spAutoFit/>
              </a:bodyPr>
              <a:lstStyle/>
              <a:p>
                <a:r>
                  <a:rPr lang="es-ES" sz="1350" dirty="0"/>
                  <a:t>i</a:t>
                </a:r>
              </a:p>
            </p:txBody>
          </p:sp>
          <p:cxnSp>
            <p:nvCxnSpPr>
              <p:cNvPr id="20" name="Conector recto de flecha 19">
                <a:extLst>
                  <a:ext uri="{FF2B5EF4-FFF2-40B4-BE49-F238E27FC236}">
                    <a16:creationId xmlns:a16="http://schemas.microsoft.com/office/drawing/2014/main" id="{5CAE5E00-C739-4115-BC15-A328FD4DF597}"/>
                  </a:ext>
                </a:extLst>
              </p:cNvPr>
              <p:cNvCxnSpPr>
                <a:cxnSpLocks/>
              </p:cNvCxnSpPr>
              <p:nvPr/>
            </p:nvCxnSpPr>
            <p:spPr>
              <a:xfrm>
                <a:off x="1262821" y="1207998"/>
                <a:ext cx="0" cy="527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05BBEFDD-86CE-429E-A3B7-28E28C31565C}"/>
                  </a:ext>
                </a:extLst>
              </p:cNvPr>
              <p:cNvCxnSpPr>
                <a:cxnSpLocks/>
              </p:cNvCxnSpPr>
              <p:nvPr/>
            </p:nvCxnSpPr>
            <p:spPr>
              <a:xfrm>
                <a:off x="2287676" y="1116411"/>
                <a:ext cx="0" cy="527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sp>
        <p:nvSpPr>
          <p:cNvPr id="2" name="Marcador de número de diapositiva 1">
            <a:extLst>
              <a:ext uri="{FF2B5EF4-FFF2-40B4-BE49-F238E27FC236}">
                <a16:creationId xmlns:a16="http://schemas.microsoft.com/office/drawing/2014/main" id="{472FD87E-66B5-4206-BBC3-65888E8894C1}"/>
              </a:ext>
            </a:extLst>
          </p:cNvPr>
          <p:cNvSpPr>
            <a:spLocks noGrp="1"/>
          </p:cNvSpPr>
          <p:nvPr>
            <p:ph type="sldNum" sz="quarter" idx="12"/>
          </p:nvPr>
        </p:nvSpPr>
        <p:spPr/>
        <p:txBody>
          <a:bodyPr/>
          <a:lstStyle/>
          <a:p>
            <a:fld id="{78733FC4-8689-4CA5-A153-34ADD6EFE592}" type="slidenum">
              <a:rPr lang="es-ES" smtClean="0"/>
              <a:t>93</a:t>
            </a:fld>
            <a:endParaRPr lang="es-ES"/>
          </a:p>
        </p:txBody>
      </p:sp>
    </p:spTree>
    <p:custDataLst>
      <p:tags r:id="rId1"/>
    </p:custDataLst>
    <p:extLst>
      <p:ext uri="{BB962C8B-B14F-4D97-AF65-F5344CB8AC3E}">
        <p14:creationId xmlns:p14="http://schemas.microsoft.com/office/powerpoint/2010/main" val="212997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6DAFF3B-F142-4F1D-8FB8-1F66F5AF8CD8}"/>
              </a:ext>
            </a:extLst>
          </p:cNvPr>
          <p:cNvSpPr>
            <a:spLocks noChangeArrowheads="1"/>
          </p:cNvSpPr>
          <p:nvPr/>
        </p:nvSpPr>
        <p:spPr bwMode="auto">
          <a:xfrm>
            <a:off x="1" y="915691"/>
            <a:ext cx="7148945" cy="8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350" dirty="0">
                <a:latin typeface="Arial" panose="020B0604020202020204" pitchFamily="34" charset="0"/>
                <a:ea typeface="Times New Roman" panose="02020603050405020304" pitchFamily="18" charset="0"/>
                <a:cs typeface="Arial" panose="020B0604020202020204" pitchFamily="34" charset="0"/>
              </a:rPr>
              <a:t>Si </a:t>
            </a:r>
            <a:r>
              <a:rPr lang="es-ES" altLang="es-ES" sz="1350" dirty="0" err="1">
                <a:latin typeface="Arial" panose="020B0604020202020204" pitchFamily="34" charset="0"/>
                <a:ea typeface="Times New Roman" panose="02020603050405020304" pitchFamily="18" charset="0"/>
                <a:cs typeface="Arial" panose="020B0604020202020204" pitchFamily="34" charset="0"/>
              </a:rPr>
              <a:t>V</a:t>
            </a:r>
            <a:r>
              <a:rPr lang="es-ES" altLang="es-ES" sz="1350" baseline="-30000" dirty="0" err="1">
                <a:latin typeface="Arial" panose="020B0604020202020204" pitchFamily="34" charset="0"/>
                <a:ea typeface="Times New Roman" panose="02020603050405020304" pitchFamily="18" charset="0"/>
                <a:cs typeface="Arial" panose="020B0604020202020204" pitchFamily="34" charset="0"/>
              </a:rPr>
              <a:t>in</a:t>
            </a:r>
            <a:r>
              <a:rPr lang="es-ES" altLang="es-ES" sz="1350" dirty="0">
                <a:latin typeface="Arial" panose="020B0604020202020204" pitchFamily="34" charset="0"/>
                <a:ea typeface="Times New Roman" panose="02020603050405020304" pitchFamily="18" charset="0"/>
                <a:cs typeface="Arial" panose="020B0604020202020204" pitchFamily="34" charset="0"/>
              </a:rPr>
              <a:t> no supera el valor 7,4 V el diodo estará en OFF y por tanto V</a:t>
            </a:r>
            <a:r>
              <a:rPr lang="es-ES" altLang="es-ES" sz="1350" baseline="-30000" dirty="0">
                <a:latin typeface="Arial" panose="020B0604020202020204" pitchFamily="34" charset="0"/>
                <a:ea typeface="Times New Roman" panose="02020603050405020304" pitchFamily="18" charset="0"/>
                <a:cs typeface="Arial" panose="020B0604020202020204" pitchFamily="34" charset="0"/>
              </a:rPr>
              <a:t>out</a:t>
            </a:r>
            <a:r>
              <a:rPr lang="es-ES" altLang="es-ES" sz="1350" dirty="0">
                <a:latin typeface="Arial" panose="020B0604020202020204" pitchFamily="34" charset="0"/>
                <a:ea typeface="Times New Roman" panose="02020603050405020304" pitchFamily="18" charset="0"/>
                <a:cs typeface="Arial" panose="020B0604020202020204" pitchFamily="34" charset="0"/>
              </a:rPr>
              <a:t>=</a:t>
            </a:r>
            <a:r>
              <a:rPr lang="es-ES" altLang="es-ES" sz="1350" dirty="0" err="1">
                <a:latin typeface="Arial" panose="020B0604020202020204" pitchFamily="34" charset="0"/>
                <a:ea typeface="Times New Roman" panose="02020603050405020304" pitchFamily="18" charset="0"/>
                <a:cs typeface="Arial" panose="020B0604020202020204" pitchFamily="34" charset="0"/>
              </a:rPr>
              <a:t>Ri</a:t>
            </a:r>
            <a:r>
              <a:rPr lang="es-ES" altLang="es-ES" sz="1350" baseline="-30000" dirty="0" err="1">
                <a:latin typeface="Arial" panose="020B0604020202020204" pitchFamily="34" charset="0"/>
                <a:ea typeface="Times New Roman" panose="02020603050405020304" pitchFamily="18" charset="0"/>
                <a:cs typeface="Arial" panose="020B0604020202020204" pitchFamily="34" charset="0"/>
              </a:rPr>
              <a:t>d</a:t>
            </a:r>
            <a:r>
              <a:rPr lang="es-ES" altLang="es-ES" sz="1350" dirty="0" err="1">
                <a:latin typeface="Arial" panose="020B0604020202020204" pitchFamily="34" charset="0"/>
                <a:ea typeface="Times New Roman" panose="02020603050405020304" pitchFamily="18" charset="0"/>
                <a:cs typeface="Arial" panose="020B0604020202020204" pitchFamily="34" charset="0"/>
              </a:rPr>
              <a:t>+V</a:t>
            </a:r>
            <a:r>
              <a:rPr lang="es-ES" altLang="es-ES" sz="1350" baseline="-30000" dirty="0" err="1">
                <a:latin typeface="Arial" panose="020B0604020202020204" pitchFamily="34" charset="0"/>
                <a:ea typeface="Times New Roman" panose="02020603050405020304" pitchFamily="18" charset="0"/>
                <a:cs typeface="Arial" panose="020B0604020202020204" pitchFamily="34" charset="0"/>
              </a:rPr>
              <a:t>r</a:t>
            </a:r>
            <a:r>
              <a:rPr lang="es-ES" altLang="es-ES" sz="1350" dirty="0">
                <a:latin typeface="Arial" panose="020B0604020202020204" pitchFamily="34" charset="0"/>
                <a:ea typeface="Times New Roman" panose="02020603050405020304" pitchFamily="18" charset="0"/>
                <a:cs typeface="Arial" panose="020B0604020202020204" pitchFamily="34" charset="0"/>
              </a:rPr>
              <a:t>=V</a:t>
            </a:r>
            <a:r>
              <a:rPr lang="es-ES" altLang="es-ES" sz="1350" baseline="-30000" dirty="0">
                <a:latin typeface="Arial" panose="020B0604020202020204" pitchFamily="34" charset="0"/>
                <a:ea typeface="Times New Roman" panose="02020603050405020304" pitchFamily="18" charset="0"/>
                <a:cs typeface="Arial" panose="020B0604020202020204" pitchFamily="34" charset="0"/>
              </a:rPr>
              <a:t>r</a:t>
            </a:r>
            <a:r>
              <a:rPr lang="es-ES" altLang="es-ES" sz="1350" dirty="0">
                <a:latin typeface="Arial" panose="020B0604020202020204" pitchFamily="34" charset="0"/>
                <a:ea typeface="Times New Roman" panose="02020603050405020304" pitchFamily="18" charset="0"/>
                <a:cs typeface="Arial" panose="020B0604020202020204" pitchFamily="34" charset="0"/>
              </a:rPr>
              <a:t>=3 V. </a:t>
            </a:r>
          </a:p>
          <a:p>
            <a:pPr defTabSz="685800" eaLnBrk="0" fontAlgn="base" hangingPunct="0">
              <a:spcBef>
                <a:spcPct val="0"/>
              </a:spcBef>
              <a:spcAft>
                <a:spcPct val="0"/>
              </a:spcAft>
            </a:pPr>
            <a:r>
              <a:rPr lang="es-ES" altLang="es-ES" sz="1350" dirty="0">
                <a:latin typeface="Arial" panose="020B0604020202020204" pitchFamily="34" charset="0"/>
                <a:ea typeface="Times New Roman" panose="02020603050405020304" pitchFamily="18" charset="0"/>
                <a:cs typeface="Arial" panose="020B0604020202020204" pitchFamily="34" charset="0"/>
              </a:rPr>
              <a:t>En resumen tenemos:</a:t>
            </a:r>
            <a:endParaRPr lang="es-ES" altLang="es-ES" sz="788" dirty="0"/>
          </a:p>
          <a:p>
            <a:pPr defTabSz="685800" eaLnBrk="0" fontAlgn="base" hangingPunct="0">
              <a:spcBef>
                <a:spcPct val="0"/>
              </a:spcBef>
              <a:spcAft>
                <a:spcPct val="0"/>
              </a:spcAft>
            </a:pPr>
            <a:endParaRPr lang="es-ES" altLang="es-ES" sz="2100" dirty="0">
              <a:latin typeface="Arial" panose="020B0604020202020204" pitchFamily="34" charset="0"/>
            </a:endParaRPr>
          </a:p>
        </p:txBody>
      </p:sp>
      <p:graphicFrame>
        <p:nvGraphicFramePr>
          <p:cNvPr id="5" name="Objeto 4">
            <a:extLst>
              <a:ext uri="{FF2B5EF4-FFF2-40B4-BE49-F238E27FC236}">
                <a16:creationId xmlns:a16="http://schemas.microsoft.com/office/drawing/2014/main" id="{A64BC7FC-7ED6-404B-889C-4E793DB8E1FA}"/>
              </a:ext>
            </a:extLst>
          </p:cNvPr>
          <p:cNvGraphicFramePr>
            <a:graphicFrameLocks noChangeAspect="1"/>
          </p:cNvGraphicFramePr>
          <p:nvPr/>
        </p:nvGraphicFramePr>
        <p:xfrm>
          <a:off x="2832106" y="1589958"/>
          <a:ext cx="2173184" cy="633845"/>
        </p:xfrm>
        <a:graphic>
          <a:graphicData uri="http://schemas.openxmlformats.org/presentationml/2006/ole">
            <mc:AlternateContent xmlns:mc="http://schemas.openxmlformats.org/markup-compatibility/2006">
              <mc:Choice xmlns:v="urn:schemas-microsoft-com:vml" Requires="v">
                <p:oleObj r:id="rId3" imgW="2057400" imgH="596900" progId="Equation.3">
                  <p:embed/>
                </p:oleObj>
              </mc:Choice>
              <mc:Fallback>
                <p:oleObj r:id="rId3" imgW="2057400" imgH="596900" progId="Equation.3">
                  <p:embed/>
                  <p:pic>
                    <p:nvPicPr>
                      <p:cNvPr id="5" name="Objeto 4">
                        <a:extLst>
                          <a:ext uri="{FF2B5EF4-FFF2-40B4-BE49-F238E27FC236}">
                            <a16:creationId xmlns:a16="http://schemas.microsoft.com/office/drawing/2014/main" id="{A64BC7FC-7ED6-404B-889C-4E793DB8E1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106" y="1589958"/>
                        <a:ext cx="2173184" cy="633845"/>
                      </a:xfrm>
                      <a:prstGeom prst="rect">
                        <a:avLst/>
                      </a:prstGeom>
                      <a:noFill/>
                    </p:spPr>
                  </p:pic>
                </p:oleObj>
              </mc:Fallback>
            </mc:AlternateContent>
          </a:graphicData>
        </a:graphic>
      </p:graphicFrame>
      <p:pic>
        <p:nvPicPr>
          <p:cNvPr id="6" name="Imagen 5">
            <a:extLst>
              <a:ext uri="{FF2B5EF4-FFF2-40B4-BE49-F238E27FC236}">
                <a16:creationId xmlns:a16="http://schemas.microsoft.com/office/drawing/2014/main" id="{DBE85A05-F75F-4A91-9A41-92247393340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14539" y="1379614"/>
            <a:ext cx="2149220" cy="1344389"/>
          </a:xfrm>
          <a:prstGeom prst="rect">
            <a:avLst/>
          </a:prstGeom>
          <a:noFill/>
          <a:ln>
            <a:noFill/>
          </a:ln>
        </p:spPr>
      </p:pic>
      <p:graphicFrame>
        <p:nvGraphicFramePr>
          <p:cNvPr id="7" name="Gráfico 6">
            <a:extLst>
              <a:ext uri="{FF2B5EF4-FFF2-40B4-BE49-F238E27FC236}">
                <a16:creationId xmlns:a16="http://schemas.microsoft.com/office/drawing/2014/main" id="{E38236F2-8670-44D3-BE99-948EECFFBF24}"/>
              </a:ext>
            </a:extLst>
          </p:cNvPr>
          <p:cNvGraphicFramePr>
            <a:graphicFrameLocks/>
          </p:cNvGraphicFramePr>
          <p:nvPr>
            <p:extLst>
              <p:ext uri="{D42A27DB-BD31-4B8C-83A1-F6EECF244321}">
                <p14:modId xmlns:p14="http://schemas.microsoft.com/office/powerpoint/2010/main" val="2005056877"/>
              </p:ext>
            </p:extLst>
          </p:nvPr>
        </p:nvGraphicFramePr>
        <p:xfrm>
          <a:off x="114539" y="2966837"/>
          <a:ext cx="4050000" cy="243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Gráfico 7">
            <a:extLst>
              <a:ext uri="{FF2B5EF4-FFF2-40B4-BE49-F238E27FC236}">
                <a16:creationId xmlns:a16="http://schemas.microsoft.com/office/drawing/2014/main" id="{A6FF7743-B00A-4D38-895A-DA54A9FE0FA1}"/>
              </a:ext>
            </a:extLst>
          </p:cNvPr>
          <p:cNvGraphicFramePr>
            <a:graphicFrameLocks/>
          </p:cNvGraphicFramePr>
          <p:nvPr>
            <p:extLst>
              <p:ext uri="{D42A27DB-BD31-4B8C-83A1-F6EECF244321}">
                <p14:modId xmlns:p14="http://schemas.microsoft.com/office/powerpoint/2010/main" val="1701264338"/>
              </p:ext>
            </p:extLst>
          </p:nvPr>
        </p:nvGraphicFramePr>
        <p:xfrm>
          <a:off x="4164539" y="3067138"/>
          <a:ext cx="4050000" cy="2430000"/>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ángulo 1">
            <a:extLst>
              <a:ext uri="{FF2B5EF4-FFF2-40B4-BE49-F238E27FC236}">
                <a16:creationId xmlns:a16="http://schemas.microsoft.com/office/drawing/2014/main" id="{0DFEEA7F-587C-440E-894F-0C1075FA9297}"/>
              </a:ext>
            </a:extLst>
          </p:cNvPr>
          <p:cNvSpPr/>
          <p:nvPr/>
        </p:nvSpPr>
        <p:spPr>
          <a:xfrm>
            <a:off x="1182848" y="1473841"/>
            <a:ext cx="245378" cy="249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3" name="Marcador de número de diapositiva 2">
            <a:extLst>
              <a:ext uri="{FF2B5EF4-FFF2-40B4-BE49-F238E27FC236}">
                <a16:creationId xmlns:a16="http://schemas.microsoft.com/office/drawing/2014/main" id="{E7A346F6-BFA5-4968-B140-451A3E1CDA0E}"/>
              </a:ext>
            </a:extLst>
          </p:cNvPr>
          <p:cNvSpPr>
            <a:spLocks noGrp="1"/>
          </p:cNvSpPr>
          <p:nvPr>
            <p:ph type="sldNum" sz="quarter" idx="12"/>
          </p:nvPr>
        </p:nvSpPr>
        <p:spPr/>
        <p:txBody>
          <a:bodyPr/>
          <a:lstStyle/>
          <a:p>
            <a:fld id="{78733FC4-8689-4CA5-A153-34ADD6EFE592}" type="slidenum">
              <a:rPr lang="es-ES" smtClean="0"/>
              <a:t>94</a:t>
            </a:fld>
            <a:endParaRPr lang="es-ES"/>
          </a:p>
        </p:txBody>
      </p:sp>
    </p:spTree>
    <p:custDataLst>
      <p:tags r:id="rId1"/>
    </p:custDataLst>
    <p:extLst>
      <p:ext uri="{BB962C8B-B14F-4D97-AF65-F5344CB8AC3E}">
        <p14:creationId xmlns:p14="http://schemas.microsoft.com/office/powerpoint/2010/main" val="212881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7" grpId="1">
        <p:bldAsOne/>
      </p:bldGraphic>
      <p:bldGraphic spid="8" grpId="0">
        <p:bldAsOne/>
      </p:bldGraphic>
      <p:bldP spid="2"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2" name="CustomShape 4"/>
          <p:cNvSpPr/>
          <p:nvPr/>
        </p:nvSpPr>
        <p:spPr>
          <a:xfrm>
            <a:off x="2714760" y="4221000"/>
            <a:ext cx="6429240" cy="91440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3" name="CustomShape 5"/>
          <p:cNvSpPr/>
          <p:nvPr/>
        </p:nvSpPr>
        <p:spPr>
          <a:xfrm>
            <a:off x="2700360" y="4221000"/>
            <a:ext cx="136440" cy="9144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4" name="CustomShape 6"/>
          <p:cNvSpPr/>
          <p:nvPr/>
        </p:nvSpPr>
        <p:spPr>
          <a:xfrm>
            <a:off x="3249360" y="4376880"/>
            <a:ext cx="483948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2600" b="0" strike="noStrike" spc="-1" dirty="0">
                <a:solidFill>
                  <a:srgbClr val="FFFFFF"/>
                </a:solidFill>
                <a:uFill>
                  <a:solidFill>
                    <a:srgbClr val="FFFFFF"/>
                  </a:solidFill>
                </a:uFill>
                <a:latin typeface="45 Helvetica Light"/>
              </a:rPr>
              <a:t>Tema 4.1. </a:t>
            </a:r>
            <a:r>
              <a:rPr lang="es-ES" altLang="es-ES" sz="2800" dirty="0">
                <a:solidFill>
                  <a:schemeClr val="bg1"/>
                </a:solidFill>
                <a:latin typeface="45 Helvetica Light" charset="0"/>
              </a:rPr>
              <a:t>Transistores BJT</a:t>
            </a:r>
            <a:endParaRPr lang="es-ES" sz="2400" b="0" strike="noStrike"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95</a:t>
            </a:fld>
            <a:endParaRPr lang="es-ES" sz="24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35911484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D5038D6-9742-E4C6-AF9F-12F26C640D74}"/>
              </a:ext>
            </a:extLst>
          </p:cNvPr>
          <p:cNvSpPr txBox="1"/>
          <p:nvPr/>
        </p:nvSpPr>
        <p:spPr>
          <a:xfrm>
            <a:off x="1" y="833585"/>
            <a:ext cx="9144000" cy="3785652"/>
          </a:xfrm>
          <a:prstGeom prst="rect">
            <a:avLst/>
          </a:prstGeom>
          <a:noFill/>
        </p:spPr>
        <p:txBody>
          <a:bodyPr wrap="square">
            <a:spAutoFit/>
          </a:bodyPr>
          <a:lstStyle/>
          <a:p>
            <a:pPr algn="l"/>
            <a:r>
              <a:rPr lang="es-ES" sz="1200" b="1" i="0" u="none" strike="noStrike" baseline="0" dirty="0">
                <a:solidFill>
                  <a:srgbClr val="000000"/>
                </a:solidFill>
                <a:latin typeface="+mj-lt"/>
              </a:rPr>
              <a:t>Problema 1. </a:t>
            </a:r>
            <a:r>
              <a:rPr lang="es-ES" sz="1200" b="0" i="0" u="none" strike="noStrike" baseline="0" dirty="0">
                <a:solidFill>
                  <a:srgbClr val="000000"/>
                </a:solidFill>
                <a:latin typeface="+mj-lt"/>
              </a:rPr>
              <a:t>Hallar el punto de operación del transistor de la figura (</a:t>
            </a:r>
            <a:r>
              <a:rPr lang="es-ES" sz="1200" b="0" i="1" u="none" strike="noStrike" baseline="0" dirty="0" err="1">
                <a:solidFill>
                  <a:srgbClr val="000000"/>
                </a:solidFill>
                <a:latin typeface="+mj-lt"/>
              </a:rPr>
              <a:t>Vf</a:t>
            </a:r>
            <a:r>
              <a:rPr lang="es-ES" sz="1200" b="0" i="1" u="none" strike="noStrike" baseline="0" dirty="0">
                <a:solidFill>
                  <a:srgbClr val="000000"/>
                </a:solidFill>
                <a:latin typeface="+mj-lt"/>
              </a:rPr>
              <a:t> </a:t>
            </a:r>
            <a:r>
              <a:rPr lang="es-ES" sz="1200" b="0" i="0" u="none" strike="noStrike" baseline="0" dirty="0">
                <a:solidFill>
                  <a:srgbClr val="000000"/>
                </a:solidFill>
                <a:latin typeface="+mj-lt"/>
              </a:rPr>
              <a:t>= 0,7V y </a:t>
            </a:r>
            <a:r>
              <a:rPr lang="el-GR" sz="1200" b="0" i="0" u="none" strike="noStrike" baseline="0" dirty="0">
                <a:solidFill>
                  <a:srgbClr val="000000"/>
                </a:solidFill>
                <a:latin typeface="Cambria Math" panose="02040503050406030204" pitchFamily="18" charset="0"/>
                <a:ea typeface="Cambria Math" panose="02040503050406030204" pitchFamily="18" charset="0"/>
              </a:rPr>
              <a:t>β</a:t>
            </a:r>
            <a:r>
              <a:rPr lang="es-ES" sz="1200" b="0" i="0" u="none" strike="noStrike" baseline="0" dirty="0">
                <a:solidFill>
                  <a:srgbClr val="000000"/>
                </a:solidFill>
                <a:latin typeface="+mj-lt"/>
              </a:rPr>
              <a:t> = 100). </a:t>
            </a:r>
            <a:r>
              <a:rPr lang="es-ES" sz="1200" b="0" i="1" u="none" strike="noStrike" baseline="0" dirty="0">
                <a:solidFill>
                  <a:srgbClr val="000000"/>
                </a:solidFill>
                <a:latin typeface="+mj-lt"/>
              </a:rPr>
              <a:t>Rb </a:t>
            </a:r>
            <a:r>
              <a:rPr lang="es-ES" sz="1200" b="0" i="0" u="none" strike="noStrike" baseline="0" dirty="0">
                <a:solidFill>
                  <a:srgbClr val="000000"/>
                </a:solidFill>
                <a:latin typeface="+mj-lt"/>
              </a:rPr>
              <a:t>=100 k</a:t>
            </a:r>
            <a:r>
              <a:rPr lang="el-GR" sz="1200" b="0" i="0" u="none" strike="noStrike" baseline="0" dirty="0">
                <a:solidFill>
                  <a:srgbClr val="000000"/>
                </a:solidFill>
                <a:latin typeface="Cambria Math" panose="02040503050406030204" pitchFamily="18" charset="0"/>
                <a:ea typeface="Cambria Math" panose="02040503050406030204" pitchFamily="18" charset="0"/>
              </a:rPr>
              <a:t>Ω</a:t>
            </a:r>
            <a:r>
              <a:rPr lang="es-ES" sz="1200" b="0" i="0" u="none" strike="noStrike" baseline="0" dirty="0">
                <a:solidFill>
                  <a:srgbClr val="000000"/>
                </a:solidFill>
                <a:latin typeface="+mj-lt"/>
              </a:rPr>
              <a:t>, </a:t>
            </a:r>
            <a:r>
              <a:rPr lang="es-ES" sz="1200" b="0" i="1" u="none" strike="noStrike" baseline="0" dirty="0" err="1">
                <a:solidFill>
                  <a:srgbClr val="000000"/>
                </a:solidFill>
                <a:latin typeface="+mj-lt"/>
              </a:rPr>
              <a:t>Rc</a:t>
            </a:r>
            <a:r>
              <a:rPr lang="es-ES" sz="1200" b="0" i="1" u="none" strike="noStrike" baseline="0" dirty="0">
                <a:solidFill>
                  <a:srgbClr val="000000"/>
                </a:solidFill>
                <a:latin typeface="+mj-lt"/>
              </a:rPr>
              <a:t> </a:t>
            </a:r>
            <a:r>
              <a:rPr lang="es-ES" sz="1200" b="0" i="0" u="none" strike="noStrike" baseline="0" dirty="0">
                <a:solidFill>
                  <a:srgbClr val="000000"/>
                </a:solidFill>
                <a:latin typeface="+mj-lt"/>
              </a:rPr>
              <a:t>= 1k</a:t>
            </a:r>
            <a:r>
              <a:rPr lang="el-GR" sz="1200" b="0" i="0" u="none" strike="noStrike" baseline="0" dirty="0">
                <a:solidFill>
                  <a:srgbClr val="000000"/>
                </a:solidFill>
                <a:latin typeface="Cambria Math" panose="02040503050406030204" pitchFamily="18" charset="0"/>
                <a:ea typeface="Cambria Math" panose="02040503050406030204" pitchFamily="18" charset="0"/>
              </a:rPr>
              <a:t> Ω</a:t>
            </a:r>
            <a:r>
              <a:rPr lang="es-ES" sz="1200" b="0" i="0" u="none" strike="noStrike" baseline="0" dirty="0">
                <a:solidFill>
                  <a:srgbClr val="000000"/>
                </a:solidFill>
                <a:latin typeface="+mj-lt"/>
              </a:rPr>
              <a:t>, </a:t>
            </a:r>
            <a:r>
              <a:rPr lang="es-ES" sz="1200" b="0" i="1" u="none" strike="noStrike" baseline="0" dirty="0" err="1">
                <a:solidFill>
                  <a:srgbClr val="000000"/>
                </a:solidFill>
                <a:latin typeface="+mj-lt"/>
              </a:rPr>
              <a:t>Vb</a:t>
            </a:r>
            <a:r>
              <a:rPr lang="es-ES" sz="1200" b="0" i="1" u="none" strike="noStrike" baseline="0" dirty="0">
                <a:solidFill>
                  <a:srgbClr val="000000"/>
                </a:solidFill>
                <a:latin typeface="+mj-lt"/>
              </a:rPr>
              <a:t> </a:t>
            </a:r>
            <a:r>
              <a:rPr lang="es-ES" sz="1200" b="0" i="0" u="none" strike="noStrike" baseline="0" dirty="0">
                <a:solidFill>
                  <a:srgbClr val="000000"/>
                </a:solidFill>
                <a:latin typeface="+mj-lt"/>
              </a:rPr>
              <a:t>= 5V, </a:t>
            </a:r>
            <a:r>
              <a:rPr lang="es-ES" sz="1200" b="0" i="1" u="none" strike="noStrike" baseline="0" dirty="0" err="1">
                <a:solidFill>
                  <a:srgbClr val="000000"/>
                </a:solidFill>
                <a:latin typeface="+mj-lt"/>
              </a:rPr>
              <a:t>Vc</a:t>
            </a:r>
            <a:r>
              <a:rPr lang="es-ES" sz="1200" b="0" i="1" u="none" strike="noStrike" baseline="0" dirty="0">
                <a:solidFill>
                  <a:srgbClr val="000000"/>
                </a:solidFill>
                <a:latin typeface="+mj-lt"/>
              </a:rPr>
              <a:t> </a:t>
            </a:r>
            <a:r>
              <a:rPr lang="es-ES" sz="1200" b="0" i="0" u="none" strike="noStrike" baseline="0" dirty="0">
                <a:solidFill>
                  <a:srgbClr val="000000"/>
                </a:solidFill>
                <a:latin typeface="+mj-lt"/>
              </a:rPr>
              <a:t>=10V.</a:t>
            </a:r>
          </a:p>
          <a:p>
            <a:pPr algn="l"/>
            <a:endParaRPr lang="es-ES" sz="1200" dirty="0">
              <a:solidFill>
                <a:srgbClr val="000000"/>
              </a:solidFill>
              <a:latin typeface="+mj-lt"/>
            </a:endParaRPr>
          </a:p>
          <a:p>
            <a:pPr algn="l"/>
            <a:endParaRPr lang="es-ES" sz="1200" b="0" i="0" u="none" strike="noStrike" baseline="0" dirty="0">
              <a:solidFill>
                <a:srgbClr val="000000"/>
              </a:solidFill>
              <a:latin typeface="+mj-lt"/>
            </a:endParaRPr>
          </a:p>
          <a:p>
            <a:pPr algn="l"/>
            <a:endParaRPr lang="es-ES" sz="1200" dirty="0">
              <a:solidFill>
                <a:srgbClr val="000000"/>
              </a:solidFill>
              <a:latin typeface="+mj-lt"/>
            </a:endParaRPr>
          </a:p>
          <a:p>
            <a:pPr algn="l"/>
            <a:endParaRPr lang="es-ES" sz="1200" b="0" i="0" u="none" strike="noStrike" baseline="0" dirty="0">
              <a:solidFill>
                <a:srgbClr val="000000"/>
              </a:solidFill>
              <a:latin typeface="+mj-lt"/>
            </a:endParaRPr>
          </a:p>
          <a:p>
            <a:pPr algn="l"/>
            <a:endParaRPr lang="es-ES" sz="1200" dirty="0">
              <a:solidFill>
                <a:srgbClr val="000000"/>
              </a:solidFill>
              <a:latin typeface="+mj-lt"/>
            </a:endParaRPr>
          </a:p>
          <a:p>
            <a:pPr algn="l"/>
            <a:endParaRPr lang="es-ES" sz="1200" b="0" i="0" u="none" strike="noStrike" baseline="0" dirty="0">
              <a:solidFill>
                <a:srgbClr val="000000"/>
              </a:solidFill>
              <a:latin typeface="+mj-lt"/>
            </a:endParaRPr>
          </a:p>
          <a:p>
            <a:pPr algn="l"/>
            <a:endParaRPr lang="es-ES" sz="1200" b="0" i="0" u="none" strike="noStrike" baseline="0" dirty="0">
              <a:solidFill>
                <a:srgbClr val="000000"/>
              </a:solidFill>
              <a:latin typeface="+mj-lt"/>
            </a:endParaRPr>
          </a:p>
          <a:p>
            <a:pPr algn="l"/>
            <a:r>
              <a:rPr lang="es-ES" sz="1200" b="1" i="0" u="none" strike="noStrike" baseline="0" dirty="0">
                <a:solidFill>
                  <a:srgbClr val="000000"/>
                </a:solidFill>
                <a:latin typeface="+mj-lt"/>
              </a:rPr>
              <a:t>Problema 2. </a:t>
            </a:r>
            <a:r>
              <a:rPr lang="es-ES" sz="1200" b="0" i="0" u="none" strike="noStrike" baseline="0" dirty="0">
                <a:solidFill>
                  <a:srgbClr val="000000"/>
                </a:solidFill>
                <a:latin typeface="+mj-lt"/>
              </a:rPr>
              <a:t>Hallar el punto de operación del transistor del problema 1 si </a:t>
            </a:r>
            <a:r>
              <a:rPr lang="es-ES" sz="1200" b="0" i="1" u="none" strike="noStrike" baseline="0" dirty="0" err="1">
                <a:solidFill>
                  <a:srgbClr val="000000"/>
                </a:solidFill>
                <a:latin typeface="+mj-lt"/>
              </a:rPr>
              <a:t>Vb</a:t>
            </a:r>
            <a:r>
              <a:rPr lang="es-ES" sz="1200" b="0" i="1" u="none" strike="noStrike" baseline="0" dirty="0">
                <a:solidFill>
                  <a:srgbClr val="000000"/>
                </a:solidFill>
                <a:latin typeface="+mj-lt"/>
              </a:rPr>
              <a:t> </a:t>
            </a:r>
            <a:r>
              <a:rPr lang="es-ES" sz="1200" b="0" i="0" u="none" strike="noStrike" baseline="0" dirty="0">
                <a:solidFill>
                  <a:srgbClr val="000000"/>
                </a:solidFill>
                <a:latin typeface="+mj-lt"/>
              </a:rPr>
              <a:t>=15V.</a:t>
            </a:r>
          </a:p>
          <a:p>
            <a:pPr algn="l"/>
            <a:endParaRPr lang="es-ES" sz="1200" b="0" i="0" u="none" strike="noStrike" baseline="0" dirty="0">
              <a:solidFill>
                <a:srgbClr val="000000"/>
              </a:solidFill>
              <a:latin typeface="+mj-lt"/>
            </a:endParaRPr>
          </a:p>
          <a:p>
            <a:pPr algn="l"/>
            <a:r>
              <a:rPr lang="es-ES" sz="1200" b="1" i="0" u="none" strike="noStrike" baseline="0" dirty="0">
                <a:solidFill>
                  <a:srgbClr val="000000"/>
                </a:solidFill>
                <a:latin typeface="+mj-lt"/>
              </a:rPr>
              <a:t>Problema 3. </a:t>
            </a:r>
            <a:r>
              <a:rPr lang="es-ES" sz="1200" b="0" i="0" u="none" strike="noStrike" baseline="0" dirty="0">
                <a:solidFill>
                  <a:srgbClr val="000000"/>
                </a:solidFill>
                <a:latin typeface="+mj-lt"/>
              </a:rPr>
              <a:t>Calcular </a:t>
            </a:r>
            <a:r>
              <a:rPr lang="es-ES" sz="1200" b="0" i="1" u="none" strike="noStrike" baseline="0" dirty="0">
                <a:solidFill>
                  <a:srgbClr val="000000"/>
                </a:solidFill>
                <a:latin typeface="+mj-lt"/>
              </a:rPr>
              <a:t>Rb </a:t>
            </a:r>
            <a:r>
              <a:rPr lang="es-ES" sz="1200" b="0" i="0" u="none" strike="noStrike" baseline="0" dirty="0">
                <a:solidFill>
                  <a:srgbClr val="000000"/>
                </a:solidFill>
                <a:latin typeface="+mj-lt"/>
              </a:rPr>
              <a:t>y </a:t>
            </a:r>
            <a:r>
              <a:rPr lang="es-ES" sz="1200" b="0" i="1" u="none" strike="noStrike" baseline="0" dirty="0" err="1">
                <a:solidFill>
                  <a:srgbClr val="000000"/>
                </a:solidFill>
                <a:latin typeface="+mj-lt"/>
              </a:rPr>
              <a:t>Rc</a:t>
            </a:r>
            <a:r>
              <a:rPr lang="es-ES" sz="1200" b="0" i="1" u="none" strike="noStrike" baseline="0" dirty="0">
                <a:solidFill>
                  <a:srgbClr val="000000"/>
                </a:solidFill>
                <a:latin typeface="+mj-lt"/>
              </a:rPr>
              <a:t> </a:t>
            </a:r>
            <a:r>
              <a:rPr lang="es-ES" sz="1200" b="0" i="0" u="none" strike="noStrike" baseline="0" dirty="0">
                <a:solidFill>
                  <a:srgbClr val="000000"/>
                </a:solidFill>
                <a:latin typeface="+mj-lt"/>
              </a:rPr>
              <a:t>para que el transistor de la figura opere en el punto Q definido por</a:t>
            </a:r>
          </a:p>
          <a:p>
            <a:pPr algn="l"/>
            <a:r>
              <a:rPr lang="es-ES" sz="1200" b="0" i="1" u="none" strike="noStrike" baseline="0" dirty="0" err="1">
                <a:solidFill>
                  <a:srgbClr val="000000"/>
                </a:solidFill>
                <a:latin typeface="+mj-lt"/>
              </a:rPr>
              <a:t>ic</a:t>
            </a:r>
            <a:r>
              <a:rPr lang="es-ES" sz="1200" b="0" i="1" u="none" strike="noStrike" baseline="0" dirty="0">
                <a:solidFill>
                  <a:srgbClr val="000000"/>
                </a:solidFill>
                <a:latin typeface="+mj-lt"/>
              </a:rPr>
              <a:t> </a:t>
            </a:r>
            <a:r>
              <a:rPr lang="es-ES" sz="1200" b="0" i="0" u="none" strike="noStrike" baseline="0" dirty="0">
                <a:solidFill>
                  <a:srgbClr val="000000"/>
                </a:solidFill>
                <a:latin typeface="+mj-lt"/>
              </a:rPr>
              <a:t>=1mA, </a:t>
            </a:r>
            <a:r>
              <a:rPr lang="es-ES" sz="1200" b="0" i="1" u="none" strike="noStrike" baseline="0" dirty="0" err="1">
                <a:solidFill>
                  <a:srgbClr val="000000"/>
                </a:solidFill>
                <a:latin typeface="+mj-lt"/>
              </a:rPr>
              <a:t>ib</a:t>
            </a:r>
            <a:r>
              <a:rPr lang="es-ES" sz="1200" b="0" i="1" u="none" strike="noStrike" baseline="0" dirty="0">
                <a:solidFill>
                  <a:srgbClr val="000000"/>
                </a:solidFill>
                <a:latin typeface="+mj-lt"/>
              </a:rPr>
              <a:t> </a:t>
            </a:r>
            <a:r>
              <a:rPr lang="es-ES" sz="1200" b="0" i="0" u="none" strike="noStrike" baseline="0" dirty="0">
                <a:solidFill>
                  <a:srgbClr val="000000"/>
                </a:solidFill>
                <a:latin typeface="+mj-lt"/>
              </a:rPr>
              <a:t>= 10μA y </a:t>
            </a:r>
            <a:r>
              <a:rPr lang="es-ES" sz="1200" b="0" i="1" u="none" strike="noStrike" baseline="0" dirty="0">
                <a:solidFill>
                  <a:srgbClr val="000000"/>
                </a:solidFill>
                <a:latin typeface="+mj-lt"/>
              </a:rPr>
              <a:t>V</a:t>
            </a:r>
            <a:r>
              <a:rPr lang="es-ES" sz="1200" b="0" i="1" u="none" strike="noStrike" baseline="-25000" dirty="0">
                <a:solidFill>
                  <a:srgbClr val="000000"/>
                </a:solidFill>
                <a:latin typeface="+mj-lt"/>
              </a:rPr>
              <a:t>CE</a:t>
            </a:r>
            <a:r>
              <a:rPr lang="es-ES" sz="1200" b="0" i="1" u="none" strike="noStrike" baseline="0" dirty="0">
                <a:solidFill>
                  <a:srgbClr val="000000"/>
                </a:solidFill>
                <a:latin typeface="+mj-lt"/>
              </a:rPr>
              <a:t> </a:t>
            </a:r>
            <a:r>
              <a:rPr lang="es-ES" sz="1200" b="0" i="0" u="none" strike="noStrike" baseline="0" dirty="0">
                <a:solidFill>
                  <a:srgbClr val="000000"/>
                </a:solidFill>
                <a:latin typeface="+mj-lt"/>
              </a:rPr>
              <a:t>= 7V. Sea </a:t>
            </a:r>
            <a:r>
              <a:rPr lang="es-ES" sz="1200" b="0" i="1" u="none" strike="noStrike" baseline="0" dirty="0">
                <a:solidFill>
                  <a:srgbClr val="000000"/>
                </a:solidFill>
                <a:latin typeface="+mj-lt"/>
              </a:rPr>
              <a:t>V</a:t>
            </a:r>
            <a:r>
              <a:rPr lang="es-ES" sz="1200" b="0" i="1" u="none" strike="noStrike" baseline="-25000" dirty="0">
                <a:solidFill>
                  <a:srgbClr val="000000"/>
                </a:solidFill>
                <a:latin typeface="+mj-lt"/>
              </a:rPr>
              <a:t>CC</a:t>
            </a:r>
            <a:r>
              <a:rPr lang="es-ES" sz="1200" b="0" i="1" u="none" strike="noStrike" baseline="0" dirty="0">
                <a:solidFill>
                  <a:srgbClr val="000000"/>
                </a:solidFill>
                <a:latin typeface="+mj-lt"/>
              </a:rPr>
              <a:t> </a:t>
            </a:r>
            <a:r>
              <a:rPr lang="es-ES" sz="1200" b="0" i="0" u="none" strike="noStrike" baseline="0" dirty="0">
                <a:solidFill>
                  <a:srgbClr val="000000"/>
                </a:solidFill>
                <a:latin typeface="+mj-lt"/>
              </a:rPr>
              <a:t>=10V y </a:t>
            </a:r>
            <a:r>
              <a:rPr lang="es-ES" sz="1200" b="0" i="1" u="none" strike="noStrike" baseline="0" dirty="0">
                <a:solidFill>
                  <a:srgbClr val="000000"/>
                </a:solidFill>
                <a:latin typeface="+mj-lt"/>
              </a:rPr>
              <a:t>V</a:t>
            </a:r>
            <a:r>
              <a:rPr lang="es-ES" sz="1200" b="0" i="1" u="none" strike="noStrike" baseline="-25000" dirty="0">
                <a:solidFill>
                  <a:srgbClr val="000000"/>
                </a:solidFill>
                <a:latin typeface="+mj-lt"/>
              </a:rPr>
              <a:t>BE</a:t>
            </a:r>
            <a:r>
              <a:rPr lang="es-ES" sz="1200" b="0" i="1" u="none" strike="noStrike" baseline="0" dirty="0">
                <a:solidFill>
                  <a:srgbClr val="000000"/>
                </a:solidFill>
                <a:latin typeface="+mj-lt"/>
              </a:rPr>
              <a:t> </a:t>
            </a:r>
            <a:r>
              <a:rPr lang="es-ES" sz="1200" b="0" i="0" u="none" strike="noStrike" baseline="0" dirty="0">
                <a:solidFill>
                  <a:srgbClr val="000000"/>
                </a:solidFill>
                <a:latin typeface="+mj-lt"/>
              </a:rPr>
              <a:t>= 0,7V.</a:t>
            </a:r>
          </a:p>
          <a:p>
            <a:pPr algn="l"/>
            <a:endParaRPr lang="es-ES" sz="1200" dirty="0">
              <a:solidFill>
                <a:srgbClr val="000000"/>
              </a:solidFill>
              <a:latin typeface="+mj-lt"/>
            </a:endParaRPr>
          </a:p>
          <a:p>
            <a:pPr algn="l"/>
            <a:endParaRPr lang="es-ES" sz="1200" b="0" i="0" u="none" strike="noStrike" baseline="0" dirty="0">
              <a:solidFill>
                <a:srgbClr val="000000"/>
              </a:solidFill>
              <a:latin typeface="+mj-lt"/>
            </a:endParaRPr>
          </a:p>
          <a:p>
            <a:pPr algn="l"/>
            <a:endParaRPr lang="es-ES" sz="1200" dirty="0">
              <a:solidFill>
                <a:srgbClr val="000000"/>
              </a:solidFill>
              <a:latin typeface="+mj-lt"/>
            </a:endParaRPr>
          </a:p>
          <a:p>
            <a:pPr algn="l"/>
            <a:endParaRPr lang="es-ES" sz="1200" b="0" i="0" u="none" strike="noStrike" baseline="0" dirty="0">
              <a:solidFill>
                <a:srgbClr val="000000"/>
              </a:solidFill>
              <a:latin typeface="+mj-lt"/>
            </a:endParaRPr>
          </a:p>
          <a:p>
            <a:pPr algn="l"/>
            <a:endParaRPr lang="es-ES" sz="1200" dirty="0">
              <a:solidFill>
                <a:srgbClr val="000000"/>
              </a:solidFill>
              <a:latin typeface="+mj-lt"/>
            </a:endParaRPr>
          </a:p>
          <a:p>
            <a:pPr algn="l"/>
            <a:endParaRPr lang="es-ES" sz="1200" b="0" i="0" u="none" strike="noStrike" baseline="0" dirty="0">
              <a:solidFill>
                <a:srgbClr val="000000"/>
              </a:solidFill>
              <a:latin typeface="+mj-lt"/>
            </a:endParaRPr>
          </a:p>
          <a:p>
            <a:pPr algn="l"/>
            <a:r>
              <a:rPr lang="es-ES" sz="1200" b="1" i="0" u="none" strike="noStrike" baseline="0" dirty="0">
                <a:solidFill>
                  <a:srgbClr val="000000"/>
                </a:solidFill>
                <a:latin typeface="+mj-lt"/>
              </a:rPr>
              <a:t>Problema 4. </a:t>
            </a:r>
            <a:r>
              <a:rPr lang="es-ES" sz="1200" b="0" i="0" u="none" strike="noStrike" baseline="0" dirty="0">
                <a:solidFill>
                  <a:srgbClr val="000000"/>
                </a:solidFill>
                <a:latin typeface="+mj-lt"/>
              </a:rPr>
              <a:t>Calcular </a:t>
            </a:r>
            <a:r>
              <a:rPr lang="es-ES" sz="1200" b="0" i="1" u="none" strike="noStrike" baseline="0" dirty="0">
                <a:solidFill>
                  <a:srgbClr val="000000"/>
                </a:solidFill>
                <a:latin typeface="+mj-lt"/>
              </a:rPr>
              <a:t>Rf </a:t>
            </a:r>
            <a:r>
              <a:rPr lang="es-ES" sz="1200" b="0" i="0" u="none" strike="noStrike" baseline="0" dirty="0">
                <a:solidFill>
                  <a:srgbClr val="000000"/>
                </a:solidFill>
                <a:latin typeface="+mj-lt"/>
              </a:rPr>
              <a:t>y </a:t>
            </a:r>
            <a:r>
              <a:rPr lang="es-ES" sz="1200" b="0" i="1" u="none" strike="noStrike" baseline="0" dirty="0" err="1">
                <a:solidFill>
                  <a:srgbClr val="000000"/>
                </a:solidFill>
                <a:latin typeface="+mj-lt"/>
              </a:rPr>
              <a:t>Rc</a:t>
            </a:r>
            <a:r>
              <a:rPr lang="es-ES" sz="1200" b="0" i="1" u="none" strike="noStrike" baseline="0" dirty="0">
                <a:solidFill>
                  <a:srgbClr val="000000"/>
                </a:solidFill>
                <a:latin typeface="+mj-lt"/>
              </a:rPr>
              <a:t> </a:t>
            </a:r>
            <a:r>
              <a:rPr lang="es-ES" sz="1200" b="0" i="0" u="none" strike="noStrike" baseline="0" dirty="0">
                <a:solidFill>
                  <a:srgbClr val="000000"/>
                </a:solidFill>
                <a:latin typeface="+mj-lt"/>
              </a:rPr>
              <a:t>para que el transistor de la figura opere en el punto Q definido por </a:t>
            </a:r>
            <a:r>
              <a:rPr lang="es-ES" sz="1200" dirty="0">
                <a:solidFill>
                  <a:srgbClr val="000000"/>
                </a:solidFill>
                <a:latin typeface="+mj-lt"/>
              </a:rPr>
              <a:t>V</a:t>
            </a:r>
            <a:r>
              <a:rPr lang="es-ES" sz="1200" b="0" i="1" u="none" strike="noStrike" baseline="-25000" dirty="0">
                <a:solidFill>
                  <a:srgbClr val="000000"/>
                </a:solidFill>
                <a:latin typeface="+mj-lt"/>
              </a:rPr>
              <a:t>CE</a:t>
            </a:r>
            <a:r>
              <a:rPr lang="es-ES" sz="1200" b="0" i="0" u="none" strike="noStrike" baseline="0" dirty="0">
                <a:solidFill>
                  <a:srgbClr val="000000"/>
                </a:solidFill>
                <a:latin typeface="+mj-lt"/>
              </a:rPr>
              <a:t>= 5V e </a:t>
            </a:r>
            <a:r>
              <a:rPr lang="es-ES" sz="1200" b="0" i="1" u="none" strike="noStrike" baseline="0" dirty="0" err="1">
                <a:solidFill>
                  <a:srgbClr val="000000"/>
                </a:solidFill>
                <a:latin typeface="+mj-lt"/>
              </a:rPr>
              <a:t>ic</a:t>
            </a:r>
            <a:r>
              <a:rPr lang="es-ES" sz="1200" b="0" i="1" u="none" strike="noStrike" baseline="0" dirty="0">
                <a:solidFill>
                  <a:srgbClr val="000000"/>
                </a:solidFill>
                <a:latin typeface="+mj-lt"/>
              </a:rPr>
              <a:t> </a:t>
            </a:r>
            <a:r>
              <a:rPr lang="es-ES" sz="1200" b="0" i="0" u="none" strike="noStrike" baseline="0" dirty="0">
                <a:solidFill>
                  <a:srgbClr val="000000"/>
                </a:solidFill>
                <a:latin typeface="+mj-lt"/>
              </a:rPr>
              <a:t>= 5mA. </a:t>
            </a:r>
          </a:p>
          <a:p>
            <a:pPr algn="l"/>
            <a:r>
              <a:rPr lang="es-ES" sz="1200" b="0" i="0" u="none" strike="noStrike" baseline="0" dirty="0">
                <a:solidFill>
                  <a:srgbClr val="000000"/>
                </a:solidFill>
                <a:latin typeface="+mj-lt"/>
              </a:rPr>
              <a:t>Datos </a:t>
            </a:r>
            <a:r>
              <a:rPr lang="es-ES" sz="1200" b="0" i="1" u="none" strike="noStrike" baseline="0" dirty="0">
                <a:solidFill>
                  <a:srgbClr val="000000"/>
                </a:solidFill>
                <a:latin typeface="+mj-lt"/>
              </a:rPr>
              <a:t>V</a:t>
            </a:r>
            <a:r>
              <a:rPr lang="es-ES" sz="1200" b="0" i="1" u="none" strike="noStrike" baseline="-25000" dirty="0">
                <a:solidFill>
                  <a:srgbClr val="000000"/>
                </a:solidFill>
                <a:latin typeface="+mj-lt"/>
              </a:rPr>
              <a:t>CC</a:t>
            </a:r>
            <a:r>
              <a:rPr lang="es-ES" sz="1200" b="0" i="1" u="none" strike="noStrike" baseline="0" dirty="0">
                <a:solidFill>
                  <a:srgbClr val="000000"/>
                </a:solidFill>
                <a:latin typeface="+mj-lt"/>
              </a:rPr>
              <a:t> </a:t>
            </a:r>
            <a:r>
              <a:rPr lang="es-ES" sz="1200" b="0" i="0" u="none" strike="noStrike" baseline="0" dirty="0">
                <a:solidFill>
                  <a:srgbClr val="000000"/>
                </a:solidFill>
                <a:latin typeface="+mj-lt"/>
              </a:rPr>
              <a:t>= 9V y </a:t>
            </a:r>
            <a:r>
              <a:rPr lang="el-GR" sz="1200" b="0" i="0" u="none" strike="noStrike" baseline="0" dirty="0">
                <a:solidFill>
                  <a:srgbClr val="000000"/>
                </a:solidFill>
                <a:latin typeface="Cambria Math" panose="02040503050406030204" pitchFamily="18" charset="0"/>
                <a:ea typeface="Cambria Math" panose="02040503050406030204" pitchFamily="18" charset="0"/>
              </a:rPr>
              <a:t>β</a:t>
            </a:r>
            <a:r>
              <a:rPr lang="es-ES" sz="1200" b="0" i="0" u="none" strike="noStrike" baseline="0" dirty="0">
                <a:solidFill>
                  <a:srgbClr val="000000"/>
                </a:solidFill>
                <a:latin typeface="+mj-lt"/>
              </a:rPr>
              <a:t> = 99.</a:t>
            </a:r>
            <a:endParaRPr lang="es-ES" sz="1200" dirty="0">
              <a:latin typeface="+mj-lt"/>
            </a:endParaRPr>
          </a:p>
        </p:txBody>
      </p:sp>
      <p:grpSp>
        <p:nvGrpSpPr>
          <p:cNvPr id="6" name="Grupo 5">
            <a:extLst>
              <a:ext uri="{FF2B5EF4-FFF2-40B4-BE49-F238E27FC236}">
                <a16:creationId xmlns:a16="http://schemas.microsoft.com/office/drawing/2014/main" id="{7FF5B0EA-2005-8554-B136-B1B7EB743E8B}"/>
              </a:ext>
            </a:extLst>
          </p:cNvPr>
          <p:cNvGrpSpPr/>
          <p:nvPr/>
        </p:nvGrpSpPr>
        <p:grpSpPr>
          <a:xfrm>
            <a:off x="1952238" y="1140930"/>
            <a:ext cx="2014520" cy="1053630"/>
            <a:chOff x="143336" y="758242"/>
            <a:chExt cx="4565102" cy="2387630"/>
          </a:xfrm>
        </p:grpSpPr>
        <p:grpSp>
          <p:nvGrpSpPr>
            <p:cNvPr id="7" name="Grupo 6">
              <a:extLst>
                <a:ext uri="{FF2B5EF4-FFF2-40B4-BE49-F238E27FC236}">
                  <a16:creationId xmlns:a16="http://schemas.microsoft.com/office/drawing/2014/main" id="{3B3B0C5E-0F44-1A34-D201-DB554B0FAB63}"/>
                </a:ext>
              </a:extLst>
            </p:cNvPr>
            <p:cNvGrpSpPr/>
            <p:nvPr/>
          </p:nvGrpSpPr>
          <p:grpSpPr>
            <a:xfrm>
              <a:off x="143336" y="758242"/>
              <a:ext cx="4565102" cy="2387630"/>
              <a:chOff x="143336" y="758242"/>
              <a:chExt cx="4565102" cy="2387630"/>
            </a:xfrm>
          </p:grpSpPr>
          <p:pic>
            <p:nvPicPr>
              <p:cNvPr id="9" name="Imagen 8">
                <a:extLst>
                  <a:ext uri="{FF2B5EF4-FFF2-40B4-BE49-F238E27FC236}">
                    <a16:creationId xmlns:a16="http://schemas.microsoft.com/office/drawing/2014/main" id="{E90DC5D4-C1FA-3D01-8CE8-D1DD50D6EBBE}"/>
                  </a:ext>
                </a:extLst>
              </p:cNvPr>
              <p:cNvPicPr>
                <a:picLocks noChangeAspect="1"/>
              </p:cNvPicPr>
              <p:nvPr/>
            </p:nvPicPr>
            <p:blipFill>
              <a:blip r:embed="rId2"/>
              <a:stretch>
                <a:fillRect/>
              </a:stretch>
            </p:blipFill>
            <p:spPr>
              <a:xfrm>
                <a:off x="143336" y="758242"/>
                <a:ext cx="4565102" cy="2387630"/>
              </a:xfrm>
              <a:prstGeom prst="rect">
                <a:avLst/>
              </a:prstGeom>
            </p:spPr>
          </p:pic>
          <p:sp>
            <p:nvSpPr>
              <p:cNvPr id="10" name="Rectángulo 9">
                <a:extLst>
                  <a:ext uri="{FF2B5EF4-FFF2-40B4-BE49-F238E27FC236}">
                    <a16:creationId xmlns:a16="http://schemas.microsoft.com/office/drawing/2014/main" id="{D1FDD1D1-8CDA-1C63-5E4D-39353B311484}"/>
                  </a:ext>
                </a:extLst>
              </p:cNvPr>
              <p:cNvSpPr/>
              <p:nvPr/>
            </p:nvSpPr>
            <p:spPr>
              <a:xfrm>
                <a:off x="2665304" y="1499734"/>
                <a:ext cx="707071" cy="364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1" name="Rectángulo 10">
                <a:extLst>
                  <a:ext uri="{FF2B5EF4-FFF2-40B4-BE49-F238E27FC236}">
                    <a16:creationId xmlns:a16="http://schemas.microsoft.com/office/drawing/2014/main" id="{973EFA3D-113F-78FE-334C-1B3C71E7999D}"/>
                  </a:ext>
                </a:extLst>
              </p:cNvPr>
              <p:cNvSpPr/>
              <p:nvPr/>
            </p:nvSpPr>
            <p:spPr>
              <a:xfrm>
                <a:off x="2143125" y="1111352"/>
                <a:ext cx="242832" cy="2919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8" name="Rectángulo 7">
              <a:extLst>
                <a:ext uri="{FF2B5EF4-FFF2-40B4-BE49-F238E27FC236}">
                  <a16:creationId xmlns:a16="http://schemas.microsoft.com/office/drawing/2014/main" id="{0EB8879E-E12E-829D-0FEF-5C68403AB2E3}"/>
                </a:ext>
              </a:extLst>
            </p:cNvPr>
            <p:cNvSpPr/>
            <p:nvPr/>
          </p:nvSpPr>
          <p:spPr>
            <a:xfrm>
              <a:off x="1614488" y="1720380"/>
              <a:ext cx="135340" cy="127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pic>
        <p:nvPicPr>
          <p:cNvPr id="13" name="Imagen 12">
            <a:extLst>
              <a:ext uri="{FF2B5EF4-FFF2-40B4-BE49-F238E27FC236}">
                <a16:creationId xmlns:a16="http://schemas.microsoft.com/office/drawing/2014/main" id="{1B0687DF-0ACB-3600-F0EA-6AB9B66551FA}"/>
              </a:ext>
            </a:extLst>
          </p:cNvPr>
          <p:cNvPicPr>
            <a:picLocks noChangeAspect="1"/>
          </p:cNvPicPr>
          <p:nvPr/>
        </p:nvPicPr>
        <p:blipFill>
          <a:blip r:embed="rId3"/>
          <a:stretch>
            <a:fillRect/>
          </a:stretch>
        </p:blipFill>
        <p:spPr>
          <a:xfrm>
            <a:off x="6760713" y="2572432"/>
            <a:ext cx="952682" cy="1482894"/>
          </a:xfrm>
          <a:prstGeom prst="rect">
            <a:avLst/>
          </a:prstGeom>
        </p:spPr>
      </p:pic>
      <p:pic>
        <p:nvPicPr>
          <p:cNvPr id="14" name="Imagen 13">
            <a:extLst>
              <a:ext uri="{FF2B5EF4-FFF2-40B4-BE49-F238E27FC236}">
                <a16:creationId xmlns:a16="http://schemas.microsoft.com/office/drawing/2014/main" id="{D42155AB-D5AC-974A-EA37-E4EE946B49F1}"/>
              </a:ext>
            </a:extLst>
          </p:cNvPr>
          <p:cNvPicPr>
            <a:picLocks noChangeAspect="1"/>
          </p:cNvPicPr>
          <p:nvPr/>
        </p:nvPicPr>
        <p:blipFill>
          <a:blip r:embed="rId4"/>
          <a:stretch>
            <a:fillRect/>
          </a:stretch>
        </p:blipFill>
        <p:spPr>
          <a:xfrm>
            <a:off x="3560639" y="4663441"/>
            <a:ext cx="812238" cy="1410065"/>
          </a:xfrm>
          <a:prstGeom prst="rect">
            <a:avLst/>
          </a:prstGeom>
        </p:spPr>
      </p:pic>
      <p:sp>
        <p:nvSpPr>
          <p:cNvPr id="12" name="Marcador de número de diapositiva 1">
            <a:extLst>
              <a:ext uri="{FF2B5EF4-FFF2-40B4-BE49-F238E27FC236}">
                <a16:creationId xmlns:a16="http://schemas.microsoft.com/office/drawing/2014/main" id="{4418801B-17C1-4DFB-8954-35AF2A20CFE1}"/>
              </a:ext>
            </a:extLst>
          </p:cNvPr>
          <p:cNvSpPr txBox="1">
            <a:spLocks/>
          </p:cNvSpPr>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marL="0" algn="l" defTabSz="914400" rtl="0" eaLnBrk="0" fontAlgn="base" latinLnBrk="0"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96</a:t>
            </a:fld>
            <a:endParaRPr lang="es-ES_tradnl" altLang="es-ES" dirty="0"/>
          </a:p>
        </p:txBody>
      </p:sp>
    </p:spTree>
    <p:extLst>
      <p:ext uri="{BB962C8B-B14F-4D97-AF65-F5344CB8AC3E}">
        <p14:creationId xmlns:p14="http://schemas.microsoft.com/office/powerpoint/2010/main" val="35004528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70D77F3-A63C-6909-5A7B-56F9300EF299}"/>
              </a:ext>
            </a:extLst>
          </p:cNvPr>
          <p:cNvSpPr txBox="1"/>
          <p:nvPr/>
        </p:nvSpPr>
        <p:spPr>
          <a:xfrm>
            <a:off x="187234" y="766244"/>
            <a:ext cx="8834846" cy="276999"/>
          </a:xfrm>
          <a:prstGeom prst="rect">
            <a:avLst/>
          </a:prstGeom>
          <a:noFill/>
        </p:spPr>
        <p:txBody>
          <a:bodyPr wrap="square">
            <a:spAutoFit/>
          </a:bodyPr>
          <a:lstStyle/>
          <a:p>
            <a:pPr algn="l"/>
            <a:r>
              <a:rPr lang="es-ES" sz="1200" b="1" i="0" u="none" strike="noStrike" baseline="0" dirty="0">
                <a:latin typeface="+mj-lt"/>
              </a:rPr>
              <a:t>Problema 5. </a:t>
            </a:r>
            <a:r>
              <a:rPr lang="es-ES" sz="1200" b="0" i="0" u="none" strike="noStrike" baseline="0" dirty="0">
                <a:latin typeface="+mj-lt"/>
              </a:rPr>
              <a:t>Calcular el punto de operación del transistor del problema anterior si </a:t>
            </a:r>
            <a:r>
              <a:rPr lang="el-GR" sz="1200" b="0" i="0" u="none" strike="noStrike" baseline="0" dirty="0">
                <a:latin typeface="Cambria Math" panose="02040503050406030204" pitchFamily="18" charset="0"/>
                <a:ea typeface="Cambria Math" panose="02040503050406030204" pitchFamily="18" charset="0"/>
              </a:rPr>
              <a:t>β </a:t>
            </a:r>
            <a:r>
              <a:rPr lang="es-ES" sz="1200" b="0" i="0" u="none" strike="noStrike" baseline="0" dirty="0">
                <a:latin typeface="+mj-lt"/>
              </a:rPr>
              <a:t>= 99, </a:t>
            </a:r>
            <a:r>
              <a:rPr lang="es-ES" sz="1200" b="0" i="1" u="none" strike="noStrike" baseline="0" dirty="0" err="1">
                <a:latin typeface="+mj-lt"/>
              </a:rPr>
              <a:t>Vcc</a:t>
            </a:r>
            <a:r>
              <a:rPr lang="es-ES" sz="1200" b="0" i="1" u="none" strike="noStrike" baseline="0" dirty="0">
                <a:latin typeface="+mj-lt"/>
              </a:rPr>
              <a:t> </a:t>
            </a:r>
            <a:r>
              <a:rPr lang="es-ES" sz="1200" b="0" i="0" u="none" strike="noStrike" baseline="0" dirty="0">
                <a:latin typeface="+mj-lt"/>
              </a:rPr>
              <a:t>=10V, </a:t>
            </a:r>
            <a:r>
              <a:rPr lang="es-ES" sz="1200" b="0" i="1" u="none" strike="noStrike" baseline="0" dirty="0" err="1">
                <a:latin typeface="+mj-lt"/>
              </a:rPr>
              <a:t>Rc</a:t>
            </a:r>
            <a:r>
              <a:rPr lang="es-ES" sz="1200" b="0" i="1" u="none" strike="noStrike" baseline="0" dirty="0">
                <a:latin typeface="+mj-lt"/>
              </a:rPr>
              <a:t> </a:t>
            </a:r>
            <a:r>
              <a:rPr lang="es-ES" sz="1200" b="0" i="0" u="none" strike="noStrike" baseline="0" dirty="0">
                <a:latin typeface="+mj-lt"/>
              </a:rPr>
              <a:t>= 2,7k</a:t>
            </a:r>
            <a:r>
              <a:rPr lang="el-GR" sz="1200" b="0" i="0" u="none" strike="noStrike" baseline="0" dirty="0">
                <a:latin typeface="Cambria Math" panose="02040503050406030204" pitchFamily="18" charset="0"/>
                <a:ea typeface="Cambria Math" panose="02040503050406030204" pitchFamily="18" charset="0"/>
              </a:rPr>
              <a:t>Ω</a:t>
            </a:r>
            <a:r>
              <a:rPr lang="es-ES" sz="1200" b="0" i="0" u="none" strike="noStrike" baseline="0" dirty="0">
                <a:latin typeface="+mj-lt"/>
              </a:rPr>
              <a:t> </a:t>
            </a:r>
            <a:r>
              <a:rPr lang="es-ES" sz="1200" b="0" i="1" u="none" strike="noStrike" baseline="0" dirty="0">
                <a:latin typeface="+mj-lt"/>
              </a:rPr>
              <a:t>Rf </a:t>
            </a:r>
            <a:r>
              <a:rPr lang="es-ES" sz="1200" b="0" i="0" u="none" strike="noStrike" baseline="0" dirty="0">
                <a:latin typeface="+mj-lt"/>
              </a:rPr>
              <a:t>= 180k</a:t>
            </a:r>
            <a:r>
              <a:rPr lang="el-GR" sz="1200" b="0" i="0" u="none" strike="noStrike" baseline="0" dirty="0">
                <a:latin typeface="Cambria Math" panose="02040503050406030204" pitchFamily="18" charset="0"/>
                <a:ea typeface="Cambria Math" panose="02040503050406030204" pitchFamily="18" charset="0"/>
              </a:rPr>
              <a:t>Ω</a:t>
            </a:r>
            <a:r>
              <a:rPr lang="es-ES" sz="1200" b="0" i="0" u="none" strike="noStrike" baseline="0" dirty="0">
                <a:latin typeface="Cambria Math" panose="02040503050406030204" pitchFamily="18" charset="0"/>
                <a:ea typeface="Cambria Math" panose="02040503050406030204" pitchFamily="18" charset="0"/>
              </a:rPr>
              <a:t>.</a:t>
            </a:r>
            <a:endParaRPr lang="es-ES" sz="1200" dirty="0">
              <a:latin typeface="+mj-lt"/>
            </a:endParaRPr>
          </a:p>
        </p:txBody>
      </p:sp>
      <p:sp>
        <p:nvSpPr>
          <p:cNvPr id="7" name="CuadroTexto 6">
            <a:extLst>
              <a:ext uri="{FF2B5EF4-FFF2-40B4-BE49-F238E27FC236}">
                <a16:creationId xmlns:a16="http://schemas.microsoft.com/office/drawing/2014/main" id="{06D9D3E9-4F0B-4BC1-A8F7-8F65A11D4291}"/>
              </a:ext>
            </a:extLst>
          </p:cNvPr>
          <p:cNvSpPr txBox="1"/>
          <p:nvPr/>
        </p:nvSpPr>
        <p:spPr>
          <a:xfrm>
            <a:off x="187234" y="1262631"/>
            <a:ext cx="8834845" cy="276999"/>
          </a:xfrm>
          <a:prstGeom prst="rect">
            <a:avLst/>
          </a:prstGeom>
          <a:noFill/>
        </p:spPr>
        <p:txBody>
          <a:bodyPr wrap="square">
            <a:spAutoFit/>
          </a:bodyPr>
          <a:lstStyle/>
          <a:p>
            <a:pPr algn="l"/>
            <a:r>
              <a:rPr lang="es-ES" sz="1200" b="1" i="0" u="none" strike="noStrike" baseline="0" dirty="0">
                <a:latin typeface="+mj-lt"/>
              </a:rPr>
              <a:t>Problema 6. </a:t>
            </a:r>
            <a:r>
              <a:rPr lang="es-ES" sz="1200" b="0" i="0" u="none" strike="noStrike" baseline="0" dirty="0">
                <a:latin typeface="+mj-lt"/>
              </a:rPr>
              <a:t>Calcular V01 y V02 si </a:t>
            </a:r>
            <a:r>
              <a:rPr lang="el-GR" sz="1200" b="0" i="0" u="none" strike="noStrike" baseline="0" dirty="0">
                <a:latin typeface="Cambria Math" panose="02040503050406030204" pitchFamily="18" charset="0"/>
                <a:ea typeface="Cambria Math" panose="02040503050406030204" pitchFamily="18" charset="0"/>
              </a:rPr>
              <a:t>β</a:t>
            </a:r>
            <a:r>
              <a:rPr lang="es-ES" sz="1200" b="0" i="0" u="none" strike="noStrike" baseline="0" dirty="0">
                <a:latin typeface="+mj-lt"/>
              </a:rPr>
              <a:t> = 100, </a:t>
            </a:r>
            <a:r>
              <a:rPr lang="es-ES" sz="1200" b="0" i="0" u="none" strike="noStrike" baseline="0" dirty="0" err="1">
                <a:latin typeface="+mj-lt"/>
              </a:rPr>
              <a:t>Vbb</a:t>
            </a:r>
            <a:r>
              <a:rPr lang="es-ES" sz="1200" b="0" i="0" u="none" strike="noStrike" baseline="0" dirty="0">
                <a:latin typeface="+mj-lt"/>
              </a:rPr>
              <a:t> = 0 V, </a:t>
            </a:r>
            <a:r>
              <a:rPr lang="es-ES" sz="1200" b="0" i="0" u="none" strike="noStrike" baseline="0" dirty="0" err="1">
                <a:latin typeface="+mj-lt"/>
              </a:rPr>
              <a:t>Vcc</a:t>
            </a:r>
            <a:r>
              <a:rPr lang="es-ES" sz="1200" b="0" i="0" u="none" strike="noStrike" baseline="0" dirty="0">
                <a:latin typeface="+mj-lt"/>
              </a:rPr>
              <a:t> = 15 V, Vee = -15 V, </a:t>
            </a:r>
            <a:r>
              <a:rPr lang="es-ES" sz="1200" b="0" i="0" u="none" strike="noStrike" baseline="0" dirty="0" err="1">
                <a:latin typeface="+mj-lt"/>
              </a:rPr>
              <a:t>Rc</a:t>
            </a:r>
            <a:r>
              <a:rPr lang="es-ES" sz="1200" b="0" i="0" u="none" strike="noStrike" baseline="0" dirty="0">
                <a:latin typeface="+mj-lt"/>
              </a:rPr>
              <a:t> = 0,5 k</a:t>
            </a:r>
            <a:r>
              <a:rPr lang="el-GR" sz="1200" b="0" i="0" u="none" strike="noStrike" baseline="0" dirty="0">
                <a:latin typeface="Cambria Math" panose="02040503050406030204" pitchFamily="18" charset="0"/>
                <a:ea typeface="Cambria Math" panose="02040503050406030204" pitchFamily="18" charset="0"/>
              </a:rPr>
              <a:t>Ω</a:t>
            </a:r>
            <a:r>
              <a:rPr lang="es-ES" sz="1200" b="0" i="0" u="none" strike="noStrike" baseline="0" dirty="0">
                <a:latin typeface="Cambria Math" panose="02040503050406030204" pitchFamily="18" charset="0"/>
                <a:ea typeface="Cambria Math" panose="02040503050406030204" pitchFamily="18" charset="0"/>
              </a:rPr>
              <a:t>,</a:t>
            </a:r>
            <a:r>
              <a:rPr lang="el-GR" sz="1200" b="0" i="0" u="none" strike="noStrike" baseline="0" dirty="0">
                <a:latin typeface="Cambria Math" panose="02040503050406030204" pitchFamily="18" charset="0"/>
                <a:ea typeface="Cambria Math" panose="02040503050406030204" pitchFamily="18" charset="0"/>
              </a:rPr>
              <a:t> </a:t>
            </a:r>
            <a:r>
              <a:rPr lang="es-ES" sz="1200" b="0" i="0" u="none" strike="noStrike" baseline="0" dirty="0">
                <a:latin typeface="+mj-lt"/>
              </a:rPr>
              <a:t>Re =1 k</a:t>
            </a:r>
            <a:r>
              <a:rPr lang="el-GR" sz="1200" b="0" i="0" u="none" strike="noStrike" baseline="0" dirty="0">
                <a:latin typeface="Cambria Math" panose="02040503050406030204" pitchFamily="18" charset="0"/>
                <a:ea typeface="Cambria Math" panose="02040503050406030204" pitchFamily="18" charset="0"/>
              </a:rPr>
              <a:t>Ω</a:t>
            </a:r>
            <a:r>
              <a:rPr lang="es-ES" sz="1200" b="0" i="0" u="none" strike="noStrike" baseline="0" dirty="0">
                <a:latin typeface="Cambria Math" panose="02040503050406030204" pitchFamily="18" charset="0"/>
                <a:ea typeface="Cambria Math" panose="02040503050406030204" pitchFamily="18" charset="0"/>
              </a:rPr>
              <a:t>,</a:t>
            </a:r>
            <a:r>
              <a:rPr lang="es-ES" sz="1200" b="0" i="0" u="none" strike="noStrike" baseline="0" dirty="0">
                <a:latin typeface="+mj-lt"/>
              </a:rPr>
              <a:t> Rb = 44 k</a:t>
            </a:r>
            <a:r>
              <a:rPr lang="el-GR" sz="1200" b="0" i="0" u="none" strike="noStrike" baseline="0" dirty="0">
                <a:latin typeface="Cambria Math" panose="02040503050406030204" pitchFamily="18" charset="0"/>
                <a:ea typeface="Cambria Math" panose="02040503050406030204" pitchFamily="18" charset="0"/>
              </a:rPr>
              <a:t>Ω</a:t>
            </a:r>
            <a:r>
              <a:rPr lang="es-ES" sz="1200" b="0" i="0" u="none" strike="noStrike" baseline="0" dirty="0">
                <a:latin typeface="Cambria Math" panose="02040503050406030204" pitchFamily="18" charset="0"/>
                <a:ea typeface="Cambria Math" panose="02040503050406030204" pitchFamily="18" charset="0"/>
              </a:rPr>
              <a:t>.</a:t>
            </a:r>
            <a:endParaRPr lang="es-ES" sz="1200" dirty="0">
              <a:latin typeface="+mj-lt"/>
            </a:endParaRPr>
          </a:p>
        </p:txBody>
      </p:sp>
      <p:pic>
        <p:nvPicPr>
          <p:cNvPr id="8" name="Imagen 7">
            <a:extLst>
              <a:ext uri="{FF2B5EF4-FFF2-40B4-BE49-F238E27FC236}">
                <a16:creationId xmlns:a16="http://schemas.microsoft.com/office/drawing/2014/main" id="{E69B2C2C-B708-6D04-CE11-D7F873567022}"/>
              </a:ext>
            </a:extLst>
          </p:cNvPr>
          <p:cNvPicPr>
            <a:picLocks noChangeAspect="1"/>
          </p:cNvPicPr>
          <p:nvPr/>
        </p:nvPicPr>
        <p:blipFill>
          <a:blip r:embed="rId2"/>
          <a:stretch>
            <a:fillRect/>
          </a:stretch>
        </p:blipFill>
        <p:spPr>
          <a:xfrm>
            <a:off x="1413927" y="1611477"/>
            <a:ext cx="2191735" cy="1893903"/>
          </a:xfrm>
          <a:prstGeom prst="rect">
            <a:avLst/>
          </a:prstGeom>
        </p:spPr>
      </p:pic>
      <p:sp>
        <p:nvSpPr>
          <p:cNvPr id="6" name="Marcador de número de diapositiva 1">
            <a:extLst>
              <a:ext uri="{FF2B5EF4-FFF2-40B4-BE49-F238E27FC236}">
                <a16:creationId xmlns:a16="http://schemas.microsoft.com/office/drawing/2014/main" id="{7307DF5D-495F-4190-B506-9D9F37FBD288}"/>
              </a:ext>
            </a:extLst>
          </p:cNvPr>
          <p:cNvSpPr txBox="1">
            <a:spLocks/>
          </p:cNvSpPr>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marL="0" algn="l" defTabSz="914400" rtl="0" eaLnBrk="0" fontAlgn="base" latinLnBrk="0"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97</a:t>
            </a:fld>
            <a:endParaRPr lang="es-ES_tradnl" altLang="es-ES" dirty="0"/>
          </a:p>
        </p:txBody>
      </p:sp>
    </p:spTree>
    <p:extLst>
      <p:ext uri="{BB962C8B-B14F-4D97-AF65-F5344CB8AC3E}">
        <p14:creationId xmlns:p14="http://schemas.microsoft.com/office/powerpoint/2010/main" val="31816904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o 28">
            <a:extLst>
              <a:ext uri="{FF2B5EF4-FFF2-40B4-BE49-F238E27FC236}">
                <a16:creationId xmlns:a16="http://schemas.microsoft.com/office/drawing/2014/main" id="{F0E60D12-E6BA-48E9-ACCF-4086E94A9FFF}"/>
              </a:ext>
            </a:extLst>
          </p:cNvPr>
          <p:cNvGrpSpPr/>
          <p:nvPr/>
        </p:nvGrpSpPr>
        <p:grpSpPr>
          <a:xfrm>
            <a:off x="107502" y="1425931"/>
            <a:ext cx="3423827" cy="1790723"/>
            <a:chOff x="143336" y="758242"/>
            <a:chExt cx="4565102" cy="2387630"/>
          </a:xfrm>
        </p:grpSpPr>
        <p:grpSp>
          <p:nvGrpSpPr>
            <p:cNvPr id="27" name="Grupo 26">
              <a:extLst>
                <a:ext uri="{FF2B5EF4-FFF2-40B4-BE49-F238E27FC236}">
                  <a16:creationId xmlns:a16="http://schemas.microsoft.com/office/drawing/2014/main" id="{CA158A68-B845-4528-898D-62FD172D931E}"/>
                </a:ext>
              </a:extLst>
            </p:cNvPr>
            <p:cNvGrpSpPr/>
            <p:nvPr/>
          </p:nvGrpSpPr>
          <p:grpSpPr>
            <a:xfrm>
              <a:off x="143336" y="758242"/>
              <a:ext cx="4565102" cy="2387630"/>
              <a:chOff x="143336" y="758242"/>
              <a:chExt cx="4565102" cy="2387630"/>
            </a:xfrm>
          </p:grpSpPr>
          <p:pic>
            <p:nvPicPr>
              <p:cNvPr id="4" name="Imagen 3">
                <a:extLst>
                  <a:ext uri="{FF2B5EF4-FFF2-40B4-BE49-F238E27FC236}">
                    <a16:creationId xmlns:a16="http://schemas.microsoft.com/office/drawing/2014/main" id="{C2F54866-BE37-452A-A579-21F90ABCE10D}"/>
                  </a:ext>
                </a:extLst>
              </p:cNvPr>
              <p:cNvPicPr>
                <a:picLocks noChangeAspect="1"/>
              </p:cNvPicPr>
              <p:nvPr/>
            </p:nvPicPr>
            <p:blipFill>
              <a:blip r:embed="rId3"/>
              <a:stretch>
                <a:fillRect/>
              </a:stretch>
            </p:blipFill>
            <p:spPr>
              <a:xfrm>
                <a:off x="143336" y="758242"/>
                <a:ext cx="4565102" cy="2387630"/>
              </a:xfrm>
              <a:prstGeom prst="rect">
                <a:avLst/>
              </a:prstGeom>
            </p:spPr>
          </p:pic>
          <p:sp>
            <p:nvSpPr>
              <p:cNvPr id="25" name="Rectángulo 24">
                <a:extLst>
                  <a:ext uri="{FF2B5EF4-FFF2-40B4-BE49-F238E27FC236}">
                    <a16:creationId xmlns:a16="http://schemas.microsoft.com/office/drawing/2014/main" id="{129E353C-078E-4C82-B839-A517802AE7FE}"/>
                  </a:ext>
                </a:extLst>
              </p:cNvPr>
              <p:cNvSpPr/>
              <p:nvPr/>
            </p:nvSpPr>
            <p:spPr>
              <a:xfrm>
                <a:off x="2665303" y="1499734"/>
                <a:ext cx="707071" cy="364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26" name="Rectángulo 25">
                <a:extLst>
                  <a:ext uri="{FF2B5EF4-FFF2-40B4-BE49-F238E27FC236}">
                    <a16:creationId xmlns:a16="http://schemas.microsoft.com/office/drawing/2014/main" id="{29525443-238C-49AE-9D66-732CF46B3630}"/>
                  </a:ext>
                </a:extLst>
              </p:cNvPr>
              <p:cNvSpPr/>
              <p:nvPr/>
            </p:nvSpPr>
            <p:spPr>
              <a:xfrm>
                <a:off x="2143125" y="1111352"/>
                <a:ext cx="242832" cy="2919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28" name="Rectángulo 27">
              <a:extLst>
                <a:ext uri="{FF2B5EF4-FFF2-40B4-BE49-F238E27FC236}">
                  <a16:creationId xmlns:a16="http://schemas.microsoft.com/office/drawing/2014/main" id="{2303D8FC-9F4A-4D02-AD5C-6C6DED55783D}"/>
                </a:ext>
              </a:extLst>
            </p:cNvPr>
            <p:cNvSpPr/>
            <p:nvPr/>
          </p:nvSpPr>
          <p:spPr>
            <a:xfrm>
              <a:off x="1614488" y="1720380"/>
              <a:ext cx="135340" cy="127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5" name="Rectángulo 4">
            <a:extLst>
              <a:ext uri="{FF2B5EF4-FFF2-40B4-BE49-F238E27FC236}">
                <a16:creationId xmlns:a16="http://schemas.microsoft.com/office/drawing/2014/main" id="{BFA0181F-940B-49DF-BF9B-4EA7A7AEA3D9}"/>
              </a:ext>
            </a:extLst>
          </p:cNvPr>
          <p:cNvSpPr/>
          <p:nvPr/>
        </p:nvSpPr>
        <p:spPr>
          <a:xfrm>
            <a:off x="0" y="809450"/>
            <a:ext cx="8515350" cy="584775"/>
          </a:xfrm>
          <a:prstGeom prst="rect">
            <a:avLst/>
          </a:prstGeom>
        </p:spPr>
        <p:txBody>
          <a:bodyPr wrap="square">
            <a:spAutoFit/>
          </a:bodyPr>
          <a:lstStyle/>
          <a:p>
            <a:pPr algn="just"/>
            <a:r>
              <a:rPr lang="es-ES" sz="1600" b="1" dirty="0"/>
              <a:t>Problema 1.</a:t>
            </a:r>
            <a:r>
              <a:rPr lang="es-ES" sz="1600" dirty="0"/>
              <a:t> Hallar el punto de operación del transistor de la figura (</a:t>
            </a:r>
            <a:r>
              <a:rPr lang="es-ES" sz="1600" dirty="0" err="1"/>
              <a:t>Vf</a:t>
            </a:r>
            <a:r>
              <a:rPr lang="es-ES" sz="1600" dirty="0"/>
              <a:t> = 0,7V y </a:t>
            </a:r>
            <a:r>
              <a:rPr lang="el-GR" sz="1600" dirty="0"/>
              <a:t>β</a:t>
            </a:r>
            <a:r>
              <a:rPr lang="es-ES" sz="1600" dirty="0"/>
              <a:t> = 100). Rb = 100 k</a:t>
            </a:r>
            <a:r>
              <a:rPr lang="el-GR" sz="1600" dirty="0"/>
              <a:t>Ω</a:t>
            </a:r>
            <a:r>
              <a:rPr lang="es-ES" sz="1600" dirty="0"/>
              <a:t>, </a:t>
            </a:r>
            <a:r>
              <a:rPr lang="es-ES" sz="1600" dirty="0" err="1"/>
              <a:t>Rc</a:t>
            </a:r>
            <a:r>
              <a:rPr lang="es-ES" sz="1600" dirty="0"/>
              <a:t> = 1k</a:t>
            </a:r>
            <a:r>
              <a:rPr lang="el-GR" sz="1600" dirty="0"/>
              <a:t>Ω</a:t>
            </a:r>
            <a:r>
              <a:rPr lang="es-ES" sz="1600" dirty="0"/>
              <a:t>, </a:t>
            </a:r>
            <a:r>
              <a:rPr lang="es-ES" sz="1600" dirty="0" err="1"/>
              <a:t>Vb</a:t>
            </a:r>
            <a:r>
              <a:rPr lang="es-ES" sz="1600" dirty="0"/>
              <a:t> = 5V, </a:t>
            </a:r>
            <a:r>
              <a:rPr lang="es-ES" sz="1600" dirty="0" err="1"/>
              <a:t>Vc</a:t>
            </a:r>
            <a:r>
              <a:rPr lang="es-ES" sz="1600" dirty="0"/>
              <a:t> =10V</a:t>
            </a: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09C96A85-5B5B-4355-9905-91087409795B}"/>
                  </a:ext>
                </a:extLst>
              </p:cNvPr>
              <p:cNvSpPr txBox="1"/>
              <p:nvPr/>
            </p:nvSpPr>
            <p:spPr>
              <a:xfrm>
                <a:off x="3728307" y="1632708"/>
                <a:ext cx="2429704"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𝑉𝑏</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𝑅𝐵</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𝑅𝑏</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oMath>
                  </m:oMathPara>
                </a14:m>
                <a:endParaRPr lang="es-ES" sz="1350" dirty="0"/>
              </a:p>
            </p:txBody>
          </p:sp>
        </mc:Choice>
        <mc:Fallback xmlns="">
          <p:sp>
            <p:nvSpPr>
              <p:cNvPr id="6" name="CuadroTexto 5">
                <a:extLst>
                  <a:ext uri="{FF2B5EF4-FFF2-40B4-BE49-F238E27FC236}">
                    <a16:creationId xmlns:a16="http://schemas.microsoft.com/office/drawing/2014/main" id="{09C96A85-5B5B-4355-9905-91087409795B}"/>
                  </a:ext>
                </a:extLst>
              </p:cNvPr>
              <p:cNvSpPr txBox="1">
                <a:spLocks noRot="1" noChangeAspect="1" noMove="1" noResize="1" noEditPoints="1" noAdjustHandles="1" noChangeArrowheads="1" noChangeShapeType="1" noTextEdit="1"/>
              </p:cNvSpPr>
              <p:nvPr/>
            </p:nvSpPr>
            <p:spPr>
              <a:xfrm>
                <a:off x="3728307" y="1632708"/>
                <a:ext cx="2429704" cy="207749"/>
              </a:xfrm>
              <a:prstGeom prst="rect">
                <a:avLst/>
              </a:prstGeom>
              <a:blipFill>
                <a:blip r:embed="rId4"/>
                <a:stretch>
                  <a:fillRect l="-1256"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A495C040-3342-436D-B57B-960272D9F9F1}"/>
                  </a:ext>
                </a:extLst>
              </p:cNvPr>
              <p:cNvSpPr txBox="1"/>
              <p:nvPr/>
            </p:nvSpPr>
            <p:spPr>
              <a:xfrm>
                <a:off x="3728307" y="1943358"/>
                <a:ext cx="2374561"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oMath>
                  </m:oMathPara>
                </a14:m>
                <a:endParaRPr lang="es-ES" sz="1350" dirty="0"/>
              </a:p>
            </p:txBody>
          </p:sp>
        </mc:Choice>
        <mc:Fallback xmlns="">
          <p:sp>
            <p:nvSpPr>
              <p:cNvPr id="9" name="CuadroTexto 8">
                <a:extLst>
                  <a:ext uri="{FF2B5EF4-FFF2-40B4-BE49-F238E27FC236}">
                    <a16:creationId xmlns:a16="http://schemas.microsoft.com/office/drawing/2014/main" id="{A495C040-3342-436D-B57B-960272D9F9F1}"/>
                  </a:ext>
                </a:extLst>
              </p:cNvPr>
              <p:cNvSpPr txBox="1">
                <a:spLocks noRot="1" noChangeAspect="1" noMove="1" noResize="1" noEditPoints="1" noAdjustHandles="1" noChangeArrowheads="1" noChangeShapeType="1" noTextEdit="1"/>
              </p:cNvSpPr>
              <p:nvPr/>
            </p:nvSpPr>
            <p:spPr>
              <a:xfrm>
                <a:off x="3728307" y="1943358"/>
                <a:ext cx="2374561" cy="207749"/>
              </a:xfrm>
              <a:prstGeom prst="rect">
                <a:avLst/>
              </a:prstGeom>
              <a:blipFill>
                <a:blip r:embed="rId5"/>
                <a:stretch>
                  <a:fillRect l="-1028"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DDCE022D-09AA-4DA1-8B7A-9C5276F54C5E}"/>
                  </a:ext>
                </a:extLst>
              </p:cNvPr>
              <p:cNvSpPr txBox="1"/>
              <p:nvPr/>
            </p:nvSpPr>
            <p:spPr>
              <a:xfrm>
                <a:off x="3728307" y="2360977"/>
                <a:ext cx="4184672" cy="3945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𝑉𝑏</m:t>
                      </m:r>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𝑅𝑏</m:t>
                      </m:r>
                      <m:r>
                        <a:rPr lang="es-ES" sz="1350" i="1">
                          <a:latin typeface="Cambria Math" panose="02040503050406030204" pitchFamily="18" charset="0"/>
                        </a:rPr>
                        <m:t>−0.7→</m:t>
                      </m:r>
                      <m:r>
                        <a:rPr lang="es-ES" sz="1350" i="1">
                          <a:latin typeface="Cambria Math" panose="02040503050406030204" pitchFamily="18" charset="0"/>
                        </a:rPr>
                        <m:t>𝑖𝑏</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5−0.7</m:t>
                          </m:r>
                        </m:num>
                        <m:den>
                          <m:r>
                            <a:rPr lang="es-ES" sz="1350" i="1">
                              <a:latin typeface="Cambria Math" panose="02040503050406030204" pitchFamily="18" charset="0"/>
                            </a:rPr>
                            <m:t>100</m:t>
                          </m:r>
                        </m:den>
                      </m:f>
                      <m:r>
                        <a:rPr lang="es-ES" sz="1350" i="1">
                          <a:latin typeface="Cambria Math" panose="02040503050406030204" pitchFamily="18" charset="0"/>
                        </a:rPr>
                        <m:t>=0.043 </m:t>
                      </m:r>
                      <m:r>
                        <a:rPr lang="es-ES" sz="1350" i="1">
                          <a:latin typeface="Cambria Math" panose="02040503050406030204" pitchFamily="18" charset="0"/>
                        </a:rPr>
                        <m:t>𝑚𝐴</m:t>
                      </m:r>
                      <m:r>
                        <a:rPr lang="es-ES" sz="1350" i="1">
                          <a:latin typeface="Cambria Math" panose="02040503050406030204" pitchFamily="18" charset="0"/>
                        </a:rPr>
                        <m:t>=43 </m:t>
                      </m:r>
                      <m:r>
                        <a:rPr lang="es-ES" sz="1350" i="1">
                          <a:latin typeface="Cambria Math" panose="02040503050406030204" pitchFamily="18" charset="0"/>
                          <a:ea typeface="Cambria Math" panose="02040503050406030204" pitchFamily="18" charset="0"/>
                        </a:rPr>
                        <m:t>𝜇</m:t>
                      </m:r>
                      <m:r>
                        <a:rPr lang="es-ES" sz="1350" i="1">
                          <a:latin typeface="Cambria Math" panose="02040503050406030204" pitchFamily="18" charset="0"/>
                          <a:ea typeface="Cambria Math" panose="02040503050406030204" pitchFamily="18" charset="0"/>
                        </a:rPr>
                        <m:t>𝐴</m:t>
                      </m:r>
                    </m:oMath>
                  </m:oMathPara>
                </a14:m>
                <a:endParaRPr lang="es-ES" sz="1350" dirty="0"/>
              </a:p>
            </p:txBody>
          </p:sp>
        </mc:Choice>
        <mc:Fallback xmlns="">
          <p:sp>
            <p:nvSpPr>
              <p:cNvPr id="10" name="CuadroTexto 9">
                <a:extLst>
                  <a:ext uri="{FF2B5EF4-FFF2-40B4-BE49-F238E27FC236}">
                    <a16:creationId xmlns:a16="http://schemas.microsoft.com/office/drawing/2014/main" id="{DDCE022D-09AA-4DA1-8B7A-9C5276F54C5E}"/>
                  </a:ext>
                </a:extLst>
              </p:cNvPr>
              <p:cNvSpPr txBox="1">
                <a:spLocks noRot="1" noChangeAspect="1" noMove="1" noResize="1" noEditPoints="1" noAdjustHandles="1" noChangeArrowheads="1" noChangeShapeType="1" noTextEdit="1"/>
              </p:cNvSpPr>
              <p:nvPr/>
            </p:nvSpPr>
            <p:spPr>
              <a:xfrm>
                <a:off x="3728307" y="2360977"/>
                <a:ext cx="4184672" cy="394532"/>
              </a:xfrm>
              <a:prstGeom prst="rect">
                <a:avLst/>
              </a:prstGeom>
              <a:blipFill>
                <a:blip r:embed="rId6"/>
                <a:stretch>
                  <a:fillRect l="-583" t="-1538" r="-729" b="-1384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D81D421C-5E25-4CFB-B318-DF1848F53C88}"/>
                  </a:ext>
                </a:extLst>
              </p:cNvPr>
              <p:cNvSpPr txBox="1"/>
              <p:nvPr/>
            </p:nvSpPr>
            <p:spPr>
              <a:xfrm>
                <a:off x="3728307" y="3419118"/>
                <a:ext cx="4763292"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𝑉𝑐</m:t>
                      </m:r>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𝑉𝑐</m:t>
                      </m:r>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=10−4.3∗1=5.7 </m:t>
                      </m:r>
                      <m:r>
                        <a:rPr lang="es-ES" sz="1350" i="1">
                          <a:latin typeface="Cambria Math" panose="02040503050406030204" pitchFamily="18" charset="0"/>
                        </a:rPr>
                        <m:t>𝑉</m:t>
                      </m:r>
                    </m:oMath>
                  </m:oMathPara>
                </a14:m>
                <a:endParaRPr lang="es-ES" sz="1350" dirty="0"/>
              </a:p>
            </p:txBody>
          </p:sp>
        </mc:Choice>
        <mc:Fallback xmlns="">
          <p:sp>
            <p:nvSpPr>
              <p:cNvPr id="11" name="CuadroTexto 10">
                <a:extLst>
                  <a:ext uri="{FF2B5EF4-FFF2-40B4-BE49-F238E27FC236}">
                    <a16:creationId xmlns:a16="http://schemas.microsoft.com/office/drawing/2014/main" id="{D81D421C-5E25-4CFB-B318-DF1848F53C88}"/>
                  </a:ext>
                </a:extLst>
              </p:cNvPr>
              <p:cNvSpPr txBox="1">
                <a:spLocks noRot="1" noChangeAspect="1" noMove="1" noResize="1" noEditPoints="1" noAdjustHandles="1" noChangeArrowheads="1" noChangeShapeType="1" noTextEdit="1"/>
              </p:cNvSpPr>
              <p:nvPr/>
            </p:nvSpPr>
            <p:spPr>
              <a:xfrm>
                <a:off x="3728307" y="3419118"/>
                <a:ext cx="4763292" cy="207749"/>
              </a:xfrm>
              <a:prstGeom prst="rect">
                <a:avLst/>
              </a:prstGeom>
              <a:blipFill>
                <a:blip r:embed="rId7"/>
                <a:stretch>
                  <a:fillRect l="-256" r="-384"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09E89756-D425-4F35-9571-844B2EF096A6}"/>
                  </a:ext>
                </a:extLst>
              </p:cNvPr>
              <p:cNvSpPr txBox="1"/>
              <p:nvPr/>
            </p:nvSpPr>
            <p:spPr>
              <a:xfrm>
                <a:off x="3728307" y="2921867"/>
                <a:ext cx="2514727"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ea typeface="Cambria Math" panose="02040503050406030204" pitchFamily="18" charset="0"/>
                        </a:rPr>
                        <m:t>𝛽</m:t>
                      </m:r>
                      <m:r>
                        <a:rPr lang="es-ES" sz="1350" i="1">
                          <a:latin typeface="Cambria Math" panose="02040503050406030204" pitchFamily="18" charset="0"/>
                        </a:rPr>
                        <m:t>=0.043∗100=4.3 </m:t>
                      </m:r>
                      <m:r>
                        <a:rPr lang="es-ES" sz="1350" i="1">
                          <a:latin typeface="Cambria Math" panose="02040503050406030204" pitchFamily="18" charset="0"/>
                        </a:rPr>
                        <m:t>𝑚𝐴</m:t>
                      </m:r>
                    </m:oMath>
                  </m:oMathPara>
                </a14:m>
                <a:endParaRPr lang="es-ES" sz="1350" dirty="0"/>
              </a:p>
            </p:txBody>
          </p:sp>
        </mc:Choice>
        <mc:Fallback xmlns="">
          <p:sp>
            <p:nvSpPr>
              <p:cNvPr id="12" name="CuadroTexto 11">
                <a:extLst>
                  <a:ext uri="{FF2B5EF4-FFF2-40B4-BE49-F238E27FC236}">
                    <a16:creationId xmlns:a16="http://schemas.microsoft.com/office/drawing/2014/main" id="{09E89756-D425-4F35-9571-844B2EF096A6}"/>
                  </a:ext>
                </a:extLst>
              </p:cNvPr>
              <p:cNvSpPr txBox="1">
                <a:spLocks noRot="1" noChangeAspect="1" noMove="1" noResize="1" noEditPoints="1" noAdjustHandles="1" noChangeArrowheads="1" noChangeShapeType="1" noTextEdit="1"/>
              </p:cNvSpPr>
              <p:nvPr/>
            </p:nvSpPr>
            <p:spPr>
              <a:xfrm>
                <a:off x="3728307" y="2921867"/>
                <a:ext cx="2514727" cy="207749"/>
              </a:xfrm>
              <a:prstGeom prst="rect">
                <a:avLst/>
              </a:prstGeom>
              <a:blipFill>
                <a:blip r:embed="rId8"/>
                <a:stretch>
                  <a:fillRect l="-971" r="-1214" b="-38235"/>
                </a:stretch>
              </a:blipFill>
            </p:spPr>
            <p:txBody>
              <a:bodyPr/>
              <a:lstStyle/>
              <a:p>
                <a:r>
                  <a:rPr lang="es-ES">
                    <a:noFill/>
                  </a:rPr>
                  <a:t> </a:t>
                </a:r>
              </a:p>
            </p:txBody>
          </p:sp>
        </mc:Fallback>
      </mc:AlternateContent>
      <p:sp>
        <p:nvSpPr>
          <p:cNvPr id="13" name="CuadroTexto 12">
            <a:extLst>
              <a:ext uri="{FF2B5EF4-FFF2-40B4-BE49-F238E27FC236}">
                <a16:creationId xmlns:a16="http://schemas.microsoft.com/office/drawing/2014/main" id="{0ABEEF34-F1DE-4ED4-B458-F636DE346DD5}"/>
              </a:ext>
            </a:extLst>
          </p:cNvPr>
          <p:cNvSpPr txBox="1"/>
          <p:nvPr/>
        </p:nvSpPr>
        <p:spPr>
          <a:xfrm>
            <a:off x="471881" y="3765767"/>
            <a:ext cx="6076215" cy="715581"/>
          </a:xfrm>
          <a:prstGeom prst="rect">
            <a:avLst/>
          </a:prstGeom>
          <a:noFill/>
        </p:spPr>
        <p:txBody>
          <a:bodyPr wrap="none" rtlCol="0">
            <a:spAutoFit/>
          </a:bodyPr>
          <a:lstStyle/>
          <a:p>
            <a:r>
              <a:rPr lang="es-ES" sz="1350" dirty="0"/>
              <a:t>V</a:t>
            </a:r>
            <a:r>
              <a:rPr lang="es-ES" sz="1350" baseline="-25000" dirty="0"/>
              <a:t>CE</a:t>
            </a:r>
            <a:r>
              <a:rPr lang="es-ES" sz="1350" dirty="0"/>
              <a:t>&gt;V</a:t>
            </a:r>
            <a:r>
              <a:rPr lang="es-ES" sz="1350" baseline="-25000" dirty="0"/>
              <a:t>SAT</a:t>
            </a:r>
            <a:r>
              <a:rPr lang="es-ES" sz="1350" dirty="0"/>
              <a:t> (=0-0.2 V)</a:t>
            </a:r>
            <a:r>
              <a:rPr lang="es-ES" sz="1350" dirty="0">
                <a:sym typeface="Wingdings" panose="05000000000000000000" pitchFamily="2" charset="2"/>
              </a:rPr>
              <a:t> El transistor está en la zona de funcionamiento activa.</a:t>
            </a:r>
          </a:p>
          <a:p>
            <a:r>
              <a:rPr lang="es-ES" sz="1350" dirty="0">
                <a:sym typeface="Wingdings" panose="05000000000000000000" pitchFamily="2" charset="2"/>
              </a:rPr>
              <a:t>El punto de funcionamiento es:</a:t>
            </a:r>
          </a:p>
          <a:p>
            <a:endParaRPr lang="es-ES" sz="1350" dirty="0"/>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23B8AC5C-04A6-48DD-B257-C476F50A0DA5}"/>
                  </a:ext>
                </a:extLst>
              </p:cNvPr>
              <p:cNvSpPr txBox="1"/>
              <p:nvPr/>
            </p:nvSpPr>
            <p:spPr>
              <a:xfrm>
                <a:off x="471881" y="4389414"/>
                <a:ext cx="2199961" cy="4154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r>
                            <a:rPr lang="es-ES" sz="1350" i="1">
                              <a:latin typeface="Cambria Math" panose="02040503050406030204" pitchFamily="18" charset="0"/>
                            </a:rPr>
                            <m:t>𝑖𝑏</m:t>
                          </m:r>
                        </m:e>
                      </m:d>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0.7 </m:t>
                          </m:r>
                          <m:r>
                            <a:rPr lang="es-ES" sz="1350" i="1">
                              <a:latin typeface="Cambria Math" panose="02040503050406030204" pitchFamily="18" charset="0"/>
                            </a:rPr>
                            <m:t>𝑉</m:t>
                          </m:r>
                          <m:r>
                            <a:rPr lang="es-ES" sz="1350" i="1">
                              <a:latin typeface="Cambria Math" panose="02040503050406030204" pitchFamily="18" charset="0"/>
                            </a:rPr>
                            <m:t>,0.043 </m:t>
                          </m:r>
                          <m:r>
                            <a:rPr lang="es-ES" sz="1350" i="1">
                              <a:latin typeface="Cambria Math" panose="02040503050406030204" pitchFamily="18" charset="0"/>
                            </a:rPr>
                            <m:t>𝑚𝐴</m:t>
                          </m:r>
                        </m:e>
                      </m:d>
                    </m:oMath>
                  </m:oMathPara>
                </a14:m>
                <a:endParaRPr lang="es-ES" sz="1350" dirty="0"/>
              </a:p>
              <a:p>
                <a:pPr/>
                <a14:m>
                  <m:oMathPara xmlns:m="http://schemas.openxmlformats.org/officeDocument/2006/math">
                    <m:oMathParaPr>
                      <m:jc m:val="centerGroup"/>
                    </m:oMathParaPr>
                    <m:oMath xmlns:m="http://schemas.openxmlformats.org/officeDocument/2006/math">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𝑖𝑐</m:t>
                          </m:r>
                        </m:e>
                      </m:d>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5.7 </m:t>
                          </m:r>
                          <m:r>
                            <a:rPr lang="es-ES" sz="1350" i="1">
                              <a:latin typeface="Cambria Math" panose="02040503050406030204" pitchFamily="18" charset="0"/>
                            </a:rPr>
                            <m:t>𝑉</m:t>
                          </m:r>
                          <m:r>
                            <a:rPr lang="es-ES" sz="1350" i="1">
                              <a:latin typeface="Cambria Math" panose="02040503050406030204" pitchFamily="18" charset="0"/>
                            </a:rPr>
                            <m:t>,4.3 </m:t>
                          </m:r>
                          <m:r>
                            <a:rPr lang="es-ES" sz="1350" i="1">
                              <a:latin typeface="Cambria Math" panose="02040503050406030204" pitchFamily="18" charset="0"/>
                            </a:rPr>
                            <m:t>𝑚𝐴</m:t>
                          </m:r>
                        </m:e>
                      </m:d>
                    </m:oMath>
                  </m:oMathPara>
                </a14:m>
                <a:endParaRPr lang="es-ES" sz="1350" dirty="0"/>
              </a:p>
            </p:txBody>
          </p:sp>
        </mc:Choice>
        <mc:Fallback xmlns="">
          <p:sp>
            <p:nvSpPr>
              <p:cNvPr id="14" name="CuadroTexto 13">
                <a:extLst>
                  <a:ext uri="{FF2B5EF4-FFF2-40B4-BE49-F238E27FC236}">
                    <a16:creationId xmlns:a16="http://schemas.microsoft.com/office/drawing/2014/main" id="{23B8AC5C-04A6-48DD-B257-C476F50A0DA5}"/>
                  </a:ext>
                </a:extLst>
              </p:cNvPr>
              <p:cNvSpPr txBox="1">
                <a:spLocks noRot="1" noChangeAspect="1" noMove="1" noResize="1" noEditPoints="1" noAdjustHandles="1" noChangeArrowheads="1" noChangeShapeType="1" noTextEdit="1"/>
              </p:cNvSpPr>
              <p:nvPr/>
            </p:nvSpPr>
            <p:spPr>
              <a:xfrm>
                <a:off x="471881" y="4389414"/>
                <a:ext cx="2199961" cy="415498"/>
              </a:xfrm>
              <a:prstGeom prst="rect">
                <a:avLst/>
              </a:prstGeom>
              <a:blipFill>
                <a:blip r:embed="rId9"/>
                <a:stretch>
                  <a:fillRect b="-8824"/>
                </a:stretch>
              </a:blipFill>
            </p:spPr>
            <p:txBody>
              <a:bodyPr/>
              <a:lstStyle/>
              <a:p>
                <a:r>
                  <a:rPr lang="es-ES">
                    <a:noFill/>
                  </a:rPr>
                  <a:t> </a:t>
                </a:r>
              </a:p>
            </p:txBody>
          </p:sp>
        </mc:Fallback>
      </mc:AlternateContent>
      <p:sp>
        <p:nvSpPr>
          <p:cNvPr id="15" name="CuadroTexto 14">
            <a:extLst>
              <a:ext uri="{FF2B5EF4-FFF2-40B4-BE49-F238E27FC236}">
                <a16:creationId xmlns:a16="http://schemas.microsoft.com/office/drawing/2014/main" id="{6ED42EF8-C33C-4C94-9530-4D122E509075}"/>
              </a:ext>
            </a:extLst>
          </p:cNvPr>
          <p:cNvSpPr txBox="1"/>
          <p:nvPr/>
        </p:nvSpPr>
        <p:spPr>
          <a:xfrm>
            <a:off x="6348977" y="1635802"/>
            <a:ext cx="2185214" cy="507831"/>
          </a:xfrm>
          <a:prstGeom prst="rect">
            <a:avLst/>
          </a:prstGeom>
          <a:noFill/>
        </p:spPr>
        <p:txBody>
          <a:bodyPr wrap="none" rtlCol="0">
            <a:spAutoFit/>
          </a:bodyPr>
          <a:lstStyle/>
          <a:p>
            <a:r>
              <a:rPr lang="es-ES" sz="1350" dirty="0" err="1"/>
              <a:t>Vb</a:t>
            </a:r>
            <a:r>
              <a:rPr lang="es-ES" sz="1350" dirty="0"/>
              <a:t>&gt;</a:t>
            </a:r>
            <a:r>
              <a:rPr lang="es-ES" sz="1350" dirty="0" err="1"/>
              <a:t>Vf</a:t>
            </a:r>
            <a:r>
              <a:rPr lang="es-ES" sz="1350" dirty="0"/>
              <a:t>=0.7 V.</a:t>
            </a:r>
          </a:p>
          <a:p>
            <a:r>
              <a:rPr lang="es-ES" sz="1350" dirty="0"/>
              <a:t>Suponemos región activa.</a:t>
            </a:r>
          </a:p>
        </p:txBody>
      </p:sp>
      <p:grpSp>
        <p:nvGrpSpPr>
          <p:cNvPr id="30" name="Grupo 29">
            <a:extLst>
              <a:ext uri="{FF2B5EF4-FFF2-40B4-BE49-F238E27FC236}">
                <a16:creationId xmlns:a16="http://schemas.microsoft.com/office/drawing/2014/main" id="{E0C82A63-BA6F-4641-AA19-FB978BF6D087}"/>
              </a:ext>
            </a:extLst>
          </p:cNvPr>
          <p:cNvGrpSpPr/>
          <p:nvPr/>
        </p:nvGrpSpPr>
        <p:grpSpPr>
          <a:xfrm>
            <a:off x="604008" y="1632707"/>
            <a:ext cx="2563006" cy="1099199"/>
            <a:chOff x="805343" y="1033943"/>
            <a:chExt cx="3417341" cy="1465598"/>
          </a:xfrm>
        </p:grpSpPr>
        <p:sp>
          <p:nvSpPr>
            <p:cNvPr id="7" name="Flecha: curvada hacia abajo 6">
              <a:extLst>
                <a:ext uri="{FF2B5EF4-FFF2-40B4-BE49-F238E27FC236}">
                  <a16:creationId xmlns:a16="http://schemas.microsoft.com/office/drawing/2014/main" id="{2F2AFFAD-CA5E-4EAC-87AD-F39021FFDB3B}"/>
                </a:ext>
              </a:extLst>
            </p:cNvPr>
            <p:cNvSpPr/>
            <p:nvPr/>
          </p:nvSpPr>
          <p:spPr>
            <a:xfrm>
              <a:off x="1469363" y="2004969"/>
              <a:ext cx="511729" cy="494572"/>
            </a:xfrm>
            <a:prstGeom prst="curvedDownArrow">
              <a:avLst>
                <a:gd name="adj1" fmla="val 25000"/>
                <a:gd name="adj2" fmla="val 51735"/>
                <a:gd name="adj3" fmla="val 402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solidFill>
                  <a:schemeClr val="tx1"/>
                </a:solidFill>
              </a:endParaRPr>
            </a:p>
          </p:txBody>
        </p:sp>
        <p:sp>
          <p:nvSpPr>
            <p:cNvPr id="8" name="Flecha: curvada hacia abajo 7">
              <a:extLst>
                <a:ext uri="{FF2B5EF4-FFF2-40B4-BE49-F238E27FC236}">
                  <a16:creationId xmlns:a16="http://schemas.microsoft.com/office/drawing/2014/main" id="{B210A8CB-8F9C-4A51-926A-99E2A38BEFA5}"/>
                </a:ext>
              </a:extLst>
            </p:cNvPr>
            <p:cNvSpPr/>
            <p:nvPr/>
          </p:nvSpPr>
          <p:spPr>
            <a:xfrm flipH="1">
              <a:off x="3041417" y="1952057"/>
              <a:ext cx="606695" cy="494572"/>
            </a:xfrm>
            <a:prstGeom prst="curvedDownArrow">
              <a:avLst>
                <a:gd name="adj1" fmla="val 25000"/>
                <a:gd name="adj2" fmla="val 51735"/>
                <a:gd name="adj3" fmla="val 402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solidFill>
                  <a:schemeClr val="tx1"/>
                </a:solidFill>
              </a:endParaRPr>
            </a:p>
          </p:txBody>
        </p:sp>
        <p:cxnSp>
          <p:nvCxnSpPr>
            <p:cNvPr id="3" name="Conector recto de flecha 2">
              <a:extLst>
                <a:ext uri="{FF2B5EF4-FFF2-40B4-BE49-F238E27FC236}">
                  <a16:creationId xmlns:a16="http://schemas.microsoft.com/office/drawing/2014/main" id="{3CE8C03E-FA12-4964-93CA-20FD25E00C92}"/>
                </a:ext>
              </a:extLst>
            </p:cNvPr>
            <p:cNvCxnSpPr/>
            <p:nvPr/>
          </p:nvCxnSpPr>
          <p:spPr>
            <a:xfrm flipH="1">
              <a:off x="3154261" y="1132514"/>
              <a:ext cx="8556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B93C0AEF-54CA-4847-AD58-1F3FC571C301}"/>
                </a:ext>
              </a:extLst>
            </p:cNvPr>
            <p:cNvCxnSpPr/>
            <p:nvPr/>
          </p:nvCxnSpPr>
          <p:spPr>
            <a:xfrm>
              <a:off x="998290" y="1684400"/>
              <a:ext cx="6543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A3E01DC1-98C6-4DB7-B9ED-C5CEDBAAC46B}"/>
                </a:ext>
              </a:extLst>
            </p:cNvPr>
            <p:cNvSpPr txBox="1"/>
            <p:nvPr/>
          </p:nvSpPr>
          <p:spPr>
            <a:xfrm>
              <a:off x="3836791" y="1033943"/>
              <a:ext cx="385893" cy="400109"/>
            </a:xfrm>
            <a:prstGeom prst="rect">
              <a:avLst/>
            </a:prstGeom>
            <a:noFill/>
          </p:spPr>
          <p:txBody>
            <a:bodyPr wrap="square" rtlCol="0">
              <a:spAutoFit/>
            </a:bodyPr>
            <a:lstStyle/>
            <a:p>
              <a:r>
                <a:rPr lang="es-ES" sz="1350" dirty="0"/>
                <a:t>+</a:t>
              </a:r>
            </a:p>
          </p:txBody>
        </p:sp>
        <p:sp>
          <p:nvSpPr>
            <p:cNvPr id="19" name="CuadroTexto 18">
              <a:extLst>
                <a:ext uri="{FF2B5EF4-FFF2-40B4-BE49-F238E27FC236}">
                  <a16:creationId xmlns:a16="http://schemas.microsoft.com/office/drawing/2014/main" id="{67F189B4-94DD-4867-88E5-DE9877E3492F}"/>
                </a:ext>
              </a:extLst>
            </p:cNvPr>
            <p:cNvSpPr txBox="1"/>
            <p:nvPr/>
          </p:nvSpPr>
          <p:spPr>
            <a:xfrm>
              <a:off x="3278703" y="1033943"/>
              <a:ext cx="385893" cy="400109"/>
            </a:xfrm>
            <a:prstGeom prst="rect">
              <a:avLst/>
            </a:prstGeom>
            <a:noFill/>
          </p:spPr>
          <p:txBody>
            <a:bodyPr wrap="square" rtlCol="0">
              <a:spAutoFit/>
            </a:bodyPr>
            <a:lstStyle/>
            <a:p>
              <a:r>
                <a:rPr lang="es-ES" sz="1350" dirty="0"/>
                <a:t>-</a:t>
              </a:r>
            </a:p>
          </p:txBody>
        </p:sp>
        <p:sp>
          <p:nvSpPr>
            <p:cNvPr id="20" name="CuadroTexto 19">
              <a:extLst>
                <a:ext uri="{FF2B5EF4-FFF2-40B4-BE49-F238E27FC236}">
                  <a16:creationId xmlns:a16="http://schemas.microsoft.com/office/drawing/2014/main" id="{6D6A0534-7BFA-4B59-A61F-7AC3AA27D269}"/>
                </a:ext>
              </a:extLst>
            </p:cNvPr>
            <p:cNvSpPr txBox="1"/>
            <p:nvPr/>
          </p:nvSpPr>
          <p:spPr>
            <a:xfrm>
              <a:off x="805343" y="1578749"/>
              <a:ext cx="385893" cy="400109"/>
            </a:xfrm>
            <a:prstGeom prst="rect">
              <a:avLst/>
            </a:prstGeom>
            <a:noFill/>
          </p:spPr>
          <p:txBody>
            <a:bodyPr wrap="square" rtlCol="0">
              <a:spAutoFit/>
            </a:bodyPr>
            <a:lstStyle/>
            <a:p>
              <a:r>
                <a:rPr lang="es-ES" sz="1350" dirty="0"/>
                <a:t>+</a:t>
              </a:r>
            </a:p>
          </p:txBody>
        </p:sp>
        <p:sp>
          <p:nvSpPr>
            <p:cNvPr id="21" name="CuadroTexto 20">
              <a:extLst>
                <a:ext uri="{FF2B5EF4-FFF2-40B4-BE49-F238E27FC236}">
                  <a16:creationId xmlns:a16="http://schemas.microsoft.com/office/drawing/2014/main" id="{0387CF04-61B0-409D-80E4-A0B72B1D0225}"/>
                </a:ext>
              </a:extLst>
            </p:cNvPr>
            <p:cNvSpPr txBox="1"/>
            <p:nvPr/>
          </p:nvSpPr>
          <p:spPr>
            <a:xfrm>
              <a:off x="1363934" y="1560689"/>
              <a:ext cx="385893" cy="400109"/>
            </a:xfrm>
            <a:prstGeom prst="rect">
              <a:avLst/>
            </a:prstGeom>
            <a:noFill/>
          </p:spPr>
          <p:txBody>
            <a:bodyPr wrap="square" rtlCol="0">
              <a:spAutoFit/>
            </a:bodyPr>
            <a:lstStyle/>
            <a:p>
              <a:r>
                <a:rPr lang="es-ES" sz="1350" dirty="0"/>
                <a:t>-</a:t>
              </a:r>
            </a:p>
          </p:txBody>
        </p:sp>
      </p:grpSp>
      <p:sp>
        <p:nvSpPr>
          <p:cNvPr id="22" name="CuadroTexto 21">
            <a:extLst>
              <a:ext uri="{FF2B5EF4-FFF2-40B4-BE49-F238E27FC236}">
                <a16:creationId xmlns:a16="http://schemas.microsoft.com/office/drawing/2014/main" id="{E6D824D7-D226-4183-B764-0C5D962FEE58}"/>
              </a:ext>
            </a:extLst>
          </p:cNvPr>
          <p:cNvSpPr txBox="1"/>
          <p:nvPr/>
        </p:nvSpPr>
        <p:spPr>
          <a:xfrm>
            <a:off x="1588342" y="1843551"/>
            <a:ext cx="309700" cy="300082"/>
          </a:xfrm>
          <a:prstGeom prst="rect">
            <a:avLst/>
          </a:prstGeom>
          <a:noFill/>
        </p:spPr>
        <p:txBody>
          <a:bodyPr wrap="none" rtlCol="0">
            <a:spAutoFit/>
          </a:bodyPr>
          <a:lstStyle/>
          <a:p>
            <a:r>
              <a:rPr lang="es-ES" sz="1350" dirty="0"/>
              <a:t>C</a:t>
            </a:r>
          </a:p>
        </p:txBody>
      </p:sp>
      <p:sp>
        <p:nvSpPr>
          <p:cNvPr id="23" name="CuadroTexto 22">
            <a:extLst>
              <a:ext uri="{FF2B5EF4-FFF2-40B4-BE49-F238E27FC236}">
                <a16:creationId xmlns:a16="http://schemas.microsoft.com/office/drawing/2014/main" id="{321AC2FD-1BA3-47DC-96C8-AD8FBE2C0D59}"/>
              </a:ext>
            </a:extLst>
          </p:cNvPr>
          <p:cNvSpPr txBox="1"/>
          <p:nvPr/>
        </p:nvSpPr>
        <p:spPr>
          <a:xfrm>
            <a:off x="1767904" y="2391603"/>
            <a:ext cx="300082" cy="300082"/>
          </a:xfrm>
          <a:prstGeom prst="rect">
            <a:avLst/>
          </a:prstGeom>
          <a:noFill/>
        </p:spPr>
        <p:txBody>
          <a:bodyPr wrap="none" rtlCol="0">
            <a:spAutoFit/>
          </a:bodyPr>
          <a:lstStyle/>
          <a:p>
            <a:r>
              <a:rPr lang="es-ES" sz="1350" dirty="0"/>
              <a:t>E</a:t>
            </a:r>
          </a:p>
        </p:txBody>
      </p:sp>
      <p:sp>
        <p:nvSpPr>
          <p:cNvPr id="24" name="CuadroTexto 23">
            <a:extLst>
              <a:ext uri="{FF2B5EF4-FFF2-40B4-BE49-F238E27FC236}">
                <a16:creationId xmlns:a16="http://schemas.microsoft.com/office/drawing/2014/main" id="{5E25B1B6-C262-4029-8639-CA43C706B1EE}"/>
              </a:ext>
            </a:extLst>
          </p:cNvPr>
          <p:cNvSpPr txBox="1"/>
          <p:nvPr/>
        </p:nvSpPr>
        <p:spPr>
          <a:xfrm>
            <a:off x="1356171" y="2041312"/>
            <a:ext cx="300082" cy="300082"/>
          </a:xfrm>
          <a:prstGeom prst="rect">
            <a:avLst/>
          </a:prstGeom>
          <a:noFill/>
        </p:spPr>
        <p:txBody>
          <a:bodyPr wrap="none" rtlCol="0">
            <a:spAutoFit/>
          </a:bodyPr>
          <a:lstStyle/>
          <a:p>
            <a:r>
              <a:rPr lang="es-ES" sz="1350" dirty="0"/>
              <a:t>B</a:t>
            </a:r>
          </a:p>
        </p:txBody>
      </p:sp>
      <p:grpSp>
        <p:nvGrpSpPr>
          <p:cNvPr id="33" name="Grupo 32">
            <a:extLst>
              <a:ext uri="{FF2B5EF4-FFF2-40B4-BE49-F238E27FC236}">
                <a16:creationId xmlns:a16="http://schemas.microsoft.com/office/drawing/2014/main" id="{F1A0A904-A560-4447-8B7C-5B2DD36901EA}"/>
              </a:ext>
            </a:extLst>
          </p:cNvPr>
          <p:cNvGrpSpPr/>
          <p:nvPr/>
        </p:nvGrpSpPr>
        <p:grpSpPr>
          <a:xfrm>
            <a:off x="5361046" y="4110401"/>
            <a:ext cx="3106005" cy="1776049"/>
            <a:chOff x="5079326" y="4262371"/>
            <a:chExt cx="3166940" cy="1810892"/>
          </a:xfrm>
        </p:grpSpPr>
        <p:pic>
          <p:nvPicPr>
            <p:cNvPr id="31" name="Imagen 30">
              <a:extLst>
                <a:ext uri="{FF2B5EF4-FFF2-40B4-BE49-F238E27FC236}">
                  <a16:creationId xmlns:a16="http://schemas.microsoft.com/office/drawing/2014/main" id="{67D6FFDE-BB04-4315-9619-21FCE5090B2C}"/>
                </a:ext>
              </a:extLst>
            </p:cNvPr>
            <p:cNvPicPr>
              <a:picLocks noChangeAspect="1"/>
            </p:cNvPicPr>
            <p:nvPr/>
          </p:nvPicPr>
          <p:blipFill>
            <a:blip r:embed="rId10"/>
            <a:stretch>
              <a:fillRect/>
            </a:stretch>
          </p:blipFill>
          <p:spPr>
            <a:xfrm>
              <a:off x="5079326" y="4262371"/>
              <a:ext cx="2515128" cy="1810892"/>
            </a:xfrm>
            <a:prstGeom prst="rect">
              <a:avLst/>
            </a:prstGeom>
          </p:spPr>
        </p:pic>
        <p:sp>
          <p:nvSpPr>
            <p:cNvPr id="32" name="CuadroTexto 31">
              <a:extLst>
                <a:ext uri="{FF2B5EF4-FFF2-40B4-BE49-F238E27FC236}">
                  <a16:creationId xmlns:a16="http://schemas.microsoft.com/office/drawing/2014/main" id="{DCCEE606-D32F-414C-8923-541C22BDB841}"/>
                </a:ext>
              </a:extLst>
            </p:cNvPr>
            <p:cNvSpPr txBox="1"/>
            <p:nvPr/>
          </p:nvSpPr>
          <p:spPr>
            <a:xfrm>
              <a:off x="7200681" y="4970507"/>
              <a:ext cx="1045585" cy="292388"/>
            </a:xfrm>
            <a:prstGeom prst="rect">
              <a:avLst/>
            </a:prstGeom>
            <a:noFill/>
          </p:spPr>
          <p:txBody>
            <a:bodyPr wrap="none" rtlCol="0">
              <a:spAutoFit/>
            </a:bodyPr>
            <a:lstStyle/>
            <a:p>
              <a:r>
                <a:rPr lang="es-ES" sz="825" dirty="0" err="1"/>
                <a:t>ib</a:t>
              </a:r>
              <a:r>
                <a:rPr lang="es-ES" sz="825" dirty="0"/>
                <a:t>=0.043 mA</a:t>
              </a:r>
            </a:p>
          </p:txBody>
        </p:sp>
      </p:grpSp>
      <p:pic>
        <p:nvPicPr>
          <p:cNvPr id="34" name="Imagen 33">
            <a:extLst>
              <a:ext uri="{FF2B5EF4-FFF2-40B4-BE49-F238E27FC236}">
                <a16:creationId xmlns:a16="http://schemas.microsoft.com/office/drawing/2014/main" id="{87B35924-CAB4-4D14-A8E8-598AF52D3D32}"/>
              </a:ext>
            </a:extLst>
          </p:cNvPr>
          <p:cNvPicPr>
            <a:picLocks noChangeAspect="1"/>
          </p:cNvPicPr>
          <p:nvPr/>
        </p:nvPicPr>
        <p:blipFill>
          <a:blip r:embed="rId11"/>
          <a:stretch>
            <a:fillRect/>
          </a:stretch>
        </p:blipFill>
        <p:spPr>
          <a:xfrm>
            <a:off x="2971112" y="4110402"/>
            <a:ext cx="2199960" cy="1863381"/>
          </a:xfrm>
          <a:prstGeom prst="rect">
            <a:avLst/>
          </a:prstGeom>
        </p:spPr>
      </p:pic>
      <p:sp>
        <p:nvSpPr>
          <p:cNvPr id="2" name="Marcador de número de diapositiva 1">
            <a:extLst>
              <a:ext uri="{FF2B5EF4-FFF2-40B4-BE49-F238E27FC236}">
                <a16:creationId xmlns:a16="http://schemas.microsoft.com/office/drawing/2014/main" id="{687DFF94-468F-4A7F-9A44-A508AEA4B2F6}"/>
              </a:ext>
            </a:extLst>
          </p:cNvPr>
          <p:cNvSpPr>
            <a:spLocks noGrp="1"/>
          </p:cNvSpPr>
          <p:nvPr>
            <p:ph type="sldNum" sz="quarter" idx="12"/>
          </p:nvPr>
        </p:nvSpPr>
        <p:spPr/>
        <p:txBody>
          <a:bodyPr/>
          <a:lstStyle/>
          <a:p>
            <a:fld id="{78733FC4-8689-4CA5-A153-34ADD6EFE592}" type="slidenum">
              <a:rPr lang="es-ES" smtClean="0"/>
              <a:t>98</a:t>
            </a:fld>
            <a:endParaRPr lang="es-ES"/>
          </a:p>
        </p:txBody>
      </p:sp>
    </p:spTree>
    <p:custDataLst>
      <p:tags r:id="rId1"/>
    </p:custDataLst>
    <p:extLst>
      <p:ext uri="{BB962C8B-B14F-4D97-AF65-F5344CB8AC3E}">
        <p14:creationId xmlns:p14="http://schemas.microsoft.com/office/powerpoint/2010/main" val="20708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P spid="14" grpId="0"/>
      <p:bldP spid="15"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2F54866-BE37-452A-A579-21F90ABCE10D}"/>
              </a:ext>
            </a:extLst>
          </p:cNvPr>
          <p:cNvPicPr>
            <a:picLocks noChangeAspect="1"/>
          </p:cNvPicPr>
          <p:nvPr/>
        </p:nvPicPr>
        <p:blipFill>
          <a:blip r:embed="rId3"/>
          <a:stretch>
            <a:fillRect/>
          </a:stretch>
        </p:blipFill>
        <p:spPr>
          <a:xfrm>
            <a:off x="107502" y="1425931"/>
            <a:ext cx="3423827" cy="1790723"/>
          </a:xfrm>
          <a:prstGeom prst="rect">
            <a:avLst/>
          </a:prstGeom>
        </p:spPr>
      </p:pic>
      <p:sp>
        <p:nvSpPr>
          <p:cNvPr id="5" name="Rectángulo 4">
            <a:extLst>
              <a:ext uri="{FF2B5EF4-FFF2-40B4-BE49-F238E27FC236}">
                <a16:creationId xmlns:a16="http://schemas.microsoft.com/office/drawing/2014/main" id="{BFA0181F-940B-49DF-BF9B-4EA7A7AEA3D9}"/>
              </a:ext>
            </a:extLst>
          </p:cNvPr>
          <p:cNvSpPr/>
          <p:nvPr/>
        </p:nvSpPr>
        <p:spPr>
          <a:xfrm>
            <a:off x="0" y="855131"/>
            <a:ext cx="8515350" cy="338554"/>
          </a:xfrm>
          <a:prstGeom prst="rect">
            <a:avLst/>
          </a:prstGeom>
        </p:spPr>
        <p:txBody>
          <a:bodyPr wrap="square">
            <a:spAutoFit/>
          </a:bodyPr>
          <a:lstStyle/>
          <a:p>
            <a:r>
              <a:rPr lang="es-ES" sz="1600" b="1" dirty="0"/>
              <a:t>Problema 2.</a:t>
            </a:r>
            <a:r>
              <a:rPr lang="es-ES" sz="1600" dirty="0"/>
              <a:t> Hallar el punto de operación del transistor del problema 1 si </a:t>
            </a:r>
            <a:r>
              <a:rPr lang="es-ES" sz="1600" dirty="0" err="1"/>
              <a:t>Vb</a:t>
            </a:r>
            <a:r>
              <a:rPr lang="es-ES" sz="1600" dirty="0"/>
              <a:t> =15V. </a:t>
            </a: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09C96A85-5B5B-4355-9905-91087409795B}"/>
                  </a:ext>
                </a:extLst>
              </p:cNvPr>
              <p:cNvSpPr txBox="1"/>
              <p:nvPr/>
            </p:nvSpPr>
            <p:spPr>
              <a:xfrm>
                <a:off x="3728307" y="1632708"/>
                <a:ext cx="2429704"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𝑉𝑏</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𝑅𝐵</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𝑅𝑏</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oMath>
                  </m:oMathPara>
                </a14:m>
                <a:endParaRPr lang="es-ES" sz="1350" dirty="0"/>
              </a:p>
            </p:txBody>
          </p:sp>
        </mc:Choice>
        <mc:Fallback xmlns="">
          <p:sp>
            <p:nvSpPr>
              <p:cNvPr id="6" name="CuadroTexto 5">
                <a:extLst>
                  <a:ext uri="{FF2B5EF4-FFF2-40B4-BE49-F238E27FC236}">
                    <a16:creationId xmlns:a16="http://schemas.microsoft.com/office/drawing/2014/main" id="{09C96A85-5B5B-4355-9905-91087409795B}"/>
                  </a:ext>
                </a:extLst>
              </p:cNvPr>
              <p:cNvSpPr txBox="1">
                <a:spLocks noRot="1" noChangeAspect="1" noMove="1" noResize="1" noEditPoints="1" noAdjustHandles="1" noChangeArrowheads="1" noChangeShapeType="1" noTextEdit="1"/>
              </p:cNvSpPr>
              <p:nvPr/>
            </p:nvSpPr>
            <p:spPr>
              <a:xfrm>
                <a:off x="3728307" y="1632708"/>
                <a:ext cx="2429704" cy="207749"/>
              </a:xfrm>
              <a:prstGeom prst="rect">
                <a:avLst/>
              </a:prstGeom>
              <a:blipFill>
                <a:blip r:embed="rId4"/>
                <a:stretch>
                  <a:fillRect l="-1256" b="-17647"/>
                </a:stretch>
              </a:blipFill>
            </p:spPr>
            <p:txBody>
              <a:bodyPr/>
              <a:lstStyle/>
              <a:p>
                <a:r>
                  <a:rPr lang="es-ES">
                    <a:noFill/>
                  </a:rPr>
                  <a:t> </a:t>
                </a:r>
              </a:p>
            </p:txBody>
          </p:sp>
        </mc:Fallback>
      </mc:AlternateContent>
      <p:sp>
        <p:nvSpPr>
          <p:cNvPr id="7" name="Flecha: curvada hacia abajo 6">
            <a:extLst>
              <a:ext uri="{FF2B5EF4-FFF2-40B4-BE49-F238E27FC236}">
                <a16:creationId xmlns:a16="http://schemas.microsoft.com/office/drawing/2014/main" id="{2F2AFFAD-CA5E-4EAC-87AD-F39021FFDB3B}"/>
              </a:ext>
            </a:extLst>
          </p:cNvPr>
          <p:cNvSpPr/>
          <p:nvPr/>
        </p:nvSpPr>
        <p:spPr>
          <a:xfrm>
            <a:off x="1102023" y="2360977"/>
            <a:ext cx="383797" cy="370929"/>
          </a:xfrm>
          <a:prstGeom prst="curvedDownArrow">
            <a:avLst>
              <a:gd name="adj1" fmla="val 25000"/>
              <a:gd name="adj2" fmla="val 51735"/>
              <a:gd name="adj3" fmla="val 402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solidFill>
                <a:schemeClr val="tx1"/>
              </a:solidFill>
            </a:endParaRPr>
          </a:p>
        </p:txBody>
      </p:sp>
      <p:sp>
        <p:nvSpPr>
          <p:cNvPr id="8" name="Flecha: curvada hacia abajo 7">
            <a:extLst>
              <a:ext uri="{FF2B5EF4-FFF2-40B4-BE49-F238E27FC236}">
                <a16:creationId xmlns:a16="http://schemas.microsoft.com/office/drawing/2014/main" id="{B210A8CB-8F9C-4A51-926A-99E2A38BEFA5}"/>
              </a:ext>
            </a:extLst>
          </p:cNvPr>
          <p:cNvSpPr/>
          <p:nvPr/>
        </p:nvSpPr>
        <p:spPr>
          <a:xfrm flipH="1">
            <a:off x="2281063" y="2321293"/>
            <a:ext cx="455021" cy="370929"/>
          </a:xfrm>
          <a:prstGeom prst="curvedDownArrow">
            <a:avLst>
              <a:gd name="adj1" fmla="val 25000"/>
              <a:gd name="adj2" fmla="val 51735"/>
              <a:gd name="adj3" fmla="val 402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solidFill>
                <a:schemeClr val="tx1"/>
              </a:solidFill>
            </a:endParaRPr>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A495C040-3342-436D-B57B-960272D9F9F1}"/>
                  </a:ext>
                </a:extLst>
              </p:cNvPr>
              <p:cNvSpPr txBox="1"/>
              <p:nvPr/>
            </p:nvSpPr>
            <p:spPr>
              <a:xfrm>
                <a:off x="3728307" y="1943358"/>
                <a:ext cx="2374561"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oMath>
                  </m:oMathPara>
                </a14:m>
                <a:endParaRPr lang="es-ES" sz="1350" dirty="0"/>
              </a:p>
            </p:txBody>
          </p:sp>
        </mc:Choice>
        <mc:Fallback xmlns="">
          <p:sp>
            <p:nvSpPr>
              <p:cNvPr id="9" name="CuadroTexto 8">
                <a:extLst>
                  <a:ext uri="{FF2B5EF4-FFF2-40B4-BE49-F238E27FC236}">
                    <a16:creationId xmlns:a16="http://schemas.microsoft.com/office/drawing/2014/main" id="{A495C040-3342-436D-B57B-960272D9F9F1}"/>
                  </a:ext>
                </a:extLst>
              </p:cNvPr>
              <p:cNvSpPr txBox="1">
                <a:spLocks noRot="1" noChangeAspect="1" noMove="1" noResize="1" noEditPoints="1" noAdjustHandles="1" noChangeArrowheads="1" noChangeShapeType="1" noTextEdit="1"/>
              </p:cNvSpPr>
              <p:nvPr/>
            </p:nvSpPr>
            <p:spPr>
              <a:xfrm>
                <a:off x="3728307" y="1943358"/>
                <a:ext cx="2374561" cy="207749"/>
              </a:xfrm>
              <a:prstGeom prst="rect">
                <a:avLst/>
              </a:prstGeom>
              <a:blipFill>
                <a:blip r:embed="rId5"/>
                <a:stretch>
                  <a:fillRect l="-1028"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DDCE022D-09AA-4DA1-8B7A-9C5276F54C5E}"/>
                  </a:ext>
                </a:extLst>
              </p:cNvPr>
              <p:cNvSpPr txBox="1"/>
              <p:nvPr/>
            </p:nvSpPr>
            <p:spPr>
              <a:xfrm>
                <a:off x="3728306" y="2360977"/>
                <a:ext cx="4377032" cy="3945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𝑉𝑏</m:t>
                      </m:r>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𝑅𝑏</m:t>
                      </m:r>
                      <m:r>
                        <a:rPr lang="es-ES" sz="1350" i="1">
                          <a:latin typeface="Cambria Math" panose="02040503050406030204" pitchFamily="18" charset="0"/>
                        </a:rPr>
                        <m:t>+0.7→</m:t>
                      </m:r>
                      <m:r>
                        <a:rPr lang="es-ES" sz="1350" i="1">
                          <a:latin typeface="Cambria Math" panose="02040503050406030204" pitchFamily="18" charset="0"/>
                        </a:rPr>
                        <m:t>𝑖𝑏</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15−0.7</m:t>
                          </m:r>
                        </m:num>
                        <m:den>
                          <m:r>
                            <a:rPr lang="es-ES" sz="1350" i="1">
                              <a:latin typeface="Cambria Math" panose="02040503050406030204" pitchFamily="18" charset="0"/>
                            </a:rPr>
                            <m:t>100</m:t>
                          </m:r>
                        </m:den>
                      </m:f>
                      <m:r>
                        <a:rPr lang="es-ES" sz="1350" i="1">
                          <a:latin typeface="Cambria Math" panose="02040503050406030204" pitchFamily="18" charset="0"/>
                        </a:rPr>
                        <m:t>=0.143 </m:t>
                      </m:r>
                      <m:r>
                        <a:rPr lang="es-ES" sz="1350" i="1">
                          <a:latin typeface="Cambria Math" panose="02040503050406030204" pitchFamily="18" charset="0"/>
                        </a:rPr>
                        <m:t>𝑚𝐴</m:t>
                      </m:r>
                      <m:r>
                        <a:rPr lang="es-ES" sz="1350" i="1">
                          <a:latin typeface="Cambria Math" panose="02040503050406030204" pitchFamily="18" charset="0"/>
                        </a:rPr>
                        <m:t>=143 </m:t>
                      </m:r>
                      <m:r>
                        <a:rPr lang="es-ES" sz="1350" i="1">
                          <a:latin typeface="Cambria Math" panose="02040503050406030204" pitchFamily="18" charset="0"/>
                          <a:ea typeface="Cambria Math" panose="02040503050406030204" pitchFamily="18" charset="0"/>
                        </a:rPr>
                        <m:t>𝜇</m:t>
                      </m:r>
                      <m:r>
                        <a:rPr lang="es-ES" sz="1350" i="1">
                          <a:latin typeface="Cambria Math" panose="02040503050406030204" pitchFamily="18" charset="0"/>
                          <a:ea typeface="Cambria Math" panose="02040503050406030204" pitchFamily="18" charset="0"/>
                        </a:rPr>
                        <m:t>𝐴</m:t>
                      </m:r>
                    </m:oMath>
                  </m:oMathPara>
                </a14:m>
                <a:endParaRPr lang="es-ES" sz="1350" dirty="0"/>
              </a:p>
            </p:txBody>
          </p:sp>
        </mc:Choice>
        <mc:Fallback xmlns="">
          <p:sp>
            <p:nvSpPr>
              <p:cNvPr id="10" name="CuadroTexto 9">
                <a:extLst>
                  <a:ext uri="{FF2B5EF4-FFF2-40B4-BE49-F238E27FC236}">
                    <a16:creationId xmlns:a16="http://schemas.microsoft.com/office/drawing/2014/main" id="{DDCE022D-09AA-4DA1-8B7A-9C5276F54C5E}"/>
                  </a:ext>
                </a:extLst>
              </p:cNvPr>
              <p:cNvSpPr txBox="1">
                <a:spLocks noRot="1" noChangeAspect="1" noMove="1" noResize="1" noEditPoints="1" noAdjustHandles="1" noChangeArrowheads="1" noChangeShapeType="1" noTextEdit="1"/>
              </p:cNvSpPr>
              <p:nvPr/>
            </p:nvSpPr>
            <p:spPr>
              <a:xfrm>
                <a:off x="3728306" y="2360977"/>
                <a:ext cx="4377032" cy="394532"/>
              </a:xfrm>
              <a:prstGeom prst="rect">
                <a:avLst/>
              </a:prstGeom>
              <a:blipFill>
                <a:blip r:embed="rId6"/>
                <a:stretch>
                  <a:fillRect l="-557" t="-1538" r="-696" b="-1384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D81D421C-5E25-4CFB-B318-DF1848F53C88}"/>
                  </a:ext>
                </a:extLst>
              </p:cNvPr>
              <p:cNvSpPr txBox="1"/>
              <p:nvPr/>
            </p:nvSpPr>
            <p:spPr>
              <a:xfrm>
                <a:off x="3728308" y="3419118"/>
                <a:ext cx="4989315"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𝑉𝑐</m:t>
                      </m:r>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𝑉𝑐</m:t>
                      </m:r>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=10−14.3∗1=−4.3 </m:t>
                      </m:r>
                      <m:r>
                        <a:rPr lang="es-ES" sz="1350" i="1">
                          <a:latin typeface="Cambria Math" panose="02040503050406030204" pitchFamily="18" charset="0"/>
                        </a:rPr>
                        <m:t>𝑉</m:t>
                      </m:r>
                    </m:oMath>
                  </m:oMathPara>
                </a14:m>
                <a:endParaRPr lang="es-ES" sz="1350" dirty="0"/>
              </a:p>
            </p:txBody>
          </p:sp>
        </mc:Choice>
        <mc:Fallback xmlns="">
          <p:sp>
            <p:nvSpPr>
              <p:cNvPr id="11" name="CuadroTexto 10">
                <a:extLst>
                  <a:ext uri="{FF2B5EF4-FFF2-40B4-BE49-F238E27FC236}">
                    <a16:creationId xmlns:a16="http://schemas.microsoft.com/office/drawing/2014/main" id="{D81D421C-5E25-4CFB-B318-DF1848F53C88}"/>
                  </a:ext>
                </a:extLst>
              </p:cNvPr>
              <p:cNvSpPr txBox="1">
                <a:spLocks noRot="1" noChangeAspect="1" noMove="1" noResize="1" noEditPoints="1" noAdjustHandles="1" noChangeArrowheads="1" noChangeShapeType="1" noTextEdit="1"/>
              </p:cNvSpPr>
              <p:nvPr/>
            </p:nvSpPr>
            <p:spPr>
              <a:xfrm>
                <a:off x="3728308" y="3419118"/>
                <a:ext cx="4989315" cy="207749"/>
              </a:xfrm>
              <a:prstGeom prst="rect">
                <a:avLst/>
              </a:prstGeom>
              <a:blipFill>
                <a:blip r:embed="rId7"/>
                <a:stretch>
                  <a:fillRect l="-244" r="-367"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09E89756-D425-4F35-9571-844B2EF096A6}"/>
                  </a:ext>
                </a:extLst>
              </p:cNvPr>
              <p:cNvSpPr txBox="1"/>
              <p:nvPr/>
            </p:nvSpPr>
            <p:spPr>
              <a:xfrm>
                <a:off x="3728307" y="2921867"/>
                <a:ext cx="2610908"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ea typeface="Cambria Math" panose="02040503050406030204" pitchFamily="18" charset="0"/>
                        </a:rPr>
                        <m:t>𝛽</m:t>
                      </m:r>
                      <m:r>
                        <a:rPr lang="es-ES" sz="1350" i="1">
                          <a:latin typeface="Cambria Math" panose="02040503050406030204" pitchFamily="18" charset="0"/>
                        </a:rPr>
                        <m:t>=0.143∗100=14.3 </m:t>
                      </m:r>
                      <m:r>
                        <a:rPr lang="es-ES" sz="1350" i="1">
                          <a:latin typeface="Cambria Math" panose="02040503050406030204" pitchFamily="18" charset="0"/>
                        </a:rPr>
                        <m:t>𝑚𝐴</m:t>
                      </m:r>
                    </m:oMath>
                  </m:oMathPara>
                </a14:m>
                <a:endParaRPr lang="es-ES" sz="1350" dirty="0"/>
              </a:p>
            </p:txBody>
          </p:sp>
        </mc:Choice>
        <mc:Fallback xmlns="">
          <p:sp>
            <p:nvSpPr>
              <p:cNvPr id="12" name="CuadroTexto 11">
                <a:extLst>
                  <a:ext uri="{FF2B5EF4-FFF2-40B4-BE49-F238E27FC236}">
                    <a16:creationId xmlns:a16="http://schemas.microsoft.com/office/drawing/2014/main" id="{09E89756-D425-4F35-9571-844B2EF096A6}"/>
                  </a:ext>
                </a:extLst>
              </p:cNvPr>
              <p:cNvSpPr txBox="1">
                <a:spLocks noRot="1" noChangeAspect="1" noMove="1" noResize="1" noEditPoints="1" noAdjustHandles="1" noChangeArrowheads="1" noChangeShapeType="1" noTextEdit="1"/>
              </p:cNvSpPr>
              <p:nvPr/>
            </p:nvSpPr>
            <p:spPr>
              <a:xfrm>
                <a:off x="3728307" y="2921867"/>
                <a:ext cx="2610908" cy="207749"/>
              </a:xfrm>
              <a:prstGeom prst="rect">
                <a:avLst/>
              </a:prstGeom>
              <a:blipFill>
                <a:blip r:embed="rId8"/>
                <a:stretch>
                  <a:fillRect l="-935" r="-935" b="-38235"/>
                </a:stretch>
              </a:blipFill>
            </p:spPr>
            <p:txBody>
              <a:bodyPr/>
              <a:lstStyle/>
              <a:p>
                <a:r>
                  <a:rPr lang="es-ES">
                    <a:noFill/>
                  </a:rPr>
                  <a:t> </a:t>
                </a:r>
              </a:p>
            </p:txBody>
          </p:sp>
        </mc:Fallback>
      </mc:AlternateContent>
      <p:sp>
        <p:nvSpPr>
          <p:cNvPr id="13" name="CuadroTexto 12">
            <a:extLst>
              <a:ext uri="{FF2B5EF4-FFF2-40B4-BE49-F238E27FC236}">
                <a16:creationId xmlns:a16="http://schemas.microsoft.com/office/drawing/2014/main" id="{0ABEEF34-F1DE-4ED4-B458-F636DE346DD5}"/>
              </a:ext>
            </a:extLst>
          </p:cNvPr>
          <p:cNvSpPr txBox="1"/>
          <p:nvPr/>
        </p:nvSpPr>
        <p:spPr>
          <a:xfrm>
            <a:off x="692357" y="3765767"/>
            <a:ext cx="5200976" cy="507831"/>
          </a:xfrm>
          <a:prstGeom prst="rect">
            <a:avLst/>
          </a:prstGeom>
          <a:noFill/>
        </p:spPr>
        <p:txBody>
          <a:bodyPr wrap="none" rtlCol="0">
            <a:spAutoFit/>
          </a:bodyPr>
          <a:lstStyle/>
          <a:p>
            <a:r>
              <a:rPr lang="es-ES" sz="1350" dirty="0"/>
              <a:t>V</a:t>
            </a:r>
            <a:r>
              <a:rPr lang="es-ES" sz="1350" baseline="-25000" dirty="0"/>
              <a:t>CE</a:t>
            </a:r>
            <a:r>
              <a:rPr lang="es-ES" sz="1350" dirty="0"/>
              <a:t>&lt;V</a:t>
            </a:r>
            <a:r>
              <a:rPr lang="es-ES" sz="1350" baseline="-25000" dirty="0"/>
              <a:t>SAT</a:t>
            </a:r>
            <a:r>
              <a:rPr lang="es-ES" sz="1350" dirty="0"/>
              <a:t> (=0-0.2 V)</a:t>
            </a:r>
            <a:r>
              <a:rPr lang="es-ES" sz="1350" dirty="0">
                <a:sym typeface="Wingdings" panose="05000000000000000000" pitchFamily="2" charset="2"/>
              </a:rPr>
              <a:t> El transistor está en la zona de saturación.</a:t>
            </a:r>
          </a:p>
          <a:p>
            <a:r>
              <a:rPr lang="es-ES" sz="1350" dirty="0">
                <a:sym typeface="Wingdings" panose="05000000000000000000" pitchFamily="2" charset="2"/>
              </a:rPr>
              <a:t>Replanteamos el problema V</a:t>
            </a:r>
            <a:r>
              <a:rPr lang="es-ES" sz="1350" baseline="-25000" dirty="0">
                <a:sym typeface="Wingdings" panose="05000000000000000000" pitchFamily="2" charset="2"/>
              </a:rPr>
              <a:t>CE</a:t>
            </a:r>
            <a:r>
              <a:rPr lang="es-ES" sz="1350" dirty="0">
                <a:sym typeface="Wingdings" panose="05000000000000000000" pitchFamily="2" charset="2"/>
              </a:rPr>
              <a:t>=V</a:t>
            </a:r>
            <a:r>
              <a:rPr lang="es-ES" sz="1350" baseline="-25000" dirty="0">
                <a:sym typeface="Wingdings" panose="05000000000000000000" pitchFamily="2" charset="2"/>
              </a:rPr>
              <a:t>SAT</a:t>
            </a:r>
            <a:r>
              <a:rPr lang="es-ES" sz="1350" dirty="0">
                <a:sym typeface="Wingdings" panose="05000000000000000000" pitchFamily="2" charset="2"/>
              </a:rPr>
              <a:t>=0.2V. </a:t>
            </a:r>
            <a:endParaRPr lang="es-ES" sz="1350" dirty="0"/>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23B8AC5C-04A6-48DD-B257-C476F50A0DA5}"/>
                  </a:ext>
                </a:extLst>
              </p:cNvPr>
              <p:cNvSpPr txBox="1"/>
              <p:nvPr/>
            </p:nvSpPr>
            <p:spPr>
              <a:xfrm>
                <a:off x="1532897" y="5060929"/>
                <a:ext cx="2703048" cy="4154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r>
                            <a:rPr lang="es-ES" sz="1350" i="1">
                              <a:latin typeface="Cambria Math" panose="02040503050406030204" pitchFamily="18" charset="0"/>
                            </a:rPr>
                            <m:t>𝑖𝑏</m:t>
                          </m:r>
                        </m:e>
                      </m:d>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0.7 </m:t>
                          </m:r>
                          <m:r>
                            <a:rPr lang="es-ES" sz="1350" i="1">
                              <a:latin typeface="Cambria Math" panose="02040503050406030204" pitchFamily="18" charset="0"/>
                            </a:rPr>
                            <m:t>𝑉</m:t>
                          </m:r>
                          <m:r>
                            <a:rPr lang="es-ES" sz="1350" i="1">
                              <a:latin typeface="Cambria Math" panose="02040503050406030204" pitchFamily="18" charset="0"/>
                            </a:rPr>
                            <m:t>,0.143 </m:t>
                          </m:r>
                          <m:r>
                            <a:rPr lang="es-ES" sz="1350" i="1">
                              <a:latin typeface="Cambria Math" panose="02040503050406030204" pitchFamily="18" charset="0"/>
                            </a:rPr>
                            <m:t>𝑚𝐴</m:t>
                          </m:r>
                        </m:e>
                      </m:d>
                    </m:oMath>
                  </m:oMathPara>
                </a14:m>
                <a:endParaRPr lang="es-ES" sz="1350" dirty="0"/>
              </a:p>
              <a:p>
                <a:pPr/>
                <a14:m>
                  <m:oMathPara xmlns:m="http://schemas.openxmlformats.org/officeDocument/2006/math">
                    <m:oMathParaPr>
                      <m:jc m:val="centerGroup"/>
                    </m:oMathParaPr>
                    <m:oMath xmlns:m="http://schemas.openxmlformats.org/officeDocument/2006/math">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sSub>
                            <m:sSubPr>
                              <m:ctrlPr>
                                <a:rPr lang="es-ES" sz="1350" i="1">
                                  <a:latin typeface="Cambria Math" panose="02040503050406030204" pitchFamily="18" charset="0"/>
                                </a:rPr>
                              </m:ctrlPr>
                            </m:sSubPr>
                            <m:e>
                              <m:r>
                                <a:rPr lang="es-ES" sz="1350" i="1">
                                  <a:latin typeface="Cambria Math" panose="02040503050406030204" pitchFamily="18" charset="0"/>
                                </a:rPr>
                                <m:t>=</m:t>
                              </m:r>
                              <m:r>
                                <a:rPr lang="es-ES" sz="1350" i="1">
                                  <a:latin typeface="Cambria Math" panose="02040503050406030204" pitchFamily="18" charset="0"/>
                                </a:rPr>
                                <m:t>𝑉</m:t>
                              </m:r>
                            </m:e>
                            <m:sub>
                              <m:r>
                                <a:rPr lang="es-ES" sz="1350" i="1">
                                  <a:latin typeface="Cambria Math" panose="02040503050406030204" pitchFamily="18" charset="0"/>
                                </a:rPr>
                                <m:t>𝑠𝑎𝑡</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𝑖𝑐</m:t>
                              </m:r>
                            </m:e>
                            <m:sub>
                              <m:r>
                                <a:rPr lang="es-ES" sz="1350" i="1">
                                  <a:latin typeface="Cambria Math" panose="02040503050406030204" pitchFamily="18" charset="0"/>
                                </a:rPr>
                                <m:t>𝑠𝑎𝑡</m:t>
                              </m:r>
                            </m:sub>
                          </m:sSub>
                        </m:e>
                      </m:d>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0.2 </m:t>
                          </m:r>
                          <m:r>
                            <a:rPr lang="es-ES" sz="1350" i="1">
                              <a:latin typeface="Cambria Math" panose="02040503050406030204" pitchFamily="18" charset="0"/>
                            </a:rPr>
                            <m:t>𝑉</m:t>
                          </m:r>
                          <m:r>
                            <a:rPr lang="es-ES" sz="1350" i="1">
                              <a:latin typeface="Cambria Math" panose="02040503050406030204" pitchFamily="18" charset="0"/>
                            </a:rPr>
                            <m:t>,9.8 </m:t>
                          </m:r>
                          <m:r>
                            <a:rPr lang="es-ES" sz="1350" i="1">
                              <a:latin typeface="Cambria Math" panose="02040503050406030204" pitchFamily="18" charset="0"/>
                            </a:rPr>
                            <m:t>𝑚𝐴</m:t>
                          </m:r>
                        </m:e>
                      </m:d>
                    </m:oMath>
                  </m:oMathPara>
                </a14:m>
                <a:endParaRPr lang="es-ES" sz="1350" dirty="0"/>
              </a:p>
            </p:txBody>
          </p:sp>
        </mc:Choice>
        <mc:Fallback xmlns="">
          <p:sp>
            <p:nvSpPr>
              <p:cNvPr id="14" name="CuadroTexto 13">
                <a:extLst>
                  <a:ext uri="{FF2B5EF4-FFF2-40B4-BE49-F238E27FC236}">
                    <a16:creationId xmlns:a16="http://schemas.microsoft.com/office/drawing/2014/main" id="{23B8AC5C-04A6-48DD-B257-C476F50A0DA5}"/>
                  </a:ext>
                </a:extLst>
              </p:cNvPr>
              <p:cNvSpPr txBox="1">
                <a:spLocks noRot="1" noChangeAspect="1" noMove="1" noResize="1" noEditPoints="1" noAdjustHandles="1" noChangeArrowheads="1" noChangeShapeType="1" noTextEdit="1"/>
              </p:cNvSpPr>
              <p:nvPr/>
            </p:nvSpPr>
            <p:spPr>
              <a:xfrm>
                <a:off x="1532897" y="5060929"/>
                <a:ext cx="2703048" cy="415498"/>
              </a:xfrm>
              <a:prstGeom prst="rect">
                <a:avLst/>
              </a:prstGeom>
              <a:blipFill>
                <a:blip r:embed="rId9"/>
                <a:stretch>
                  <a:fillRect b="-8824"/>
                </a:stretch>
              </a:blipFill>
            </p:spPr>
            <p:txBody>
              <a:bodyPr/>
              <a:lstStyle/>
              <a:p>
                <a:r>
                  <a:rPr lang="es-ES">
                    <a:noFill/>
                  </a:rPr>
                  <a:t> </a:t>
                </a:r>
              </a:p>
            </p:txBody>
          </p:sp>
        </mc:Fallback>
      </mc:AlternateContent>
      <p:sp>
        <p:nvSpPr>
          <p:cNvPr id="15" name="CuadroTexto 14">
            <a:extLst>
              <a:ext uri="{FF2B5EF4-FFF2-40B4-BE49-F238E27FC236}">
                <a16:creationId xmlns:a16="http://schemas.microsoft.com/office/drawing/2014/main" id="{6ED42EF8-C33C-4C94-9530-4D122E509075}"/>
              </a:ext>
            </a:extLst>
          </p:cNvPr>
          <p:cNvSpPr txBox="1"/>
          <p:nvPr/>
        </p:nvSpPr>
        <p:spPr>
          <a:xfrm>
            <a:off x="6348977" y="1635802"/>
            <a:ext cx="2185214" cy="507831"/>
          </a:xfrm>
          <a:prstGeom prst="rect">
            <a:avLst/>
          </a:prstGeom>
          <a:noFill/>
        </p:spPr>
        <p:txBody>
          <a:bodyPr wrap="none" rtlCol="0">
            <a:spAutoFit/>
          </a:bodyPr>
          <a:lstStyle/>
          <a:p>
            <a:r>
              <a:rPr lang="es-ES" sz="1350" dirty="0" err="1"/>
              <a:t>Vb</a:t>
            </a:r>
            <a:r>
              <a:rPr lang="es-ES" sz="1350" dirty="0"/>
              <a:t>&gt;</a:t>
            </a:r>
            <a:r>
              <a:rPr lang="es-ES" sz="1350" dirty="0" err="1"/>
              <a:t>Vf</a:t>
            </a:r>
            <a:r>
              <a:rPr lang="es-ES" sz="1350" dirty="0"/>
              <a:t>=0.7 V.</a:t>
            </a:r>
          </a:p>
          <a:p>
            <a:r>
              <a:rPr lang="es-ES" sz="1350" dirty="0"/>
              <a:t>Suponemos región activa.</a:t>
            </a: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FA556058-50B5-4E82-BC9F-447330D5629A}"/>
                  </a:ext>
                </a:extLst>
              </p:cNvPr>
              <p:cNvSpPr txBox="1"/>
              <p:nvPr/>
            </p:nvSpPr>
            <p:spPr>
              <a:xfrm>
                <a:off x="692357" y="4304243"/>
                <a:ext cx="4292265" cy="3904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𝑉𝑐</m:t>
                      </m:r>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𝑉𝑐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num>
                        <m:den>
                          <m:r>
                            <a:rPr lang="es-ES" sz="1350" i="1">
                              <a:latin typeface="Cambria Math" panose="02040503050406030204" pitchFamily="18" charset="0"/>
                            </a:rPr>
                            <m:t>𝑅𝑐</m:t>
                          </m:r>
                        </m:den>
                      </m:f>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10−0.2</m:t>
                          </m:r>
                        </m:num>
                        <m:den>
                          <m:r>
                            <a:rPr lang="es-ES" sz="1350" i="1">
                              <a:latin typeface="Cambria Math" panose="02040503050406030204" pitchFamily="18" charset="0"/>
                            </a:rPr>
                            <m:t>1</m:t>
                          </m:r>
                        </m:den>
                      </m:f>
                      <m:r>
                        <a:rPr lang="es-ES" sz="1350" i="1">
                          <a:latin typeface="Cambria Math" panose="02040503050406030204" pitchFamily="18" charset="0"/>
                        </a:rPr>
                        <m:t>=9.8 </m:t>
                      </m:r>
                      <m:r>
                        <a:rPr lang="es-ES" sz="1350" i="1">
                          <a:latin typeface="Cambria Math" panose="02040503050406030204" pitchFamily="18" charset="0"/>
                        </a:rPr>
                        <m:t>𝑚𝐴</m:t>
                      </m:r>
                    </m:oMath>
                  </m:oMathPara>
                </a14:m>
                <a:endParaRPr lang="es-ES" sz="1350" dirty="0"/>
              </a:p>
            </p:txBody>
          </p:sp>
        </mc:Choice>
        <mc:Fallback xmlns="">
          <p:sp>
            <p:nvSpPr>
              <p:cNvPr id="16" name="CuadroTexto 15">
                <a:extLst>
                  <a:ext uri="{FF2B5EF4-FFF2-40B4-BE49-F238E27FC236}">
                    <a16:creationId xmlns:a16="http://schemas.microsoft.com/office/drawing/2014/main" id="{FA556058-50B5-4E82-BC9F-447330D5629A}"/>
                  </a:ext>
                </a:extLst>
              </p:cNvPr>
              <p:cNvSpPr txBox="1">
                <a:spLocks noRot="1" noChangeAspect="1" noMove="1" noResize="1" noEditPoints="1" noAdjustHandles="1" noChangeArrowheads="1" noChangeShapeType="1" noTextEdit="1"/>
              </p:cNvSpPr>
              <p:nvPr/>
            </p:nvSpPr>
            <p:spPr>
              <a:xfrm>
                <a:off x="692357" y="4304243"/>
                <a:ext cx="4292265" cy="390428"/>
              </a:xfrm>
              <a:prstGeom prst="rect">
                <a:avLst/>
              </a:prstGeom>
              <a:blipFill>
                <a:blip r:embed="rId10"/>
                <a:stretch>
                  <a:fillRect l="-426" t="-1563" r="-426" b="-14063"/>
                </a:stretch>
              </a:blipFill>
            </p:spPr>
            <p:txBody>
              <a:bodyPr/>
              <a:lstStyle/>
              <a:p>
                <a:r>
                  <a:rPr lang="es-ES">
                    <a:noFill/>
                  </a:rPr>
                  <a:t> </a:t>
                </a:r>
              </a:p>
            </p:txBody>
          </p:sp>
        </mc:Fallback>
      </mc:AlternateContent>
      <p:sp>
        <p:nvSpPr>
          <p:cNvPr id="2" name="CuadroTexto 1">
            <a:extLst>
              <a:ext uri="{FF2B5EF4-FFF2-40B4-BE49-F238E27FC236}">
                <a16:creationId xmlns:a16="http://schemas.microsoft.com/office/drawing/2014/main" id="{99CE5B5B-508A-4CB5-B9ED-162E11232E71}"/>
              </a:ext>
            </a:extLst>
          </p:cNvPr>
          <p:cNvSpPr txBox="1"/>
          <p:nvPr/>
        </p:nvSpPr>
        <p:spPr>
          <a:xfrm>
            <a:off x="740353" y="4694590"/>
            <a:ext cx="1723549" cy="300082"/>
          </a:xfrm>
          <a:prstGeom prst="rect">
            <a:avLst/>
          </a:prstGeom>
          <a:noFill/>
        </p:spPr>
        <p:txBody>
          <a:bodyPr wrap="none" rtlCol="0">
            <a:spAutoFit/>
          </a:bodyPr>
          <a:lstStyle/>
          <a:p>
            <a:r>
              <a:rPr lang="es-ES" sz="1350" dirty="0"/>
              <a:t>Punto de Operación</a:t>
            </a:r>
          </a:p>
        </p:txBody>
      </p:sp>
      <p:grpSp>
        <p:nvGrpSpPr>
          <p:cNvPr id="17" name="Grupo 16">
            <a:extLst>
              <a:ext uri="{FF2B5EF4-FFF2-40B4-BE49-F238E27FC236}">
                <a16:creationId xmlns:a16="http://schemas.microsoft.com/office/drawing/2014/main" id="{A2081B12-69B8-4DEB-840A-9E567FEF00A1}"/>
              </a:ext>
            </a:extLst>
          </p:cNvPr>
          <p:cNvGrpSpPr/>
          <p:nvPr/>
        </p:nvGrpSpPr>
        <p:grpSpPr>
          <a:xfrm>
            <a:off x="5225653" y="4302858"/>
            <a:ext cx="2792118" cy="1527219"/>
            <a:chOff x="7660956" y="1023046"/>
            <a:chExt cx="3722823" cy="2036291"/>
          </a:xfrm>
        </p:grpSpPr>
        <p:sp>
          <p:nvSpPr>
            <p:cNvPr id="18" name="Elipse 17">
              <a:extLst>
                <a:ext uri="{FF2B5EF4-FFF2-40B4-BE49-F238E27FC236}">
                  <a16:creationId xmlns:a16="http://schemas.microsoft.com/office/drawing/2014/main" id="{63369C07-929C-44FA-BD4D-45EF7FE1267D}"/>
                </a:ext>
              </a:extLst>
            </p:cNvPr>
            <p:cNvSpPr/>
            <p:nvPr/>
          </p:nvSpPr>
          <p:spPr bwMode="auto">
            <a:xfrm>
              <a:off x="8503773" y="1482619"/>
              <a:ext cx="346570" cy="1332896"/>
            </a:xfrm>
            <a:prstGeom prst="ellipse">
              <a:avLst/>
            </a:prstGeom>
            <a:solidFill>
              <a:schemeClr val="accent1">
                <a:alpha val="35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s-ES">
                <a:latin typeface="Times" charset="0"/>
              </a:endParaRPr>
            </a:p>
          </p:txBody>
        </p:sp>
        <p:sp>
          <p:nvSpPr>
            <p:cNvPr id="19" name="CuadroTexto 18">
              <a:extLst>
                <a:ext uri="{FF2B5EF4-FFF2-40B4-BE49-F238E27FC236}">
                  <a16:creationId xmlns:a16="http://schemas.microsoft.com/office/drawing/2014/main" id="{3F492D14-A320-4492-BAFF-31ABB1FC47A6}"/>
                </a:ext>
              </a:extLst>
            </p:cNvPr>
            <p:cNvSpPr txBox="1"/>
            <p:nvPr/>
          </p:nvSpPr>
          <p:spPr>
            <a:xfrm>
              <a:off x="10709314" y="1387897"/>
              <a:ext cx="400109" cy="400109"/>
            </a:xfrm>
            <a:prstGeom prst="rect">
              <a:avLst/>
            </a:prstGeom>
            <a:noFill/>
          </p:spPr>
          <p:txBody>
            <a:bodyPr wrap="none" rtlCol="0">
              <a:spAutoFit/>
            </a:bodyPr>
            <a:lstStyle/>
            <a:p>
              <a:r>
                <a:rPr lang="es-ES" sz="1350" dirty="0" err="1"/>
                <a:t>i</a:t>
              </a:r>
              <a:r>
                <a:rPr lang="es-ES" sz="1350" baseline="-25000" dirty="0" err="1"/>
                <a:t>B</a:t>
              </a:r>
              <a:endParaRPr lang="es-ES" sz="1350" baseline="-25000" dirty="0"/>
            </a:p>
          </p:txBody>
        </p:sp>
        <p:grpSp>
          <p:nvGrpSpPr>
            <p:cNvPr id="20" name="Grupo 19">
              <a:extLst>
                <a:ext uri="{FF2B5EF4-FFF2-40B4-BE49-F238E27FC236}">
                  <a16:creationId xmlns:a16="http://schemas.microsoft.com/office/drawing/2014/main" id="{0826622F-BAF7-419F-9C14-D07E99755450}"/>
                </a:ext>
              </a:extLst>
            </p:cNvPr>
            <p:cNvGrpSpPr/>
            <p:nvPr/>
          </p:nvGrpSpPr>
          <p:grpSpPr>
            <a:xfrm>
              <a:off x="7660956" y="1023046"/>
              <a:ext cx="3722823" cy="2036291"/>
              <a:chOff x="7660956" y="1023046"/>
              <a:chExt cx="3722823" cy="2036291"/>
            </a:xfrm>
          </p:grpSpPr>
          <p:grpSp>
            <p:nvGrpSpPr>
              <p:cNvPr id="21" name="Grupo 20">
                <a:extLst>
                  <a:ext uri="{FF2B5EF4-FFF2-40B4-BE49-F238E27FC236}">
                    <a16:creationId xmlns:a16="http://schemas.microsoft.com/office/drawing/2014/main" id="{A71E0695-362B-44A9-A407-DC1684AF829D}"/>
                  </a:ext>
                </a:extLst>
              </p:cNvPr>
              <p:cNvGrpSpPr/>
              <p:nvPr/>
            </p:nvGrpSpPr>
            <p:grpSpPr>
              <a:xfrm>
                <a:off x="8503773" y="1023046"/>
                <a:ext cx="2880006" cy="2036291"/>
                <a:chOff x="4992336" y="3812678"/>
                <a:chExt cx="2880006" cy="2036291"/>
              </a:xfrm>
            </p:grpSpPr>
            <p:grpSp>
              <p:nvGrpSpPr>
                <p:cNvPr id="24" name="Grupo 23">
                  <a:extLst>
                    <a:ext uri="{FF2B5EF4-FFF2-40B4-BE49-F238E27FC236}">
                      <a16:creationId xmlns:a16="http://schemas.microsoft.com/office/drawing/2014/main" id="{79F4957E-8217-4D61-BA5B-69086875A4DE}"/>
                    </a:ext>
                  </a:extLst>
                </p:cNvPr>
                <p:cNvGrpSpPr/>
                <p:nvPr/>
              </p:nvGrpSpPr>
              <p:grpSpPr>
                <a:xfrm>
                  <a:off x="5126993" y="4121855"/>
                  <a:ext cx="2493146" cy="1393794"/>
                  <a:chOff x="5255580" y="4225771"/>
                  <a:chExt cx="2493146" cy="1393794"/>
                </a:xfrm>
              </p:grpSpPr>
              <p:cxnSp>
                <p:nvCxnSpPr>
                  <p:cNvPr id="27" name="Conector recto 26">
                    <a:extLst>
                      <a:ext uri="{FF2B5EF4-FFF2-40B4-BE49-F238E27FC236}">
                        <a16:creationId xmlns:a16="http://schemas.microsoft.com/office/drawing/2014/main" id="{E01DA172-656E-4FE2-ACEC-3C72D09FEE08}"/>
                      </a:ext>
                    </a:extLst>
                  </p:cNvPr>
                  <p:cNvCxnSpPr>
                    <a:cxnSpLocks/>
                  </p:cNvCxnSpPr>
                  <p:nvPr/>
                </p:nvCxnSpPr>
                <p:spPr bwMode="auto">
                  <a:xfrm flipV="1">
                    <a:off x="5264458" y="5510213"/>
                    <a:ext cx="74448" cy="101954"/>
                  </a:xfrm>
                  <a:prstGeom prst="line">
                    <a:avLst/>
                  </a:prstGeom>
                  <a:solidFill>
                    <a:schemeClr val="accent1"/>
                  </a:solidFill>
                  <a:ln w="19050" cap="flat" cmpd="sng" algn="ctr">
                    <a:solidFill>
                      <a:srgbClr val="0070C0"/>
                    </a:solidFill>
                    <a:prstDash val="solid"/>
                    <a:round/>
                    <a:headEnd type="none" w="med" len="med"/>
                    <a:tailEnd type="none" w="med" len="med"/>
                  </a:ln>
                  <a:effectLst/>
                </p:spPr>
              </p:cxnSp>
              <p:grpSp>
                <p:nvGrpSpPr>
                  <p:cNvPr id="28" name="Grupo 27">
                    <a:extLst>
                      <a:ext uri="{FF2B5EF4-FFF2-40B4-BE49-F238E27FC236}">
                        <a16:creationId xmlns:a16="http://schemas.microsoft.com/office/drawing/2014/main" id="{ECBD79A6-231D-4521-B04D-6D16BFE582C1}"/>
                      </a:ext>
                    </a:extLst>
                  </p:cNvPr>
                  <p:cNvGrpSpPr/>
                  <p:nvPr/>
                </p:nvGrpSpPr>
                <p:grpSpPr>
                  <a:xfrm>
                    <a:off x="5255580" y="4225771"/>
                    <a:ext cx="2493146" cy="1393794"/>
                    <a:chOff x="5255580" y="4225771"/>
                    <a:chExt cx="2493146" cy="1393794"/>
                  </a:xfrm>
                </p:grpSpPr>
                <p:cxnSp>
                  <p:nvCxnSpPr>
                    <p:cNvPr id="29" name="Conector recto de flecha 28">
                      <a:extLst>
                        <a:ext uri="{FF2B5EF4-FFF2-40B4-BE49-F238E27FC236}">
                          <a16:creationId xmlns:a16="http://schemas.microsoft.com/office/drawing/2014/main" id="{EC5EB830-CEFD-45B3-9C53-65A70D1FEAAF}"/>
                        </a:ext>
                      </a:extLst>
                    </p:cNvPr>
                    <p:cNvCxnSpPr/>
                    <p:nvPr/>
                  </p:nvCxnSpPr>
                  <p:spPr bwMode="auto">
                    <a:xfrm flipV="1">
                      <a:off x="5264458" y="4225771"/>
                      <a:ext cx="0" cy="1393794"/>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30" name="Conector recto de flecha 29">
                      <a:extLst>
                        <a:ext uri="{FF2B5EF4-FFF2-40B4-BE49-F238E27FC236}">
                          <a16:creationId xmlns:a16="http://schemas.microsoft.com/office/drawing/2014/main" id="{C77BCF25-07F0-4B66-A79B-8DBCBF9C762E}"/>
                        </a:ext>
                      </a:extLst>
                    </p:cNvPr>
                    <p:cNvCxnSpPr>
                      <a:cxnSpLocks/>
                    </p:cNvCxnSpPr>
                    <p:nvPr/>
                  </p:nvCxnSpPr>
                  <p:spPr bwMode="auto">
                    <a:xfrm>
                      <a:off x="5255580" y="5612167"/>
                      <a:ext cx="2493146"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31" name="Conector recto 30">
                      <a:extLst>
                        <a:ext uri="{FF2B5EF4-FFF2-40B4-BE49-F238E27FC236}">
                          <a16:creationId xmlns:a16="http://schemas.microsoft.com/office/drawing/2014/main" id="{EAFD6A00-E101-423A-A7CB-7E62C65100AB}"/>
                        </a:ext>
                      </a:extLst>
                    </p:cNvPr>
                    <p:cNvCxnSpPr>
                      <a:cxnSpLocks/>
                    </p:cNvCxnSpPr>
                    <p:nvPr/>
                  </p:nvCxnSpPr>
                  <p:spPr bwMode="auto">
                    <a:xfrm flipV="1">
                      <a:off x="5264458" y="4492101"/>
                      <a:ext cx="230820" cy="1120066"/>
                    </a:xfrm>
                    <a:prstGeom prst="line">
                      <a:avLst/>
                    </a:prstGeom>
                    <a:solidFill>
                      <a:schemeClr val="accent1"/>
                    </a:solidFill>
                    <a:ln w="19050" cap="flat" cmpd="sng" algn="ctr">
                      <a:solidFill>
                        <a:srgbClr val="0070C0"/>
                      </a:solidFill>
                      <a:prstDash val="solid"/>
                      <a:round/>
                      <a:headEnd type="none" w="med" len="med"/>
                      <a:tailEnd type="none" w="med" len="med"/>
                    </a:ln>
                    <a:effectLst/>
                  </p:spPr>
                </p:cxnSp>
                <p:cxnSp>
                  <p:nvCxnSpPr>
                    <p:cNvPr id="32" name="Conector recto 31">
                      <a:extLst>
                        <a:ext uri="{FF2B5EF4-FFF2-40B4-BE49-F238E27FC236}">
                          <a16:creationId xmlns:a16="http://schemas.microsoft.com/office/drawing/2014/main" id="{E9A9ED10-91FA-472E-AF66-9F47FD1885BE}"/>
                        </a:ext>
                      </a:extLst>
                    </p:cNvPr>
                    <p:cNvCxnSpPr/>
                    <p:nvPr/>
                  </p:nvCxnSpPr>
                  <p:spPr bwMode="auto">
                    <a:xfrm>
                      <a:off x="5495278" y="4502459"/>
                      <a:ext cx="1836000" cy="0"/>
                    </a:xfrm>
                    <a:prstGeom prst="line">
                      <a:avLst/>
                    </a:prstGeom>
                    <a:solidFill>
                      <a:schemeClr val="accent1"/>
                    </a:solidFill>
                    <a:ln w="19050" cap="flat" cmpd="sng" algn="ctr">
                      <a:solidFill>
                        <a:srgbClr val="0070C0"/>
                      </a:solidFill>
                      <a:prstDash val="solid"/>
                      <a:round/>
                      <a:headEnd type="none" w="med" len="med"/>
                      <a:tailEnd type="none" w="med" len="med"/>
                    </a:ln>
                    <a:effectLst/>
                  </p:spPr>
                </p:cxnSp>
                <p:cxnSp>
                  <p:nvCxnSpPr>
                    <p:cNvPr id="33" name="Conector recto 32">
                      <a:extLst>
                        <a:ext uri="{FF2B5EF4-FFF2-40B4-BE49-F238E27FC236}">
                          <a16:creationId xmlns:a16="http://schemas.microsoft.com/office/drawing/2014/main" id="{3894D140-2D14-49C3-A672-216D51AFCB0E}"/>
                        </a:ext>
                      </a:extLst>
                    </p:cNvPr>
                    <p:cNvCxnSpPr/>
                    <p:nvPr/>
                  </p:nvCxnSpPr>
                  <p:spPr bwMode="auto">
                    <a:xfrm>
                      <a:off x="5255580" y="4414838"/>
                      <a:ext cx="383220" cy="1204727"/>
                    </a:xfrm>
                    <a:prstGeom prst="line">
                      <a:avLst/>
                    </a:prstGeom>
                    <a:solidFill>
                      <a:schemeClr val="accent1"/>
                    </a:solidFill>
                    <a:ln w="22225" cap="flat" cmpd="sng" algn="ctr">
                      <a:solidFill>
                        <a:srgbClr val="FF0000"/>
                      </a:solidFill>
                      <a:prstDash val="solid"/>
                      <a:round/>
                      <a:headEnd type="none" w="med" len="med"/>
                      <a:tailEnd type="none" w="med" len="med"/>
                    </a:ln>
                    <a:effectLst/>
                  </p:spPr>
                </p:cxnSp>
                <p:cxnSp>
                  <p:nvCxnSpPr>
                    <p:cNvPr id="34" name="Conector recto 33">
                      <a:extLst>
                        <a:ext uri="{FF2B5EF4-FFF2-40B4-BE49-F238E27FC236}">
                          <a16:creationId xmlns:a16="http://schemas.microsoft.com/office/drawing/2014/main" id="{508B7B6A-7D2C-4A6B-BDE2-F409267D7555}"/>
                        </a:ext>
                      </a:extLst>
                    </p:cNvPr>
                    <p:cNvCxnSpPr/>
                    <p:nvPr/>
                  </p:nvCxnSpPr>
                  <p:spPr bwMode="auto">
                    <a:xfrm>
                      <a:off x="5334143" y="5510213"/>
                      <a:ext cx="1980000" cy="0"/>
                    </a:xfrm>
                    <a:prstGeom prst="line">
                      <a:avLst/>
                    </a:prstGeom>
                    <a:solidFill>
                      <a:schemeClr val="accent1"/>
                    </a:solidFill>
                    <a:ln w="19050" cap="flat" cmpd="sng" algn="ctr">
                      <a:solidFill>
                        <a:srgbClr val="0070C0"/>
                      </a:solidFill>
                      <a:prstDash val="solid"/>
                      <a:round/>
                      <a:headEnd type="none" w="med" len="med"/>
                      <a:tailEnd type="none" w="med" len="med"/>
                    </a:ln>
                    <a:effectLst/>
                  </p:spPr>
                </p:cxnSp>
              </p:grpSp>
            </p:grpSp>
            <p:sp>
              <p:nvSpPr>
                <p:cNvPr id="25" name="CuadroTexto 24">
                  <a:extLst>
                    <a:ext uri="{FF2B5EF4-FFF2-40B4-BE49-F238E27FC236}">
                      <a16:creationId xmlns:a16="http://schemas.microsoft.com/office/drawing/2014/main" id="{14175BEC-FFAC-4661-95DD-5DB0EC292AB1}"/>
                    </a:ext>
                  </a:extLst>
                </p:cNvPr>
                <p:cNvSpPr txBox="1"/>
                <p:nvPr/>
              </p:nvSpPr>
              <p:spPr>
                <a:xfrm>
                  <a:off x="4992336" y="3812678"/>
                  <a:ext cx="408659" cy="400109"/>
                </a:xfrm>
                <a:prstGeom prst="rect">
                  <a:avLst/>
                </a:prstGeom>
                <a:noFill/>
              </p:spPr>
              <p:txBody>
                <a:bodyPr wrap="none" rtlCol="0">
                  <a:spAutoFit/>
                </a:bodyPr>
                <a:lstStyle/>
                <a:p>
                  <a:r>
                    <a:rPr lang="es-ES" sz="1350" dirty="0" err="1"/>
                    <a:t>i</a:t>
                  </a:r>
                  <a:r>
                    <a:rPr lang="es-ES" sz="1350" baseline="-25000" dirty="0" err="1"/>
                    <a:t>C</a:t>
                  </a:r>
                  <a:endParaRPr lang="es-ES" sz="1350" baseline="-25000" dirty="0"/>
                </a:p>
              </p:txBody>
            </p:sp>
            <p:sp>
              <p:nvSpPr>
                <p:cNvPr id="26" name="CuadroTexto 25">
                  <a:extLst>
                    <a:ext uri="{FF2B5EF4-FFF2-40B4-BE49-F238E27FC236}">
                      <a16:creationId xmlns:a16="http://schemas.microsoft.com/office/drawing/2014/main" id="{CD9783C5-E7A4-4A7C-B9F7-B60B2E8AA941}"/>
                    </a:ext>
                  </a:extLst>
                </p:cNvPr>
                <p:cNvSpPr txBox="1"/>
                <p:nvPr/>
              </p:nvSpPr>
              <p:spPr>
                <a:xfrm>
                  <a:off x="7258499" y="5448860"/>
                  <a:ext cx="613843" cy="400109"/>
                </a:xfrm>
                <a:prstGeom prst="rect">
                  <a:avLst/>
                </a:prstGeom>
                <a:noFill/>
              </p:spPr>
              <p:txBody>
                <a:bodyPr wrap="none" rtlCol="0">
                  <a:spAutoFit/>
                </a:bodyPr>
                <a:lstStyle/>
                <a:p>
                  <a:r>
                    <a:rPr lang="es-ES" sz="1350" dirty="0"/>
                    <a:t>V</a:t>
                  </a:r>
                  <a:r>
                    <a:rPr lang="es-ES" sz="1350" baseline="-25000" dirty="0"/>
                    <a:t>CE</a:t>
                  </a:r>
                </a:p>
              </p:txBody>
            </p:sp>
          </p:grpSp>
          <p:sp>
            <p:nvSpPr>
              <p:cNvPr id="22" name="CuadroTexto 21">
                <a:extLst>
                  <a:ext uri="{FF2B5EF4-FFF2-40B4-BE49-F238E27FC236}">
                    <a16:creationId xmlns:a16="http://schemas.microsoft.com/office/drawing/2014/main" id="{A39B0053-18BF-4B8C-9237-231077E4E108}"/>
                  </a:ext>
                </a:extLst>
              </p:cNvPr>
              <p:cNvSpPr txBox="1"/>
              <p:nvPr/>
            </p:nvSpPr>
            <p:spPr>
              <a:xfrm>
                <a:off x="7660956" y="2086499"/>
                <a:ext cx="981465" cy="307776"/>
              </a:xfrm>
              <a:prstGeom prst="rect">
                <a:avLst/>
              </a:prstGeom>
              <a:noFill/>
            </p:spPr>
            <p:txBody>
              <a:bodyPr wrap="none" rtlCol="0">
                <a:spAutoFit/>
              </a:bodyPr>
              <a:lstStyle/>
              <a:p>
                <a:r>
                  <a:rPr lang="es-ES" sz="900" dirty="0"/>
                  <a:t>Saturación</a:t>
                </a:r>
              </a:p>
            </p:txBody>
          </p:sp>
          <p:sp>
            <p:nvSpPr>
              <p:cNvPr id="23" name="CuadroTexto 22">
                <a:extLst>
                  <a:ext uri="{FF2B5EF4-FFF2-40B4-BE49-F238E27FC236}">
                    <a16:creationId xmlns:a16="http://schemas.microsoft.com/office/drawing/2014/main" id="{6BD0FC6B-5356-4BFE-BDEA-623E00294391}"/>
                  </a:ext>
                </a:extLst>
              </p:cNvPr>
              <p:cNvSpPr txBox="1"/>
              <p:nvPr/>
            </p:nvSpPr>
            <p:spPr>
              <a:xfrm>
                <a:off x="9778451" y="2344569"/>
                <a:ext cx="622392" cy="307776"/>
              </a:xfrm>
              <a:prstGeom prst="rect">
                <a:avLst/>
              </a:prstGeom>
              <a:noFill/>
            </p:spPr>
            <p:txBody>
              <a:bodyPr wrap="none" rtlCol="0">
                <a:spAutoFit/>
              </a:bodyPr>
              <a:lstStyle/>
              <a:p>
                <a:r>
                  <a:rPr lang="es-ES" sz="900" dirty="0"/>
                  <a:t>Corte</a:t>
                </a:r>
              </a:p>
            </p:txBody>
          </p:sp>
        </p:grpSp>
      </p:grpSp>
      <p:sp>
        <p:nvSpPr>
          <p:cNvPr id="35" name="Rectángulo 34">
            <a:extLst>
              <a:ext uri="{FF2B5EF4-FFF2-40B4-BE49-F238E27FC236}">
                <a16:creationId xmlns:a16="http://schemas.microsoft.com/office/drawing/2014/main" id="{7217CBF4-D537-47D3-B340-809EC92C5F42}"/>
              </a:ext>
            </a:extLst>
          </p:cNvPr>
          <p:cNvSpPr/>
          <p:nvPr/>
        </p:nvSpPr>
        <p:spPr>
          <a:xfrm>
            <a:off x="1998978" y="1982051"/>
            <a:ext cx="530303" cy="273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3" name="Marcador de número de diapositiva 2">
            <a:extLst>
              <a:ext uri="{FF2B5EF4-FFF2-40B4-BE49-F238E27FC236}">
                <a16:creationId xmlns:a16="http://schemas.microsoft.com/office/drawing/2014/main" id="{9A7430CD-88C7-46DE-9814-C9928E1F447D}"/>
              </a:ext>
            </a:extLst>
          </p:cNvPr>
          <p:cNvSpPr>
            <a:spLocks noGrp="1"/>
          </p:cNvSpPr>
          <p:nvPr>
            <p:ph type="sldNum" sz="quarter" idx="12"/>
          </p:nvPr>
        </p:nvSpPr>
        <p:spPr/>
        <p:txBody>
          <a:bodyPr/>
          <a:lstStyle/>
          <a:p>
            <a:fld id="{78733FC4-8689-4CA5-A153-34ADD6EFE592}" type="slidenum">
              <a:rPr lang="es-ES" smtClean="0"/>
              <a:t>99</a:t>
            </a:fld>
            <a:endParaRPr lang="es-ES"/>
          </a:p>
        </p:txBody>
      </p:sp>
    </p:spTree>
    <p:custDataLst>
      <p:tags r:id="rId1"/>
    </p:custDataLst>
    <p:extLst>
      <p:ext uri="{BB962C8B-B14F-4D97-AF65-F5344CB8AC3E}">
        <p14:creationId xmlns:p14="http://schemas.microsoft.com/office/powerpoint/2010/main" val="42288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3.7|19.6|41|12.8|11.4|41.3|38.2|44.7|51.7"/>
</p:tagLst>
</file>

<file path=ppt/tags/tag10.xml><?xml version="1.0" encoding="utf-8"?>
<p:tagLst xmlns:a="http://schemas.openxmlformats.org/drawingml/2006/main" xmlns:r="http://schemas.openxmlformats.org/officeDocument/2006/relationships" xmlns:p="http://schemas.openxmlformats.org/presentationml/2006/main">
  <p:tag name="TIMING" val="|4.7|124.9|27.5|44.6|33.4"/>
</p:tagLst>
</file>

<file path=ppt/tags/tag11.xml><?xml version="1.0" encoding="utf-8"?>
<p:tagLst xmlns:a="http://schemas.openxmlformats.org/drawingml/2006/main" xmlns:r="http://schemas.openxmlformats.org/officeDocument/2006/relationships" xmlns:p="http://schemas.openxmlformats.org/presentationml/2006/main">
  <p:tag name="TIMING" val="|45.8|104.2|67|41.4|40.1"/>
</p:tagLst>
</file>

<file path=ppt/tags/tag12.xml><?xml version="1.0" encoding="utf-8"?>
<p:tagLst xmlns:a="http://schemas.openxmlformats.org/drawingml/2006/main" xmlns:r="http://schemas.openxmlformats.org/officeDocument/2006/relationships" xmlns:p="http://schemas.openxmlformats.org/presentationml/2006/main">
  <p:tag name="TIMING" val="|70.4|28.9"/>
</p:tagLst>
</file>

<file path=ppt/tags/tag13.xml><?xml version="1.0" encoding="utf-8"?>
<p:tagLst xmlns:a="http://schemas.openxmlformats.org/drawingml/2006/main" xmlns:r="http://schemas.openxmlformats.org/officeDocument/2006/relationships" xmlns:p="http://schemas.openxmlformats.org/presentationml/2006/main">
  <p:tag name="TIMING" val="|93|82.5|3.3|29.1|24.6|35.3"/>
</p:tagLst>
</file>

<file path=ppt/tags/tag14.xml><?xml version="1.0" encoding="utf-8"?>
<p:tagLst xmlns:a="http://schemas.openxmlformats.org/drawingml/2006/main" xmlns:r="http://schemas.openxmlformats.org/officeDocument/2006/relationships" xmlns:p="http://schemas.openxmlformats.org/presentationml/2006/main">
  <p:tag name="TIMING" val="|17.1|5.5|37.3|18|23.9|51.5|43.9"/>
</p:tagLst>
</file>

<file path=ppt/tags/tag15.xml><?xml version="1.0" encoding="utf-8"?>
<p:tagLst xmlns:a="http://schemas.openxmlformats.org/drawingml/2006/main" xmlns:r="http://schemas.openxmlformats.org/officeDocument/2006/relationships" xmlns:p="http://schemas.openxmlformats.org/presentationml/2006/main">
  <p:tag name="TIMING" val="|105.1|13.2"/>
</p:tagLst>
</file>

<file path=ppt/tags/tag16.xml><?xml version="1.0" encoding="utf-8"?>
<p:tagLst xmlns:a="http://schemas.openxmlformats.org/drawingml/2006/main" xmlns:r="http://schemas.openxmlformats.org/officeDocument/2006/relationships" xmlns:p="http://schemas.openxmlformats.org/presentationml/2006/main">
  <p:tag name="TIMING" val="|29.7|26.2|120.8|109.1|21.6|30.9"/>
</p:tagLst>
</file>

<file path=ppt/tags/tag17.xml><?xml version="1.0" encoding="utf-8"?>
<p:tagLst xmlns:a="http://schemas.openxmlformats.org/drawingml/2006/main" xmlns:r="http://schemas.openxmlformats.org/officeDocument/2006/relationships" xmlns:p="http://schemas.openxmlformats.org/presentationml/2006/main">
  <p:tag name="TIMING" val="|22.6|20.8|70|33.5|38.6|23.1"/>
</p:tagLst>
</file>

<file path=ppt/tags/tag18.xml><?xml version="1.0" encoding="utf-8"?>
<p:tagLst xmlns:a="http://schemas.openxmlformats.org/drawingml/2006/main" xmlns:r="http://schemas.openxmlformats.org/officeDocument/2006/relationships" xmlns:p="http://schemas.openxmlformats.org/presentationml/2006/main">
  <p:tag name="TIMING" val="|96.4|44.3|125|29.8|42.8|25.1|14.7|88.1|64.4"/>
</p:tagLst>
</file>

<file path=ppt/tags/tag19.xml><?xml version="1.0" encoding="utf-8"?>
<p:tagLst xmlns:a="http://schemas.openxmlformats.org/drawingml/2006/main" xmlns:r="http://schemas.openxmlformats.org/officeDocument/2006/relationships" xmlns:p="http://schemas.openxmlformats.org/presentationml/2006/main">
  <p:tag name="TIMING" val="|85.2|62.1|112.1|118.7|17.5|20.7|44.8|21"/>
</p:tagLst>
</file>

<file path=ppt/tags/tag2.xml><?xml version="1.0" encoding="utf-8"?>
<p:tagLst xmlns:a="http://schemas.openxmlformats.org/drawingml/2006/main" xmlns:r="http://schemas.openxmlformats.org/officeDocument/2006/relationships" xmlns:p="http://schemas.openxmlformats.org/presentationml/2006/main">
  <p:tag name="TIMING" val="|35.5|84.9|43.3|59.9|2.4"/>
</p:tagLst>
</file>

<file path=ppt/tags/tag20.xml><?xml version="1.0" encoding="utf-8"?>
<p:tagLst xmlns:a="http://schemas.openxmlformats.org/drawingml/2006/main" xmlns:r="http://schemas.openxmlformats.org/officeDocument/2006/relationships" xmlns:p="http://schemas.openxmlformats.org/presentationml/2006/main">
  <p:tag name="TIMING" val="|117.2|9.5|24|55.6|54|12.6"/>
</p:tagLst>
</file>

<file path=ppt/tags/tag21.xml><?xml version="1.0" encoding="utf-8"?>
<p:tagLst xmlns:a="http://schemas.openxmlformats.org/drawingml/2006/main" xmlns:r="http://schemas.openxmlformats.org/officeDocument/2006/relationships" xmlns:p="http://schemas.openxmlformats.org/presentationml/2006/main">
  <p:tag name="TIMING" val="|117.2|9.5|24|55.6|54|12.6"/>
</p:tagLst>
</file>

<file path=ppt/tags/tag22.xml><?xml version="1.0" encoding="utf-8"?>
<p:tagLst xmlns:a="http://schemas.openxmlformats.org/drawingml/2006/main" xmlns:r="http://schemas.openxmlformats.org/officeDocument/2006/relationships" xmlns:p="http://schemas.openxmlformats.org/presentationml/2006/main">
  <p:tag name="TIMING" val="|117.2|9.5|24|55.6|54|12.6"/>
</p:tagLst>
</file>

<file path=ppt/tags/tag23.xml><?xml version="1.0" encoding="utf-8"?>
<p:tagLst xmlns:a="http://schemas.openxmlformats.org/drawingml/2006/main" xmlns:r="http://schemas.openxmlformats.org/officeDocument/2006/relationships" xmlns:p="http://schemas.openxmlformats.org/presentationml/2006/main">
  <p:tag name="TIMING" val="|49.9|43.1|39.4|61.2|3.4|56.6"/>
</p:tagLst>
</file>

<file path=ppt/tags/tag24.xml><?xml version="1.0" encoding="utf-8"?>
<p:tagLst xmlns:a="http://schemas.openxmlformats.org/drawingml/2006/main" xmlns:r="http://schemas.openxmlformats.org/officeDocument/2006/relationships" xmlns:p="http://schemas.openxmlformats.org/presentationml/2006/main">
  <p:tag name="TIMING" val="|76.1|36.8|87.6"/>
</p:tagLst>
</file>

<file path=ppt/tags/tag25.xml><?xml version="1.0" encoding="utf-8"?>
<p:tagLst xmlns:a="http://schemas.openxmlformats.org/drawingml/2006/main" xmlns:r="http://schemas.openxmlformats.org/officeDocument/2006/relationships" xmlns:p="http://schemas.openxmlformats.org/presentationml/2006/main">
  <p:tag name="TIMING" val="|73.2|127|46.6|0.9|39.6"/>
</p:tagLst>
</file>

<file path=ppt/tags/tag26.xml><?xml version="1.0" encoding="utf-8"?>
<p:tagLst xmlns:a="http://schemas.openxmlformats.org/drawingml/2006/main" xmlns:r="http://schemas.openxmlformats.org/officeDocument/2006/relationships" xmlns:p="http://schemas.openxmlformats.org/presentationml/2006/main">
  <p:tag name="TIMING" val="|26.9|82.4|15|11.6|7.1|20.3|23.1|35|24.1|49.7|31.3|50.7"/>
</p:tagLst>
</file>

<file path=ppt/tags/tag27.xml><?xml version="1.0" encoding="utf-8"?>
<p:tagLst xmlns:a="http://schemas.openxmlformats.org/drawingml/2006/main" xmlns:r="http://schemas.openxmlformats.org/officeDocument/2006/relationships" xmlns:p="http://schemas.openxmlformats.org/presentationml/2006/main">
  <p:tag name="TIMING" val="|7.8|111.9|56.6|58.3|100.5|21.9"/>
</p:tagLst>
</file>

<file path=ppt/tags/tag28.xml><?xml version="1.0" encoding="utf-8"?>
<p:tagLst xmlns:a="http://schemas.openxmlformats.org/drawingml/2006/main" xmlns:r="http://schemas.openxmlformats.org/officeDocument/2006/relationships" xmlns:p="http://schemas.openxmlformats.org/presentationml/2006/main">
  <p:tag name="TIMING" val="|23.7|24.7"/>
</p:tagLst>
</file>

<file path=ppt/tags/tag29.xml><?xml version="1.0" encoding="utf-8"?>
<p:tagLst xmlns:a="http://schemas.openxmlformats.org/drawingml/2006/main" xmlns:r="http://schemas.openxmlformats.org/officeDocument/2006/relationships" xmlns:p="http://schemas.openxmlformats.org/presentationml/2006/main">
  <p:tag name="TIMING" val="|23.7|24.7"/>
</p:tagLst>
</file>

<file path=ppt/tags/tag3.xml><?xml version="1.0" encoding="utf-8"?>
<p:tagLst xmlns:a="http://schemas.openxmlformats.org/drawingml/2006/main" xmlns:r="http://schemas.openxmlformats.org/officeDocument/2006/relationships" xmlns:p="http://schemas.openxmlformats.org/presentationml/2006/main">
  <p:tag name="TIMING" val="|54.3|31.9|37|1.1"/>
</p:tagLst>
</file>

<file path=ppt/tags/tag30.xml><?xml version="1.0" encoding="utf-8"?>
<p:tagLst xmlns:a="http://schemas.openxmlformats.org/drawingml/2006/main" xmlns:r="http://schemas.openxmlformats.org/officeDocument/2006/relationships" xmlns:p="http://schemas.openxmlformats.org/presentationml/2006/main">
  <p:tag name="TIMING" val="|48.3|265.9"/>
</p:tagLst>
</file>

<file path=ppt/tags/tag31.xml><?xml version="1.0" encoding="utf-8"?>
<p:tagLst xmlns:a="http://schemas.openxmlformats.org/drawingml/2006/main" xmlns:r="http://schemas.openxmlformats.org/officeDocument/2006/relationships" xmlns:p="http://schemas.openxmlformats.org/presentationml/2006/main">
  <p:tag name="TIMING" val="|25.7|67|80.9"/>
</p:tagLst>
</file>

<file path=ppt/tags/tag32.xml><?xml version="1.0" encoding="utf-8"?>
<p:tagLst xmlns:a="http://schemas.openxmlformats.org/drawingml/2006/main" xmlns:r="http://schemas.openxmlformats.org/officeDocument/2006/relationships" xmlns:p="http://schemas.openxmlformats.org/presentationml/2006/main">
  <p:tag name="TIMING" val="|12.6|59|18.2"/>
</p:tagLst>
</file>

<file path=ppt/tags/tag33.xml><?xml version="1.0" encoding="utf-8"?>
<p:tagLst xmlns:a="http://schemas.openxmlformats.org/drawingml/2006/main" xmlns:r="http://schemas.openxmlformats.org/officeDocument/2006/relationships" xmlns:p="http://schemas.openxmlformats.org/presentationml/2006/main">
  <p:tag name="TIMING" val="|13.4|29.7|32.4|21.6"/>
</p:tagLst>
</file>

<file path=ppt/tags/tag34.xml><?xml version="1.0" encoding="utf-8"?>
<p:tagLst xmlns:a="http://schemas.openxmlformats.org/drawingml/2006/main" xmlns:r="http://schemas.openxmlformats.org/officeDocument/2006/relationships" xmlns:p="http://schemas.openxmlformats.org/presentationml/2006/main">
  <p:tag name="TIMING" val="|194.6|43"/>
</p:tagLst>
</file>

<file path=ppt/tags/tag35.xml><?xml version="1.0" encoding="utf-8"?>
<p:tagLst xmlns:a="http://schemas.openxmlformats.org/drawingml/2006/main" xmlns:r="http://schemas.openxmlformats.org/officeDocument/2006/relationships" xmlns:p="http://schemas.openxmlformats.org/presentationml/2006/main">
  <p:tag name="TIMING" val="|40.7|60.4|28.9|30.3"/>
</p:tagLst>
</file>

<file path=ppt/tags/tag36.xml><?xml version="1.0" encoding="utf-8"?>
<p:tagLst xmlns:a="http://schemas.openxmlformats.org/drawingml/2006/main" xmlns:r="http://schemas.openxmlformats.org/officeDocument/2006/relationships" xmlns:p="http://schemas.openxmlformats.org/presentationml/2006/main">
  <p:tag name="TIMING" val="|8.2|43.9|16.4|9.6|16.2"/>
</p:tagLst>
</file>

<file path=ppt/tags/tag37.xml><?xml version="1.0" encoding="utf-8"?>
<p:tagLst xmlns:a="http://schemas.openxmlformats.org/drawingml/2006/main" xmlns:r="http://schemas.openxmlformats.org/officeDocument/2006/relationships" xmlns:p="http://schemas.openxmlformats.org/presentationml/2006/main">
  <p:tag name="TIMING" val="|29.5|23.3|31.1|12|47.2|4|30.1"/>
</p:tagLst>
</file>

<file path=ppt/tags/tag38.xml><?xml version="1.0" encoding="utf-8"?>
<p:tagLst xmlns:a="http://schemas.openxmlformats.org/drawingml/2006/main" xmlns:r="http://schemas.openxmlformats.org/officeDocument/2006/relationships" xmlns:p="http://schemas.openxmlformats.org/presentationml/2006/main">
  <p:tag name="TIMING" val="|6.3|3.7|18.5|7.7|13.6|43.9|33.3|6|6.6|59.7"/>
</p:tagLst>
</file>

<file path=ppt/tags/tag39.xml><?xml version="1.0" encoding="utf-8"?>
<p:tagLst xmlns:a="http://schemas.openxmlformats.org/drawingml/2006/main" xmlns:r="http://schemas.openxmlformats.org/officeDocument/2006/relationships" xmlns:p="http://schemas.openxmlformats.org/presentationml/2006/main">
  <p:tag name="TIMING" val="|23.4|25.2|4.1"/>
</p:tagLst>
</file>

<file path=ppt/tags/tag4.xml><?xml version="1.0" encoding="utf-8"?>
<p:tagLst xmlns:a="http://schemas.openxmlformats.org/drawingml/2006/main" xmlns:r="http://schemas.openxmlformats.org/officeDocument/2006/relationships" xmlns:p="http://schemas.openxmlformats.org/presentationml/2006/main">
  <p:tag name="TIMING" val="|0.1|32.4|15.2|68.3|18.6|36.9|30.8|53.3|1.8"/>
</p:tagLst>
</file>

<file path=ppt/tags/tag40.xml><?xml version="1.0" encoding="utf-8"?>
<p:tagLst xmlns:a="http://schemas.openxmlformats.org/drawingml/2006/main" xmlns:r="http://schemas.openxmlformats.org/officeDocument/2006/relationships" xmlns:p="http://schemas.openxmlformats.org/presentationml/2006/main">
  <p:tag name="TIMING" val="|80.1|30.9"/>
</p:tagLst>
</file>

<file path=ppt/tags/tag41.xml><?xml version="1.0" encoding="utf-8"?>
<p:tagLst xmlns:a="http://schemas.openxmlformats.org/drawingml/2006/main" xmlns:r="http://schemas.openxmlformats.org/officeDocument/2006/relationships" xmlns:p="http://schemas.openxmlformats.org/presentationml/2006/main">
  <p:tag name="TIMING" val="|115|55.1|32.4|3.6|3.4|18|5"/>
</p:tagLst>
</file>

<file path=ppt/tags/tag42.xml><?xml version="1.0" encoding="utf-8"?>
<p:tagLst xmlns:a="http://schemas.openxmlformats.org/drawingml/2006/main" xmlns:r="http://schemas.openxmlformats.org/officeDocument/2006/relationships" xmlns:p="http://schemas.openxmlformats.org/presentationml/2006/main">
  <p:tag name="TIMING" val="|7.5|4.2|16.2|42.8|23.6"/>
</p:tagLst>
</file>

<file path=ppt/tags/tag43.xml><?xml version="1.0" encoding="utf-8"?>
<p:tagLst xmlns:a="http://schemas.openxmlformats.org/drawingml/2006/main" xmlns:r="http://schemas.openxmlformats.org/officeDocument/2006/relationships" xmlns:p="http://schemas.openxmlformats.org/presentationml/2006/main">
  <p:tag name="TIMING" val="|93|5.6|9.2|7.5|47|36.4"/>
</p:tagLst>
</file>

<file path=ppt/tags/tag44.xml><?xml version="1.0" encoding="utf-8"?>
<p:tagLst xmlns:a="http://schemas.openxmlformats.org/drawingml/2006/main" xmlns:r="http://schemas.openxmlformats.org/officeDocument/2006/relationships" xmlns:p="http://schemas.openxmlformats.org/presentationml/2006/main">
  <p:tag name="TIMING" val="|93|5.6|9.2|7.5|47|36.4"/>
</p:tagLst>
</file>

<file path=ppt/tags/tag45.xml><?xml version="1.0" encoding="utf-8"?>
<p:tagLst xmlns:a="http://schemas.openxmlformats.org/drawingml/2006/main" xmlns:r="http://schemas.openxmlformats.org/officeDocument/2006/relationships" xmlns:p="http://schemas.openxmlformats.org/presentationml/2006/main">
  <p:tag name="TIMING" val="|76.9|21.8|28.4|43.9|23.2"/>
</p:tagLst>
</file>

<file path=ppt/tags/tag46.xml><?xml version="1.0" encoding="utf-8"?>
<p:tagLst xmlns:a="http://schemas.openxmlformats.org/drawingml/2006/main" xmlns:r="http://schemas.openxmlformats.org/officeDocument/2006/relationships" xmlns:p="http://schemas.openxmlformats.org/presentationml/2006/main">
  <p:tag name="TIMING" val="|76.9|21.8|28.4|43.9|23.2"/>
</p:tagLst>
</file>

<file path=ppt/tags/tag5.xml><?xml version="1.0" encoding="utf-8"?>
<p:tagLst xmlns:a="http://schemas.openxmlformats.org/drawingml/2006/main" xmlns:r="http://schemas.openxmlformats.org/officeDocument/2006/relationships" xmlns:p="http://schemas.openxmlformats.org/presentationml/2006/main">
  <p:tag name="TIMING" val="|31.7|9.3|50.9"/>
</p:tagLst>
</file>

<file path=ppt/tags/tag6.xml><?xml version="1.0" encoding="utf-8"?>
<p:tagLst xmlns:a="http://schemas.openxmlformats.org/drawingml/2006/main" xmlns:r="http://schemas.openxmlformats.org/officeDocument/2006/relationships" xmlns:p="http://schemas.openxmlformats.org/presentationml/2006/main">
  <p:tag name="TIMING" val="|70.8|48|35.6|41.3|38.9|33.6|23.6"/>
</p:tagLst>
</file>

<file path=ppt/tags/tag7.xml><?xml version="1.0" encoding="utf-8"?>
<p:tagLst xmlns:a="http://schemas.openxmlformats.org/drawingml/2006/main" xmlns:r="http://schemas.openxmlformats.org/officeDocument/2006/relationships" xmlns:p="http://schemas.openxmlformats.org/presentationml/2006/main">
  <p:tag name="TIMING" val="|5.6|7.8|14.6|15|1.7"/>
</p:tagLst>
</file>

<file path=ppt/tags/tag8.xml><?xml version="1.0" encoding="utf-8"?>
<p:tagLst xmlns:a="http://schemas.openxmlformats.org/drawingml/2006/main" xmlns:r="http://schemas.openxmlformats.org/officeDocument/2006/relationships" xmlns:p="http://schemas.openxmlformats.org/presentationml/2006/main">
  <p:tag name="TIMING" val="|34.5|53.5|16.7|34.7|69.3|106.7|57.5|39.3|51.3"/>
</p:tagLst>
</file>

<file path=ppt/tags/tag9.xml><?xml version="1.0" encoding="utf-8"?>
<p:tagLst xmlns:a="http://schemas.openxmlformats.org/drawingml/2006/main" xmlns:r="http://schemas.openxmlformats.org/officeDocument/2006/relationships" xmlns:p="http://schemas.openxmlformats.org/presentationml/2006/main">
  <p:tag name="TIMING" val="|35.5|1.7|13.6|81.1|0.8|3.2|2.1|9|83.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4966</TotalTime>
  <Words>19730</Words>
  <Application>Microsoft Office PowerPoint</Application>
  <PresentationFormat>Presentación en pantalla (4:3)</PresentationFormat>
  <Paragraphs>3434</Paragraphs>
  <Slides>183</Slides>
  <Notes>0</Notes>
  <HiddenSlides>0</HiddenSlides>
  <MMClips>0</MMClips>
  <ScaleCrop>false</ScaleCrop>
  <HeadingPairs>
    <vt:vector size="8" baseType="variant">
      <vt:variant>
        <vt:lpstr>Fuentes usadas</vt:lpstr>
      </vt:variant>
      <vt:variant>
        <vt:i4>14</vt:i4>
      </vt:variant>
      <vt:variant>
        <vt:lpstr>Tema</vt:lpstr>
      </vt:variant>
      <vt:variant>
        <vt:i4>2</vt:i4>
      </vt:variant>
      <vt:variant>
        <vt:lpstr>Servidores OLE incrustados</vt:lpstr>
      </vt:variant>
      <vt:variant>
        <vt:i4>1</vt:i4>
      </vt:variant>
      <vt:variant>
        <vt:lpstr>Títulos de diapositiva</vt:lpstr>
      </vt:variant>
      <vt:variant>
        <vt:i4>183</vt:i4>
      </vt:variant>
    </vt:vector>
  </HeadingPairs>
  <TitlesOfParts>
    <vt:vector size="200" baseType="lpstr">
      <vt:lpstr>45 Helvetica Light</vt:lpstr>
      <vt:lpstr>Arial</vt:lpstr>
      <vt:lpstr>Arial Unicode MS</vt:lpstr>
      <vt:lpstr>Calibri</vt:lpstr>
      <vt:lpstr>Cambria</vt:lpstr>
      <vt:lpstr>Cambria Math</vt:lpstr>
      <vt:lpstr>Courier New</vt:lpstr>
      <vt:lpstr>Helvetica</vt:lpstr>
      <vt:lpstr>Helvetica Neue</vt:lpstr>
      <vt:lpstr>Symbol</vt:lpstr>
      <vt:lpstr>Times</vt:lpstr>
      <vt:lpstr>Times New Roman</vt:lpstr>
      <vt:lpstr>TimesNewRomanPSMT</vt:lpstr>
      <vt:lpstr>Wingdings</vt:lpstr>
      <vt:lpstr>Office Theme</vt:lpstr>
      <vt:lpstr>Office Theme</vt:lpstr>
      <vt:lpstr>Equation.3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Análisis Temporal</vt:lpstr>
      <vt:lpstr>Presentación de PowerPoint</vt:lpstr>
      <vt:lpstr>Análisis Temporal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teoria de circuitos CC</dc:title>
  <dc:subject/>
  <dc:creator>- --</dc:creator>
  <dc:description/>
  <cp:lastModifiedBy>Fernando Silva Sánchez</cp:lastModifiedBy>
  <cp:revision>382</cp:revision>
  <cp:lastPrinted>2018-01-24T01:00:23Z</cp:lastPrinted>
  <dcterms:created xsi:type="dcterms:W3CDTF">2010-11-04T09:36:20Z</dcterms:created>
  <dcterms:modified xsi:type="dcterms:W3CDTF">2022-09-14T11:13:11Z</dcterms:modified>
  <dc:language>es-ES</dc:language>
</cp:coreProperties>
</file>